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6" r:id="rId2"/>
    <p:sldMasterId id="2147483655" r:id="rId3"/>
    <p:sldMasterId id="2147483762" r:id="rId4"/>
    <p:sldMasterId id="2147483776" r:id="rId5"/>
    <p:sldMasterId id="2147483788" r:id="rId6"/>
    <p:sldMasterId id="2147483800" r:id="rId7"/>
  </p:sldMasterIdLst>
  <p:notesMasterIdLst>
    <p:notesMasterId r:id="rId73"/>
  </p:notesMasterIdLst>
  <p:handoutMasterIdLst>
    <p:handoutMasterId r:id="rId74"/>
  </p:handoutMasterIdLst>
  <p:sldIdLst>
    <p:sldId id="602" r:id="rId8"/>
    <p:sldId id="613" r:id="rId9"/>
    <p:sldId id="718" r:id="rId10"/>
    <p:sldId id="719" r:id="rId11"/>
    <p:sldId id="686" r:id="rId12"/>
    <p:sldId id="709" r:id="rId13"/>
    <p:sldId id="634" r:id="rId14"/>
    <p:sldId id="687" r:id="rId15"/>
    <p:sldId id="688" r:id="rId16"/>
    <p:sldId id="689" r:id="rId17"/>
    <p:sldId id="711" r:id="rId18"/>
    <p:sldId id="710" r:id="rId19"/>
    <p:sldId id="690" r:id="rId20"/>
    <p:sldId id="720" r:id="rId21"/>
    <p:sldId id="721" r:id="rId22"/>
    <p:sldId id="633" r:id="rId23"/>
    <p:sldId id="712" r:id="rId24"/>
    <p:sldId id="713" r:id="rId25"/>
    <p:sldId id="637" r:id="rId26"/>
    <p:sldId id="622" r:id="rId27"/>
    <p:sldId id="630" r:id="rId28"/>
    <p:sldId id="655" r:id="rId29"/>
    <p:sldId id="716" r:id="rId30"/>
    <p:sldId id="639" r:id="rId31"/>
    <p:sldId id="624" r:id="rId32"/>
    <p:sldId id="521" r:id="rId33"/>
    <p:sldId id="656" r:id="rId34"/>
    <p:sldId id="636" r:id="rId35"/>
    <p:sldId id="435" r:id="rId36"/>
    <p:sldId id="615" r:id="rId37"/>
    <p:sldId id="641" r:id="rId38"/>
    <p:sldId id="470" r:id="rId39"/>
    <p:sldId id="717" r:id="rId40"/>
    <p:sldId id="715" r:id="rId41"/>
    <p:sldId id="692" r:id="rId42"/>
    <p:sldId id="657" r:id="rId43"/>
    <p:sldId id="708" r:id="rId44"/>
    <p:sldId id="658" r:id="rId45"/>
    <p:sldId id="694" r:id="rId46"/>
    <p:sldId id="695" r:id="rId47"/>
    <p:sldId id="696" r:id="rId48"/>
    <p:sldId id="699" r:id="rId49"/>
    <p:sldId id="664" r:id="rId50"/>
    <p:sldId id="698" r:id="rId51"/>
    <p:sldId id="705" r:id="rId52"/>
    <p:sldId id="700" r:id="rId53"/>
    <p:sldId id="691" r:id="rId54"/>
    <p:sldId id="707" r:id="rId55"/>
    <p:sldId id="701" r:id="rId56"/>
    <p:sldId id="704" r:id="rId57"/>
    <p:sldId id="643" r:id="rId58"/>
    <p:sldId id="722" r:id="rId59"/>
    <p:sldId id="580" r:id="rId60"/>
    <p:sldId id="601" r:id="rId61"/>
    <p:sldId id="642" r:id="rId62"/>
    <p:sldId id="614" r:id="rId63"/>
    <p:sldId id="631" r:id="rId64"/>
    <p:sldId id="659" r:id="rId65"/>
    <p:sldId id="660" r:id="rId66"/>
    <p:sldId id="661" r:id="rId67"/>
    <p:sldId id="662" r:id="rId68"/>
    <p:sldId id="668" r:id="rId69"/>
    <p:sldId id="606" r:id="rId70"/>
    <p:sldId id="607" r:id="rId71"/>
    <p:sldId id="608" r:id="rId72"/>
  </p:sldIdLst>
  <p:sldSz cx="9144000" cy="6858000" type="screen4x3"/>
  <p:notesSz cx="6662738" cy="98663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66FFCC"/>
    <a:srgbClr val="B2B2B2"/>
    <a:srgbClr val="FF0000"/>
    <a:srgbClr val="33CC33"/>
    <a:srgbClr val="006699"/>
    <a:srgbClr val="9900CC"/>
    <a:srgbClr val="CC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86" autoAdjust="0"/>
    <p:restoredTop sz="94674"/>
  </p:normalViewPr>
  <p:slideViewPr>
    <p:cSldViewPr>
      <p:cViewPr varScale="1">
        <p:scale>
          <a:sx n="124" d="100"/>
          <a:sy n="124" d="100"/>
        </p:scale>
        <p:origin x="132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080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310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73" Type="http://schemas.openxmlformats.org/officeDocument/2006/relationships/notesMaster" Target="notesMasters/notesMaster1.xml"/><Relationship Id="rId74" Type="http://schemas.openxmlformats.org/officeDocument/2006/relationships/handoutMaster" Target="handoutMasters/handoutMaster1.xml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emf"/><Relationship Id="rId2" Type="http://schemas.openxmlformats.org/officeDocument/2006/relationships/image" Target="../media/image123.emf"/><Relationship Id="rId3" Type="http://schemas.openxmlformats.org/officeDocument/2006/relationships/image" Target="../media/image1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emf"/><Relationship Id="rId2" Type="http://schemas.openxmlformats.org/officeDocument/2006/relationships/image" Target="../media/image141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4" Type="http://schemas.openxmlformats.org/officeDocument/2006/relationships/image" Target="../media/image148.emf"/><Relationship Id="rId1" Type="http://schemas.openxmlformats.org/officeDocument/2006/relationships/image" Target="../media/image145.emf"/><Relationship Id="rId2" Type="http://schemas.openxmlformats.org/officeDocument/2006/relationships/image" Target="../media/image14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32F369-43D5-6C4A-A58A-5FC22BA3A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912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86300"/>
            <a:ext cx="4884738" cy="4440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01C8C6-CF16-E949-9DD9-144B4E4AE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8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2.5" TargetMode="External"/><Relationship Id="rId4" Type="http://schemas.openxmlformats.org/officeDocument/2006/relationships/hyperlink" Target="http://astro.uchicago.edu/cosmus/home.html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484CFFB-34FC-5D4B-968A-7FB66E1CF1C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V0.9</a:t>
            </a:r>
            <a:r>
              <a:rPr lang="el-GR" dirty="0" smtClean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.4,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00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:10 </a:t>
            </a:r>
            <a:r>
              <a:rPr lang="el-GR" dirty="0" smtClean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4η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Αυγουστ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ου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20</a:t>
            </a:r>
            <a:r>
              <a:rPr lang="el-GR" dirty="0" smtClean="0"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D9037A2-288A-B247-B1D8-AEE1E392B03F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12061-B93C-AE4F-B81D-239475D3107A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9B5FFB9-1AD9-5E49-A42C-5E1C2A939F50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20 m ~ a 5 story building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en-US" sz="1600" smtClean="0">
                <a:latin typeface="Lucida Grande" charset="0"/>
                <a:cs typeface="Lucida Grande" charset="0"/>
                <a:sym typeface="Lucida Grande" charset="0"/>
              </a:rPr>
              <a:t>1EeV proton shower made for a talk by Paolo Privitera on 28 November 2006 by Mark</a:t>
            </a:r>
          </a:p>
          <a:p>
            <a:pPr eaLnBrk="1" hangingPunct="1">
              <a:defRPr/>
            </a:pPr>
            <a:r>
              <a:rPr lang="en-US" sz="1600" smtClean="0">
                <a:latin typeface="Lucida Grande" charset="0"/>
                <a:cs typeface="Lucida Grande" charset="0"/>
                <a:sym typeface="Lucida Grande" charset="0"/>
              </a:rPr>
              <a:t>1 EeV = 10^18 eV = 10^9 GeV = 10^6 TeV = 1 million * TeV </a:t>
            </a:r>
          </a:p>
          <a:p>
            <a:pPr eaLnBrk="1" hangingPunct="1">
              <a:defRPr/>
            </a:pPr>
            <a:endParaRPr lang="en-US" sz="1600" smtClean="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r>
              <a:rPr lang="en-US" sz="1600" smtClean="0">
                <a:latin typeface="Lucida Grande" charset="0"/>
                <a:cs typeface="Lucida Grande" charset="0"/>
                <a:sym typeface="Lucida Grande" charset="0"/>
              </a:rPr>
              <a:t>License: </a:t>
            </a:r>
            <a:r>
              <a:rPr lang="ja-JP" altLang="en-US" sz="1600" smtClean="0">
                <a:latin typeface="Arial"/>
                <a:cs typeface="Lucida Grande" charset="0"/>
                <a:sym typeface="Lucida Grande" charset="0"/>
              </a:rPr>
              <a:t>“</a:t>
            </a:r>
            <a:r>
              <a:rPr lang="en-US" sz="1600" u="sng" smtClean="0">
                <a:latin typeface="Lucida Grande" charset="0"/>
                <a:cs typeface="Lucida Grande" charset="0"/>
                <a:sym typeface="Lucida Grande" charset="0"/>
                <a:hlinkClick r:id="rId3"/>
              </a:rPr>
              <a:t>Creative Commons License 2.5</a:t>
            </a:r>
            <a:r>
              <a:rPr lang="en-US" sz="1600" smtClean="0">
                <a:latin typeface="Lucida Grande" charset="0"/>
                <a:cs typeface="Lucida Grande" charset="0"/>
                <a:sym typeface="Lucida Grande" charset="0"/>
              </a:rPr>
              <a:t>. This means you can make derivative works of it, distribute it in any way you work, for both commercial and non-commercial work - as long as you give credit to us and to Sergio Sciutto for AIRES</a:t>
            </a:r>
            <a:r>
              <a:rPr lang="ja-JP" altLang="en-US" sz="1600" smtClean="0">
                <a:latin typeface="Arial"/>
                <a:cs typeface="Lucida Grande" charset="0"/>
                <a:sym typeface="Lucida Grande" charset="0"/>
              </a:rPr>
              <a:t>”</a:t>
            </a:r>
            <a:endParaRPr lang="en-US" sz="1600" smtClean="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endParaRPr lang="en-US" sz="1600" smtClean="0">
              <a:latin typeface="Lucida Grande" charset="0"/>
              <a:cs typeface="Lucida Grande" charset="0"/>
              <a:sym typeface="Lucida Grande" charset="0"/>
            </a:endParaRPr>
          </a:p>
          <a:p>
            <a:pPr eaLnBrk="1" hangingPunct="1">
              <a:defRPr/>
            </a:pPr>
            <a:r>
              <a:rPr lang="en-US" sz="1600" smtClean="0">
                <a:latin typeface="Lucida Grande" charset="0"/>
                <a:cs typeface="Lucida Grande" charset="0"/>
                <a:sym typeface="Lucida Grande" charset="0"/>
              </a:rPr>
              <a:t>Cosmus project: </a:t>
            </a:r>
            <a:r>
              <a:rPr lang="en-US" sz="1600" u="sng" smtClean="0">
                <a:latin typeface="Lucida Grande" charset="0"/>
                <a:cs typeface="Lucida Grande" charset="0"/>
                <a:sym typeface="Lucida Grande" charset="0"/>
              </a:rPr>
              <a:t>http://astro.uchicago.edu/co</a:t>
            </a:r>
            <a:r>
              <a:rPr lang="en-US" sz="1600" u="sng" smtClean="0">
                <a:latin typeface="Lucida Grande" charset="0"/>
                <a:cs typeface="Lucida Grande" charset="0"/>
                <a:sym typeface="Lucida Grande" charset="0"/>
                <a:hlinkClick r:id="rId4"/>
              </a:rPr>
              <a:t>smus/home.html</a:t>
            </a:r>
            <a:endParaRPr lang="en-US" sz="1600" smtClean="0">
              <a:latin typeface="Lucida Grande" charset="0"/>
              <a:cs typeface="Lucida Grande" charset="0"/>
              <a:sym typeface="Lucida Grande" charset="0"/>
              <a:hlinkClick r:id=""/>
            </a:endParaRPr>
          </a:p>
          <a:p>
            <a:pPr eaLnBrk="1" hangingPunct="1">
              <a:defRPr/>
            </a:pPr>
            <a:r>
              <a:rPr lang="en-US" sz="1600" smtClean="0">
                <a:latin typeface="Lucida Grande" charset="0"/>
                <a:cs typeface="Lucida Grande" charset="0"/>
                <a:sym typeface="Lucida Grande" charset="0"/>
                <a:hlinkClick r:id=""/>
              </a:rPr>
              <a:t>Animation picture is from </a:t>
            </a:r>
            <a:r>
              <a:rPr lang="en-US" sz="1600" u="sng" smtClean="0">
                <a:latin typeface="Lucida Grande" charset="0"/>
                <a:cs typeface="Lucida Grande" charset="0"/>
                <a:sym typeface="Lucida Grande" charset="0"/>
                <a:hlinkClick r:id="rId4"/>
              </a:rPr>
              <a:t>h</a:t>
            </a:r>
            <a:r>
              <a:rPr lang="en-US" sz="1600" u="sng" smtClean="0">
                <a:latin typeface="Lucida Grande" charset="0"/>
                <a:cs typeface="Lucida Grande" charset="0"/>
                <a:sym typeface="Lucida Grande" charset="0"/>
              </a:rPr>
              <a:t>ttp://astro.uchicago.edu/cosmus/projects/aires/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B6E0237-6CAA-7541-8E96-BE0AFCFFE310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4713"/>
            <a:ext cx="5329238" cy="444023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27B8641-12CB-BB41-BBCE-53ACA843B200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1363"/>
            <a:ext cx="4929187" cy="3697287"/>
          </a:xfrm>
          <a:ln w="12700"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49" tIns="45725" rIns="91449" bIns="45725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AA3BD17-C810-C543-9A2A-F62C779E291B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25" y="744538"/>
            <a:ext cx="4921250" cy="3690937"/>
          </a:xfrm>
          <a:ln w="12700" cap="flat">
            <a:solidFill>
              <a:schemeClr val="tx1"/>
            </a:solidFill>
          </a:ln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0230" tIns="44323" rIns="90230" bIns="44323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AE0CB10-4E3E-884F-8F31-3EA5B1EAF313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Taken from talk of John Harvey at Global Grid Forum, 13 March 2004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9C2A0CE-6642-AF48-9292-332F9CA8193E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F1FFFC7-7F8A-424C-AF96-382140CB5A94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A627207-DF0F-014E-93FD-AC4E38104F7D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B3789E1-5A77-3246-85EB-73D4121E6EE7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30B9110-D653-5A49-B56D-B61AF4627866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62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28FBEC6-A423-6743-8BE3-9C5A0F803F36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data are staged to disk and archived on tape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Data for subsequent processing (ESD, AOD) are cached on disk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analysis typically involves skims and archiving according to event type for ease of replication and caching (department servers and desktop)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Few cycles re-reconstruction – most data/cpu intensive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Several cycles on production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Very many cycles on end user analysis – least data/cpu intensive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B84C4B7-3C58-6C40-8F44-B48C94909420}" type="slidenum">
              <a:rPr lang="en-US" sz="1200"/>
              <a:pPr/>
              <a:t>39</a:t>
            </a:fld>
            <a:endParaRPr lang="en-US" sz="12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6D5757-4DE8-B445-BD80-E19BBC0DF447}" type="slidenum">
              <a:rPr lang="en-US" sz="1200"/>
              <a:pPr/>
              <a:t>41</a:t>
            </a:fld>
            <a:endParaRPr lang="en-US" sz="120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39775"/>
            <a:ext cx="4932362" cy="3700463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A56FFD-2B13-EC4C-BA29-FE5B23EDB892}" type="slidenum">
              <a:rPr lang="en-US" sz="1200"/>
              <a:pPr/>
              <a:t>42</a:t>
            </a:fld>
            <a:endParaRPr lang="en-US" sz="120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D572F8F-8BF1-ED44-B135-6E1D06158278}" type="slidenum">
              <a:rPr lang="en-US" sz="1200"/>
              <a:pPr/>
              <a:t>43</a:t>
            </a:fld>
            <a:endParaRPr lang="en-US" sz="1200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Centres categorised in Tiers according to the resources (cpu and storage) they have available and their connectivity into grid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Manager</a:t>
            </a:r>
            <a:r>
              <a:rPr lang="ja-JP" altLang="en-US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 view of computing model  (Traditional) is shown on left.and is based on two premises :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Easier to move job to the data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Make data where the job will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Experiments develop policies for implementation of reconstruction, calibration and analysis activities – where these jobs run and how data are replicated i.e. models for replication of RAW, ESD and AOD from Tier 0 to Tier 1 and 2.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the past left hand diagram also represents the user view i.e. user </a:t>
            </a:r>
            <a:r>
              <a:rPr lang="en-US">
                <a:latin typeface="Symbol" charset="0"/>
                <a:ea typeface="ＭＳ Ｐゴシック" charset="0"/>
                <a:cs typeface="ＭＳ Ｐゴシック" charset="0"/>
              </a:rPr>
              <a:t>b 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gets data from RAL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New model shown on right sees groups of centres in clouds implying movement of data and jobs is transparent to the user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Ideas are evolving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flexibility – adjust according to experience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FB9DEB2-89E9-294D-A1C6-B3DF121A9926}" type="slidenum">
              <a:rPr lang="en-US" sz="1200"/>
              <a:pPr/>
              <a:t>44</a:t>
            </a:fld>
            <a:endParaRPr lang="en-US" sz="1200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700462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DF41A79-9803-2741-A148-DCFF0759E97E}" type="slidenum">
              <a:rPr lang="en-US" sz="1200"/>
              <a:pPr/>
              <a:t>45</a:t>
            </a:fld>
            <a:endParaRPr lang="en-US" sz="1200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8E3B6-D9DA-CB4A-9CE6-4F551AFE98F8}" type="slidenum">
              <a:rPr lang="en-US" sz="1200"/>
              <a:pPr/>
              <a:t>46</a:t>
            </a:fld>
            <a:endParaRPr lang="en-US" sz="1200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F0F2738-9128-6849-968C-38F81DA52D1B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51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52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56D9218-DB28-FF4D-81E2-928AEDD33A6A}" type="slidenum">
              <a:rPr lang="en-US" sz="1200"/>
              <a:pPr/>
              <a:t>53</a:t>
            </a:fld>
            <a:endParaRPr lang="en-US" sz="1200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9300"/>
            <a:ext cx="4959350" cy="3719513"/>
          </a:xfrm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175" y="4705350"/>
            <a:ext cx="4876800" cy="4419600"/>
          </a:xfrm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B12AB9-A9EA-D44B-BD71-14B99CA6DC8F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FED77F1-B226-C247-8A71-3C18DE1F14EE}" type="slidenum">
              <a:rPr lang="en-US" sz="1200"/>
              <a:pPr/>
              <a:t>55</a:t>
            </a:fld>
            <a:endParaRPr lang="en-US" sz="1200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386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498" tIns="45249" rIns="90498" bIns="45249"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Secondary particles spectrum data and simulations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116621-5CAF-DB4C-A7B9-A8E1D8FEAD8F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>
                <a:latin typeface="Arial Black" charset="0"/>
                <a:ea typeface="ＭＳ Ｐゴシック" charset="0"/>
                <a:cs typeface="ＭＳ Ｐゴシック" charset="0"/>
              </a:rPr>
              <a:t>«</a:t>
            </a:r>
            <a:r>
              <a:rPr lang="en-US" dirty="0" smtClean="0">
                <a:latin typeface="Arial Black" charset="0"/>
                <a:ea typeface="ＭＳ Ｐゴシック" charset="0"/>
                <a:cs typeface="ＭＳ Ｐゴシック" charset="0"/>
              </a:rPr>
              <a:t>The Reconstruction challenge</a:t>
            </a:r>
            <a:r>
              <a:rPr lang="el-GR" dirty="0" smtClean="0">
                <a:latin typeface="Arial Black" charset="0"/>
                <a:ea typeface="ＭＳ Ｐゴシック" charset="0"/>
                <a:cs typeface="ＭＳ Ｐゴシック" charset="0"/>
              </a:rPr>
              <a:t>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30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90948EB-61A9-E948-AE3E-1AE26A18C5EF}" type="slidenum">
              <a:rPr lang="en-US" sz="1200"/>
              <a:pPr/>
              <a:t>57</a:t>
            </a:fld>
            <a:endParaRPr lang="en-US" sz="1200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DB1F4BE-9F14-4D4F-93F3-A66EA82E4A18}" type="slidenum">
              <a:rPr lang="en-US" sz="1200"/>
              <a:pPr/>
              <a:t>58</a:t>
            </a:fld>
            <a:endParaRPr lang="en-US" sz="120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1/3 capacity at CERN,  2/3 capacity outside CERN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Takes account of PASTA reassessment of requirements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F17D57-C326-EC4C-877A-09297F9DA26F}" type="slidenum">
              <a:rPr lang="en-US" sz="1200"/>
              <a:pPr/>
              <a:t>59</a:t>
            </a:fld>
            <a:endParaRPr lang="en-US" sz="120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Time moves from left to right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event structure generated online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Reconstruction clone event header with link to raw and add link to Rec and new objects generated.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AOD – clone ESD Event and add link to Physics objects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Left box is typically batch production – because links exist do not necessarily navigate them too expensive - Sequential processing through files of data - New calibration do new production reprocessing of reconstruction and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Unidirectional links backward in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links between events – autonomous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Private analysis is where can make use of links – copy Event and Phys  objects and generate new private information e.g.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interactive event display shows tracks on selected (very) few events – want to see raw hit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want to run specialised physics algorithms on Higgs candidates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span namy runs just looking at Higgs candidates, very few events per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Can save results of private analysis for reuse  - making plots later, sharing results with colleagues etc.</a:t>
            </a: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EA02CC7-7446-6547-B771-171EE76F6304}" type="slidenum">
              <a:rPr lang="en-US" sz="1200"/>
              <a:pPr/>
              <a:t>60</a:t>
            </a:fld>
            <a:endParaRPr lang="en-US" sz="1200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Run Catalogue – 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Associates runs to Data files – implicit collections implying sequential processing of data – no pointers</a:t>
            </a:r>
            <a:endParaRPr lang="en-US" sz="900">
              <a:solidFill>
                <a:schemeClr val="hlink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Event collection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a collection of references to events, plus other attributes (tags) – implies explicit colections and to pointers – allows to read from different files 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This is the primary interface for reading back events for analysis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Can query attributes without retrieving the objects themselves which allows selection of specific subsets to be selected from large collections</a:t>
            </a: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File catalog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keeps track of files of the 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900">
                <a:latin typeface="Times New Roman" charset="0"/>
                <a:ea typeface="ＭＳ Ｐゴシック" charset="0"/>
                <a:cs typeface="ＭＳ Ｐゴシック" charset="0"/>
              </a:rPr>
              <a:t>Event DB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9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Does the mapping of logical file names to physical file names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know how the collection was produced (provenance)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selection algorithm was used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reconstruction algorithm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calibration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define a common schema that physicists can query to answer these questions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Otherwise they will produce their own collections wasting resources and adding to the confusion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Apply query to collection w/o touching data – result can be a new collection –continual process of refinement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Replicate and distribute over wide area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BaBar has now accumulated 80M) good production collections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There are so  many options/configurations/releases/settings for each collection that people easily get lost</a:t>
            </a:r>
            <a:endParaRPr lang="en-GB" sz="9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2F88379-AEA4-BD44-8474-7DCE8C41E9F9}" type="slidenum">
              <a:rPr lang="en-US" sz="1200"/>
              <a:pPr/>
              <a:t>61</a:t>
            </a:fld>
            <a:endParaRPr lang="en-US" sz="1200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 Conditions synonym for calibration, alignment, operational parameters, environmental parameters etc.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Tag for each data item to identify which version to use at any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Slice is a cut on tag (which data items you need) and on time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841AA0B-6721-C545-977C-785DC3AF76C7}" type="slidenum">
              <a:rPr lang="en-US" sz="1200"/>
              <a:pPr/>
              <a:t>62</a:t>
            </a:fld>
            <a:endParaRPr lang="en-US" sz="120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sparse data scan – acche data in shallow (pointers only) or deep (write out events) copy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90B48A2-3DC0-9047-AD13-F33C80497394}" type="slidenum">
              <a:rPr lang="en-US" sz="1200"/>
              <a:pPr/>
              <a:t>63</a:t>
            </a:fld>
            <a:endParaRPr lang="en-US" sz="1200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F499A87-B4F0-0D49-9A19-7024B09986BD}" type="slidenum">
              <a:rPr lang="en-US" sz="1200"/>
              <a:pPr/>
              <a:t>64</a:t>
            </a:fld>
            <a:endParaRPr lang="en-US" sz="120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3020E6A-2D63-6346-AB10-88D7178CC1F1}" type="slidenum">
              <a:rPr lang="en-US" sz="1200"/>
              <a:pPr/>
              <a:t>65</a:t>
            </a:fld>
            <a:endParaRPr lang="en-US" sz="1200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F3BB922-1471-354B-A0BB-7642905862F9}" type="slidenum">
              <a:rPr lang="en-US" sz="1200"/>
              <a:pPr/>
              <a:t>7</a:t>
            </a:fld>
            <a:endParaRPr lang="en-US" sz="1200" dirty="0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646BEE2-32A0-C84A-8C82-775F33EBD880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Εικονα/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Picture from ATLAS – copied from talk of John Harvey at Global Grid Forum, 13 March 2004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The measurements from an event are like a 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‘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puzzle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latin typeface="Times New Roman" charset="0"/>
                <a:ea typeface="ＭＳ Ｐゴシック" charset="0"/>
              </a:rPr>
              <a:t>What tracks created them?</a:t>
            </a:r>
          </a:p>
          <a:p>
            <a:pPr lvl="2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Reconstruction will tell!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Each tracking detector can measure a hit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s positions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They can come from tens to thousands of tracks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identify</a:t>
            </a:r>
            <a:r>
              <a:rPr lang="en-US" sz="2400">
                <a:solidFill>
                  <a:srgbClr val="FF505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which of these hit 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‘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traces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’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 belong to the same track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C238E7E-A08A-4E43-BF50-A77B3FCF8C3B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F5385E-7381-1C45-8673-239BE84F3BA2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create such a virtual reality we need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model the particle-matter interactions, geometry and materials in order to propagate elementary particles in the model detector.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 to describe the sensitivity of the detector for generating raw data.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7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D62EBE8F-DD27-9445-AFDA-B58C710CE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1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FFC28-7B81-CA44-96E4-AAFC278E9FA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70F13-FD7E-444F-8916-4061DC278DC7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94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34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8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2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06400" y="228600"/>
            <a:ext cx="8229600" cy="582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7660C-208F-3144-8585-20FBE76BD35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0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ERN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57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6200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905000"/>
            <a:ext cx="8077200" cy="4343400"/>
          </a:xfrm>
        </p:spPr>
        <p:txBody>
          <a:bodyPr/>
          <a:lstStyle>
            <a:lvl1pPr marL="0" indent="0">
              <a:buFont typeface="Monotype Sorts" pitchFamily="-107" charset="2"/>
              <a:buNone/>
              <a:defRPr>
                <a:latin typeface="Arial Black" pitchFamily="-107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19304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44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98FD2-2EA1-A043-8CE7-D9D81A2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80085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A2A10-C9B0-FC40-B164-D669175BC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7508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04F63-E7B5-DA42-AA0C-A615B5600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0492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85685-10F4-BC48-9170-CE3CC8E58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489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4473A-152C-314D-8EB0-73CB8514833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32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A2570-EB0E-ED40-886C-B6901DA6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3179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9A0EA-5392-EB46-B61B-342FBA023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5329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E375C-5AE0-5D46-BADB-A78D760B1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3337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3EB80-719C-2E40-8FC3-65260F6A5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866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03F7-1216-4F47-8AA6-853E68E47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6479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F2D15-8CB3-884E-B4D7-6DF6949F2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8761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910FF-B38C-DF49-9428-929C2E7A5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539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9975-63A5-264C-87F2-F0C715EC11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205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24A0-3328-6849-A61C-0D8E6BBB4F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005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CD77B-9741-114B-8916-EDB2046F5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18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1259-6D45-6C44-AA4B-5C311551D6C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53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5146-671D-1446-B655-76BD3981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168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C5CC-202F-A140-B3BD-916CF681E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9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3889B-0C0E-2A42-A567-C505CF79D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700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A8BB9-E6E3-6344-8914-D31D8BD008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8648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24FC0-D7AC-AF44-94C3-D3231C3F7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07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CF878-347C-F044-B73F-6E02761788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343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8457-E531-9B4C-BCF8-64F0E66106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04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15888"/>
            <a:ext cx="2058987" cy="6265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850" y="115888"/>
            <a:ext cx="6024563" cy="6265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723F-8189-B64F-9224-57C805F8DD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322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2CB-37C6-FC48-A123-07D0E3A70A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922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275E7-7885-F542-A322-3BE0C62996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0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699FB-26E3-7D4C-9067-FCB5D2D79E7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596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DC5CE-D7FE-E44C-84D7-92677FBD2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820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6" descr="CLGlogo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 smtClean="0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8228013" y="5805488"/>
            <a:ext cx="731837" cy="863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9" descr="CERN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88" y="5895975"/>
            <a:ext cx="649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55688" y="636588"/>
            <a:ext cx="6738937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87545845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9F7F761E-C93D-6245-A40E-1CFB82EFF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1043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1D69D4A-6C25-B04F-9171-D3822688C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3108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EA8B4D-263C-AC4B-8D8C-379DB961C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9774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2A72D01-5739-C542-9CEF-1F37F8A4E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616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D5AA707-4D00-544C-8EAC-96F3A3E92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0142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049E9A4-EAB0-DD40-8160-782B04D1B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256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F0446E5-D98E-F948-81A4-2C38A07C4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9633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696EF700-4FBB-4643-91BD-7AD920D18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1010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3ED3B-96ED-D844-994C-CB1E5FDAAA1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698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901E0EC-269E-1544-8C4D-04EECCBA7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231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8A7B7A6-B2E3-FB48-8EBD-41A523AA2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270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2B5B65B-9C78-3145-92E4-23F55A63A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1748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47725" y="1785938"/>
            <a:ext cx="7305675" cy="43100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582F444-44D7-8B4A-A40B-D78244BAD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71793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73100" y="476250"/>
            <a:ext cx="7772400" cy="8667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91440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416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06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1738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19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676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09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1837F-D2C5-2345-915A-24A3702849B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3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755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2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0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073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18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18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09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accent2"/>
              </a:solidFill>
              <a:latin typeface="Verdana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 smtClean="0"/>
              <a:t>EGEE-II INFSO-RI-031688</a:t>
            </a:r>
            <a:r>
              <a:rPr lang="en-GB" sz="1200" b="1" smtClean="0">
                <a:latin typeface="Verdana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mtClean="0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 smtClean="0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smtClean="0">
                <a:solidFill>
                  <a:schemeClr val="accent2"/>
                </a:solidFill>
                <a:latin typeface="Verdana" charset="0"/>
              </a:rPr>
              <a:t>EGEE and gLite are registered trademarks</a:t>
            </a:r>
            <a:r>
              <a:rPr lang="en-GB" smtClean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116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FA89D-B324-F043-829F-A5B322D518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7911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0FF9D-F01D-D640-B713-DFC77D023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490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73A5-ECDC-2B41-B389-12F6A27631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729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458F-3950-F441-9F73-B509979AC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36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17FB6-7918-104B-94D2-C6A27A46454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252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98670-03E2-2D42-BFAE-1A13E3A84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463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04650-A840-EF44-A037-6EB458C2A8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524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2AF1-01C9-984C-A197-06015708AB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6010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7443-228B-4942-8A46-7D259607A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89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2C19-7ADB-9243-BC26-7D51678DE2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7029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BBA0F-486F-8448-9C3C-5A9AD67A8D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708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635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45280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108145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6832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37316-2A32-4341-A317-F9B8DEB480C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841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6975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0941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372477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541578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6680049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15904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99636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6469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BE4D8-A1E1-B446-89D7-68398E5A73D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34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0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3.xml"/><Relationship Id="rId14" Type="http://schemas.openxmlformats.org/officeDocument/2006/relationships/theme" Target="../theme/theme4.xml"/><Relationship Id="rId15" Type="http://schemas.openxmlformats.org/officeDocument/2006/relationships/image" Target="../media/image3.jpe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theme" Target="../theme/theme5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5.xml"/><Relationship Id="rId12" Type="http://schemas.openxmlformats.org/officeDocument/2006/relationships/theme" Target="../theme/theme6.xml"/><Relationship Id="rId13" Type="http://schemas.openxmlformats.org/officeDocument/2006/relationships/image" Target="../media/image6.jpeg"/><Relationship Id="rId1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1.xml"/><Relationship Id="rId8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4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178800" cy="4381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</a:p>
        </p:txBody>
      </p:sp>
      <p:sp>
        <p:nvSpPr>
          <p:cNvPr id="38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38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3276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38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3287CE63-6F53-4240-A1E1-967DD0FC5DB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1031" name="Picture 7" descr="paint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  <p:sldLayoutId id="2147484239" r:id="rId13"/>
    <p:sldLayoutId id="2147484240" r:id="rId14"/>
    <p:sldLayoutId id="2147484241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x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29350"/>
            <a:ext cx="4114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820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fld id="{F77B4A7D-3454-674F-A4FA-98EFDC47D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7413" name="Picture 5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543800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7416" name="Picture 8" descr="CERN7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04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 Black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28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4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charset="0"/>
        <a:buChar char="u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11588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292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8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l-GR" smtClean="0"/>
              <a:t>22 Αυγουστου 2016</a:t>
            </a:r>
            <a:endParaRPr lang="en-GB" dirty="0"/>
          </a:p>
        </p:txBody>
      </p:sp>
      <p:sp>
        <p:nvSpPr>
          <p:cNvPr id="78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1450" y="6597650"/>
            <a:ext cx="37417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78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0DB1E83-A8A0-DA47-8C58-1DE3FAAAF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  <p:sldLayoutId id="2147484264" r:id="rId13"/>
    <p:sldLayoutId id="2147484265" r:id="rId1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q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6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8188" y="6629400"/>
            <a:ext cx="1903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65087E-BA5B-2247-9E17-4885C583D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613525"/>
            <a:ext cx="191611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 smtClean="0"/>
              <a:t>last update </a:t>
            </a:r>
            <a:fld id="{79AA64AA-B912-1D4E-9FFA-9451A394A8D3}" type="datetime8">
              <a:rPr lang="en-GB" sz="1000" smtClean="0"/>
              <a:pPr>
                <a:spcBef>
                  <a:spcPct val="50000"/>
                </a:spcBef>
                <a:defRPr/>
              </a:pPr>
              <a:t>28/08/2017 13:45</a:t>
            </a:fld>
            <a:endParaRPr lang="en-GB" sz="1000" smtClean="0"/>
          </a:p>
        </p:txBody>
      </p:sp>
      <p:grpSp>
        <p:nvGrpSpPr>
          <p:cNvPr id="4506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45064" name="Picture 7" descr="CLGlogo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 smtClean="0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45063" name="Picture 9" descr="CERNlogo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040438"/>
            <a:ext cx="650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</p:sldLayoutIdLst>
  <p:transition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 userDrawn="1"/>
        </p:nvSpPr>
        <p:spPr bwMode="auto"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Oval 3"/>
          <p:cNvSpPr>
            <a:spLocks noChangeArrowheads="1"/>
          </p:cNvSpPr>
          <p:nvPr userDrawn="1"/>
        </p:nvSpPr>
        <p:spPr bwMode="auto">
          <a:xfrm flipH="1" flipV="1">
            <a:off x="6629400" y="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399" name="Rectangle 7"/>
          <p:cNvSpPr>
            <a:spLocks noChangeArrowheads="1"/>
          </p:cNvSpPr>
          <p:nvPr userDrawn="1"/>
        </p:nvSpPr>
        <p:spPr bwMode="auto">
          <a:xfrm>
            <a:off x="0" y="501015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fld id="{09F07524-E616-2F40-82F5-81E4D05F3F14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0" name="Oval 8"/>
          <p:cNvSpPr>
            <a:spLocks noChangeArrowheads="1"/>
          </p:cNvSpPr>
          <p:nvPr userDrawn="1"/>
        </p:nvSpPr>
        <p:spPr bwMode="auto">
          <a:xfrm>
            <a:off x="0" y="342900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524625"/>
            <a:ext cx="83169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US" dirty="0"/>
          </a:p>
        </p:txBody>
      </p:sp>
      <p:sp>
        <p:nvSpPr>
          <p:cNvPr id="59402" name="Rectangle 10"/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DCE49A08-F6B0-B64E-B71B-BC4BF88D5392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8532813" y="6524625"/>
            <a:ext cx="431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tabLst>
                <a:tab pos="4657725" algn="ctr"/>
                <a:tab pos="8143875" algn="r"/>
              </a:tabLst>
            </a:pPr>
            <a:fld id="{890CA691-2364-4844-A9F4-7B4FE24A0DC8}" type="slidenum">
              <a:rPr lang="en-US" sz="1200">
                <a:solidFill>
                  <a:schemeClr val="bg1"/>
                </a:solidFill>
              </a:rPr>
              <a:pPr>
                <a:tabLst>
                  <a:tab pos="4657725" algn="ctr"/>
                  <a:tab pos="8143875" algn="r"/>
                </a:tabLst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9404" name="Picture 12" descr="Logo CER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1658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>
          <a:solidFill>
            <a:srgbClr val="3861AA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000">
          <a:solidFill>
            <a:srgbClr val="3861AA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861AA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861AA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en-US" dirty="0"/>
              <a:t>Ι. </a:t>
            </a:r>
            <a:r>
              <a:rPr lang="en-US" dirty="0" err="1"/>
              <a:t>Α</a:t>
            </a:r>
            <a:r>
              <a:rPr lang="en-US" dirty="0"/>
              <a:t>π</a:t>
            </a:r>
            <a:r>
              <a:rPr lang="en-US" dirty="0" err="1"/>
              <a:t>οστολ</a:t>
            </a:r>
            <a:r>
              <a:rPr lang="en-US" dirty="0"/>
              <a:t>α</a:t>
            </a:r>
            <a:r>
              <a:rPr lang="en-US" dirty="0" err="1"/>
              <a:t>κης</a:t>
            </a:r>
            <a:endParaRPr lang="en-GB" dirty="0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D11D3685-DBA3-1449-A784-9D5F647287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latin typeface="Verdana" charset="0"/>
            </a:endParaRPr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823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6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8240" name="Text Box 16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 smtClean="0"/>
              <a:t>EGEE-II INFSO-RI-031688 </a:t>
            </a:r>
            <a:r>
              <a:rPr lang="en-GB" sz="1200" smtClean="0">
                <a:latin typeface="Verdana" charset="0"/>
              </a:rPr>
              <a:t> </a:t>
            </a:r>
          </a:p>
        </p:txBody>
      </p:sp>
      <p:pic>
        <p:nvPicPr>
          <p:cNvPr id="71693" name="Picture 17" descr="ege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0"/>
        <a:buChar char="§"/>
        <a:defRPr sz="1900">
          <a:solidFill>
            <a:srgbClr val="00338F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8397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599238"/>
            <a:ext cx="1238250" cy="246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 smtClean="0"/>
              <a:t>23-Oct-07 </a:t>
            </a:r>
          </a:p>
        </p:txBody>
      </p:sp>
      <p:grpSp>
        <p:nvGrpSpPr>
          <p:cNvPr id="83973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83976" name="Picture 7" descr="CLGlogo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19466" name="Text Box 10"/>
          <p:cNvSpPr txBox="1">
            <a:spLocks noChangeArrowheads="1"/>
          </p:cNvSpPr>
          <p:nvPr userDrawn="1"/>
        </p:nvSpPr>
        <p:spPr bwMode="auto">
          <a:xfrm>
            <a:off x="7553325" y="6557963"/>
            <a:ext cx="154146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 smtClean="0"/>
              <a:t>les.robertson@cern.ch</a:t>
            </a:r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3749675" y="6613525"/>
            <a:ext cx="123825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fld id="{C1489DF0-AF49-1C41-AC9F-57047421BF62}" type="slidenum">
              <a:rPr lang="en-GB" sz="1000" smtClean="0"/>
              <a:pPr>
                <a:spcBef>
                  <a:spcPct val="50000"/>
                </a:spcBef>
                <a:defRPr/>
              </a:pPr>
              <a:t>‹#›</a:t>
            </a:fld>
            <a:endParaRPr lang="en-GB" sz="10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  <p:sldLayoutId id="2147484309" r:id="rId12"/>
  </p:sldLayoutIdLst>
  <p:transition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8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8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.xml"/><Relationship Id="rId5" Type="http://schemas.openxmlformats.org/officeDocument/2006/relationships/image" Target="../media/image21.png"/><Relationship Id="rId1" Type="http://schemas.microsoft.com/office/2007/relationships/media" Target="file://localhost/Users/japost/Dropbox/Public/Talks/High%20School%20Teachers/%CE%A0%CF%81%CE%BF%CF%83%CE%BF%CE%BC%CE%BF%CE%B9%CF%89%CF%83%CE%B7-%CF%83%CF%84%CE%B7-%CE%A6%CE%A5%CE%95-%CE%BA%CE%B1%CE%B9-%CE%B1%CE%BB%CE%BB%CE%BF%CF%85-minimal.ppt_media/proton_1EeV.mov" TargetMode="External"/><Relationship Id="rId2" Type="http://schemas.openxmlformats.org/officeDocument/2006/relationships/video" Target="file://localhost/Users/japost/Dropbox/Public/Talks/High%20School%20Teachers/%CE%A0%CF%81%CE%BF%CF%83%CE%BF%CE%BC%CE%BF%CE%B9%CF%89%CF%83%CE%B7-%CF%83%CF%84%CE%B7-%CE%A6%CE%A5%CE%95-%CE%BA%CE%B1%CE%B9-%CE%B1%CE%BB%CE%BB%CE%BF%CF%85-minimal.ppt_media/proton_1EeV.mov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" TargetMode="External"/><Relationship Id="rId4" Type="http://schemas.openxmlformats.org/officeDocument/2006/relationships/hyperlink" Target="http://indico.cern.ch/conferenceDisplay.py?confId=257353#2013-07-08" TargetMode="External"/><Relationship Id="rId1" Type="http://schemas.openxmlformats.org/officeDocument/2006/relationships/slideLayout" Target="../slideLayouts/slideLayout28.xml"/><Relationship Id="rId2" Type="http://schemas.openxmlformats.org/officeDocument/2006/relationships/hyperlink" Target="http://indico.cern.ch/getFile.py/access?contribId=79&amp;resId=6&amp;materialId=slides&amp;confId=257353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3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7" Type="http://schemas.openxmlformats.org/officeDocument/2006/relationships/image" Target="../media/image40.emf"/><Relationship Id="rId8" Type="http://schemas.openxmlformats.org/officeDocument/2006/relationships/image" Target="../media/image41.emf"/><Relationship Id="rId9" Type="http://schemas.openxmlformats.org/officeDocument/2006/relationships/image" Target="../media/image42.png"/><Relationship Id="rId10" Type="http://schemas.openxmlformats.org/officeDocument/2006/relationships/image" Target="../media/image43.emf"/><Relationship Id="rId11" Type="http://schemas.openxmlformats.org/officeDocument/2006/relationships/image" Target="../media/image44.emf"/><Relationship Id="rId12" Type="http://schemas.openxmlformats.org/officeDocument/2006/relationships/image" Target="../media/image45.emf"/><Relationship Id="rId13" Type="http://schemas.openxmlformats.org/officeDocument/2006/relationships/image" Target="../media/image46.emf"/><Relationship Id="rId14" Type="http://schemas.openxmlformats.org/officeDocument/2006/relationships/image" Target="../media/image47.png"/><Relationship Id="rId15" Type="http://schemas.openxmlformats.org/officeDocument/2006/relationships/image" Target="../media/image48.emf"/><Relationship Id="rId16" Type="http://schemas.openxmlformats.org/officeDocument/2006/relationships/image" Target="../media/image49.emf"/><Relationship Id="rId17" Type="http://schemas.openxmlformats.org/officeDocument/2006/relationships/image" Target="../media/image50.emf"/><Relationship Id="rId18" Type="http://schemas.openxmlformats.org/officeDocument/2006/relationships/image" Target="../media/image51.emf"/><Relationship Id="rId19" Type="http://schemas.openxmlformats.org/officeDocument/2006/relationships/image" Target="../media/image52.emf"/><Relationship Id="rId30" Type="http://schemas.openxmlformats.org/officeDocument/2006/relationships/image" Target="../media/image63.emf"/><Relationship Id="rId31" Type="http://schemas.openxmlformats.org/officeDocument/2006/relationships/image" Target="../media/image64.png"/><Relationship Id="rId32" Type="http://schemas.openxmlformats.org/officeDocument/2006/relationships/image" Target="../media/image65.emf"/><Relationship Id="rId33" Type="http://schemas.openxmlformats.org/officeDocument/2006/relationships/image" Target="../media/image66.emf"/><Relationship Id="rId34" Type="http://schemas.openxmlformats.org/officeDocument/2006/relationships/image" Target="../media/image67.emf"/><Relationship Id="rId35" Type="http://schemas.openxmlformats.org/officeDocument/2006/relationships/image" Target="../media/image68.emf"/><Relationship Id="rId36" Type="http://schemas.openxmlformats.org/officeDocument/2006/relationships/image" Target="../media/image69.emf"/><Relationship Id="rId37" Type="http://schemas.openxmlformats.org/officeDocument/2006/relationships/image" Target="../media/image70.emf"/><Relationship Id="rId38" Type="http://schemas.openxmlformats.org/officeDocument/2006/relationships/image" Target="../media/image71.emf"/><Relationship Id="rId39" Type="http://schemas.openxmlformats.org/officeDocument/2006/relationships/image" Target="../media/image72.png"/><Relationship Id="rId50" Type="http://schemas.openxmlformats.org/officeDocument/2006/relationships/image" Target="../media/image83.png"/><Relationship Id="rId51" Type="http://schemas.openxmlformats.org/officeDocument/2006/relationships/image" Target="../media/image84.png"/><Relationship Id="rId52" Type="http://schemas.openxmlformats.org/officeDocument/2006/relationships/image" Target="../media/image85.png"/><Relationship Id="rId53" Type="http://schemas.openxmlformats.org/officeDocument/2006/relationships/image" Target="../media/image86.emf"/><Relationship Id="rId54" Type="http://schemas.openxmlformats.org/officeDocument/2006/relationships/image" Target="../media/image87.emf"/><Relationship Id="rId55" Type="http://schemas.openxmlformats.org/officeDocument/2006/relationships/image" Target="../media/image88.emf"/><Relationship Id="rId56" Type="http://schemas.openxmlformats.org/officeDocument/2006/relationships/image" Target="../media/image89.png"/><Relationship Id="rId57" Type="http://schemas.openxmlformats.org/officeDocument/2006/relationships/image" Target="../media/image90.png"/><Relationship Id="rId58" Type="http://schemas.openxmlformats.org/officeDocument/2006/relationships/image" Target="../media/image91.png"/><Relationship Id="rId59" Type="http://schemas.openxmlformats.org/officeDocument/2006/relationships/image" Target="../media/image92.png"/><Relationship Id="rId70" Type="http://schemas.openxmlformats.org/officeDocument/2006/relationships/image" Target="../media/image103.png"/><Relationship Id="rId71" Type="http://schemas.openxmlformats.org/officeDocument/2006/relationships/image" Target="../media/image104.png"/><Relationship Id="rId72" Type="http://schemas.openxmlformats.org/officeDocument/2006/relationships/image" Target="../media/image105.png"/><Relationship Id="rId73" Type="http://schemas.openxmlformats.org/officeDocument/2006/relationships/image" Target="../media/image106.png"/><Relationship Id="rId74" Type="http://schemas.openxmlformats.org/officeDocument/2006/relationships/image" Target="../media/image107.png"/><Relationship Id="rId75" Type="http://schemas.openxmlformats.org/officeDocument/2006/relationships/image" Target="../media/image108.png"/><Relationship Id="rId76" Type="http://schemas.openxmlformats.org/officeDocument/2006/relationships/image" Target="../media/image109.png"/><Relationship Id="rId77" Type="http://schemas.openxmlformats.org/officeDocument/2006/relationships/image" Target="../media/image110.png"/><Relationship Id="rId78" Type="http://schemas.openxmlformats.org/officeDocument/2006/relationships/image" Target="../media/image111.png"/><Relationship Id="rId79" Type="http://schemas.openxmlformats.org/officeDocument/2006/relationships/image" Target="../media/image112.png"/><Relationship Id="rId20" Type="http://schemas.openxmlformats.org/officeDocument/2006/relationships/image" Target="../media/image53.emf"/><Relationship Id="rId21" Type="http://schemas.openxmlformats.org/officeDocument/2006/relationships/image" Target="../media/image54.emf"/><Relationship Id="rId22" Type="http://schemas.openxmlformats.org/officeDocument/2006/relationships/image" Target="../media/image55.emf"/><Relationship Id="rId23" Type="http://schemas.openxmlformats.org/officeDocument/2006/relationships/image" Target="../media/image56.emf"/><Relationship Id="rId24" Type="http://schemas.openxmlformats.org/officeDocument/2006/relationships/image" Target="../media/image57.png"/><Relationship Id="rId25" Type="http://schemas.openxmlformats.org/officeDocument/2006/relationships/image" Target="../media/image58.emf"/><Relationship Id="rId26" Type="http://schemas.openxmlformats.org/officeDocument/2006/relationships/image" Target="../media/image59.emf"/><Relationship Id="rId27" Type="http://schemas.openxmlformats.org/officeDocument/2006/relationships/image" Target="../media/image60.emf"/><Relationship Id="rId28" Type="http://schemas.openxmlformats.org/officeDocument/2006/relationships/image" Target="../media/image61.emf"/><Relationship Id="rId29" Type="http://schemas.openxmlformats.org/officeDocument/2006/relationships/image" Target="../media/image62.emf"/><Relationship Id="rId40" Type="http://schemas.openxmlformats.org/officeDocument/2006/relationships/image" Target="../media/image73.png"/><Relationship Id="rId41" Type="http://schemas.openxmlformats.org/officeDocument/2006/relationships/image" Target="../media/image74.emf"/><Relationship Id="rId42" Type="http://schemas.openxmlformats.org/officeDocument/2006/relationships/image" Target="../media/image75.emf"/><Relationship Id="rId43" Type="http://schemas.openxmlformats.org/officeDocument/2006/relationships/image" Target="../media/image76.png"/><Relationship Id="rId44" Type="http://schemas.openxmlformats.org/officeDocument/2006/relationships/image" Target="../media/image77.png"/><Relationship Id="rId45" Type="http://schemas.openxmlformats.org/officeDocument/2006/relationships/image" Target="../media/image78.png"/><Relationship Id="rId46" Type="http://schemas.openxmlformats.org/officeDocument/2006/relationships/image" Target="../media/image79.png"/><Relationship Id="rId47" Type="http://schemas.openxmlformats.org/officeDocument/2006/relationships/image" Target="../media/image80.png"/><Relationship Id="rId48" Type="http://schemas.openxmlformats.org/officeDocument/2006/relationships/image" Target="../media/image81.emf"/><Relationship Id="rId49" Type="http://schemas.openxmlformats.org/officeDocument/2006/relationships/image" Target="../media/image82.png"/><Relationship Id="rId60" Type="http://schemas.openxmlformats.org/officeDocument/2006/relationships/image" Target="../media/image93.png"/><Relationship Id="rId61" Type="http://schemas.openxmlformats.org/officeDocument/2006/relationships/image" Target="../media/image94.png"/><Relationship Id="rId62" Type="http://schemas.openxmlformats.org/officeDocument/2006/relationships/image" Target="../media/image95.png"/><Relationship Id="rId63" Type="http://schemas.openxmlformats.org/officeDocument/2006/relationships/image" Target="../media/image96.png"/><Relationship Id="rId64" Type="http://schemas.openxmlformats.org/officeDocument/2006/relationships/image" Target="../media/image97.emf"/><Relationship Id="rId65" Type="http://schemas.openxmlformats.org/officeDocument/2006/relationships/image" Target="../media/image98.png"/><Relationship Id="rId66" Type="http://schemas.openxmlformats.org/officeDocument/2006/relationships/image" Target="../media/image99.png"/><Relationship Id="rId67" Type="http://schemas.openxmlformats.org/officeDocument/2006/relationships/image" Target="../media/image100.png"/><Relationship Id="rId68" Type="http://schemas.openxmlformats.org/officeDocument/2006/relationships/image" Target="../media/image101.emf"/><Relationship Id="rId69" Type="http://schemas.openxmlformats.org/officeDocument/2006/relationships/image" Target="../media/image102.emf"/><Relationship Id="rId80" Type="http://schemas.openxmlformats.org/officeDocument/2006/relationships/image" Target="../media/image113.emf"/><Relationship Id="rId81" Type="http://schemas.openxmlformats.org/officeDocument/2006/relationships/image" Target="../media/image114.emf"/><Relationship Id="rId82" Type="http://schemas.openxmlformats.org/officeDocument/2006/relationships/image" Target="../media/image115.png"/><Relationship Id="rId83" Type="http://schemas.openxmlformats.org/officeDocument/2006/relationships/image" Target="../media/image116.png"/><Relationship Id="rId84" Type="http://schemas.openxmlformats.org/officeDocument/2006/relationships/image" Target="../media/image117.png"/><Relationship Id="rId85" Type="http://schemas.openxmlformats.org/officeDocument/2006/relationships/image" Target="../media/image118.png"/><Relationship Id="rId86" Type="http://schemas.openxmlformats.org/officeDocument/2006/relationships/image" Target="../media/image119.png"/><Relationship Id="rId87" Type="http://schemas.openxmlformats.org/officeDocument/2006/relationships/image" Target="../media/image120.png"/><Relationship Id="rId88" Type="http://schemas.openxmlformats.org/officeDocument/2006/relationships/image" Target="../media/image121.png"/><Relationship Id="rId89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22.emf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image" Target="../media/image123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2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5" Type="http://schemas.openxmlformats.org/officeDocument/2006/relationships/image" Target="../media/image127.jpeg"/><Relationship Id="rId6" Type="http://schemas.openxmlformats.org/officeDocument/2006/relationships/image" Target="../media/image128.png"/><Relationship Id="rId7" Type="http://schemas.openxmlformats.org/officeDocument/2006/relationships/image" Target="../media/image129.jpeg"/><Relationship Id="rId8" Type="http://schemas.openxmlformats.org/officeDocument/2006/relationships/image" Target="../media/image130.jpeg"/><Relationship Id="rId9" Type="http://schemas.openxmlformats.org/officeDocument/2006/relationships/image" Target="../media/image131.jpeg"/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3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6" Type="http://schemas.openxmlformats.org/officeDocument/2006/relationships/image" Target="../media/image135.png"/><Relationship Id="rId1" Type="http://schemas.openxmlformats.org/officeDocument/2006/relationships/slideLayout" Target="../slideLayouts/slideLayout87.xml"/><Relationship Id="rId2" Type="http://schemas.openxmlformats.org/officeDocument/2006/relationships/notesSlide" Target="../notesSlides/notesSlide3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3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13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3.jpeg"/><Relationship Id="rId3" Type="http://schemas.openxmlformats.org/officeDocument/2006/relationships/image" Target="../media/image2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3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3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39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40.emf"/><Relationship Id="rId6" Type="http://schemas.openxmlformats.org/officeDocument/2006/relationships/image" Target="../media/image142.png"/><Relationship Id="rId7" Type="http://schemas.openxmlformats.org/officeDocument/2006/relationships/image" Target="../media/image143.png"/><Relationship Id="rId8" Type="http://schemas.openxmlformats.org/officeDocument/2006/relationships/oleObject" Target="../embeddings/oleObject6.bin"/><Relationship Id="rId9" Type="http://schemas.openxmlformats.org/officeDocument/2006/relationships/image" Target="../media/image141.png"/><Relationship Id="rId10" Type="http://schemas.openxmlformats.org/officeDocument/2006/relationships/image" Target="../media/image14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45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146.emf"/><Relationship Id="rId8" Type="http://schemas.openxmlformats.org/officeDocument/2006/relationships/oleObject" Target="../embeddings/oleObject9.bin"/><Relationship Id="rId9" Type="http://schemas.openxmlformats.org/officeDocument/2006/relationships/image" Target="../media/image147.emf"/><Relationship Id="rId10" Type="http://schemas.openxmlformats.org/officeDocument/2006/relationships/oleObject" Target="../embeddings/oleObject10.bin"/><Relationship Id="rId11" Type="http://schemas.openxmlformats.org/officeDocument/2006/relationships/image" Target="../media/image14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4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4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4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7721600" cy="1981200"/>
          </a:xfrm>
        </p:spPr>
        <p:txBody>
          <a:bodyPr/>
          <a:lstStyle/>
          <a:p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Λογισμικα και </a:t>
            </a:r>
            <a:r>
              <a:rPr lang="en-GB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Υ</a:t>
            </a:r>
            <a:r>
              <a:rPr lang="en-GB" dirty="0" smtClean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n-GB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ολογιστες</a:t>
            </a:r>
            <a:r>
              <a:rPr lang="en-GB" dirty="0" smtClean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στη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Φυσικη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Υψηλ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ης</a:t>
            </a:r>
            <a:r>
              <a:rPr lang="en-GB" dirty="0" smtClean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Ενεργει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ας (ΦΥΕ)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07904" y="4495800"/>
            <a:ext cx="4750296" cy="16764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l-GR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l-GR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αννης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οστολ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κηs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CERN</a:t>
            </a:r>
          </a:p>
        </p:txBody>
      </p:sp>
      <p:sp>
        <p:nvSpPr>
          <p:cNvPr id="87043" name="Text Box 4"/>
          <p:cNvSpPr txBox="1">
            <a:spLocks noChangeArrowheads="1"/>
          </p:cNvSpPr>
          <p:nvPr/>
        </p:nvSpPr>
        <p:spPr bwMode="auto">
          <a:xfrm>
            <a:off x="304800" y="6096000"/>
            <a:ext cx="15696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 smtClean="0"/>
              <a:t>v0.9</a:t>
            </a:r>
            <a:r>
              <a:rPr lang="el-GR" dirty="0" smtClean="0"/>
              <a:t>8</a:t>
            </a:r>
            <a:r>
              <a:rPr lang="en-US" dirty="0" smtClean="0"/>
              <a:t>.</a:t>
            </a:r>
            <a:r>
              <a:rPr lang="en-US" dirty="0"/>
              <a:t>7</a:t>
            </a:r>
            <a:endParaRPr lang="el-GR" dirty="0"/>
          </a:p>
          <a:p>
            <a:pPr algn="l"/>
            <a:r>
              <a:rPr lang="el-GR" dirty="0" smtClean="0"/>
              <a:t>201</a:t>
            </a:r>
            <a:r>
              <a:rPr lang="en-US" dirty="0" smtClean="0"/>
              <a:t>7</a:t>
            </a:r>
            <a:r>
              <a:rPr lang="el-GR" dirty="0" smtClean="0"/>
              <a:t>.</a:t>
            </a:r>
            <a:r>
              <a:rPr lang="en-US" dirty="0" smtClean="0"/>
              <a:t>08</a:t>
            </a:r>
            <a:r>
              <a:rPr lang="el-GR" dirty="0" smtClean="0"/>
              <a:t>.</a:t>
            </a:r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4551363" y="6396038"/>
            <a:ext cx="4592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>
                <a:latin typeface="Arial Black" charset="0"/>
              </a:rPr>
              <a:t>John.Apostolakis@cern.ch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41" name="TextBox 45"/>
          <p:cNvSpPr txBox="1">
            <a:spLocks noChangeArrowheads="1"/>
          </p:cNvSpPr>
          <p:nvPr/>
        </p:nvSpPr>
        <p:spPr bwMode="auto">
          <a:xfrm>
            <a:off x="6400800" y="2514600"/>
            <a:ext cx="2347664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dirty="0" smtClean="0"/>
              <a:t>Αλγοριθμ-ος/-οι</a:t>
            </a:r>
            <a:endParaRPr lang="el-GR" dirty="0"/>
          </a:p>
          <a:p>
            <a:r>
              <a:rPr lang="el-GR" dirty="0"/>
              <a:t>Φιλτρο Καλμαν</a:t>
            </a:r>
          </a:p>
          <a:p>
            <a:r>
              <a:rPr lang="el-GR" dirty="0"/>
              <a:t>(</a:t>
            </a:r>
            <a:r>
              <a:rPr lang="en-US" dirty="0" err="1"/>
              <a:t>Kalman</a:t>
            </a:r>
            <a:r>
              <a:rPr lang="en-US" dirty="0"/>
              <a:t> filter</a:t>
            </a:r>
            <a:r>
              <a:rPr lang="el-GR" dirty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68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 smtClean="0">
                <a:latin typeface="Lucida Grande" charset="0"/>
                <a:ea typeface="ＭＳ Ｐゴシック" charset="0"/>
                <a:cs typeface="Lucida Grande" charset="0"/>
              </a:rPr>
              <a:t>Ανακατασκευή </a:t>
            </a:r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στην </a:t>
            </a:r>
            <a:r>
              <a:rPr lang="el-GR" sz="2800" dirty="0" smtClean="0">
                <a:latin typeface="Lucida Grande" charset="0"/>
                <a:ea typeface="ＭＳ Ｐゴシック" charset="0"/>
                <a:cs typeface="Lucida Grande" charset="0"/>
              </a:rPr>
              <a:t>πράξη</a:t>
            </a:r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/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12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5600" y="381000"/>
            <a:ext cx="1563688" cy="1447800"/>
            <a:chOff x="6705600" y="762000"/>
            <a:chExt cx="1564401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5600" y="7620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12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4"/>
          <p:cNvSpPr>
            <a:spLocks noGrp="1"/>
          </p:cNvSpPr>
          <p:nvPr>
            <p:ph type="title"/>
          </p:nvPr>
        </p:nvSpPr>
        <p:spPr>
          <a:xfrm>
            <a:off x="179512" y="260648"/>
            <a:ext cx="4330824" cy="923702"/>
          </a:xfrm>
        </p:spPr>
        <p:txBody>
          <a:bodyPr/>
          <a:lstStyle/>
          <a:p>
            <a:r>
              <a:rPr lang="el-GR" sz="2800" dirty="0" smtClean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Ανακατασκευή</a:t>
            </a:r>
            <a:r>
              <a:rPr lang="en-US" sz="2800" dirty="0" smtClean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: </a:t>
            </a:r>
            <a:r>
              <a:rPr lang="el-GR" sz="2800" dirty="0" smtClean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πρώτο αποτελεσμα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59" name="Text Placeholder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solidFill>
                  <a:srgbClr val="CCCCD4"/>
                </a:solidFill>
                <a:latin typeface="Lucida Grande" charset="0"/>
                <a:ea typeface="ＭＳ Ｐゴシック" charset="0"/>
                <a:cs typeface="Lucida Grande" charset="0"/>
              </a:rPr>
              <a:t>Αρχιζει με τις θεσεις διαβασης των σωματιδιων</a:t>
            </a:r>
          </a:p>
          <a:p>
            <a:pPr>
              <a:buFont typeface="Arial" charset="0"/>
              <a:buChar char="•"/>
            </a:pPr>
            <a:r>
              <a:rPr lang="el-GR" sz="18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 Δωκιμαζονται διαφοροι συνδιασμοι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 και υπολογιζεται η διαφορα μετρησης-προβλεψης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Και ετσι πιθανοτητα του καθε συνδιασμου</a:t>
            </a:r>
          </a:p>
          <a:p>
            <a:pPr lvl="1">
              <a:buFont typeface="Arial" charset="0"/>
              <a:buChar char="•"/>
            </a:pPr>
            <a:endParaRPr lang="el-GR" sz="160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Τελικα εχουν βρεθει ολες οι τροχιες</a:t>
            </a:r>
          </a:p>
          <a:p>
            <a:pPr lvl="1">
              <a:buFont typeface="Arial" charset="0"/>
              <a:buChar char="•"/>
            </a:pPr>
            <a:r>
              <a:rPr lang="el-GR" sz="1600">
                <a:latin typeface="Lucida Grande" charset="0"/>
                <a:ea typeface="ＭＳ Ｐゴシック" charset="0"/>
                <a:cs typeface="Lucida Grande" charset="0"/>
              </a:rPr>
              <a:t> ή «στα γρηγορα» αυτες με μεγαλη ορμη-  οι κυριες τροχιες </a:t>
            </a:r>
          </a:p>
          <a:p>
            <a:endParaRPr lang="el-GR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626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62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CDC6BE-FC82-D643-919A-7F0BE611FB30}" type="slidenum">
              <a:rPr lang="en-US" sz="1400">
                <a:latin typeface="Arial" charset="0"/>
              </a:rPr>
              <a:pPr/>
              <a:t>13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96269" name="Group 13"/>
          <p:cNvGrpSpPr>
            <a:grpSpLocks/>
          </p:cNvGrpSpPr>
          <p:nvPr/>
        </p:nvGrpSpPr>
        <p:grpSpPr bwMode="auto">
          <a:xfrm>
            <a:off x="6705600" y="838200"/>
            <a:ext cx="1563688" cy="1200150"/>
            <a:chOff x="6705600" y="2057400"/>
            <a:chExt cx="1564401" cy="1200328"/>
          </a:xfrm>
        </p:grpSpPr>
        <p:sp>
          <p:nvSpPr>
            <p:cNvPr id="96273" name="TextBox 20"/>
            <p:cNvSpPr txBox="1">
              <a:spLocks noChangeArrowheads="1"/>
            </p:cNvSpPr>
            <p:nvPr/>
          </p:nvSpPr>
          <p:spPr bwMode="auto">
            <a:xfrm>
              <a:off x="6705600" y="20574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6274" name="Oval 22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Multiply 25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96270" name="TextBox 26"/>
          <p:cNvSpPr txBox="1">
            <a:spLocks noChangeArrowheads="1"/>
          </p:cNvSpPr>
          <p:nvPr/>
        </p:nvSpPr>
        <p:spPr bwMode="auto">
          <a:xfrm>
            <a:off x="5943600" y="5257800"/>
            <a:ext cx="1871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7.5 GeV/c</a:t>
            </a:r>
          </a:p>
        </p:txBody>
      </p:sp>
      <p:sp>
        <p:nvSpPr>
          <p:cNvPr id="96271" name="TextBox 27"/>
          <p:cNvSpPr txBox="1">
            <a:spLocks noChangeArrowheads="1"/>
          </p:cNvSpPr>
          <p:nvPr/>
        </p:nvSpPr>
        <p:spPr bwMode="auto">
          <a:xfrm>
            <a:off x="6096000" y="2057400"/>
            <a:ext cx="1782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11 GeV/c</a:t>
            </a:r>
          </a:p>
        </p:txBody>
      </p:sp>
      <p:sp>
        <p:nvSpPr>
          <p:cNvPr id="96272" name="TextBox 28"/>
          <p:cNvSpPr txBox="1">
            <a:spLocks noChangeArrowheads="1"/>
          </p:cNvSpPr>
          <p:nvPr/>
        </p:nvSpPr>
        <p:spPr bwMode="auto">
          <a:xfrm>
            <a:off x="6858000" y="4419600"/>
            <a:ext cx="1793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22 GeV/c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81400" y="762000"/>
            <a:ext cx="3332163" cy="5336704"/>
            <a:chOff x="3581400" y="762000"/>
            <a:chExt cx="3332163" cy="5336704"/>
          </a:xfrm>
        </p:grpSpPr>
        <p:sp>
          <p:nvSpPr>
            <p:cNvPr id="96263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4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5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267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8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7236296" y="1916832"/>
            <a:ext cx="1440160" cy="4464496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3366FF"/>
              </a:solidFill>
              <a:effectLst/>
              <a:latin typeface="Times New Roman" pitchFamily="-107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8856984" cy="576064"/>
          </a:xfrm>
        </p:spPr>
        <p:txBody>
          <a:bodyPr/>
          <a:lstStyle/>
          <a:p>
            <a:r>
              <a:rPr lang="el-GR" sz="3200" dirty="0" smtClean="0"/>
              <a:t>Από μερική προς ‘ολική’ ανακατασκευή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76400"/>
            <a:ext cx="4330824" cy="4381500"/>
          </a:xfrm>
        </p:spPr>
        <p:txBody>
          <a:bodyPr/>
          <a:lstStyle/>
          <a:p>
            <a:r>
              <a:rPr lang="el-GR" sz="2400" dirty="0" smtClean="0"/>
              <a:t>Μετά από αυτά τα πρώτα </a:t>
            </a:r>
            <a:r>
              <a:rPr lang="el-GR" sz="2400" dirty="0"/>
              <a:t>ίχνη</a:t>
            </a:r>
            <a:endParaRPr lang="el-GR" sz="2400" dirty="0" smtClean="0"/>
          </a:p>
          <a:p>
            <a:r>
              <a:rPr lang="el-GR" sz="2400" dirty="0" smtClean="0"/>
              <a:t>Προσθέτουμε ανιχνευτές</a:t>
            </a:r>
          </a:p>
          <a:p>
            <a:pPr lvl="1"/>
            <a:r>
              <a:rPr lang="el-GR" sz="2000" dirty="0" smtClean="0"/>
              <a:t>Ευαίσθητους, σε περισότερα σωματίδια, άλλες αλληλεπιδράσεις </a:t>
            </a:r>
          </a:p>
          <a:p>
            <a:r>
              <a:rPr lang="el-GR" sz="2400" dirty="0" smtClean="0"/>
              <a:t>Βγάζουμε πληροφορίες για τα άλλα σωματίδια (γ, π, Κ, </a:t>
            </a:r>
            <a:r>
              <a:rPr lang="en-US" sz="2400" dirty="0" smtClean="0"/>
              <a:t>p, n, … )</a:t>
            </a:r>
            <a:endParaRPr lang="el-GR" sz="2400" dirty="0" smtClean="0"/>
          </a:p>
          <a:p>
            <a:r>
              <a:rPr lang="el-GR" sz="2400" dirty="0" smtClean="0"/>
              <a:t>Συγκρότουμε «ολόκληρη</a:t>
            </a:r>
            <a:r>
              <a:rPr lang="nb-NO" sz="2400" dirty="0" smtClean="0"/>
              <a:t>»</a:t>
            </a:r>
            <a:r>
              <a:rPr lang="el-GR" sz="2400" dirty="0" smtClean="0"/>
              <a:t> την εικόνα της κρούσης</a:t>
            </a:r>
            <a:r>
              <a:rPr lang="el-GR" sz="2800" dirty="0" smtClean="0"/>
              <a:t> </a:t>
            </a:r>
            <a:endParaRPr lang="el-GR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37316-2A32-4341-A317-F9B8DEB480CE}" type="slidenum">
              <a:rPr lang="en-US" smtClean="0"/>
              <a:pPr>
                <a:defRPr/>
              </a:pPr>
              <a:t>14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4932040" y="1700808"/>
            <a:ext cx="1172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7.5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5004049" y="5589240"/>
            <a:ext cx="11521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11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4932040" y="3140968"/>
            <a:ext cx="11236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22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308304" y="450912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230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308304" y="4869160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           3345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40152" y="1700808"/>
            <a:ext cx="1566664" cy="4685928"/>
            <a:chOff x="3581400" y="762000"/>
            <a:chExt cx="3332163" cy="5336704"/>
          </a:xfrm>
        </p:grpSpPr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Explosion 2 29"/>
          <p:cNvSpPr/>
          <p:nvPr/>
        </p:nvSpPr>
        <p:spPr bwMode="auto">
          <a:xfrm>
            <a:off x="7452320" y="4941168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308304" y="522920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503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308304" y="2132856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           1744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308304" y="3356992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           1544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flipV="1">
            <a:off x="5724128" y="2276872"/>
            <a:ext cx="1512168" cy="144016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4932040" y="2348880"/>
            <a:ext cx="1440160" cy="50405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436096" y="3573016"/>
            <a:ext cx="2304256" cy="648072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Explosion 2 39"/>
          <p:cNvSpPr/>
          <p:nvPr/>
        </p:nvSpPr>
        <p:spPr bwMode="auto">
          <a:xfrm>
            <a:off x="7740352" y="3429000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7308304" y="2492896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340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6056" y="3933056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γ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292080" y="20608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28214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15</a:t>
            </a:fld>
            <a:endParaRPr lang="en-GB" sz="120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dirty="0"/>
              <a:t>Χρηση της ανακατασκευης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1167284" y="2322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4572000" y="2924175"/>
            <a:ext cx="447040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Προτύπα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αναγνώρισης:</a:t>
            </a:r>
            <a:endParaRPr lang="el-GR" altLang="ja-JP" sz="1600" dirty="0">
              <a:solidFill>
                <a:srgbClr val="000000"/>
              </a:solidFill>
              <a:latin typeface="Arial" charset="0"/>
            </a:endParaRPr>
          </a:p>
          <a:p>
            <a:pPr marL="285750" indent="-285750" algn="l">
              <a:buFontTx/>
              <a:buChar char="-"/>
            </a:pP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Συμπλέγματα (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clusters)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Υ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ποψήφιες τροχιες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1167284" y="3618384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4644008" y="4005263"/>
            <a:ext cx="4195192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Πληροφορίες «για τη Φυσική»:</a:t>
            </a:r>
            <a:endParaRPr lang="el-GR" altLang="ja-JP" sz="1600" dirty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Εγκάρσια ορμή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Συσχέτιση σωματιδίων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πιδακες (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jets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, 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(καλύτερη) αναγνώριση σωματιδίων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3528" y="1484784"/>
            <a:ext cx="1687512" cy="4800600"/>
            <a:chOff x="1754188" y="1481138"/>
            <a:chExt cx="1687512" cy="4800600"/>
          </a:xfrm>
        </p:grpSpPr>
        <p:sp>
          <p:nvSpPr>
            <p:cNvPr id="126981" name="Oval 3"/>
            <p:cNvSpPr>
              <a:spLocks noChangeArrowheads="1"/>
            </p:cNvSpPr>
            <p:nvPr/>
          </p:nvSpPr>
          <p:spPr bwMode="auto">
            <a:xfrm>
              <a:off x="1754188" y="1481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RAW</a:t>
              </a:r>
            </a:p>
          </p:txBody>
        </p:sp>
        <p:sp>
          <p:nvSpPr>
            <p:cNvPr id="126984" name="Oval 6"/>
            <p:cNvSpPr>
              <a:spLocks noChangeArrowheads="1"/>
            </p:cNvSpPr>
            <p:nvPr/>
          </p:nvSpPr>
          <p:spPr bwMode="auto">
            <a:xfrm>
              <a:off x="1754188" y="2776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ESD</a:t>
              </a:r>
            </a:p>
          </p:txBody>
        </p:sp>
        <p:sp>
          <p:nvSpPr>
            <p:cNvPr id="126988" name="Oval 10"/>
            <p:cNvSpPr>
              <a:spLocks noChangeArrowheads="1"/>
            </p:cNvSpPr>
            <p:nvPr/>
          </p:nvSpPr>
          <p:spPr bwMode="auto">
            <a:xfrm>
              <a:off x="1754188" y="4148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AOD</a:t>
              </a:r>
            </a:p>
          </p:txBody>
        </p:sp>
        <p:sp>
          <p:nvSpPr>
            <p:cNvPr id="126992" name="Oval 14"/>
            <p:cNvSpPr>
              <a:spLocks noChangeArrowheads="1"/>
            </p:cNvSpPr>
            <p:nvPr/>
          </p:nvSpPr>
          <p:spPr bwMode="auto">
            <a:xfrm>
              <a:off x="1754188" y="5443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 dirty="0">
                  <a:solidFill>
                    <a:srgbClr val="000099"/>
                  </a:solidFill>
                  <a:latin typeface="Arial" charset="0"/>
                </a:rPr>
                <a:t>TAG</a:t>
              </a:r>
            </a:p>
          </p:txBody>
        </p:sp>
      </p:grp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1167284" y="4989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4644008" y="5445125"/>
            <a:ext cx="360781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Πληροφορίες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σχετικές μ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ε τη γρήγορη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επιλογή 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των κρουσεων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39752" y="1628800"/>
            <a:ext cx="2057400" cy="4401126"/>
            <a:chOff x="3810000" y="1628775"/>
            <a:chExt cx="2057400" cy="4401126"/>
          </a:xfrm>
        </p:grpSpPr>
        <p:sp>
          <p:nvSpPr>
            <p:cNvPr id="126996" name="Rectangle 18"/>
            <p:cNvSpPr>
              <a:spLocks noChangeArrowheads="1"/>
            </p:cNvSpPr>
            <p:nvPr/>
          </p:nvSpPr>
          <p:spPr bwMode="auto">
            <a:xfrm>
              <a:off x="3840163" y="1628775"/>
              <a:ext cx="1928812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Οτι κατεγραψαν οι ανιχνευτες (</a:t>
              </a:r>
              <a:r>
                <a:rPr lang="en-US" altLang="ja-JP" sz="1600" dirty="0">
                  <a:solidFill>
                    <a:srgbClr val="3333FF"/>
                  </a:solidFill>
                  <a:latin typeface="Arial" charset="0"/>
                </a:rPr>
                <a:t>DAQ</a:t>
              </a:r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)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7" name="Rectangle 19"/>
            <p:cNvSpPr>
              <a:spLocks noChangeArrowheads="1"/>
            </p:cNvSpPr>
            <p:nvPr/>
          </p:nvSpPr>
          <p:spPr bwMode="auto">
            <a:xfrm>
              <a:off x="3840163" y="2852738"/>
              <a:ext cx="2027237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Ανασυγκροτηθησα πληροφορια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  <a:p>
              <a:pPr algn="l" eaLnBrk="1" hangingPunct="1"/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8" name="Rectangle 20"/>
            <p:cNvSpPr>
              <a:spLocks noChangeArrowheads="1"/>
            </p:cNvSpPr>
            <p:nvPr/>
          </p:nvSpPr>
          <p:spPr bwMode="auto">
            <a:xfrm>
              <a:off x="3810000" y="4267200"/>
              <a:ext cx="17986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Συμπερασματα για την αναλυση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9" name="Rectangle 21"/>
            <p:cNvSpPr>
              <a:spLocks noChangeArrowheads="1"/>
            </p:cNvSpPr>
            <p:nvPr/>
          </p:nvSpPr>
          <p:spPr bwMode="auto">
            <a:xfrm>
              <a:off x="3840163" y="5445125"/>
              <a:ext cx="1528762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 smtClean="0">
                  <a:solidFill>
                    <a:srgbClr val="3333FF"/>
                  </a:solidFill>
                  <a:latin typeface="Arial" charset="0"/>
                </a:rPr>
                <a:t>Πληροφορίες ταξινόμηση</a:t>
              </a:r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ς</a:t>
              </a:r>
            </a:p>
          </p:txBody>
        </p: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644008" y="1700808"/>
            <a:ext cx="36004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Ο αρχικος ογκος πληροφοριων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54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Προσομοιωση και Ανιχνευτες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Τι ειναι η προσομοιωση</a:t>
            </a:r>
          </a:p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Γιατι υπαρχει</a:t>
            </a:r>
          </a:p>
          <a:p>
            <a:pPr>
              <a:buFont typeface="Monotype Sorts" charset="0"/>
              <a:buNone/>
            </a:pPr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Πως γινεται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Ι. </a:t>
            </a:r>
            <a:r>
              <a:rPr lang="en-US" dirty="0" err="1" smtClean="0"/>
              <a:t>Α</a:t>
            </a:r>
            <a:r>
              <a:rPr lang="en-US" dirty="0" smtClean="0"/>
              <a:t>π</a:t>
            </a:r>
            <a:r>
              <a:rPr lang="en-US" dirty="0" err="1" smtClean="0"/>
              <a:t>οστολ</a:t>
            </a:r>
            <a:r>
              <a:rPr lang="en-US" dirty="0" smtClean="0"/>
              <a:t>α</a:t>
            </a:r>
            <a:r>
              <a:rPr lang="en-US" dirty="0" err="1" smtClean="0"/>
              <a:t>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17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Ι. </a:t>
            </a:r>
            <a:r>
              <a:rPr lang="en-US" dirty="0" err="1" smtClean="0"/>
              <a:t>Α</a:t>
            </a:r>
            <a:r>
              <a:rPr lang="en-US" dirty="0" smtClean="0"/>
              <a:t>π</a:t>
            </a:r>
            <a:r>
              <a:rPr lang="en-US" dirty="0" err="1" smtClean="0"/>
              <a:t>οστολ</a:t>
            </a:r>
            <a:r>
              <a:rPr lang="en-US" dirty="0" smtClean="0"/>
              <a:t>α</a:t>
            </a:r>
            <a:r>
              <a:rPr lang="en-US" dirty="0" err="1" smtClean="0"/>
              <a:t>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18</a:t>
            </a:fld>
            <a:endParaRPr lang="en-US">
              <a:solidFill>
                <a:schemeClr val="bg2"/>
              </a:solidFill>
            </a:endParaRPr>
          </a:p>
        </p:txBody>
      </p:sp>
      <p:pic>
        <p:nvPicPr>
          <p:cNvPr id="7" name="Picture 6" descr="Προσομοιωση-στη-ΦΥΕ-και-αλλου-2slid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0"/>
            <a:ext cx="8849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1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054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l-GR" sz="1400" dirty="0" smtClean="0">
                <a:latin typeface="Arial" charset="0"/>
              </a:rPr>
              <a:t>Απ</a:t>
            </a:r>
            <a:r>
              <a:rPr lang="en-US" sz="1400" dirty="0" err="1" smtClean="0">
                <a:latin typeface="Arial" charset="0"/>
              </a:rPr>
              <a:t>οστολ</a:t>
            </a:r>
            <a:r>
              <a:rPr lang="en-US" sz="1400" dirty="0" smtClean="0">
                <a:latin typeface="Arial" charset="0"/>
              </a:rPr>
              <a:t>α</a:t>
            </a:r>
            <a:r>
              <a:rPr lang="en-US" sz="1400" dirty="0" err="1" smtClean="0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54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9442ED4-9528-6748-813C-4AF9ADAB33D4}" type="slidenum">
              <a:rPr lang="en-US" sz="1400">
                <a:latin typeface="Arial" charset="0"/>
              </a:rPr>
              <a:pPr/>
              <a:t>19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ειναι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προσομοιση</a:t>
            </a:r>
            <a:r>
              <a:rPr lang="en-US" sz="3600" dirty="0" smtClean="0">
                <a:latin typeface="Arial Black" charset="0"/>
                <a:ea typeface="ＭＳ Ｐゴシック" charset="0"/>
                <a:cs typeface="ＭＳ Ｐゴシック" charset="0"/>
              </a:rPr>
              <a:t>;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5562600" cy="4381500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Φτιαχνουμε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u="sng" dirty="0">
                <a:solidFill>
                  <a:srgbClr val="33CC33"/>
                </a:solidFill>
                <a:latin typeface="Lucida Grande" charset="0"/>
                <a:ea typeface="ＭＳ Ｐゴシック" charset="0"/>
                <a:cs typeface="ＭＳ Ｐゴシック" charset="0"/>
              </a:rPr>
              <a:t>μοντελα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Του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ανιχνευτη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Γεωμετρια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Υλικα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Των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αλληλε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π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ιδρασεων</a:t>
            </a:r>
            <a:endParaRPr lang="el-GR" dirty="0">
              <a:latin typeface="Lucida Grande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Καθε γνωστου τυπου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Ηλεκτρομαγνητικου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Υσχηρου πυρηνικου</a:t>
            </a:r>
          </a:p>
          <a:p>
            <a:pPr lvl="2"/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69342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75438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78486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81534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72390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3" name="Text Box 12"/>
          <p:cNvSpPr txBox="1">
            <a:spLocks noChangeArrowheads="1"/>
          </p:cNvSpPr>
          <p:nvPr/>
        </p:nvSpPr>
        <p:spPr bwMode="auto">
          <a:xfrm>
            <a:off x="8153400" y="1752600"/>
            <a:ext cx="11318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Silicon</a:t>
            </a:r>
          </a:p>
          <a:p>
            <a:pPr algn="l"/>
            <a:r>
              <a:rPr lang="en-US"/>
              <a:t>Tracker</a:t>
            </a:r>
          </a:p>
        </p:txBody>
      </p:sp>
      <p:sp>
        <p:nvSpPr>
          <p:cNvPr id="105484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381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3200"/>
              <a:t>σ</a:t>
            </a:r>
            <a:r>
              <a:rPr lang="en-US" sz="3200" baseline="-25000"/>
              <a:t>συνολο</a:t>
            </a:r>
            <a:r>
              <a:rPr lang="en-US" sz="3200"/>
              <a:t> = Σ σ</a:t>
            </a:r>
            <a:r>
              <a:rPr lang="en-US" sz="3200" baseline="-25000"/>
              <a:t>φαινομενου</a:t>
            </a:r>
            <a:endParaRPr lang="en-US" sz="3200"/>
          </a:p>
        </p:txBody>
      </p:sp>
      <p:sp>
        <p:nvSpPr>
          <p:cNvPr id="105485" name="Rectangle 15"/>
          <p:cNvSpPr>
            <a:spLocks noChangeArrowheads="1"/>
          </p:cNvSpPr>
          <p:nvPr/>
        </p:nvSpPr>
        <p:spPr bwMode="auto">
          <a:xfrm>
            <a:off x="6248400" y="426720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6" name="Oval 16"/>
          <p:cNvSpPr>
            <a:spLocks noChangeArrowheads="1"/>
          </p:cNvSpPr>
          <p:nvPr/>
        </p:nvSpPr>
        <p:spPr bwMode="auto">
          <a:xfrm>
            <a:off x="6705600" y="2667000"/>
            <a:ext cx="6096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7" name="Line 17"/>
          <p:cNvSpPr>
            <a:spLocks noChangeShapeType="1"/>
          </p:cNvSpPr>
          <p:nvPr/>
        </p:nvSpPr>
        <p:spPr bwMode="auto">
          <a:xfrm flipH="1">
            <a:off x="6019800" y="3352800"/>
            <a:ext cx="609600" cy="12192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8" name="Line 18"/>
          <p:cNvSpPr>
            <a:spLocks noChangeShapeType="1"/>
          </p:cNvSpPr>
          <p:nvPr/>
        </p:nvSpPr>
        <p:spPr bwMode="auto">
          <a:xfrm>
            <a:off x="7315200" y="3429000"/>
            <a:ext cx="457200" cy="9906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9" name="Line 19"/>
          <p:cNvSpPr>
            <a:spLocks noChangeShapeType="1"/>
          </p:cNvSpPr>
          <p:nvPr/>
        </p:nvSpPr>
        <p:spPr bwMode="auto">
          <a:xfrm>
            <a:off x="4876800" y="52578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0" name="Line 20"/>
          <p:cNvSpPr>
            <a:spLocks noChangeShapeType="1"/>
          </p:cNvSpPr>
          <p:nvPr/>
        </p:nvSpPr>
        <p:spPr bwMode="auto">
          <a:xfrm>
            <a:off x="6324600" y="5257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1" name="Line 21"/>
          <p:cNvSpPr>
            <a:spLocks noChangeShapeType="1"/>
          </p:cNvSpPr>
          <p:nvPr/>
        </p:nvSpPr>
        <p:spPr bwMode="auto">
          <a:xfrm>
            <a:off x="6248400" y="5257800"/>
            <a:ext cx="3048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2" name="Line 22"/>
          <p:cNvSpPr>
            <a:spLocks noChangeShapeType="1"/>
          </p:cNvSpPr>
          <p:nvPr/>
        </p:nvSpPr>
        <p:spPr bwMode="auto">
          <a:xfrm>
            <a:off x="6553200" y="5257800"/>
            <a:ext cx="457200" cy="457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3" name="Line 23"/>
          <p:cNvSpPr>
            <a:spLocks noChangeShapeType="1"/>
          </p:cNvSpPr>
          <p:nvPr/>
        </p:nvSpPr>
        <p:spPr bwMode="auto">
          <a:xfrm flipV="1">
            <a:off x="6553200" y="4876800"/>
            <a:ext cx="4572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4" name="Line 24"/>
          <p:cNvSpPr>
            <a:spLocks noChangeShapeType="1"/>
          </p:cNvSpPr>
          <p:nvPr/>
        </p:nvSpPr>
        <p:spPr bwMode="auto">
          <a:xfrm flipV="1">
            <a:off x="7010400" y="5638800"/>
            <a:ext cx="1524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5" name="Line 25"/>
          <p:cNvSpPr>
            <a:spLocks noChangeShapeType="1"/>
          </p:cNvSpPr>
          <p:nvPr/>
        </p:nvSpPr>
        <p:spPr bwMode="auto">
          <a:xfrm flipV="1">
            <a:off x="6400800" y="5105400"/>
            <a:ext cx="152400" cy="15240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6" name="Line 26"/>
          <p:cNvSpPr>
            <a:spLocks noChangeShapeType="1"/>
          </p:cNvSpPr>
          <p:nvPr/>
        </p:nvSpPr>
        <p:spPr bwMode="auto">
          <a:xfrm>
            <a:off x="7010400" y="5715000"/>
            <a:ext cx="762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7" name="Line 27"/>
          <p:cNvSpPr>
            <a:spLocks noChangeShapeType="1"/>
          </p:cNvSpPr>
          <p:nvPr/>
        </p:nvSpPr>
        <p:spPr bwMode="auto">
          <a:xfrm flipH="1">
            <a:off x="6934200" y="6019800"/>
            <a:ext cx="152400" cy="152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8" name="Line 28"/>
          <p:cNvSpPr>
            <a:spLocks noChangeShapeType="1"/>
          </p:cNvSpPr>
          <p:nvPr/>
        </p:nvSpPr>
        <p:spPr bwMode="auto">
          <a:xfrm>
            <a:off x="7086600" y="6019800"/>
            <a:ext cx="15240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9" name="Line 29"/>
          <p:cNvSpPr>
            <a:spLocks noChangeShapeType="1"/>
          </p:cNvSpPr>
          <p:nvPr/>
        </p:nvSpPr>
        <p:spPr bwMode="auto">
          <a:xfrm flipV="1"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0" name="Line 30"/>
          <p:cNvSpPr>
            <a:spLocks noChangeShapeType="1"/>
          </p:cNvSpPr>
          <p:nvPr/>
        </p:nvSpPr>
        <p:spPr bwMode="auto">
          <a:xfrm flipV="1">
            <a:off x="7010400" y="4572000"/>
            <a:ext cx="609600" cy="304800"/>
          </a:xfrm>
          <a:prstGeom prst="line">
            <a:avLst/>
          </a:prstGeom>
          <a:noFill/>
          <a:ln w="12700">
            <a:solidFill>
              <a:schemeClr val="bg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1" name="Line 31"/>
          <p:cNvSpPr>
            <a:spLocks noChangeShapeType="1"/>
          </p:cNvSpPr>
          <p:nvPr/>
        </p:nvSpPr>
        <p:spPr bwMode="auto">
          <a:xfrm flipH="1" flipV="1">
            <a:off x="6934200" y="4572000"/>
            <a:ext cx="762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2" name="Line 33"/>
          <p:cNvSpPr>
            <a:spLocks noChangeShapeType="1"/>
          </p:cNvSpPr>
          <p:nvPr/>
        </p:nvSpPr>
        <p:spPr bwMode="auto">
          <a:xfrm flipH="1">
            <a:off x="7010400" y="4495800"/>
            <a:ext cx="152400" cy="152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3" name="Line 34"/>
          <p:cNvSpPr>
            <a:spLocks noChangeShapeType="1"/>
          </p:cNvSpPr>
          <p:nvPr/>
        </p:nvSpPr>
        <p:spPr bwMode="auto">
          <a:xfrm flipV="1">
            <a:off x="7620000" y="44196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4" name="Text Box 35"/>
          <p:cNvSpPr txBox="1">
            <a:spLocks noChangeArrowheads="1"/>
          </p:cNvSpPr>
          <p:nvPr/>
        </p:nvSpPr>
        <p:spPr bwMode="auto">
          <a:xfrm>
            <a:off x="4495800" y="5410200"/>
            <a:ext cx="1546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2.5 MeV e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05505" name="Text Box 36"/>
          <p:cNvSpPr txBox="1">
            <a:spLocks noChangeArrowheads="1"/>
          </p:cNvSpPr>
          <p:nvPr/>
        </p:nvSpPr>
        <p:spPr bwMode="auto">
          <a:xfrm>
            <a:off x="4632325" y="5767388"/>
            <a:ext cx="1571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ηλεκτρονιο</a:t>
            </a:r>
          </a:p>
        </p:txBody>
      </p:sp>
      <p:sp>
        <p:nvSpPr>
          <p:cNvPr id="105506" name="Line 37"/>
          <p:cNvSpPr>
            <a:spLocks noChangeShapeType="1"/>
          </p:cNvSpPr>
          <p:nvPr/>
        </p:nvSpPr>
        <p:spPr bwMode="auto">
          <a:xfrm>
            <a:off x="6324600" y="67056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7" name="Text Box 40"/>
          <p:cNvSpPr txBox="1">
            <a:spLocks noChangeArrowheads="1"/>
          </p:cNvSpPr>
          <p:nvPr/>
        </p:nvSpPr>
        <p:spPr bwMode="auto">
          <a:xfrm>
            <a:off x="6477000" y="6324600"/>
            <a:ext cx="706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/>
              <a:t>300 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Κυρια Θεματα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Η χρηση των Υ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ολογιστων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l-GR" dirty="0" smtClean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Τα </a:t>
            </a:r>
            <a:r>
              <a:rPr lang="el-GR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Λογισμικα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στη Φυσικη </a:t>
            </a:r>
            <a:r>
              <a:rPr lang="el-GR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Υψηλης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 err="1" smtClean="0">
                <a:latin typeface="Lucida Grande" charset="0"/>
                <a:ea typeface="ＭＳ Ｐゴシック" charset="0"/>
                <a:cs typeface="ＭＳ Ｐゴシック" charset="0"/>
              </a:rPr>
              <a:t>Ενεργειας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 (ΦΥΕ)</a:t>
            </a:r>
            <a:endParaRPr lang="el-GR" dirty="0" smtClean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endParaRPr lang="el-GR" dirty="0" smtClean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Το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πλεγμα (GRID)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–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και μεγεθη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Υπολογ. αναγκες</a:t>
            </a:r>
            <a:r>
              <a:rPr lang="el-GR" dirty="0">
                <a:latin typeface="Tahoma" charset="0"/>
                <a:ea typeface="ＭＳ Ｐゴシック" charset="0"/>
              </a:rPr>
              <a:t>,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αλλες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A4D4868-D9BD-3248-B3CC-0E8F7A714946}" type="slidenum">
              <a:rPr lang="en-US" sz="1400">
                <a:latin typeface="Arial" charset="0"/>
              </a:rPr>
              <a:pPr/>
              <a:t>20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4" r="5882" b="21385"/>
          <a:stretch>
            <a:fillRect/>
          </a:stretch>
        </p:blipFill>
        <p:spPr bwMode="auto">
          <a:xfrm>
            <a:off x="0" y="-152400"/>
            <a:ext cx="8763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Box 1"/>
          <p:cNvSpPr txBox="1">
            <a:spLocks noChangeArrowheads="1"/>
          </p:cNvSpPr>
          <p:nvPr/>
        </p:nvSpPr>
        <p:spPr bwMode="auto">
          <a:xfrm>
            <a:off x="344488" y="115888"/>
            <a:ext cx="19558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2800"/>
              <a:t>Παραδειγμα</a:t>
            </a:r>
          </a:p>
          <a:p>
            <a:r>
              <a:rPr lang="el-GR" sz="2800"/>
              <a:t>ακριβους</a:t>
            </a:r>
          </a:p>
          <a:p>
            <a:r>
              <a:rPr lang="el-GR" sz="2800"/>
              <a:t>γεωμετριας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6B46F80-C650-CB43-A6AD-91610E29768C}" type="slidenum">
              <a:rPr lang="en-US" sz="1400">
                <a:latin typeface="Arial" charset="0"/>
              </a:rPr>
              <a:pPr/>
              <a:t>21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136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5" t="20454" r="10785" b="13637"/>
          <a:stretch>
            <a:fillRect/>
          </a:stretch>
        </p:blipFill>
        <p:spPr bwMode="auto">
          <a:xfrm>
            <a:off x="914400" y="0"/>
            <a:ext cx="606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solidFill>
                  <a:srgbClr val="5E574E"/>
                </a:solidFill>
                <a:latin typeface="Arial" charset="0"/>
              </a:rPr>
              <a:t>22 Αυγουστου 2016</a:t>
            </a:r>
            <a:endParaRPr lang="en-GB" sz="1400" dirty="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5E574E"/>
                </a:solidFill>
                <a:latin typeface="Arial" charset="0"/>
              </a:rPr>
              <a:t>Ι. </a:t>
            </a:r>
            <a:r>
              <a:rPr lang="en-US" sz="1400" dirty="0" err="1">
                <a:solidFill>
                  <a:srgbClr val="5E574E"/>
                </a:solidFill>
                <a:latin typeface="Arial" charset="0"/>
              </a:rPr>
              <a:t>Α</a:t>
            </a:r>
            <a:r>
              <a:rPr lang="en-US" sz="1400" dirty="0">
                <a:solidFill>
                  <a:srgbClr val="5E574E"/>
                </a:solidFill>
                <a:latin typeface="Arial" charset="0"/>
              </a:rPr>
              <a:t>π</a:t>
            </a:r>
            <a:r>
              <a:rPr lang="en-US" sz="1400" dirty="0" err="1">
                <a:solidFill>
                  <a:srgbClr val="5E574E"/>
                </a:solidFill>
                <a:latin typeface="Arial" charset="0"/>
              </a:rPr>
              <a:t>οστολ</a:t>
            </a:r>
            <a:r>
              <a:rPr lang="en-US" sz="1400" dirty="0">
                <a:solidFill>
                  <a:srgbClr val="5E574E"/>
                </a:solidFill>
                <a:latin typeface="Arial" charset="0"/>
              </a:rPr>
              <a:t>α</a:t>
            </a:r>
            <a:r>
              <a:rPr lang="en-US" sz="1400" dirty="0" err="1">
                <a:solidFill>
                  <a:srgbClr val="5E574E"/>
                </a:solidFill>
                <a:latin typeface="Arial" charset="0"/>
              </a:rPr>
              <a:t>κης</a:t>
            </a:r>
            <a:endParaRPr lang="en-GB" sz="1400" dirty="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455602-9DAD-C648-AA4C-D4BBFEBEE35F}" type="slidenum">
              <a:rPr lang="en-GB" sz="1400">
                <a:solidFill>
                  <a:srgbClr val="5E574E"/>
                </a:solidFill>
                <a:latin typeface="Arial" charset="0"/>
              </a:rPr>
              <a:pPr/>
              <a:t>22</a:t>
            </a:fld>
            <a:endParaRPr lang="en-GB" sz="1400">
              <a:solidFill>
                <a:srgbClr val="5E574E"/>
              </a:solidFill>
              <a:latin typeface="Arial" charset="0"/>
            </a:endParaRP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5888"/>
            <a:ext cx="8229600" cy="706437"/>
          </a:xfrm>
        </p:spPr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Οι ανιχνευτες του ΑΤΛΑΣ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89507" name="Picture 3" descr="atlasCo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2" r="2942" b="1965"/>
          <a:stretch>
            <a:fillRect/>
          </a:stretch>
        </p:blipFill>
        <p:spPr bwMode="auto">
          <a:xfrm>
            <a:off x="228600" y="685800"/>
            <a:ext cx="8915400" cy="607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1506" name="proton_1EeV-1.mov" descr="/Users/japost/Documents/Dropbox/Public/Talks/High School Teachers/Προσομοιωση-στη-ΦΥΕ-και-αλλου-minimal.ppt_media/proton_1EeV-1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-457200"/>
            <a:ext cx="7280910" cy="728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/>
          </p:cNvSpPr>
          <p:nvPr/>
        </p:nvSpPr>
        <p:spPr bwMode="auto">
          <a:xfrm>
            <a:off x="7220903" y="3234690"/>
            <a:ext cx="212598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500"/>
              <a:t>From:</a:t>
            </a:r>
          </a:p>
          <a:p>
            <a:r>
              <a:rPr lang="en-US" sz="2500"/>
              <a:t>Cosmus</a:t>
            </a:r>
          </a:p>
          <a:p>
            <a:r>
              <a:rPr lang="en-US" sz="2500"/>
              <a:t>Project,</a:t>
            </a:r>
          </a:p>
          <a:p>
            <a:endParaRPr lang="en-US" sz="2500"/>
          </a:p>
          <a:p>
            <a:r>
              <a:rPr lang="en-US" sz="2500"/>
              <a:t>AIRES </a:t>
            </a:r>
          </a:p>
          <a:p>
            <a:r>
              <a:rPr lang="en-US" sz="2500"/>
              <a:t>Project,</a:t>
            </a:r>
          </a:p>
          <a:p>
            <a:endParaRPr lang="en-US" sz="2500"/>
          </a:p>
          <a:p>
            <a:r>
              <a:rPr lang="en-US" sz="2500"/>
              <a:t>Sergio </a:t>
            </a:r>
          </a:p>
          <a:p>
            <a:r>
              <a:rPr lang="en-US" sz="2500"/>
              <a:t>Sciutto</a:t>
            </a:r>
          </a:p>
          <a:p>
            <a:endParaRPr lang="en-US">
              <a:solidFill>
                <a:schemeClr val="tx1"/>
              </a:solidFill>
              <a:ea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23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83" fill="hold"/>
                                        <p:tgtEl>
                                          <p:spTgt spid="215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150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5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095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95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34E000A-4C80-0149-8D9A-5254D254E79E}" type="slidenum">
              <a:rPr lang="en-US" sz="1400">
                <a:latin typeface="Arial" charset="0"/>
              </a:rPr>
              <a:pPr/>
              <a:t>24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04813"/>
            <a:ext cx="8356600" cy="790575"/>
          </a:xfrm>
        </p:spPr>
        <p:txBody>
          <a:bodyPr/>
          <a:lstStyle/>
          <a:p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Βασικές</a:t>
            </a: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Lucida Grande" charset="0"/>
                <a:ea typeface="ＭＳ Ｐゴシック" charset="0"/>
                <a:cs typeface="ＭＳ Ｐゴシック" charset="0"/>
              </a:rPr>
              <a:t>Αλληλεπιδρασεις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6629400" cy="3810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Οι διαφορες αλληλε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ίδρασης</a:t>
            </a:r>
            <a:r>
              <a:rPr lang="en-US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του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σωματιδίου</a:t>
            </a:r>
            <a:r>
              <a:rPr lang="en-US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με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το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l-GR" sz="2200">
                <a:latin typeface="Tahom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200">
                <a:latin typeface="Lucida Grande" charset="0"/>
                <a:ea typeface="ＭＳ Ｐゴシック" charset="0"/>
                <a:cs typeface="ＭＳ Ｐゴシック" charset="0"/>
              </a:rPr>
              <a:t>τμημα του ανιχνευτή η αλλο</a:t>
            </a:r>
            <a:r>
              <a:rPr lang="en-US" sz="220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l-GR" sz="2200">
                <a:latin typeface="Tahoma" charset="0"/>
                <a:ea typeface="ＭＳ Ｐゴシック" charset="0"/>
              </a:rPr>
              <a:t>π</a:t>
            </a:r>
            <a:r>
              <a:rPr lang="el-GR" sz="2200">
                <a:latin typeface="Lucida Grande" charset="0"/>
                <a:ea typeface="ＭＳ Ｐゴシック" charset="0"/>
              </a:rPr>
              <a:t>αραγωγή</a:t>
            </a:r>
            <a:r>
              <a:rPr lang="en-US" sz="2200">
                <a:latin typeface="Tahoma" charset="0"/>
                <a:ea typeface="ＭＳ Ｐゴシック" charset="0"/>
              </a:rPr>
              <a:t> </a:t>
            </a:r>
            <a:r>
              <a:rPr lang="en-US" sz="2200">
                <a:latin typeface="Lucida Grande" charset="0"/>
                <a:ea typeface="ＭＳ Ｐゴシック" charset="0"/>
              </a:rPr>
              <a:t>δευτερευοντος σωματιδιου</a:t>
            </a:r>
            <a:endParaRPr lang="en-US" sz="220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Ιοντισμός</a:t>
            </a:r>
          </a:p>
          <a:p>
            <a:pPr lvl="2">
              <a:lnSpc>
                <a:spcPct val="90000"/>
              </a:lnSpc>
            </a:pPr>
            <a:endParaRPr lang="el-GR" sz="210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n-US" sz="210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Bremstrahlung</a:t>
            </a:r>
            <a:endParaRPr lang="en-US" sz="1900">
              <a:solidFill>
                <a:srgbClr val="FF0000"/>
              </a:solidFill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>
              <a:solidFill>
                <a:srgbClr val="FF0000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57800" y="2514600"/>
            <a:ext cx="5181600" cy="1752600"/>
            <a:chOff x="1200" y="1344"/>
            <a:chExt cx="3264" cy="1104"/>
          </a:xfrm>
        </p:grpSpPr>
        <p:grpSp>
          <p:nvGrpSpPr>
            <p:cNvPr id="109586" name="Group 6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109595" name="Group 7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109597" name="Oval 8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98" name="Oval 9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b="1">
                    <a:solidFill>
                      <a:srgbClr val="FF0066"/>
                    </a:solidFill>
                  </a:endParaRPr>
                </a:p>
              </p:txBody>
            </p:sp>
          </p:grpSp>
          <p:sp>
            <p:nvSpPr>
              <p:cNvPr id="109596" name="Text Box 10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9587" name="Oval 11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9" name="Oval 13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1" name="Text Box 15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/>
            </a:p>
          </p:txBody>
        </p:sp>
        <p:sp>
          <p:nvSpPr>
            <p:cNvPr id="623632" name="AutoShape 16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93" name="AutoShape 17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4" name="Line 18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575" name="Text Box 25"/>
          <p:cNvSpPr txBox="1">
            <a:spLocks noChangeArrowheads="1"/>
          </p:cNvSpPr>
          <p:nvPr/>
        </p:nvSpPr>
        <p:spPr bwMode="auto">
          <a:xfrm>
            <a:off x="3733800" y="51054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09576" name="Oval 26"/>
          <p:cNvSpPr>
            <a:spLocks noChangeArrowheads="1"/>
          </p:cNvSpPr>
          <p:nvPr/>
        </p:nvSpPr>
        <p:spPr bwMode="auto">
          <a:xfrm>
            <a:off x="4343400" y="5410200"/>
            <a:ext cx="76200" cy="762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27"/>
          <p:cNvSpPr>
            <a:spLocks noChangeShapeType="1"/>
          </p:cNvSpPr>
          <p:nvPr/>
        </p:nvSpPr>
        <p:spPr bwMode="auto">
          <a:xfrm flipV="1">
            <a:off x="1981200" y="54102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Oval 28"/>
          <p:cNvSpPr>
            <a:spLocks noChangeArrowheads="1"/>
          </p:cNvSpPr>
          <p:nvPr/>
        </p:nvSpPr>
        <p:spPr bwMode="auto">
          <a:xfrm>
            <a:off x="1828800" y="5867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Text Box 30"/>
          <p:cNvSpPr txBox="1">
            <a:spLocks noChangeArrowheads="1"/>
          </p:cNvSpPr>
          <p:nvPr/>
        </p:nvSpPr>
        <p:spPr bwMode="auto">
          <a:xfrm>
            <a:off x="4267200" y="55626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00CC"/>
                </a:solidFill>
                <a:latin typeface="Arial" charset="0"/>
              </a:rPr>
              <a:t>e</a:t>
            </a:r>
            <a:r>
              <a:rPr lang="en-US" sz="1800" b="1" baseline="30000">
                <a:solidFill>
                  <a:srgbClr val="0000CC"/>
                </a:solidFill>
                <a:latin typeface="Arial" charset="0"/>
              </a:rPr>
              <a:t>-</a:t>
            </a:r>
            <a:endParaRPr lang="en-US" b="1"/>
          </a:p>
        </p:txBody>
      </p:sp>
      <p:sp>
        <p:nvSpPr>
          <p:cNvPr id="109580" name="Oval 39"/>
          <p:cNvSpPr>
            <a:spLocks noChangeArrowheads="1"/>
          </p:cNvSpPr>
          <p:nvPr/>
        </p:nvSpPr>
        <p:spPr bwMode="auto">
          <a:xfrm>
            <a:off x="4114800" y="4953000"/>
            <a:ext cx="3048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FF0066"/>
              </a:solidFill>
            </a:endParaRPr>
          </a:p>
        </p:txBody>
      </p:sp>
      <p:sp>
        <p:nvSpPr>
          <p:cNvPr id="109581" name="Text Box 40"/>
          <p:cNvSpPr txBox="1">
            <a:spLocks noChangeArrowheads="1"/>
          </p:cNvSpPr>
          <p:nvPr/>
        </p:nvSpPr>
        <p:spPr bwMode="auto">
          <a:xfrm>
            <a:off x="5105400" y="53340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grpSp>
        <p:nvGrpSpPr>
          <p:cNvPr id="109582" name="Group 46"/>
          <p:cNvGrpSpPr>
            <a:grpSpLocks/>
          </p:cNvGrpSpPr>
          <p:nvPr/>
        </p:nvGrpSpPr>
        <p:grpSpPr bwMode="auto">
          <a:xfrm>
            <a:off x="4343400" y="5029200"/>
            <a:ext cx="2362200" cy="590550"/>
            <a:chOff x="3840" y="2640"/>
            <a:chExt cx="1488" cy="372"/>
          </a:xfrm>
        </p:grpSpPr>
        <p:sp>
          <p:nvSpPr>
            <p:cNvPr id="109584" name="Freeform 43"/>
            <p:cNvSpPr>
              <a:spLocks/>
            </p:cNvSpPr>
            <p:nvPr/>
          </p:nvSpPr>
          <p:spPr bwMode="auto">
            <a:xfrm>
              <a:off x="3840" y="2880"/>
              <a:ext cx="1488" cy="132"/>
            </a:xfrm>
            <a:custGeom>
              <a:avLst/>
              <a:gdLst>
                <a:gd name="T0" fmla="*/ 0 w 1488"/>
                <a:gd name="T1" fmla="*/ 105 h 132"/>
                <a:gd name="T2" fmla="*/ 176 w 1488"/>
                <a:gd name="T3" fmla="*/ 10 h 132"/>
                <a:gd name="T4" fmla="*/ 401 w 1488"/>
                <a:gd name="T5" fmla="*/ 115 h 132"/>
                <a:gd name="T6" fmla="*/ 511 w 1488"/>
                <a:gd name="T7" fmla="*/ 87 h 132"/>
                <a:gd name="T8" fmla="*/ 654 w 1488"/>
                <a:gd name="T9" fmla="*/ 5 h 132"/>
                <a:gd name="T10" fmla="*/ 864 w 1488"/>
                <a:gd name="T11" fmla="*/ 120 h 132"/>
                <a:gd name="T12" fmla="*/ 1084 w 1488"/>
                <a:gd name="T13" fmla="*/ 21 h 132"/>
                <a:gd name="T14" fmla="*/ 1304 w 1488"/>
                <a:gd name="T15" fmla="*/ 126 h 132"/>
                <a:gd name="T16" fmla="*/ 1488 w 1488"/>
                <a:gd name="T17" fmla="*/ 5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8"/>
                <a:gd name="T28" fmla="*/ 0 h 132"/>
                <a:gd name="T29" fmla="*/ 1488 w 1488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8" h="132">
                  <a:moveTo>
                    <a:pt x="0" y="105"/>
                  </a:moveTo>
                  <a:cubicBezTo>
                    <a:pt x="29" y="89"/>
                    <a:pt x="109" y="8"/>
                    <a:pt x="176" y="10"/>
                  </a:cubicBezTo>
                  <a:cubicBezTo>
                    <a:pt x="243" y="12"/>
                    <a:pt x="345" y="102"/>
                    <a:pt x="401" y="115"/>
                  </a:cubicBezTo>
                  <a:cubicBezTo>
                    <a:pt x="457" y="128"/>
                    <a:pt x="469" y="105"/>
                    <a:pt x="511" y="87"/>
                  </a:cubicBezTo>
                  <a:cubicBezTo>
                    <a:pt x="553" y="69"/>
                    <a:pt x="595" y="0"/>
                    <a:pt x="654" y="5"/>
                  </a:cubicBezTo>
                  <a:cubicBezTo>
                    <a:pt x="713" y="10"/>
                    <a:pt x="792" y="117"/>
                    <a:pt x="864" y="120"/>
                  </a:cubicBezTo>
                  <a:cubicBezTo>
                    <a:pt x="936" y="123"/>
                    <a:pt x="1011" y="20"/>
                    <a:pt x="1084" y="21"/>
                  </a:cubicBezTo>
                  <a:cubicBezTo>
                    <a:pt x="1157" y="22"/>
                    <a:pt x="1237" y="120"/>
                    <a:pt x="1304" y="126"/>
                  </a:cubicBezTo>
                  <a:cubicBezTo>
                    <a:pt x="1371" y="132"/>
                    <a:pt x="1450" y="71"/>
                    <a:pt x="1488" y="5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5" name="Text Box 44"/>
            <p:cNvSpPr txBox="1">
              <a:spLocks noChangeArrowheads="1"/>
            </p:cNvSpPr>
            <p:nvPr/>
          </p:nvSpPr>
          <p:spPr bwMode="auto">
            <a:xfrm>
              <a:off x="4368" y="2640"/>
              <a:ext cx="1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solidFill>
                    <a:srgbClr val="FFCC00"/>
                  </a:solidFill>
                  <a:latin typeface="Symbol" charset="0"/>
                </a:rPr>
                <a:t>g</a:t>
              </a:r>
              <a:endParaRPr lang="en-US" b="1"/>
            </a:p>
          </p:txBody>
        </p:sp>
      </p:grpSp>
      <p:sp>
        <p:nvSpPr>
          <p:cNvPr id="109583" name="Line 27"/>
          <p:cNvSpPr>
            <a:spLocks noChangeShapeType="1"/>
          </p:cNvSpPr>
          <p:nvPr/>
        </p:nvSpPr>
        <p:spPr bwMode="auto">
          <a:xfrm>
            <a:off x="4419600" y="5486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1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1161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16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98B7FF0-3EA0-2841-A00F-F25EC9B31135}" type="slidenum">
              <a:rPr lang="en-US" sz="1400">
                <a:latin typeface="Arial" charset="0"/>
              </a:rPr>
              <a:pPr/>
              <a:t>25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r>
              <a:rPr lang="en-GB">
                <a:latin typeface="Lucida Grande" charset="0"/>
                <a:ea typeface="ＭＳ Ｐゴシック" charset="0"/>
                <a:cs typeface="ＭＳ Ｐゴシック" charset="0"/>
              </a:rPr>
              <a:t>Ενα απλο παραδειγμα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1621" name="Picture 3" descr="pict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31842" r="5263" b="24367"/>
          <a:stretch>
            <a:fillRect/>
          </a:stretch>
        </p:blipFill>
        <p:spPr bwMode="auto">
          <a:xfrm>
            <a:off x="0" y="2590800"/>
            <a:ext cx="533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676400"/>
            <a:ext cx="3886200" cy="4381500"/>
          </a:xfrm>
          <a:noFill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l-GR" sz="2400">
                <a:latin typeface="Lucida Grande" charset="0"/>
                <a:ea typeface="ＭＳ Ｐゴシック" charset="0"/>
                <a:cs typeface="ＭＳ Ｐゴシック" charset="0"/>
              </a:rPr>
              <a:t>Στο μολυβδο παραγονται πολλα δευτερευοντα σωματιδια</a:t>
            </a:r>
            <a:r>
              <a:rPr lang="el-GR" sz="200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l-GR" sz="1800">
                <a:latin typeface="Lucida Grande" charset="0"/>
                <a:ea typeface="ＭＳ Ｐゴシック" charset="0"/>
              </a:rPr>
              <a:t>Τα περισοτερα μενουν κοντα, 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Lucida Grande" charset="0"/>
                <a:ea typeface="ＭＳ Ｐゴシック" charset="0"/>
              </a:rPr>
              <a:t>M</a:t>
            </a:r>
            <a:r>
              <a:rPr lang="el-GR" sz="1800">
                <a:latin typeface="Lucida Grande" charset="0"/>
                <a:ea typeface="ＭＳ Ｐゴシック" charset="0"/>
              </a:rPr>
              <a:t>ερικα ξεφευγουν</a:t>
            </a:r>
            <a:r>
              <a:rPr lang="en-US" sz="1800">
                <a:latin typeface="Lucida Grande" charset="0"/>
                <a:ea typeface="ＭＳ Ｐゴシック" charset="0"/>
              </a:rPr>
              <a:t>.</a:t>
            </a:r>
            <a:endParaRPr lang="el-GR" sz="1800">
              <a:latin typeface="Lucida Grande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>
                <a:latin typeface="Lucida Grande" charset="0"/>
                <a:ea typeface="ＭＳ Ｐゴシック" charset="0"/>
                <a:cs typeface="ＭＳ Ｐゴシック" charset="0"/>
              </a:rPr>
              <a:t>Το διοξειδιο του ανθρακα, σαν αεριο, εχει μικρη πυκνοτητα</a:t>
            </a:r>
          </a:p>
          <a:p>
            <a:pPr lvl="1">
              <a:lnSpc>
                <a:spcPct val="90000"/>
              </a:lnSpc>
            </a:pPr>
            <a:r>
              <a:rPr lang="el-GR" sz="2000">
                <a:latin typeface="Lucida Grande" charset="0"/>
                <a:ea typeface="ＭＳ Ｐゴシック" charset="0"/>
              </a:rPr>
              <a:t>Οσα σωματιδια φτανουν η παραγωνται, πανε μακρια </a:t>
            </a:r>
          </a:p>
          <a:p>
            <a:pPr lvl="1">
              <a:lnSpc>
                <a:spcPct val="90000"/>
              </a:lnSpc>
            </a:pPr>
            <a:r>
              <a:rPr lang="el-GR" sz="2000">
                <a:latin typeface="Lucida Grande" charset="0"/>
                <a:ea typeface="ＭＳ Ｐゴシック" charset="0"/>
              </a:rPr>
              <a:t>Παραγονται λιγοτερα</a:t>
            </a:r>
            <a:endParaRPr lang="en-GB" sz="2400">
              <a:latin typeface="Tahoma" charset="0"/>
              <a:ea typeface="ＭＳ Ｐゴシック" charset="0"/>
            </a:endParaRPr>
          </a:p>
        </p:txBody>
      </p:sp>
      <p:sp>
        <p:nvSpPr>
          <p:cNvPr id="111623" name="Rectangle 5"/>
          <p:cNvSpPr>
            <a:spLocks noChangeArrowheads="1"/>
          </p:cNvSpPr>
          <p:nvPr/>
        </p:nvSpPr>
        <p:spPr bwMode="auto">
          <a:xfrm>
            <a:off x="7010400" y="2362200"/>
            <a:ext cx="1600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endParaRPr kumimoji="1" lang="en-US" sz="3200">
              <a:latin typeface="Tahoma" charset="0"/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685800" y="4724400"/>
            <a:ext cx="4038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</a:t>
            </a: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000">
                <a:latin typeface="Tahoma" charset="0"/>
              </a:rPr>
              <a:t> </a:t>
            </a:r>
            <a:endParaRPr kumimoji="1" lang="en-GB" sz="2800">
              <a:latin typeface="Tahoma" charset="0"/>
            </a:endParaRPr>
          </a:p>
          <a:p>
            <a:pPr algn="l"/>
            <a:endParaRPr lang="en-US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905000" y="5762625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G</a:t>
            </a:r>
            <a:r>
              <a:rPr kumimoji="1" lang="en-GB" sz="3200">
                <a:solidFill>
                  <a:schemeClr val="tx2"/>
                </a:solidFill>
                <a:latin typeface="Arial Bold" charset="0"/>
              </a:rPr>
              <a:t>EANT </a:t>
            </a:r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3</a:t>
            </a:r>
            <a:endParaRPr kumimoji="1" lang="en-US" sz="4000">
              <a:solidFill>
                <a:schemeClr val="tx2"/>
              </a:solidFill>
              <a:latin typeface="Arial Black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495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950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A878058-6896-B346-976E-3190C21FD8F2}" type="slidenum">
              <a:rPr lang="en-US" sz="1400">
                <a:latin typeface="Arial" charset="0"/>
              </a:rPr>
              <a:pPr/>
              <a:t>26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9508" name="Freeform 2"/>
          <p:cNvSpPr>
            <a:spLocks/>
          </p:cNvSpPr>
          <p:nvPr/>
        </p:nvSpPr>
        <p:spPr bwMode="auto">
          <a:xfrm>
            <a:off x="6248400" y="609600"/>
            <a:ext cx="2820988" cy="5106988"/>
          </a:xfrm>
          <a:custGeom>
            <a:avLst/>
            <a:gdLst>
              <a:gd name="T0" fmla="*/ 0 w 1777"/>
              <a:gd name="T1" fmla="*/ 2147483647 h 3217"/>
              <a:gd name="T2" fmla="*/ 0 w 1777"/>
              <a:gd name="T3" fmla="*/ 2147483647 h 3217"/>
              <a:gd name="T4" fmla="*/ 2147483647 w 1777"/>
              <a:gd name="T5" fmla="*/ 2147483647 h 3217"/>
              <a:gd name="T6" fmla="*/ 2147483647 w 1777"/>
              <a:gd name="T7" fmla="*/ 2147483647 h 3217"/>
              <a:gd name="T8" fmla="*/ 2147483647 w 1777"/>
              <a:gd name="T9" fmla="*/ 2147483647 h 3217"/>
              <a:gd name="T10" fmla="*/ 2147483647 w 1777"/>
              <a:gd name="T11" fmla="*/ 0 h 3217"/>
              <a:gd name="T12" fmla="*/ 0 w 1777"/>
              <a:gd name="T13" fmla="*/ 2147483647 h 32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77"/>
              <a:gd name="T22" fmla="*/ 0 h 3217"/>
              <a:gd name="T23" fmla="*/ 1777 w 1777"/>
              <a:gd name="T24" fmla="*/ 3217 h 32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77" h="3217">
                <a:moveTo>
                  <a:pt x="0" y="48"/>
                </a:moveTo>
                <a:lnTo>
                  <a:pt x="0" y="1920"/>
                </a:lnTo>
                <a:lnTo>
                  <a:pt x="816" y="1920"/>
                </a:lnTo>
                <a:lnTo>
                  <a:pt x="816" y="3216"/>
                </a:lnTo>
                <a:lnTo>
                  <a:pt x="1776" y="3120"/>
                </a:lnTo>
                <a:lnTo>
                  <a:pt x="1776" y="0"/>
                </a:lnTo>
                <a:lnTo>
                  <a:pt x="0" y="48"/>
                </a:lnTo>
              </a:path>
            </a:pathLst>
          </a:custGeom>
          <a:solidFill>
            <a:srgbClr val="0471DB"/>
          </a:solidFill>
          <a:ln w="12700" cap="rnd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4951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3810000" cy="4114800"/>
          </a:xfrm>
          <a:noFill/>
        </p:spPr>
        <p:txBody>
          <a:bodyPr lIns="92075" tIns="46038" rIns="92075" bIns="46038"/>
          <a:lstStyle/>
          <a:p>
            <a:pPr>
              <a:buFont typeface="Monotype Sorts" charset="0"/>
              <a:buNone/>
            </a:pPr>
            <a:r>
              <a:rPr lang="en-GB">
                <a:solidFill>
                  <a:srgbClr val="FF6600"/>
                </a:solidFill>
                <a:latin typeface="Tahoma" charset="0"/>
                <a:ea typeface="ＭＳ Ｐゴシック" charset="0"/>
                <a:cs typeface="ＭＳ Ｐゴシック" charset="0"/>
              </a:rPr>
              <a:t>Describes a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Hierarchy of volumes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Many volumes repeat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Volume &amp; sub-tree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Up to millions of volumes for LHC era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Import detectors from CAD systems</a:t>
            </a: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9511" name="Line 5"/>
          <p:cNvSpPr>
            <a:spLocks noChangeShapeType="1"/>
          </p:cNvSpPr>
          <p:nvPr/>
        </p:nvSpPr>
        <p:spPr bwMode="auto">
          <a:xfrm>
            <a:off x="7772400" y="2057400"/>
            <a:ext cx="152400" cy="25908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9512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654550"/>
            <a:ext cx="939800" cy="933450"/>
          </a:xfrm>
          <a:prstGeom prst="rect">
            <a:avLst/>
          </a:prstGeom>
          <a:noFill/>
          <a:ln w="12700">
            <a:solidFill>
              <a:srgbClr val="1C11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9513" name="Rectangle 7"/>
          <p:cNvSpPr>
            <a:spLocks noChangeArrowheads="1"/>
          </p:cNvSpPr>
          <p:nvPr/>
        </p:nvSpPr>
        <p:spPr bwMode="auto">
          <a:xfrm rot="1860000">
            <a:off x="7848600" y="1219200"/>
            <a:ext cx="1066800" cy="838200"/>
          </a:xfrm>
          <a:prstGeom prst="rect">
            <a:avLst/>
          </a:prstGeom>
          <a:solidFill>
            <a:srgbClr val="0CE01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9514" name="Freeform 8"/>
          <p:cNvSpPr>
            <a:spLocks/>
          </p:cNvSpPr>
          <p:nvPr/>
        </p:nvSpPr>
        <p:spPr bwMode="auto">
          <a:xfrm>
            <a:off x="6705600" y="2493963"/>
            <a:ext cx="725488" cy="711200"/>
          </a:xfrm>
          <a:custGeom>
            <a:avLst/>
            <a:gdLst>
              <a:gd name="T0" fmla="*/ 0 w 457"/>
              <a:gd name="T1" fmla="*/ 2147483647 h 448"/>
              <a:gd name="T2" fmla="*/ 2147483647 w 457"/>
              <a:gd name="T3" fmla="*/ 2147483647 h 448"/>
              <a:gd name="T4" fmla="*/ 2147483647 w 457"/>
              <a:gd name="T5" fmla="*/ 2147483647 h 448"/>
              <a:gd name="T6" fmla="*/ 2147483647 w 457"/>
              <a:gd name="T7" fmla="*/ 2147483647 h 448"/>
              <a:gd name="T8" fmla="*/ 2147483647 w 457"/>
              <a:gd name="T9" fmla="*/ 2147483647 h 448"/>
              <a:gd name="T10" fmla="*/ 2147483647 w 457"/>
              <a:gd name="T11" fmla="*/ 0 h 448"/>
              <a:gd name="T12" fmla="*/ 2147483647 w 457"/>
              <a:gd name="T13" fmla="*/ 2147483647 h 448"/>
              <a:gd name="T14" fmla="*/ 2147483647 w 457"/>
              <a:gd name="T15" fmla="*/ 2147483647 h 448"/>
              <a:gd name="T16" fmla="*/ 2147483647 w 457"/>
              <a:gd name="T17" fmla="*/ 2147483647 h 448"/>
              <a:gd name="T18" fmla="*/ 2147483647 w 457"/>
              <a:gd name="T19" fmla="*/ 2147483647 h 448"/>
              <a:gd name="T20" fmla="*/ 2147483647 w 457"/>
              <a:gd name="T21" fmla="*/ 2147483647 h 448"/>
              <a:gd name="T22" fmla="*/ 2147483647 w 457"/>
              <a:gd name="T23" fmla="*/ 2147483647 h 448"/>
              <a:gd name="T24" fmla="*/ 2147483647 w 457"/>
              <a:gd name="T25" fmla="*/ 2147483647 h 448"/>
              <a:gd name="T26" fmla="*/ 2147483647 w 457"/>
              <a:gd name="T27" fmla="*/ 2147483647 h 448"/>
              <a:gd name="T28" fmla="*/ 2147483647 w 457"/>
              <a:gd name="T29" fmla="*/ 2147483647 h 448"/>
              <a:gd name="T30" fmla="*/ 2147483647 w 457"/>
              <a:gd name="T31" fmla="*/ 2147483647 h 448"/>
              <a:gd name="T32" fmla="*/ 2147483647 w 457"/>
              <a:gd name="T33" fmla="*/ 2147483647 h 448"/>
              <a:gd name="T34" fmla="*/ 2147483647 w 457"/>
              <a:gd name="T35" fmla="*/ 2147483647 h 448"/>
              <a:gd name="T36" fmla="*/ 2147483647 w 457"/>
              <a:gd name="T37" fmla="*/ 2147483647 h 448"/>
              <a:gd name="T38" fmla="*/ 2147483647 w 457"/>
              <a:gd name="T39" fmla="*/ 2147483647 h 448"/>
              <a:gd name="T40" fmla="*/ 2147483647 w 457"/>
              <a:gd name="T41" fmla="*/ 2147483647 h 448"/>
              <a:gd name="T42" fmla="*/ 2147483647 w 457"/>
              <a:gd name="T43" fmla="*/ 2147483647 h 448"/>
              <a:gd name="T44" fmla="*/ 2147483647 w 457"/>
              <a:gd name="T45" fmla="*/ 2147483647 h 448"/>
              <a:gd name="T46" fmla="*/ 2147483647 w 457"/>
              <a:gd name="T47" fmla="*/ 2147483647 h 448"/>
              <a:gd name="T48" fmla="*/ 2147483647 w 457"/>
              <a:gd name="T49" fmla="*/ 2147483647 h 448"/>
              <a:gd name="T50" fmla="*/ 2147483647 w 457"/>
              <a:gd name="T51" fmla="*/ 2147483647 h 448"/>
              <a:gd name="T52" fmla="*/ 2147483647 w 457"/>
              <a:gd name="T53" fmla="*/ 2147483647 h 448"/>
              <a:gd name="T54" fmla="*/ 2147483647 w 457"/>
              <a:gd name="T55" fmla="*/ 2147483647 h 448"/>
              <a:gd name="T56" fmla="*/ 2147483647 w 457"/>
              <a:gd name="T57" fmla="*/ 2147483647 h 448"/>
              <a:gd name="T58" fmla="*/ 2147483647 w 457"/>
              <a:gd name="T59" fmla="*/ 2147483647 h 448"/>
              <a:gd name="T60" fmla="*/ 2147483647 w 457"/>
              <a:gd name="T61" fmla="*/ 2147483647 h 448"/>
              <a:gd name="T62" fmla="*/ 2147483647 w 457"/>
              <a:gd name="T63" fmla="*/ 2147483647 h 448"/>
              <a:gd name="T64" fmla="*/ 2147483647 w 457"/>
              <a:gd name="T65" fmla="*/ 2147483647 h 448"/>
              <a:gd name="T66" fmla="*/ 2147483647 w 457"/>
              <a:gd name="T67" fmla="*/ 2147483647 h 448"/>
              <a:gd name="T68" fmla="*/ 2147483647 w 457"/>
              <a:gd name="T69" fmla="*/ 2147483647 h 448"/>
              <a:gd name="T70" fmla="*/ 2147483647 w 457"/>
              <a:gd name="T71" fmla="*/ 2147483647 h 448"/>
              <a:gd name="T72" fmla="*/ 0 w 457"/>
              <a:gd name="T73" fmla="*/ 2147483647 h 4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7"/>
              <a:gd name="T112" fmla="*/ 0 h 448"/>
              <a:gd name="T113" fmla="*/ 457 w 457"/>
              <a:gd name="T114" fmla="*/ 448 h 4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7" h="448">
                <a:moveTo>
                  <a:pt x="0" y="13"/>
                </a:moveTo>
                <a:lnTo>
                  <a:pt x="74" y="33"/>
                </a:lnTo>
                <a:lnTo>
                  <a:pt x="161" y="22"/>
                </a:lnTo>
                <a:lnTo>
                  <a:pt x="227" y="22"/>
                </a:lnTo>
                <a:lnTo>
                  <a:pt x="292" y="11"/>
                </a:lnTo>
                <a:lnTo>
                  <a:pt x="380" y="0"/>
                </a:lnTo>
                <a:lnTo>
                  <a:pt x="391" y="33"/>
                </a:lnTo>
                <a:lnTo>
                  <a:pt x="401" y="98"/>
                </a:lnTo>
                <a:lnTo>
                  <a:pt x="401" y="164"/>
                </a:lnTo>
                <a:lnTo>
                  <a:pt x="412" y="251"/>
                </a:lnTo>
                <a:lnTo>
                  <a:pt x="423" y="294"/>
                </a:lnTo>
                <a:lnTo>
                  <a:pt x="434" y="327"/>
                </a:lnTo>
                <a:lnTo>
                  <a:pt x="434" y="360"/>
                </a:lnTo>
                <a:lnTo>
                  <a:pt x="445" y="393"/>
                </a:lnTo>
                <a:lnTo>
                  <a:pt x="456" y="425"/>
                </a:lnTo>
                <a:lnTo>
                  <a:pt x="423" y="436"/>
                </a:lnTo>
                <a:lnTo>
                  <a:pt x="391" y="436"/>
                </a:lnTo>
                <a:lnTo>
                  <a:pt x="347" y="436"/>
                </a:lnTo>
                <a:lnTo>
                  <a:pt x="303" y="436"/>
                </a:lnTo>
                <a:lnTo>
                  <a:pt x="260" y="436"/>
                </a:lnTo>
                <a:lnTo>
                  <a:pt x="227" y="436"/>
                </a:lnTo>
                <a:lnTo>
                  <a:pt x="161" y="436"/>
                </a:lnTo>
                <a:lnTo>
                  <a:pt x="74" y="447"/>
                </a:lnTo>
                <a:lnTo>
                  <a:pt x="41" y="447"/>
                </a:lnTo>
                <a:lnTo>
                  <a:pt x="31" y="414"/>
                </a:lnTo>
                <a:lnTo>
                  <a:pt x="31" y="371"/>
                </a:lnTo>
                <a:lnTo>
                  <a:pt x="41" y="338"/>
                </a:lnTo>
                <a:lnTo>
                  <a:pt x="52" y="305"/>
                </a:lnTo>
                <a:lnTo>
                  <a:pt x="63" y="273"/>
                </a:lnTo>
                <a:lnTo>
                  <a:pt x="85" y="240"/>
                </a:lnTo>
                <a:lnTo>
                  <a:pt x="118" y="229"/>
                </a:lnTo>
                <a:lnTo>
                  <a:pt x="85" y="196"/>
                </a:lnTo>
                <a:lnTo>
                  <a:pt x="74" y="164"/>
                </a:lnTo>
                <a:lnTo>
                  <a:pt x="41" y="142"/>
                </a:lnTo>
                <a:lnTo>
                  <a:pt x="20" y="109"/>
                </a:lnTo>
                <a:lnTo>
                  <a:pt x="9" y="76"/>
                </a:lnTo>
                <a:lnTo>
                  <a:pt x="0" y="13"/>
                </a:lnTo>
              </a:path>
            </a:pathLst>
          </a:custGeom>
          <a:solidFill>
            <a:srgbClr val="FF33FF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Freeform 9"/>
          <p:cNvSpPr>
            <a:spLocks/>
          </p:cNvSpPr>
          <p:nvPr/>
        </p:nvSpPr>
        <p:spPr bwMode="auto">
          <a:xfrm>
            <a:off x="7924800" y="2493963"/>
            <a:ext cx="915988" cy="936625"/>
          </a:xfrm>
          <a:custGeom>
            <a:avLst/>
            <a:gdLst>
              <a:gd name="T0" fmla="*/ 2147483647 w 577"/>
              <a:gd name="T1" fmla="*/ 0 h 590"/>
              <a:gd name="T2" fmla="*/ 0 w 577"/>
              <a:gd name="T3" fmla="*/ 2147483647 h 590"/>
              <a:gd name="T4" fmla="*/ 2147483647 w 577"/>
              <a:gd name="T5" fmla="*/ 2147483647 h 590"/>
              <a:gd name="T6" fmla="*/ 2147483647 w 577"/>
              <a:gd name="T7" fmla="*/ 2147483647 h 590"/>
              <a:gd name="T8" fmla="*/ 2147483647 w 577"/>
              <a:gd name="T9" fmla="*/ 2147483647 h 590"/>
              <a:gd name="T10" fmla="*/ 2147483647 w 577"/>
              <a:gd name="T11" fmla="*/ 0 h 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77"/>
              <a:gd name="T19" fmla="*/ 0 h 590"/>
              <a:gd name="T20" fmla="*/ 577 w 577"/>
              <a:gd name="T21" fmla="*/ 590 h 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77" h="590">
                <a:moveTo>
                  <a:pt x="288" y="0"/>
                </a:moveTo>
                <a:lnTo>
                  <a:pt x="0" y="225"/>
                </a:lnTo>
                <a:lnTo>
                  <a:pt x="112" y="589"/>
                </a:lnTo>
                <a:lnTo>
                  <a:pt x="464" y="589"/>
                </a:lnTo>
                <a:lnTo>
                  <a:pt x="576" y="225"/>
                </a:lnTo>
                <a:lnTo>
                  <a:pt x="288" y="0"/>
                </a:lnTo>
              </a:path>
            </a:pathLst>
          </a:custGeom>
          <a:solidFill>
            <a:srgbClr val="E3AA1B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Oval 10"/>
          <p:cNvSpPr>
            <a:spLocks noChangeArrowheads="1"/>
          </p:cNvSpPr>
          <p:nvPr/>
        </p:nvSpPr>
        <p:spPr bwMode="auto">
          <a:xfrm>
            <a:off x="6864350" y="692150"/>
            <a:ext cx="749300" cy="7493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7" name="Oval 11"/>
          <p:cNvSpPr>
            <a:spLocks noChangeArrowheads="1"/>
          </p:cNvSpPr>
          <p:nvPr/>
        </p:nvSpPr>
        <p:spPr bwMode="auto">
          <a:xfrm>
            <a:off x="6407150" y="1835150"/>
            <a:ext cx="673100" cy="6731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8" name="Line 12"/>
          <p:cNvSpPr>
            <a:spLocks noChangeShapeType="1"/>
          </p:cNvSpPr>
          <p:nvPr/>
        </p:nvSpPr>
        <p:spPr bwMode="auto">
          <a:xfrm flipH="1">
            <a:off x="6705600" y="1066800"/>
            <a:ext cx="533400" cy="1143000"/>
          </a:xfrm>
          <a:prstGeom prst="line">
            <a:avLst/>
          </a:prstGeom>
          <a:noFill/>
          <a:ln w="508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9" name="Oval 13"/>
          <p:cNvSpPr>
            <a:spLocks noChangeArrowheads="1"/>
          </p:cNvSpPr>
          <p:nvPr/>
        </p:nvSpPr>
        <p:spPr bwMode="auto">
          <a:xfrm>
            <a:off x="7550150" y="1835150"/>
            <a:ext cx="444500" cy="444500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0" name="Line 14"/>
          <p:cNvSpPr>
            <a:spLocks noChangeShapeType="1"/>
          </p:cNvSpPr>
          <p:nvPr/>
        </p:nvSpPr>
        <p:spPr bwMode="auto">
          <a:xfrm flipH="1">
            <a:off x="7239000" y="685800"/>
            <a:ext cx="990600" cy="381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1" name="Line 15"/>
          <p:cNvSpPr>
            <a:spLocks noChangeShapeType="1"/>
          </p:cNvSpPr>
          <p:nvPr/>
        </p:nvSpPr>
        <p:spPr bwMode="auto">
          <a:xfrm flipV="1">
            <a:off x="6705600" y="2057400"/>
            <a:ext cx="1066800" cy="152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2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3810000"/>
            <a:ext cx="3124200" cy="25146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GB" sz="24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Navigates in Detector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Locates a point</a:t>
            </a:r>
          </a:p>
          <a:p>
            <a:r>
              <a:rPr lang="en-GB" sz="2400">
                <a:latin typeface="Tahoma" charset="0"/>
                <a:ea typeface="ＭＳ Ｐゴシック" charset="0"/>
                <a:cs typeface="ＭＳ Ｐゴシック" charset="0"/>
              </a:rPr>
              <a:t>Computes a step</a:t>
            </a:r>
          </a:p>
          <a:p>
            <a:pPr lvl="1"/>
            <a:r>
              <a:rPr lang="en-GB" sz="2000">
                <a:latin typeface="Tahoma" charset="0"/>
                <a:ea typeface="ＭＳ Ｐゴシック" charset="0"/>
              </a:rPr>
              <a:t>Linear intersection</a:t>
            </a:r>
          </a:p>
          <a:p>
            <a:pPr>
              <a:lnSpc>
                <a:spcPct val="170000"/>
              </a:lnSpc>
              <a:buFont typeface="Monotype Sorts" charset="0"/>
              <a:buNone/>
            </a:pPr>
            <a:endParaRPr lang="en-GB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77" name="Rectangle 17"/>
          <p:cNvSpPr>
            <a:spLocks noChangeArrowheads="1"/>
          </p:cNvSpPr>
          <p:nvPr/>
        </p:nvSpPr>
        <p:spPr bwMode="auto">
          <a:xfrm>
            <a:off x="685800" y="533400"/>
            <a:ext cx="6629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4000" i="1">
                <a:solidFill>
                  <a:srgbClr val="00CC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Geant4 geometry: what it does</a:t>
            </a:r>
            <a:endParaRPr lang="en-US" sz="4000" i="1">
              <a:solidFill>
                <a:srgbClr val="00CC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177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177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D7CCA0F-ABDF-6348-8549-19416A95473B}" type="slidenum">
              <a:rPr lang="en-GB" sz="1200">
                <a:latin typeface="Arial" charset="0"/>
              </a:rPr>
              <a:pPr/>
              <a:t>27</a:t>
            </a:fld>
            <a:endParaRPr lang="en-GB" sz="1200">
              <a:latin typeface="Arial" charset="0"/>
            </a:endParaRPr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Atlas : Physics Signatures and Event Rates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908050"/>
            <a:ext cx="4652963" cy="5218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Οι δεσμες διασταυρονονται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40 MHz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>
                <a:latin typeface="Symbol" charset="0"/>
                <a:ea typeface="ＭＳ Ｐゴシック" charset="0"/>
                <a:cs typeface="ＭＳ Ｐゴシック" charset="0"/>
              </a:rPr>
              <a:t>s</a:t>
            </a:r>
            <a:r>
              <a:rPr kumimoji="1" lang="en-US" baseline="-25000">
                <a:latin typeface="Comic Sans MS" charset="0"/>
                <a:ea typeface="ＭＳ Ｐゴシック" charset="0"/>
                <a:cs typeface="ＭＳ Ｐゴシック" charset="0"/>
              </a:rPr>
              <a:t>inelastic 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= 80 mb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καθε περασμα πολλες συγκρουσεις (αυξουσα μεση τιμη. φετος ~ 25)</a:t>
            </a:r>
            <a:endParaRPr kumimoji="1" lang="en-US" sz="180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Διαφορετικοι στοχοι, ο καθενας με τη δικια του «υπογραφη»</a:t>
            </a:r>
            <a:endParaRPr kumimoji="1" lang="en-US" sz="200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Το Χιγκς (</a:t>
            </a:r>
            <a:r>
              <a:rPr kumimoji="1" lang="en-US" sz="1800">
                <a:latin typeface="Comic Sans MS" charset="0"/>
                <a:ea typeface="ＭＳ Ｐゴシック" charset="0"/>
              </a:rPr>
              <a:t>Higgs</a:t>
            </a:r>
            <a:r>
              <a:rPr kumimoji="1" lang="el-GR" sz="1800">
                <a:latin typeface="Comic Sans MS" charset="0"/>
                <a:ea typeface="ＭＳ Ｐゴシック" charset="0"/>
              </a:rPr>
              <a:t>) μεσονιο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Υπερσυμμετρια (</a:t>
            </a:r>
            <a:r>
              <a:rPr kumimoji="1" lang="en-US" sz="1800">
                <a:latin typeface="Comic Sans MS" charset="0"/>
                <a:ea typeface="ＭＳ Ｐゴシック" charset="0"/>
              </a:rPr>
              <a:t>Supersymmetry</a:t>
            </a:r>
            <a:r>
              <a:rPr kumimoji="1" lang="el-GR" sz="1800">
                <a:latin typeface="Comic Sans MS" charset="0"/>
                <a:ea typeface="ＭＳ Ｐゴシック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Το αγνωστο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>
                <a:latin typeface="Comic Sans MS" charset="0"/>
                <a:ea typeface="ＭＳ Ｐゴシック" charset="0"/>
              </a:rPr>
              <a:t>Οι συμμετριες στα Β μεσονια</a:t>
            </a:r>
          </a:p>
          <a:p>
            <a:pPr eaLnBrk="1" hangingPunct="1">
              <a:lnSpc>
                <a:spcPct val="90000"/>
              </a:lnSpc>
            </a:pPr>
            <a:r>
              <a:rPr kumimoji="1" lang="el-GR" sz="2200">
                <a:latin typeface="Comic Sans MS" charset="0"/>
                <a:ea typeface="ＭＳ Ｐゴシック" charset="0"/>
                <a:cs typeface="ＭＳ Ｐゴシック" charset="0"/>
              </a:rPr>
              <a:t>Το καθε καναλι χρειαζεται την προσομοιωση του</a:t>
            </a:r>
          </a:p>
          <a:p>
            <a:pPr lvl="1" eaLnBrk="1" hangingPunct="1">
              <a:lnSpc>
                <a:spcPct val="90000"/>
              </a:lnSpc>
            </a:pP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>
                <a:latin typeface="Comic Sans MS" charset="0"/>
                <a:ea typeface="ＭＳ Ｐゴシック" charset="0"/>
                <a:cs typeface="ＭＳ Ｐゴシック" charset="0"/>
              </a:rPr>
              <a:t>Τα ενδιαφεροντα συμβαντα ειναι καρφιτσες στα αχυρα σε ενα χωριο γιοματο σταβλους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 (~ 1 in 10</a:t>
            </a:r>
            <a:r>
              <a:rPr kumimoji="1" lang="en-US" sz="2000" baseline="30000">
                <a:latin typeface="Comic Sans MS" charset="0"/>
                <a:ea typeface="ＭＳ Ｐゴシック" charset="0"/>
                <a:cs typeface="ＭＳ Ｐゴシック" charset="0"/>
              </a:rPr>
              <a:t>5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- 10</a:t>
            </a:r>
            <a:r>
              <a:rPr kumimoji="1" lang="en-US" sz="2000" baseline="30000">
                <a:latin typeface="Comic Sans MS" charset="0"/>
                <a:ea typeface="ＭＳ Ｐゴシック" charset="0"/>
                <a:cs typeface="ＭＳ Ｐゴシック" charset="0"/>
              </a:rPr>
              <a:t>9 </a:t>
            </a:r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pic>
        <p:nvPicPr>
          <p:cNvPr id="79155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0488" y="836613"/>
            <a:ext cx="3729037" cy="50736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9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198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98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478ED05-DE9B-5C45-A56A-F3D64D268729}" type="slidenum">
              <a:rPr lang="en-US" sz="1400">
                <a:latin typeface="Arial" charset="0"/>
              </a:rPr>
              <a:pPr/>
              <a:t>28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Grande" charset="0"/>
                <a:ea typeface="ＭＳ Ｐゴシック" charset="0"/>
                <a:cs typeface="ＭＳ Ｐゴシック" charset="0"/>
              </a:rPr>
              <a:t>Γιατι προσομοιωση ?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 smtClean="0">
                <a:latin typeface="Lucida Grande" charset="0"/>
                <a:ea typeface="ＭＳ Ｐゴシック" charset="0"/>
                <a:cs typeface="ＭＳ Ｐゴシック" charset="0"/>
              </a:rPr>
              <a:t>Για να σχεδιασουμε τους ανιχνευτες</a:t>
            </a:r>
          </a:p>
          <a:p>
            <a:pPr marL="0" indent="0">
              <a:lnSpc>
                <a:spcPct val="90000"/>
              </a:lnSpc>
              <a:buNone/>
            </a:pPr>
            <a:endParaRPr lang="el-GR" sz="2400" dirty="0" smtClean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 dirty="0" smtClean="0">
                <a:latin typeface="Lucida Grande" charset="0"/>
                <a:ea typeface="ＭＳ Ｐゴシック" charset="0"/>
                <a:cs typeface="ＭＳ Ｐゴシック" charset="0"/>
              </a:rPr>
              <a:t>Για να ετοιμασουμε τις μεθοδους ανακατασκευης</a:t>
            </a:r>
          </a:p>
          <a:p>
            <a:pPr>
              <a:lnSpc>
                <a:spcPct val="90000"/>
              </a:lnSpc>
            </a:pPr>
            <a:r>
              <a:rPr lang="el-GR" sz="2400" dirty="0" smtClean="0">
                <a:latin typeface="Lucida Grande" charset="0"/>
                <a:ea typeface="ＭＳ Ｐゴシック" charset="0"/>
                <a:cs typeface="ＭＳ Ｐゴシック" charset="0"/>
              </a:rPr>
              <a:t>Να χαρακτηρισουμε τον ανιχνευτη</a:t>
            </a:r>
            <a:endParaRPr lang="el-GR" sz="24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l-GR" sz="2400" dirty="0" smtClean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Να </a:t>
            </a:r>
            <a:r>
              <a:rPr lang="el-GR" sz="2400" dirty="0" smtClean="0">
                <a:latin typeface="Lucida Grande" charset="0"/>
                <a:ea typeface="ＭＳ Ｐゴシック" charset="0"/>
                <a:cs typeface="ＭＳ Ｐゴシック" charset="0"/>
              </a:rPr>
              <a:t>αξιολογήσουμε </a:t>
            </a: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την σημαντικότητα </a:t>
            </a:r>
            <a:r>
              <a:rPr lang="el-GR" sz="2400" dirty="0" smtClean="0">
                <a:latin typeface="Lucida Grande" charset="0"/>
                <a:ea typeface="ＭＳ Ｐゴシック" charset="0"/>
                <a:cs typeface="ＭＳ Ｐゴシック" charset="0"/>
              </a:rPr>
              <a:t>των γεγονοτων</a:t>
            </a:r>
            <a:endParaRPr lang="el-GR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l-GR" sz="2400" dirty="0" smtClean="0">
                <a:latin typeface="Tahoma" charset="0"/>
                <a:ea typeface="ＭＳ Ｐゴシック" charset="0"/>
                <a:cs typeface="ＭＳ Ｐゴシック" charset="0"/>
              </a:rPr>
              <a:t>Απο πρωτη ιδεα, ως την τελευταια λεπτομερεια</a:t>
            </a:r>
          </a:p>
          <a:p>
            <a:endParaRPr lang="el-GR" sz="24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sz="2400" dirty="0" smtClean="0">
                <a:latin typeface="Tahoma" charset="0"/>
                <a:ea typeface="ＭＳ Ｐゴシック" charset="0"/>
                <a:cs typeface="ＭＳ Ｐゴシック" charset="0"/>
              </a:rPr>
              <a:t>Πριν αρχισει να τρεχει το πειραμα</a:t>
            </a:r>
          </a:p>
          <a:p>
            <a:pPr lvl="1"/>
            <a:r>
              <a:rPr lang="el-GR" sz="2000" dirty="0" smtClean="0">
                <a:latin typeface="Tahoma" charset="0"/>
                <a:ea typeface="ＭＳ Ｐゴシック" charset="0"/>
                <a:cs typeface="ＭＳ Ｐゴシック" charset="0"/>
              </a:rPr>
              <a:t>Για να ειναι ετοιμο για την αρχη – π.χ. την πρωτη δεσμη</a:t>
            </a:r>
          </a:p>
          <a:p>
            <a:pPr lvl="1"/>
            <a:endParaRPr lang="el-GR" sz="20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sz="2400" dirty="0" smtClean="0">
                <a:latin typeface="Tahoma" charset="0"/>
                <a:ea typeface="ＭＳ Ｐゴシック" charset="0"/>
                <a:cs typeface="ＭＳ Ｐゴシック" charset="0"/>
              </a:rPr>
              <a:t>Συνεχως</a:t>
            </a:r>
          </a:p>
          <a:p>
            <a:pPr lvl="1"/>
            <a:r>
              <a:rPr lang="el-GR" sz="1800" dirty="0" smtClean="0">
                <a:latin typeface="Tahoma" charset="0"/>
                <a:ea typeface="ＭＳ Ｐゴシック" charset="0"/>
                <a:cs typeface="ＭＳ Ｐゴシック" charset="0"/>
              </a:rPr>
              <a:t>ως το τελος των πειραματων (μεγαλη και διαρκης αναγκη)</a:t>
            </a:r>
            <a:endParaRPr lang="el-GR" sz="18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dirty="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218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18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C64E5EC-4573-E04A-B511-D46B95C30955}" type="slidenum">
              <a:rPr lang="en-US" sz="1400">
                <a:latin typeface="Arial" charset="0"/>
              </a:rPr>
              <a:pPr/>
              <a:t>29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57600" cy="1524000"/>
          </a:xfrm>
        </p:spPr>
        <p:txBody>
          <a:bodyPr/>
          <a:lstStyle/>
          <a:p>
            <a:r>
              <a:rPr lang="el-GR" sz="2900">
                <a:latin typeface="Arial Black" charset="0"/>
                <a:ea typeface="ＭＳ Ｐゴシック" charset="0"/>
                <a:cs typeface="ＭＳ Ｐゴシック" charset="0"/>
              </a:rPr>
              <a:t>Παραδειγμα </a:t>
            </a:r>
            <a:r>
              <a:rPr lang="en-US" sz="3200">
                <a:latin typeface="Arial Black" charset="0"/>
                <a:ea typeface="ＭＳ Ｐゴシック" charset="0"/>
                <a:cs typeface="ＭＳ Ｐゴシック" charset="0"/>
              </a:rPr>
              <a:t>σύγκριση</a:t>
            </a:r>
            <a:r>
              <a:rPr lang="el-GR" sz="3200">
                <a:latin typeface="Arial Black" charset="0"/>
                <a:ea typeface="ＭＳ Ｐゴシック" charset="0"/>
                <a:cs typeface="ＭＳ Ｐゴシック" charset="0"/>
              </a:rPr>
              <a:t>ς</a:t>
            </a:r>
            <a:endParaRPr lang="en-GB" sz="290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18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3335288" cy="4191000"/>
          </a:xfrm>
        </p:spPr>
        <p:txBody>
          <a:bodyPr/>
          <a:lstStyle/>
          <a:p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Δειγμ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α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τολη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π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τικο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θερμιδομετρο</a:t>
            </a:r>
            <a:endParaRPr lang="el-GR" sz="20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Ορατή ενέργεια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r>
              <a:rPr lang="el-GR" sz="2400" dirty="0" smtClean="0">
                <a:latin typeface="Tahoma" charset="0"/>
                <a:ea typeface="ＭＳ Ｐゴシック" charset="0"/>
                <a:cs typeface="ＭＳ Ｐゴシック" charset="0"/>
              </a:rPr>
              <a:t>Δοκιμες</a:t>
            </a:r>
          </a:p>
          <a:p>
            <a:pPr lvl="1"/>
            <a:r>
              <a:rPr lang="el-GR" sz="2000" dirty="0" smtClean="0">
                <a:latin typeface="Tahoma" charset="0"/>
                <a:ea typeface="ＭＳ Ｐゴシック" charset="0"/>
                <a:cs typeface="ＭＳ Ｐゴシック" charset="0"/>
              </a:rPr>
              <a:t>Για όλες τις ηλεκτρικτομαγνιτικες αλληλεπιδρασεις, ηλεκτρονιων (</a:t>
            </a:r>
            <a:r>
              <a:rPr lang="en-US" sz="2000" dirty="0" smtClean="0">
                <a:latin typeface="Tahoma" charset="0"/>
                <a:ea typeface="ＭＳ Ｐゴシック" charset="0"/>
                <a:cs typeface="ＭＳ Ｐゴシック" charset="0"/>
              </a:rPr>
              <a:t>e</a:t>
            </a:r>
            <a:r>
              <a:rPr lang="el-GR" sz="2000" dirty="0" smtClean="0">
                <a:latin typeface="Tahoma" charset="0"/>
                <a:ea typeface="ＭＳ Ｐゴシック" charset="0"/>
                <a:cs typeface="ＭＳ Ｐゴシック" charset="0"/>
              </a:rPr>
              <a:t>-) φωτονίων</a:t>
            </a:r>
            <a:endParaRPr lang="en-US" sz="2000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endParaRPr lang="en-GB" sz="1600" dirty="0">
              <a:latin typeface="Tahoma" charset="0"/>
              <a:ea typeface="ＭＳ Ｐゴシック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Data from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Sicapo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Col. NIM A332 (85-90) 1993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1862" name="Picture 4" descr="PbFeSi-Calor-VisibleEnergy_G4g3Da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9313" y="228600"/>
            <a:ext cx="5754687" cy="60372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8054032" cy="1276350"/>
          </a:xfrm>
        </p:spPr>
        <p:txBody>
          <a:bodyPr/>
          <a:lstStyle/>
          <a:p>
            <a:r>
              <a:rPr lang="el-GR" dirty="0" smtClean="0">
                <a:latin typeface="Lucida Grande" charset="0"/>
                <a:ea typeface="ＭＳ Ｐゴシック" charset="0"/>
              </a:rPr>
              <a:t>Οι </a:t>
            </a:r>
            <a:r>
              <a:rPr lang="el-GR" dirty="0" err="1" smtClean="0">
                <a:latin typeface="Lucida Grande" charset="0"/>
                <a:ea typeface="ＭＳ Ｐゴシック" charset="0"/>
              </a:rPr>
              <a:t>χρησεις</a:t>
            </a:r>
            <a:r>
              <a:rPr lang="el-GR" dirty="0" smtClean="0">
                <a:latin typeface="Lucida Grande" charset="0"/>
                <a:ea typeface="ＭＳ Ｐゴシック" charset="0"/>
              </a:rPr>
              <a:t> των </a:t>
            </a:r>
            <a:r>
              <a:rPr lang="el-GR" dirty="0" err="1" smtClean="0">
                <a:latin typeface="Lucida Grande" charset="0"/>
                <a:ea typeface="ＭＳ Ｐゴシック" charset="0"/>
              </a:rPr>
              <a:t>Υπολογιστων</a:t>
            </a:r>
            <a:r>
              <a:rPr lang="el-GR" dirty="0" smtClean="0">
                <a:latin typeface="Lucida Grande" charset="0"/>
                <a:ea typeface="ＭＳ Ｐゴシック" charset="0"/>
              </a:rPr>
              <a:t> και των </a:t>
            </a:r>
            <a:r>
              <a:rPr lang="el-GR" dirty="0" err="1" smtClean="0">
                <a:latin typeface="Lucida Grande" charset="0"/>
                <a:ea typeface="ＭＳ Ｐゴシック" charset="0"/>
              </a:rPr>
              <a:t>Λογισμικων</a:t>
            </a:r>
            <a:r>
              <a:rPr lang="el-GR" dirty="0" smtClean="0">
                <a:latin typeface="Lucida Grande" charset="0"/>
                <a:ea typeface="ＭＳ Ｐゴシック" charset="0"/>
              </a:rPr>
              <a:t> </a:t>
            </a:r>
            <a:r>
              <a:rPr lang="el-GR" dirty="0" smtClean="0">
                <a:latin typeface="Lucida Grande" charset="0"/>
                <a:ea typeface="ＭＳ Ｐゴシック" charset="0"/>
              </a:rPr>
              <a:t>στη ΦΥΕ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Lucida Grande" charset="0"/>
                <a:ea typeface="ＭＳ Ｐゴシック" charset="0"/>
              </a:rPr>
              <a:t>Καταγραφη δεδομενων</a:t>
            </a:r>
          </a:p>
          <a:p>
            <a:pPr lvl="1"/>
            <a:r>
              <a:rPr lang="en-US" dirty="0" smtClean="0">
                <a:latin typeface="Lucida Grande" charset="0"/>
                <a:ea typeface="ＭＳ Ｐゴシック" charset="0"/>
              </a:rPr>
              <a:t>Data Acquisition (DAQ)</a:t>
            </a:r>
          </a:p>
          <a:p>
            <a:pPr lvl="1"/>
            <a:r>
              <a:rPr lang="el-GR" dirty="0" smtClean="0">
                <a:latin typeface="Lucida Grande" charset="0"/>
                <a:ea typeface="ＭＳ Ｐゴシック" charset="0"/>
              </a:rPr>
              <a:t>Περιλαμβάνει</a:t>
            </a:r>
            <a:r>
              <a:rPr lang="en-US" dirty="0" smtClean="0">
                <a:latin typeface="Lucida Grande" charset="0"/>
                <a:ea typeface="ＭＳ Ｐゴシック" charset="0"/>
              </a:rPr>
              <a:t> </a:t>
            </a:r>
            <a:r>
              <a:rPr lang="el-GR" dirty="0" smtClean="0">
                <a:latin typeface="Lucida Grande" charset="0"/>
                <a:ea typeface="ＭＳ Ｐゴシック" charset="0"/>
              </a:rPr>
              <a:t>την Επιλογή</a:t>
            </a:r>
            <a:r>
              <a:rPr lang="en-US" dirty="0" smtClean="0">
                <a:latin typeface="Lucida Grande" charset="0"/>
                <a:ea typeface="ＭＳ Ｐゴシック" charset="0"/>
              </a:rPr>
              <a:t> </a:t>
            </a:r>
            <a:r>
              <a:rPr lang="el-GR" dirty="0" smtClean="0">
                <a:latin typeface="Lucida Grande" charset="0"/>
                <a:ea typeface="ＭＳ Ｐゴシック" charset="0"/>
              </a:rPr>
              <a:t>συγκρουσεων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Ανακατασκευη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2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Αμεσως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αργοτερα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Προσομοιωση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δεδομενων</a:t>
            </a:r>
            <a:r>
              <a:rPr lang="el-GR" dirty="0">
                <a:latin typeface="Tahoma" charset="0"/>
                <a:ea typeface="ＭＳ Ｐゴシック" charset="0"/>
              </a:rPr>
              <a:t> (data analysis)</a:t>
            </a:r>
          </a:p>
          <a:p>
            <a:endParaRPr lang="el-GR" dirty="0" smtClean="0">
              <a:latin typeface="Lucida Grande" charset="0"/>
              <a:ea typeface="ＭＳ Ｐゴシック" charset="0"/>
            </a:endParaRPr>
          </a:p>
          <a:p>
            <a:endParaRPr lang="el-GR" dirty="0">
              <a:latin typeface="Tahoma" charset="0"/>
              <a:ea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Ι. </a:t>
            </a:r>
            <a:r>
              <a:rPr lang="en-US" dirty="0" err="1" smtClean="0"/>
              <a:t>Α</a:t>
            </a:r>
            <a:r>
              <a:rPr lang="en-US" dirty="0" smtClean="0"/>
              <a:t>π</a:t>
            </a:r>
            <a:r>
              <a:rPr lang="en-US" dirty="0" err="1" smtClean="0"/>
              <a:t>οστολ</a:t>
            </a:r>
            <a:r>
              <a:rPr lang="en-US" dirty="0" smtClean="0"/>
              <a:t>α</a:t>
            </a:r>
            <a:r>
              <a:rPr lang="en-US" dirty="0" err="1" smtClean="0"/>
              <a:t>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82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2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7120CC5-255A-4146-934C-2B91714814FC}" type="slidenum">
              <a:rPr lang="en-US" sz="1400">
                <a:latin typeface="Arial" charset="0"/>
              </a:rPr>
              <a:pPr/>
              <a:t>30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2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One area: Tracking</a:t>
            </a:r>
          </a:p>
        </p:txBody>
      </p:sp>
      <p:sp>
        <p:nvSpPr>
          <p:cNvPr id="182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What a simulation code needs to do for each step of particle: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Determine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step length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Corresponding to the applicable physics processes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Checking if it crosses a geometrical boundary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Model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final state</a:t>
            </a:r>
            <a:r>
              <a:rPr lang="en-US">
                <a:latin typeface="Tahoma" charset="0"/>
                <a:ea typeface="ＭＳ Ｐゴシック" charset="0"/>
              </a:rPr>
              <a:t> of the track,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Advancing it, potentially in an EM field,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Applying the actions of the physics processes,</a:t>
            </a:r>
          </a:p>
          <a:p>
            <a:pPr lvl="3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which can create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secondary</a:t>
            </a:r>
            <a:r>
              <a:rPr lang="en-US">
                <a:latin typeface="Tahoma" charset="0"/>
                <a:ea typeface="ＭＳ Ｐゴシック" charset="0"/>
              </a:rPr>
              <a:t> particles.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Deposit</a:t>
            </a:r>
            <a:r>
              <a:rPr lang="en-US">
                <a:latin typeface="Tahoma" charset="0"/>
                <a:ea typeface="ＭＳ Ｐゴシック" charset="0"/>
              </a:rPr>
              <a:t> energy in current position (</a:t>
            </a:r>
            <a:r>
              <a:rPr lang="ja-JP" altLang="en-US">
                <a:latin typeface="Tahoma" charset="0"/>
                <a:ea typeface="ＭＳ Ｐゴシック" charset="0"/>
              </a:rPr>
              <a:t>‘</a:t>
            </a:r>
            <a:r>
              <a:rPr lang="en-US" altLang="ja-JP">
                <a:latin typeface="Tahoma" charset="0"/>
                <a:ea typeface="ＭＳ Ｐゴシック" charset="0"/>
              </a:rPr>
              <a:t>hit</a:t>
            </a:r>
            <a:r>
              <a:rPr lang="ja-JP" altLang="en-US">
                <a:latin typeface="Tahoma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).</a:t>
            </a:r>
            <a:endParaRPr lang="en-US">
              <a:latin typeface="Tahoma" charset="0"/>
              <a:ea typeface="ＭＳ Ｐゴシック" charset="0"/>
            </a:endParaRPr>
          </a:p>
        </p:txBody>
      </p:sp>
      <p:pic>
        <p:nvPicPr>
          <p:cNvPr id="182278" name="Picture 4" descr="BS00559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22098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239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39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CC3A3B7-FDA2-084D-8BF1-C19D4374323B}" type="slidenum">
              <a:rPr lang="en-US" sz="1400">
                <a:latin typeface="Arial" charset="0"/>
              </a:rPr>
              <a:pPr/>
              <a:t>31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Υπαρχει απλη λυση ?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Αρκει η μεση τιμη της αποθεσης ενεργειας (π.χ.) ?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μερικες απλες ερευνες, Ναι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πολλες (τις περισοτερες) χρειαζεται ολη η εικονα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Υπαρχει κατανομή τιμων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Που δεν ειναι παντα συμμετρικη η απλη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Οι ουρες των κατανομων μπορουν να παιξουν μεγαλο ρολο</a:t>
            </a:r>
          </a:p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Με ποιο σφαλμα ξερετε την ταδε ενεργεια?</a:t>
            </a:r>
            <a:endParaRPr lang="en-US" sz="2800" dirty="0">
              <a:latin typeface="Lucida Grande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904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90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21C0BCA-6DDD-4243-8B66-A8E7E442BD0D}" type="slidenum">
              <a:rPr lang="en-US" sz="1400">
                <a:latin typeface="Arial" charset="0"/>
              </a:rPr>
              <a:pPr/>
              <a:t>32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046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6040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G</a:t>
            </a:r>
            <a:r>
              <a:rPr lang="en-GB" sz="3200">
                <a:latin typeface="Arial Black" charset="0"/>
                <a:ea typeface="ＭＳ Ｐゴシック" charset="0"/>
                <a:cs typeface="ＭＳ Ｐゴシック" charset="0"/>
              </a:rPr>
              <a:t>EANT</a:t>
            </a:r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4                </a:t>
            </a:r>
          </a:p>
        </p:txBody>
      </p:sp>
      <p:sp>
        <p:nvSpPr>
          <p:cNvPr id="1904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GB" sz="2800" dirty="0">
                <a:latin typeface="Tahoma" charset="0"/>
                <a:ea typeface="ＭＳ Ｐゴシック" charset="0"/>
                <a:cs typeface="ＭＳ Ｐゴシック" charset="0"/>
              </a:rPr>
              <a:t>Detector simulation </a:t>
            </a:r>
            <a:r>
              <a:rPr lang="en-GB" sz="2800" dirty="0">
                <a:solidFill>
                  <a:schemeClr val="accent1"/>
                </a:solidFill>
                <a:latin typeface="Tahoma" charset="0"/>
                <a:ea typeface="ＭＳ Ｐゴシック" charset="0"/>
                <a:cs typeface="ＭＳ Ｐゴシック" charset="0"/>
              </a:rPr>
              <a:t>tool-kit</a:t>
            </a:r>
            <a:r>
              <a:rPr lang="en-GB" sz="2800" dirty="0">
                <a:latin typeface="Tahoma" charset="0"/>
                <a:ea typeface="ＭＳ Ｐゴシック" charset="0"/>
                <a:cs typeface="ＭＳ Ｐゴシック" charset="0"/>
              </a:rPr>
              <a:t> for HEP</a:t>
            </a:r>
          </a:p>
          <a:p>
            <a:pPr lvl="1"/>
            <a:r>
              <a:rPr lang="en-GB" sz="2400" dirty="0">
                <a:latin typeface="Tahoma" charset="0"/>
                <a:ea typeface="ＭＳ Ｐゴシック" charset="0"/>
              </a:rPr>
              <a:t>offers alternatives, allows for tailoring</a:t>
            </a:r>
          </a:p>
          <a:p>
            <a:r>
              <a:rPr lang="en-GB" sz="2800" dirty="0">
                <a:latin typeface="Tahoma" charset="0"/>
                <a:ea typeface="ＭＳ Ｐゴシック" charset="0"/>
                <a:cs typeface="ＭＳ Ｐゴシック" charset="0"/>
              </a:rPr>
              <a:t>Software Engineering and OO technology</a:t>
            </a:r>
          </a:p>
          <a:p>
            <a:pPr lvl="1"/>
            <a:r>
              <a:rPr lang="en-GB" sz="2400" dirty="0">
                <a:latin typeface="Tahoma" charset="0"/>
                <a:ea typeface="ＭＳ Ｐゴシック" charset="0"/>
              </a:rPr>
              <a:t>provide the method for building, maintaining it. </a:t>
            </a:r>
          </a:p>
          <a:p>
            <a:r>
              <a:rPr lang="en-GB" sz="2800" dirty="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Requirements</a:t>
            </a:r>
            <a:r>
              <a:rPr lang="en-GB" sz="28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800" dirty="0" smtClean="0">
                <a:latin typeface="Tahoma" charset="0"/>
                <a:ea typeface="ＭＳ Ｐゴシック" charset="0"/>
                <a:cs typeface="ＭＳ Ｐゴシック" charset="0"/>
              </a:rPr>
              <a:t>from</a:t>
            </a:r>
            <a:r>
              <a:rPr lang="el-GR" sz="2800" dirty="0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Tahoma" charset="0"/>
                <a:ea typeface="ＭＳ Ｐゴシック" charset="0"/>
                <a:cs typeface="ＭＳ Ｐゴシック" charset="0"/>
              </a:rPr>
              <a:t>LHC/HEP and beyond</a:t>
            </a:r>
            <a:r>
              <a:rPr lang="en-GB" sz="2800" dirty="0" smtClean="0">
                <a:latin typeface="Tahoma" charset="0"/>
                <a:ea typeface="ＭＳ Ｐゴシック" charset="0"/>
                <a:cs typeface="ＭＳ Ｐゴシック" charset="0"/>
              </a:rPr>
              <a:t>:</a:t>
            </a:r>
            <a:endParaRPr lang="en-GB" sz="28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GB" sz="2400" dirty="0" smtClean="0">
                <a:latin typeface="Tahoma" charset="0"/>
                <a:ea typeface="ＭＳ Ｐゴシック" charset="0"/>
              </a:rPr>
              <a:t>medical </a:t>
            </a:r>
            <a:r>
              <a:rPr lang="en-GB" sz="2400" dirty="0">
                <a:latin typeface="Tahoma" charset="0"/>
                <a:ea typeface="ＭＳ Ｐゴシック" charset="0"/>
              </a:rPr>
              <a:t>and space science applications</a:t>
            </a:r>
          </a:p>
          <a:p>
            <a:r>
              <a:rPr lang="en-GB" sz="2800" dirty="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World-wide </a:t>
            </a:r>
            <a:r>
              <a:rPr lang="en-GB" sz="2800" dirty="0" smtClean="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collaboration </a:t>
            </a:r>
            <a:r>
              <a:rPr lang="en-GB" sz="2800" dirty="0" smtClean="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rPr>
              <a:t>(120 physicists &amp; engineers, &gt;10 countries)</a:t>
            </a:r>
          </a:p>
          <a:p>
            <a:r>
              <a:rPr lang="en-GB" sz="2800" dirty="0" smtClean="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Open source </a:t>
            </a:r>
            <a:r>
              <a:rPr lang="en-GB" sz="2800" dirty="0" smtClean="0">
                <a:solidFill>
                  <a:srgbClr val="000066"/>
                </a:solidFill>
                <a:latin typeface="Tahoma" charset="0"/>
                <a:ea typeface="ＭＳ Ｐゴシック" charset="0"/>
                <a:cs typeface="ＭＳ Ｐゴシック" charset="0"/>
              </a:rPr>
              <a:t>– anyone can use</a:t>
            </a:r>
            <a:r>
              <a:rPr lang="en-GB" sz="2800" dirty="0">
                <a:solidFill>
                  <a:srgbClr val="000066"/>
                </a:solidFill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2800" dirty="0" smtClean="0">
                <a:solidFill>
                  <a:srgbClr val="000066"/>
                </a:solidFill>
                <a:latin typeface="Tahoma" charset="0"/>
                <a:ea typeface="ＭＳ Ｐゴシック" charset="0"/>
                <a:cs typeface="ＭＳ Ｐゴシック" charset="0"/>
              </a:rPr>
              <a:t>&amp; improve it!</a:t>
            </a:r>
            <a:endParaRPr lang="en-GB" sz="2800" dirty="0">
              <a:solidFill>
                <a:srgbClr val="000066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0470" name="Picture 5" descr="MP0064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90500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 smtClean="0"/>
              <a:t>Αλλες χρησεις προσομοιωσης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 smtClean="0"/>
          </a:p>
          <a:p>
            <a:r>
              <a:rPr lang="el-GR" dirty="0" smtClean="0"/>
              <a:t>Πλανητες / δωρυφωροι</a:t>
            </a:r>
          </a:p>
          <a:p>
            <a:pPr lvl="1"/>
            <a:r>
              <a:rPr lang="el-GR" dirty="0" smtClean="0"/>
              <a:t>Αλληλεπιδραση ηλεκτρονιων/προτονιων με ατμοσφαιρα και μαγνητικο παιδιο της Γης</a:t>
            </a:r>
          </a:p>
          <a:p>
            <a:r>
              <a:rPr lang="el-GR" dirty="0" smtClean="0"/>
              <a:t>Ιατρικη</a:t>
            </a:r>
          </a:p>
          <a:p>
            <a:pPr lvl="1"/>
            <a:r>
              <a:rPr lang="el-GR" dirty="0" smtClean="0"/>
              <a:t>Για ιατρικη διαγνωση</a:t>
            </a:r>
          </a:p>
          <a:p>
            <a:pPr lvl="1"/>
            <a:r>
              <a:rPr lang="el-GR" dirty="0" smtClean="0"/>
              <a:t>Ραδιο-ιατρικη – θεραπεια με προτονια</a:t>
            </a:r>
          </a:p>
          <a:p>
            <a:pPr marL="0" indent="0">
              <a:buNone/>
            </a:pPr>
            <a:endParaRPr lang="el-GR" dirty="0" smtClean="0"/>
          </a:p>
          <a:p>
            <a:pPr lvl="1"/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Ι. </a:t>
            </a:r>
            <a:r>
              <a:rPr lang="en-US" dirty="0" err="1" smtClean="0"/>
              <a:t>Α</a:t>
            </a:r>
            <a:r>
              <a:rPr lang="en-US" dirty="0" smtClean="0"/>
              <a:t>π</a:t>
            </a:r>
            <a:r>
              <a:rPr lang="en-US" dirty="0" err="1" smtClean="0"/>
              <a:t>οστολ</a:t>
            </a:r>
            <a:r>
              <a:rPr lang="en-US" dirty="0" smtClean="0"/>
              <a:t>α</a:t>
            </a:r>
            <a:r>
              <a:rPr lang="en-US" dirty="0" err="1" smtClean="0"/>
              <a:t>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33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4" t="23766" r="13641" b="5893"/>
          <a:stretch>
            <a:fillRect/>
          </a:stretch>
        </p:blipFill>
        <p:spPr bwMode="auto">
          <a:xfrm>
            <a:off x="-91440" y="388620"/>
            <a:ext cx="9149715" cy="641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/>
          </p:cNvSpPr>
          <p:nvPr/>
        </p:nvSpPr>
        <p:spPr bwMode="auto">
          <a:xfrm>
            <a:off x="408623" y="1080135"/>
            <a:ext cx="8309610" cy="5372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rgbClr val="FF2712"/>
                </a:solidFill>
              </a:rPr>
              <a:t>Trapped particles in </a:t>
            </a:r>
            <a:r>
              <a:rPr lang="en-US" sz="3200">
                <a:solidFill>
                  <a:srgbClr val="F3EB00"/>
                </a:solidFill>
              </a:rPr>
              <a:t>Earth</a:t>
            </a:r>
            <a:r>
              <a:rPr lang="ja-JP" altLang="en-US" sz="3200">
                <a:solidFill>
                  <a:srgbClr val="CE3B00"/>
                </a:solidFill>
                <a:latin typeface="Arial" charset="0"/>
              </a:rPr>
              <a:t>’</a:t>
            </a:r>
            <a:r>
              <a:rPr lang="en-US" altLang="ja-JP" sz="3200">
                <a:solidFill>
                  <a:srgbClr val="CE3B00"/>
                </a:solidFill>
                <a:ea typeface="Gill Sans" charset="0"/>
                <a:cs typeface="Gill Sans" charset="0"/>
              </a:rPr>
              <a:t>s</a:t>
            </a:r>
            <a:r>
              <a:rPr lang="en-US" altLang="ja-JP" sz="3200">
                <a:solidFill>
                  <a:srgbClr val="FF2712"/>
                </a:solidFill>
                <a:ea typeface="Gill Sans" charset="0"/>
                <a:cs typeface="Gill Sans" charset="0"/>
              </a:rPr>
              <a:t> Magnetic field</a:t>
            </a:r>
            <a:endParaRPr lang="en-US" sz="3200">
              <a:solidFill>
                <a:srgbClr val="FF2712"/>
              </a:solidFill>
              <a:ea typeface="Gill Sans" charset="0"/>
              <a:cs typeface="Gill Sans" charset="0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1371600" y="308610"/>
            <a:ext cx="638937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6CD4D"/>
                </a:solidFill>
                <a:ea typeface="ＭＳ Ｐゴシック" charset="0"/>
              </a:rPr>
              <a:t>PLANETOCOSMICS</a:t>
            </a:r>
            <a:r>
              <a:rPr lang="en-US">
                <a:solidFill>
                  <a:srgbClr val="FE7038"/>
                </a:solidFill>
                <a:ea typeface="ＭＳ Ｐゴシック" charset="0"/>
              </a:rPr>
              <a:t> Geant4 application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22 Αυγουστου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Ι. Αποστολακης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34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Αναλυση δεδομενων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259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59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1D823E-21F9-A94D-A13E-E31634C62523}" type="slidenum">
              <a:rPr lang="en-US" sz="1400">
                <a:latin typeface="Arial" charset="0"/>
              </a:rPr>
              <a:pPr/>
              <a:t>35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25957" name="Picture 6" descr="osg+egee_sites_in L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572000" y="3962400"/>
            <a:ext cx="4427538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6589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58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84FCF70-240E-BB49-AFF1-930CF640B936}" type="slidenum">
              <a:rPr lang="en-GB" sz="1200">
                <a:latin typeface="Arial" charset="0"/>
              </a:rPr>
              <a:pPr/>
              <a:t>36</a:t>
            </a:fld>
            <a:endParaRPr lang="en-GB" sz="1200">
              <a:latin typeface="Arial" charset="0"/>
            </a:endParaRPr>
          </a:p>
        </p:txBody>
      </p:sp>
      <p:grpSp>
        <p:nvGrpSpPr>
          <p:cNvPr id="165892" name="Group 2"/>
          <p:cNvGrpSpPr>
            <a:grpSpLocks/>
          </p:cNvGrpSpPr>
          <p:nvPr/>
        </p:nvGrpSpPr>
        <p:grpSpPr bwMode="auto">
          <a:xfrm>
            <a:off x="7496175" y="5661025"/>
            <a:ext cx="1116013" cy="1196975"/>
            <a:chOff x="3832" y="3376"/>
            <a:chExt cx="915" cy="899"/>
          </a:xfrm>
        </p:grpSpPr>
        <p:pic>
          <p:nvPicPr>
            <p:cNvPr id="166015" name="Picture 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6" name="Picture 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7" name="Picture 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8" name="Picture 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19" name="Picture 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0" name="Picture 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1" name="Picture 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2" name="Picture 1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3" name="Picture 1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4" name="Picture 1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5" name="Picture 13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6" name="Picture 14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7" name="Picture 15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8" name="Picture 16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29" name="Picture 17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0" name="Picture 18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031" name="Picture 19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5893" name="Picture 20" descr="qze2znuk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3" y="6021388"/>
            <a:ext cx="796925" cy="466725"/>
          </a:xfrm>
        </p:spPr>
      </p:pic>
      <p:sp>
        <p:nvSpPr>
          <p:cNvPr id="165894" name="AutoShape 21"/>
          <p:cNvSpPr>
            <a:spLocks noChangeArrowheads="1"/>
          </p:cNvSpPr>
          <p:nvPr/>
        </p:nvSpPr>
        <p:spPr bwMode="auto">
          <a:xfrm>
            <a:off x="7653338" y="5154613"/>
            <a:ext cx="395287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895" name="Rectangle 22"/>
          <p:cNvSpPr>
            <a:spLocks noChangeArrowheads="1"/>
          </p:cNvSpPr>
          <p:nvPr/>
        </p:nvSpPr>
        <p:spPr bwMode="auto">
          <a:xfrm>
            <a:off x="6032500" y="5980113"/>
            <a:ext cx="895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individual</a:t>
            </a:r>
          </a:p>
          <a:p>
            <a:r>
              <a:rPr lang="en-GB" sz="1200" b="1">
                <a:latin typeface="Arial" charset="0"/>
              </a:rPr>
              <a:t>physics</a:t>
            </a:r>
          </a:p>
          <a:p>
            <a:r>
              <a:rPr lang="en-GB" sz="1200" b="1">
                <a:latin typeface="Arial" charset="0"/>
              </a:rPr>
              <a:t>analysis</a:t>
            </a:r>
          </a:p>
          <a:p>
            <a:endParaRPr lang="en-GB" sz="1200" b="1">
              <a:latin typeface="Arial" charset="0"/>
            </a:endParaRPr>
          </a:p>
        </p:txBody>
      </p:sp>
      <p:sp>
        <p:nvSpPr>
          <p:cNvPr id="793623" name="AutoShape 23"/>
          <p:cNvSpPr>
            <a:spLocks noChangeArrowheads="1"/>
          </p:cNvSpPr>
          <p:nvPr/>
        </p:nvSpPr>
        <p:spPr bwMode="auto">
          <a:xfrm>
            <a:off x="5216525" y="33782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batch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physics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analysis</a:t>
            </a:r>
          </a:p>
        </p:txBody>
      </p:sp>
      <p:sp>
        <p:nvSpPr>
          <p:cNvPr id="165897" name="Oval 24"/>
          <p:cNvSpPr>
            <a:spLocks noChangeArrowheads="1"/>
          </p:cNvSpPr>
          <p:nvPr/>
        </p:nvSpPr>
        <p:spPr bwMode="auto">
          <a:xfrm>
            <a:off x="427038" y="673100"/>
            <a:ext cx="369887" cy="598488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898" name="Freeform 25"/>
          <p:cNvSpPr>
            <a:spLocks/>
          </p:cNvSpPr>
          <p:nvPr/>
        </p:nvSpPr>
        <p:spPr bwMode="auto">
          <a:xfrm>
            <a:off x="550863" y="666750"/>
            <a:ext cx="642937" cy="823913"/>
          </a:xfrm>
          <a:custGeom>
            <a:avLst/>
            <a:gdLst>
              <a:gd name="T0" fmla="*/ 2147483647 w 476"/>
              <a:gd name="T1" fmla="*/ 0 h 519"/>
              <a:gd name="T2" fmla="*/ 2147483647 w 476"/>
              <a:gd name="T3" fmla="*/ 2147483647 h 519"/>
              <a:gd name="T4" fmla="*/ 2147483647 w 476"/>
              <a:gd name="T5" fmla="*/ 2147483647 h 519"/>
              <a:gd name="T6" fmla="*/ 0 w 476"/>
              <a:gd name="T7" fmla="*/ 2147483647 h 519"/>
              <a:gd name="T8" fmla="*/ 214748364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899" name="Oval 26"/>
          <p:cNvSpPr>
            <a:spLocks noChangeArrowheads="1"/>
          </p:cNvSpPr>
          <p:nvPr/>
        </p:nvSpPr>
        <p:spPr bwMode="auto">
          <a:xfrm>
            <a:off x="957263" y="873125"/>
            <a:ext cx="369887" cy="598488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0" name="Line 27"/>
          <p:cNvSpPr>
            <a:spLocks noChangeShapeType="1"/>
          </p:cNvSpPr>
          <p:nvPr/>
        </p:nvSpPr>
        <p:spPr bwMode="auto">
          <a:xfrm>
            <a:off x="652463" y="666750"/>
            <a:ext cx="490537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1" name="Line 28"/>
          <p:cNvSpPr>
            <a:spLocks noChangeShapeType="1"/>
          </p:cNvSpPr>
          <p:nvPr/>
        </p:nvSpPr>
        <p:spPr bwMode="auto">
          <a:xfrm>
            <a:off x="534988" y="1252538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2" name="Line 29"/>
          <p:cNvSpPr>
            <a:spLocks noChangeShapeType="1"/>
          </p:cNvSpPr>
          <p:nvPr/>
        </p:nvSpPr>
        <p:spPr bwMode="auto">
          <a:xfrm>
            <a:off x="461963" y="771525"/>
            <a:ext cx="530225" cy="223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3" name="Line 30"/>
          <p:cNvSpPr>
            <a:spLocks noChangeShapeType="1"/>
          </p:cNvSpPr>
          <p:nvPr/>
        </p:nvSpPr>
        <p:spPr bwMode="auto">
          <a:xfrm>
            <a:off x="420688" y="971550"/>
            <a:ext cx="531812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4" name="Line 31"/>
          <p:cNvSpPr>
            <a:spLocks noChangeShapeType="1"/>
          </p:cNvSpPr>
          <p:nvPr/>
        </p:nvSpPr>
        <p:spPr bwMode="auto">
          <a:xfrm>
            <a:off x="469900" y="1184275"/>
            <a:ext cx="531813" cy="198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5" name="Oval 32"/>
          <p:cNvSpPr>
            <a:spLocks noChangeArrowheads="1"/>
          </p:cNvSpPr>
          <p:nvPr/>
        </p:nvSpPr>
        <p:spPr bwMode="auto">
          <a:xfrm>
            <a:off x="1006475" y="925513"/>
            <a:ext cx="271463" cy="493712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6" name="Oval 33"/>
          <p:cNvSpPr>
            <a:spLocks noChangeArrowheads="1"/>
          </p:cNvSpPr>
          <p:nvPr/>
        </p:nvSpPr>
        <p:spPr bwMode="auto">
          <a:xfrm>
            <a:off x="1077913" y="1008063"/>
            <a:ext cx="130175" cy="328612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7" name="Oval 34"/>
          <p:cNvSpPr>
            <a:spLocks noChangeArrowheads="1"/>
          </p:cNvSpPr>
          <p:nvPr/>
        </p:nvSpPr>
        <p:spPr bwMode="auto">
          <a:xfrm>
            <a:off x="1112838" y="1060450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08" name="Line 35"/>
          <p:cNvSpPr>
            <a:spLocks noChangeShapeType="1"/>
          </p:cNvSpPr>
          <p:nvPr/>
        </p:nvSpPr>
        <p:spPr bwMode="auto">
          <a:xfrm flipV="1">
            <a:off x="1009650" y="960438"/>
            <a:ext cx="284163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9" name="Line 36"/>
          <p:cNvSpPr>
            <a:spLocks noChangeShapeType="1"/>
          </p:cNvSpPr>
          <p:nvPr/>
        </p:nvSpPr>
        <p:spPr bwMode="auto">
          <a:xfrm flipV="1">
            <a:off x="962025" y="1171575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0" name="Line 37"/>
          <p:cNvSpPr>
            <a:spLocks noChangeShapeType="1"/>
          </p:cNvSpPr>
          <p:nvPr/>
        </p:nvSpPr>
        <p:spPr bwMode="auto">
          <a:xfrm>
            <a:off x="1136650" y="863600"/>
            <a:ext cx="11113" cy="611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1" name="Line 38"/>
          <p:cNvSpPr>
            <a:spLocks noChangeShapeType="1"/>
          </p:cNvSpPr>
          <p:nvPr/>
        </p:nvSpPr>
        <p:spPr bwMode="auto">
          <a:xfrm>
            <a:off x="1006475" y="971550"/>
            <a:ext cx="279400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2" name="Oval 39"/>
          <p:cNvSpPr>
            <a:spLocks noChangeArrowheads="1"/>
          </p:cNvSpPr>
          <p:nvPr/>
        </p:nvSpPr>
        <p:spPr bwMode="auto">
          <a:xfrm>
            <a:off x="1122363" y="1149350"/>
            <a:ext cx="39687" cy="46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913" name="Rectangle 40"/>
          <p:cNvSpPr>
            <a:spLocks noChangeArrowheads="1"/>
          </p:cNvSpPr>
          <p:nvPr/>
        </p:nvSpPr>
        <p:spPr bwMode="auto">
          <a:xfrm>
            <a:off x="244475" y="1360488"/>
            <a:ext cx="7858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detector</a:t>
            </a:r>
          </a:p>
        </p:txBody>
      </p:sp>
      <p:sp>
        <p:nvSpPr>
          <p:cNvPr id="165914" name="Arc 41"/>
          <p:cNvSpPr>
            <a:spLocks/>
          </p:cNvSpPr>
          <p:nvPr/>
        </p:nvSpPr>
        <p:spPr bwMode="auto">
          <a:xfrm>
            <a:off x="1016000" y="1658938"/>
            <a:ext cx="696913" cy="6762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15" name="Group 42"/>
          <p:cNvGrpSpPr>
            <a:grpSpLocks/>
          </p:cNvGrpSpPr>
          <p:nvPr/>
        </p:nvGrpSpPr>
        <p:grpSpPr bwMode="auto">
          <a:xfrm>
            <a:off x="3562350" y="2473325"/>
            <a:ext cx="893763" cy="901700"/>
            <a:chOff x="2633" y="1558"/>
            <a:chExt cx="660" cy="568"/>
          </a:xfrm>
        </p:grpSpPr>
        <p:sp>
          <p:nvSpPr>
            <p:cNvPr id="165995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6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7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8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9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0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1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2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3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4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5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6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7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8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09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0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1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2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3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14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16" name="Group 63"/>
          <p:cNvGrpSpPr>
            <a:grpSpLocks/>
          </p:cNvGrpSpPr>
          <p:nvPr/>
        </p:nvGrpSpPr>
        <p:grpSpPr bwMode="auto">
          <a:xfrm>
            <a:off x="1446213" y="2633663"/>
            <a:ext cx="771525" cy="1366837"/>
            <a:chOff x="1069" y="1659"/>
            <a:chExt cx="570" cy="861"/>
          </a:xfrm>
        </p:grpSpPr>
        <p:sp>
          <p:nvSpPr>
            <p:cNvPr id="165983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4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5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6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7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8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9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0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1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2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3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94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17" name="Arc 76"/>
          <p:cNvSpPr>
            <a:spLocks/>
          </p:cNvSpPr>
          <p:nvPr/>
        </p:nvSpPr>
        <p:spPr bwMode="auto">
          <a:xfrm>
            <a:off x="1016000" y="2286000"/>
            <a:ext cx="501650" cy="8572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8" name="Arc 77"/>
          <p:cNvSpPr>
            <a:spLocks/>
          </p:cNvSpPr>
          <p:nvPr/>
        </p:nvSpPr>
        <p:spPr bwMode="auto">
          <a:xfrm>
            <a:off x="2838450" y="1497013"/>
            <a:ext cx="1090613" cy="1123950"/>
          </a:xfrm>
          <a:custGeom>
            <a:avLst/>
            <a:gdLst>
              <a:gd name="T0" fmla="*/ 0 w 21627"/>
              <a:gd name="T1" fmla="*/ 0 h 21600"/>
              <a:gd name="T2" fmla="*/ 2147483647 w 21627"/>
              <a:gd name="T3" fmla="*/ 2147483647 h 21600"/>
              <a:gd name="T4" fmla="*/ 2147483647 w 2162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7"/>
              <a:gd name="T10" fmla="*/ 0 h 21600"/>
              <a:gd name="T11" fmla="*/ 21627 w 2162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7" h="21600" fill="none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</a:path>
              <a:path w="21627" h="21600" stroke="0" extrusionOk="0">
                <a:moveTo>
                  <a:pt x="0" y="0"/>
                </a:moveTo>
                <a:cubicBezTo>
                  <a:pt x="9" y="0"/>
                  <a:pt x="18" y="-1"/>
                  <a:pt x="27" y="-1"/>
                </a:cubicBezTo>
                <a:cubicBezTo>
                  <a:pt x="11956" y="-1"/>
                  <a:pt x="21627" y="9670"/>
                  <a:pt x="21627" y="21600"/>
                </a:cubicBezTo>
                <a:lnTo>
                  <a:pt x="27" y="21600"/>
                </a:lnTo>
                <a:lnTo>
                  <a:pt x="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19" name="Rectangle 78"/>
          <p:cNvSpPr>
            <a:spLocks noChangeArrowheads="1"/>
          </p:cNvSpPr>
          <p:nvPr/>
        </p:nvSpPr>
        <p:spPr bwMode="auto">
          <a:xfrm>
            <a:off x="4452938" y="2708275"/>
            <a:ext cx="1377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Event Summary </a:t>
            </a:r>
          </a:p>
          <a:p>
            <a:r>
              <a:rPr lang="en-GB" sz="1200" b="1">
                <a:latin typeface="Arial" charset="0"/>
              </a:rPr>
              <a:t>Data (ESD)</a:t>
            </a:r>
          </a:p>
        </p:txBody>
      </p:sp>
      <p:sp>
        <p:nvSpPr>
          <p:cNvPr id="165920" name="Rectangle 79"/>
          <p:cNvSpPr>
            <a:spLocks noChangeArrowheads="1"/>
          </p:cNvSpPr>
          <p:nvPr/>
        </p:nvSpPr>
        <p:spPr bwMode="auto">
          <a:xfrm>
            <a:off x="976313" y="3084513"/>
            <a:ext cx="496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raw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21" name="Arc 80"/>
          <p:cNvSpPr>
            <a:spLocks/>
          </p:cNvSpPr>
          <p:nvPr/>
        </p:nvSpPr>
        <p:spPr bwMode="auto">
          <a:xfrm>
            <a:off x="852488" y="4333875"/>
            <a:ext cx="714375" cy="11430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2" name="Arc 81"/>
          <p:cNvSpPr>
            <a:spLocks/>
          </p:cNvSpPr>
          <p:nvPr/>
        </p:nvSpPr>
        <p:spPr bwMode="auto">
          <a:xfrm>
            <a:off x="852488" y="3563938"/>
            <a:ext cx="657225" cy="7905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3" name="Arc 82"/>
          <p:cNvSpPr>
            <a:spLocks/>
          </p:cNvSpPr>
          <p:nvPr/>
        </p:nvSpPr>
        <p:spPr bwMode="auto">
          <a:xfrm>
            <a:off x="2792413" y="3219450"/>
            <a:ext cx="534987" cy="600075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4" name="Arc 83"/>
          <p:cNvSpPr>
            <a:spLocks/>
          </p:cNvSpPr>
          <p:nvPr/>
        </p:nvSpPr>
        <p:spPr bwMode="auto">
          <a:xfrm>
            <a:off x="2792413" y="2763838"/>
            <a:ext cx="828675" cy="4572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4" name="AutoShape 84"/>
          <p:cNvSpPr>
            <a:spLocks noChangeArrowheads="1"/>
          </p:cNvSpPr>
          <p:nvPr/>
        </p:nvSpPr>
        <p:spPr bwMode="auto">
          <a:xfrm>
            <a:off x="2868613" y="3787775"/>
            <a:ext cx="1370012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</a:t>
            </a:r>
          </a:p>
        </p:txBody>
      </p:sp>
      <p:sp>
        <p:nvSpPr>
          <p:cNvPr id="165926" name="Arc 85"/>
          <p:cNvSpPr>
            <a:spLocks/>
          </p:cNvSpPr>
          <p:nvPr/>
        </p:nvSpPr>
        <p:spPr bwMode="auto">
          <a:xfrm>
            <a:off x="1624013" y="3867150"/>
            <a:ext cx="1281112" cy="5334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27" name="Arc 86"/>
          <p:cNvSpPr>
            <a:spLocks/>
          </p:cNvSpPr>
          <p:nvPr/>
        </p:nvSpPr>
        <p:spPr bwMode="auto">
          <a:xfrm>
            <a:off x="6419850" y="4135438"/>
            <a:ext cx="390525" cy="552450"/>
          </a:xfrm>
          <a:custGeom>
            <a:avLst/>
            <a:gdLst>
              <a:gd name="T0" fmla="*/ 0 w 21675"/>
              <a:gd name="T1" fmla="*/ 0 h 21600"/>
              <a:gd name="T2" fmla="*/ 2147483647 w 21675"/>
              <a:gd name="T3" fmla="*/ 2147483647 h 21600"/>
              <a:gd name="T4" fmla="*/ 2147483647 w 21675"/>
              <a:gd name="T5" fmla="*/ 2147483647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687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simulation</a:t>
            </a:r>
          </a:p>
        </p:txBody>
      </p:sp>
      <p:pic>
        <p:nvPicPr>
          <p:cNvPr id="165929" name="Picture 8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5426075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0" name="Arc 89"/>
          <p:cNvSpPr>
            <a:spLocks/>
          </p:cNvSpPr>
          <p:nvPr/>
        </p:nvSpPr>
        <p:spPr bwMode="auto">
          <a:xfrm>
            <a:off x="4886325" y="5240338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1" name="Picture 9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5873750"/>
            <a:ext cx="712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2" name="Arc 91"/>
          <p:cNvSpPr>
            <a:spLocks/>
          </p:cNvSpPr>
          <p:nvPr/>
        </p:nvSpPr>
        <p:spPr bwMode="auto">
          <a:xfrm>
            <a:off x="5845175" y="5688013"/>
            <a:ext cx="3175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5933" name="Picture 9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5435600"/>
            <a:ext cx="709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4" name="Arc 93"/>
          <p:cNvSpPr>
            <a:spLocks/>
          </p:cNvSpPr>
          <p:nvPr/>
        </p:nvSpPr>
        <p:spPr bwMode="auto">
          <a:xfrm>
            <a:off x="7339013" y="5249863"/>
            <a:ext cx="315912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lnTo>
                  <a:pt x="-1" y="21599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5" name="Arc 94"/>
          <p:cNvSpPr>
            <a:spLocks/>
          </p:cNvSpPr>
          <p:nvPr/>
        </p:nvSpPr>
        <p:spPr bwMode="auto">
          <a:xfrm>
            <a:off x="6486525" y="4667250"/>
            <a:ext cx="331788" cy="97155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6" name="Arc 95"/>
          <p:cNvSpPr>
            <a:spLocks/>
          </p:cNvSpPr>
          <p:nvPr/>
        </p:nvSpPr>
        <p:spPr bwMode="auto">
          <a:xfrm>
            <a:off x="6443663" y="3973513"/>
            <a:ext cx="1471612" cy="1266825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2147483647 h 21600"/>
              <a:gd name="T4" fmla="*/ 2147483647 w 2162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37" name="Arc 96"/>
          <p:cNvSpPr>
            <a:spLocks/>
          </p:cNvSpPr>
          <p:nvPr/>
        </p:nvSpPr>
        <p:spPr bwMode="auto">
          <a:xfrm>
            <a:off x="5559425" y="4295775"/>
            <a:ext cx="504825" cy="9620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38" name="Group 97"/>
          <p:cNvGrpSpPr>
            <a:grpSpLocks/>
          </p:cNvGrpSpPr>
          <p:nvPr/>
        </p:nvGrpSpPr>
        <p:grpSpPr bwMode="auto">
          <a:xfrm>
            <a:off x="974725" y="534988"/>
            <a:ext cx="1200150" cy="666750"/>
            <a:chOff x="720" y="337"/>
            <a:chExt cx="887" cy="420"/>
          </a:xfrm>
        </p:grpSpPr>
        <p:sp>
          <p:nvSpPr>
            <p:cNvPr id="165981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lnTo>
                    <a:pt x="-1" y="21599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2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3700" name="AutoShape 100"/>
          <p:cNvSpPr>
            <a:spLocks noChangeArrowheads="1"/>
          </p:cNvSpPr>
          <p:nvPr/>
        </p:nvSpPr>
        <p:spPr bwMode="auto">
          <a:xfrm>
            <a:off x="1509713" y="1101725"/>
            <a:ext cx="1395412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/>
          <a:lstStyle/>
          <a:p>
            <a:pPr>
              <a:defRPr/>
            </a:pPr>
            <a:r>
              <a:rPr lang="en-GB" sz="1600" b="1">
                <a:latin typeface="Arial" charset="0"/>
              </a:rPr>
              <a:t>event filter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(selection &amp;</a:t>
            </a:r>
          </a:p>
          <a:p>
            <a:pPr>
              <a:defRPr/>
            </a:pPr>
            <a:r>
              <a:rPr lang="en-GB" sz="1600" b="1">
                <a:latin typeface="Arial" charset="0"/>
              </a:rPr>
              <a:t>reconstruction)</a:t>
            </a:r>
          </a:p>
        </p:txBody>
      </p:sp>
      <p:sp>
        <p:nvSpPr>
          <p:cNvPr id="165940" name="Line 101"/>
          <p:cNvSpPr>
            <a:spLocks noChangeShapeType="1"/>
          </p:cNvSpPr>
          <p:nvPr/>
        </p:nvSpPr>
        <p:spPr bwMode="auto">
          <a:xfrm>
            <a:off x="1143000" y="1176338"/>
            <a:ext cx="309563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1" name="Line 102"/>
          <p:cNvSpPr>
            <a:spLocks noChangeShapeType="1"/>
          </p:cNvSpPr>
          <p:nvPr/>
        </p:nvSpPr>
        <p:spPr bwMode="auto">
          <a:xfrm flipH="1" flipV="1">
            <a:off x="180975" y="833438"/>
            <a:ext cx="244475" cy="80962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2" name="Freeform 103"/>
          <p:cNvSpPr>
            <a:spLocks/>
          </p:cNvSpPr>
          <p:nvPr/>
        </p:nvSpPr>
        <p:spPr bwMode="auto">
          <a:xfrm>
            <a:off x="858838" y="1266825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3" name="Freeform 104"/>
          <p:cNvSpPr>
            <a:spLocks/>
          </p:cNvSpPr>
          <p:nvPr/>
        </p:nvSpPr>
        <p:spPr bwMode="auto">
          <a:xfrm>
            <a:off x="522288" y="1147763"/>
            <a:ext cx="142875" cy="206375"/>
          </a:xfrm>
          <a:custGeom>
            <a:avLst/>
            <a:gdLst>
              <a:gd name="T0" fmla="*/ 2147483647 w 106"/>
              <a:gd name="T1" fmla="*/ 2147483647 h 130"/>
              <a:gd name="T2" fmla="*/ 2147483647 w 106"/>
              <a:gd name="T3" fmla="*/ 2147483647 h 130"/>
              <a:gd name="T4" fmla="*/ 0 w 106"/>
              <a:gd name="T5" fmla="*/ 2147483647 h 130"/>
              <a:gd name="T6" fmla="*/ 2147483647 w 106"/>
              <a:gd name="T7" fmla="*/ 0 h 130"/>
              <a:gd name="T8" fmla="*/ 2147483647 w 106"/>
              <a:gd name="T9" fmla="*/ 2147483647 h 130"/>
              <a:gd name="T10" fmla="*/ 2147483647 w 106"/>
              <a:gd name="T11" fmla="*/ 2147483647 h 130"/>
              <a:gd name="T12" fmla="*/ 2147483647 w 106"/>
              <a:gd name="T13" fmla="*/ 2147483647 h 130"/>
              <a:gd name="T14" fmla="*/ 2147483647 w 106"/>
              <a:gd name="T15" fmla="*/ 2147483647 h 130"/>
              <a:gd name="T16" fmla="*/ 2147483647 w 106"/>
              <a:gd name="T17" fmla="*/ 2147483647 h 130"/>
              <a:gd name="T18" fmla="*/ 2147483647 w 106"/>
              <a:gd name="T19" fmla="*/ 2147483647 h 130"/>
              <a:gd name="T20" fmla="*/ 2147483647 w 106"/>
              <a:gd name="T21" fmla="*/ 2147483647 h 130"/>
              <a:gd name="T22" fmla="*/ 2147483647 w 106"/>
              <a:gd name="T23" fmla="*/ 2147483647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5944" name="Arc 105"/>
          <p:cNvSpPr>
            <a:spLocks/>
          </p:cNvSpPr>
          <p:nvPr/>
        </p:nvSpPr>
        <p:spPr bwMode="auto">
          <a:xfrm>
            <a:off x="557213" y="771525"/>
            <a:ext cx="196850" cy="2476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5" name="Arc 106"/>
          <p:cNvSpPr>
            <a:spLocks/>
          </p:cNvSpPr>
          <p:nvPr/>
        </p:nvSpPr>
        <p:spPr bwMode="auto">
          <a:xfrm>
            <a:off x="557213" y="546100"/>
            <a:ext cx="138112" cy="238125"/>
          </a:xfrm>
          <a:custGeom>
            <a:avLst/>
            <a:gdLst>
              <a:gd name="T0" fmla="*/ 0 w 21600"/>
              <a:gd name="T1" fmla="*/ 2147483647 h 21599"/>
              <a:gd name="T2" fmla="*/ 1461759473 w 21600"/>
              <a:gd name="T3" fmla="*/ 0 h 21599"/>
              <a:gd name="T4" fmla="*/ 1476112807 w 21600"/>
              <a:gd name="T5" fmla="*/ 2147483647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lnTo>
                  <a:pt x="-1" y="21598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6" name="Line 107"/>
          <p:cNvSpPr>
            <a:spLocks noChangeShapeType="1"/>
          </p:cNvSpPr>
          <p:nvPr/>
        </p:nvSpPr>
        <p:spPr bwMode="auto">
          <a:xfrm flipV="1">
            <a:off x="696913" y="557213"/>
            <a:ext cx="987425" cy="14287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47" name="Group 108"/>
          <p:cNvGrpSpPr>
            <a:grpSpLocks/>
          </p:cNvGrpSpPr>
          <p:nvPr/>
        </p:nvGrpSpPr>
        <p:grpSpPr bwMode="auto">
          <a:xfrm>
            <a:off x="6732588" y="1814513"/>
            <a:ext cx="769937" cy="1366837"/>
            <a:chOff x="1069" y="1659"/>
            <a:chExt cx="570" cy="861"/>
          </a:xfrm>
        </p:grpSpPr>
        <p:sp>
          <p:nvSpPr>
            <p:cNvPr id="165969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0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1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2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3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4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5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6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7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8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79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80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48" name="Arc 121"/>
          <p:cNvSpPr>
            <a:spLocks/>
          </p:cNvSpPr>
          <p:nvPr/>
        </p:nvSpPr>
        <p:spPr bwMode="auto">
          <a:xfrm>
            <a:off x="4306888" y="2347913"/>
            <a:ext cx="2366962" cy="504825"/>
          </a:xfrm>
          <a:custGeom>
            <a:avLst/>
            <a:gdLst>
              <a:gd name="T0" fmla="*/ 0 w 21518"/>
              <a:gd name="T1" fmla="*/ 2147483647 h 21600"/>
              <a:gd name="T2" fmla="*/ 2147483647 w 21518"/>
              <a:gd name="T3" fmla="*/ 0 h 21600"/>
              <a:gd name="T4" fmla="*/ 2147483647 w 21518"/>
              <a:gd name="T5" fmla="*/ 2147483647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lnTo>
                  <a:pt x="-1" y="1971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49" name="Rectangle 122"/>
          <p:cNvSpPr>
            <a:spLocks noChangeArrowheads="1"/>
          </p:cNvSpPr>
          <p:nvPr/>
        </p:nvSpPr>
        <p:spPr bwMode="auto">
          <a:xfrm>
            <a:off x="7621588" y="2320925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GB" sz="1200" b="1">
                <a:latin typeface="Arial" charset="0"/>
              </a:rPr>
              <a:t>processed</a:t>
            </a:r>
          </a:p>
          <a:p>
            <a:pPr algn="l"/>
            <a:r>
              <a:rPr lang="en-GB" sz="1200" b="1">
                <a:latin typeface="Arial" charset="0"/>
              </a:rPr>
              <a:t>data</a:t>
            </a:r>
          </a:p>
        </p:txBody>
      </p:sp>
      <p:sp>
        <p:nvSpPr>
          <p:cNvPr id="165950" name="Arc 123"/>
          <p:cNvSpPr>
            <a:spLocks/>
          </p:cNvSpPr>
          <p:nvPr/>
        </p:nvSpPr>
        <p:spPr bwMode="auto">
          <a:xfrm>
            <a:off x="4246563" y="3278188"/>
            <a:ext cx="1071562" cy="436562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51" name="AutoShape 124"/>
          <p:cNvSpPr>
            <a:spLocks noChangeArrowheads="1"/>
          </p:cNvSpPr>
          <p:nvPr/>
        </p:nvSpPr>
        <p:spPr bwMode="auto">
          <a:xfrm>
            <a:off x="5191125" y="5164138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65952" name="AutoShape 125"/>
          <p:cNvSpPr>
            <a:spLocks noChangeArrowheads="1"/>
          </p:cNvSpPr>
          <p:nvPr/>
        </p:nvSpPr>
        <p:spPr bwMode="auto">
          <a:xfrm>
            <a:off x="6132513" y="5554663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pSp>
        <p:nvGrpSpPr>
          <p:cNvPr id="165953" name="Group 126"/>
          <p:cNvGrpSpPr>
            <a:grpSpLocks/>
          </p:cNvGrpSpPr>
          <p:nvPr/>
        </p:nvGrpSpPr>
        <p:grpSpPr bwMode="auto">
          <a:xfrm>
            <a:off x="8359775" y="5516563"/>
            <a:ext cx="579438" cy="882650"/>
            <a:chOff x="256" y="1424"/>
            <a:chExt cx="520" cy="728"/>
          </a:xfrm>
        </p:grpSpPr>
        <p:sp>
          <p:nvSpPr>
            <p:cNvPr id="165967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8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5954" name="Group 129"/>
          <p:cNvGrpSpPr>
            <a:grpSpLocks/>
          </p:cNvGrpSpPr>
          <p:nvPr/>
        </p:nvGrpSpPr>
        <p:grpSpPr bwMode="auto">
          <a:xfrm>
            <a:off x="7297738" y="3500438"/>
            <a:ext cx="800100" cy="703262"/>
            <a:chOff x="4176" y="2211"/>
            <a:chExt cx="563" cy="472"/>
          </a:xfrm>
        </p:grpSpPr>
        <p:pic>
          <p:nvPicPr>
            <p:cNvPr id="165964" name="Picture 130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5" name="Picture 131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966" name="Picture 132" descr="people_scal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5955" name="Group 133"/>
          <p:cNvGrpSpPr>
            <a:grpSpLocks/>
          </p:cNvGrpSpPr>
          <p:nvPr/>
        </p:nvGrpSpPr>
        <p:grpSpPr bwMode="auto">
          <a:xfrm>
            <a:off x="7827963" y="3500438"/>
            <a:ext cx="396875" cy="549275"/>
            <a:chOff x="256" y="1424"/>
            <a:chExt cx="520" cy="728"/>
          </a:xfrm>
        </p:grpSpPr>
        <p:sp>
          <p:nvSpPr>
            <p:cNvPr id="165962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3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5956" name="Picture 136" descr="people_sca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000" y="4868863"/>
            <a:ext cx="411163" cy="304800"/>
          </a:xfrm>
          <a:solidFill>
            <a:srgbClr val="CCFFFF"/>
          </a:solidFill>
        </p:spPr>
      </p:pic>
      <p:grpSp>
        <p:nvGrpSpPr>
          <p:cNvPr id="165957" name="Group 137"/>
          <p:cNvGrpSpPr>
            <a:grpSpLocks/>
          </p:cNvGrpSpPr>
          <p:nvPr/>
        </p:nvGrpSpPr>
        <p:grpSpPr bwMode="auto">
          <a:xfrm>
            <a:off x="3706813" y="4868863"/>
            <a:ext cx="265112" cy="260350"/>
            <a:chOff x="256" y="1424"/>
            <a:chExt cx="520" cy="728"/>
          </a:xfrm>
        </p:grpSpPr>
        <p:sp>
          <p:nvSpPr>
            <p:cNvPr id="165960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961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5958" name="Rectangle 1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GB" sz="2800" b="1">
                <a:latin typeface="Comic Sans MS" charset="0"/>
                <a:ea typeface="ＭＳ Ｐゴシック" charset="0"/>
                <a:cs typeface="ＭＳ Ｐゴシック" charset="0"/>
              </a:rPr>
              <a:t>           HEP Processing stages and datasets</a:t>
            </a:r>
          </a:p>
        </p:txBody>
      </p:sp>
      <p:sp useBgFill="1">
        <p:nvSpPr>
          <p:cNvPr id="165959" name="Rectangle 141"/>
          <p:cNvSpPr>
            <a:spLocks noChangeArrowheads="1"/>
          </p:cNvSpPr>
          <p:nvPr/>
        </p:nvSpPr>
        <p:spPr bwMode="auto">
          <a:xfrm>
            <a:off x="5751513" y="4581525"/>
            <a:ext cx="2182812" cy="4572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latin typeface="Arial" charset="0"/>
              </a:rPr>
              <a:t>Analysis Object Data (AOD)</a:t>
            </a:r>
          </a:p>
          <a:p>
            <a:r>
              <a:rPr lang="en-GB" sz="1200">
                <a:latin typeface="Arial" charset="0"/>
              </a:rPr>
              <a:t>(extracted by physics topic)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Αναλυση</a:t>
            </a: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: </a:t>
            </a:r>
          </a:p>
        </p:txBody>
      </p:sp>
      <p:sp>
        <p:nvSpPr>
          <p:cNvPr id="2058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Επειτα απο την ανακατασκευη</a:t>
            </a:r>
          </a:p>
          <a:p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Χρησιμοποιει τα ‘δεδομενα’ (</a:t>
            </a: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) προιοντα της ανακατασκευης</a:t>
            </a:r>
          </a:p>
          <a:p>
            <a:pPr lvl="1"/>
            <a:r>
              <a:rPr lang="el-GR">
                <a:latin typeface="Comic Sans MS" charset="0"/>
                <a:ea typeface="ＭＳ Ｐゴシック" charset="0"/>
              </a:rPr>
              <a:t>Ιεραρχεια ‘δεδομενων’ απο Ολικα (</a:t>
            </a:r>
            <a:r>
              <a:rPr lang="en-US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RAW</a:t>
            </a:r>
            <a:r>
              <a:rPr lang="el-GR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  <a:r>
              <a:rPr lang="el-GR" altLang="ja-JP">
                <a:latin typeface="Arial" charset="0"/>
                <a:ea typeface="ＭＳ Ｐゴシック" charset="0"/>
              </a:rPr>
              <a:t>, ως συνοπτικα/συμπερασματικα </a:t>
            </a:r>
            <a:r>
              <a:rPr lang="el-GR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(</a:t>
            </a:r>
            <a:r>
              <a:rPr lang="en-US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AOD</a:t>
            </a:r>
            <a:r>
              <a:rPr lang="el-GR" altLang="ja-JP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</a:p>
          <a:p>
            <a:r>
              <a:rPr lang="el-GR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Οι ομαδες ενος πειραματος</a:t>
            </a:r>
            <a:r>
              <a:rPr lang="en-US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χρησιμοποιουν τα δεδομενα</a:t>
            </a:r>
          </a:p>
          <a:p>
            <a:pPr lvl="1"/>
            <a:r>
              <a:rPr lang="el-GR">
                <a:latin typeface="Comic Sans MS" charset="0"/>
                <a:ea typeface="ＭＳ Ｐゴシック" charset="0"/>
              </a:rPr>
              <a:t>Στο </a:t>
            </a:r>
            <a:r>
              <a:rPr lang="en-US">
                <a:latin typeface="Comic Sans MS" charset="0"/>
                <a:ea typeface="ＭＳ Ｐゴシック" charset="0"/>
              </a:rPr>
              <a:t>CERN (</a:t>
            </a:r>
            <a:r>
              <a:rPr lang="el-GR">
                <a:latin typeface="Comic Sans MS" charset="0"/>
                <a:ea typeface="ＭＳ Ｐゴシック" charset="0"/>
              </a:rPr>
              <a:t>δυσκολο</a:t>
            </a:r>
            <a:r>
              <a:rPr lang="en-US">
                <a:latin typeface="Comic Sans MS" charset="0"/>
                <a:ea typeface="ＭＳ Ｐゴシック" charset="0"/>
              </a:rPr>
              <a:t>)</a:t>
            </a:r>
            <a:r>
              <a:rPr lang="el-GR">
                <a:latin typeface="Comic Sans MS" charset="0"/>
                <a:ea typeface="ＭＳ Ｐゴシック" charset="0"/>
              </a:rPr>
              <a:t> η που ? .... στο</a:t>
            </a:r>
            <a:r>
              <a:rPr lang="en-US">
                <a:latin typeface="Comic Sans MS" charset="0"/>
                <a:ea typeface="ＭＳ Ｐゴシック" charset="0"/>
              </a:rPr>
              <a:t> </a:t>
            </a:r>
            <a:r>
              <a:rPr lang="el-GR">
                <a:latin typeface="Comic Sans MS" charset="0"/>
                <a:ea typeface="ＭＳ Ｐゴシック" charset="0"/>
              </a:rPr>
              <a:t>Πλεγμα</a:t>
            </a:r>
            <a:r>
              <a:rPr lang="en-US">
                <a:latin typeface="Comic Sans MS" charset="0"/>
                <a:ea typeface="ＭＳ Ｐゴシック" charset="0"/>
              </a:rPr>
              <a:t> (GRID)</a:t>
            </a:r>
          </a:p>
          <a:p>
            <a:pPr lvl="1"/>
            <a:endParaRPr lang="el-GR">
              <a:latin typeface="Comic Sans MS" charset="0"/>
              <a:ea typeface="ＭＳ Ｐゴシック" charset="0"/>
            </a:endParaRPr>
          </a:p>
          <a:p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Hypatia: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μικρο κοματι αναλυσης πειραματος στο σχολειο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>
                <a:latin typeface="Comic Sans MS" charset="0"/>
                <a:ea typeface="ＭＳ Ｐゴシック" charset="0"/>
                <a:hlinkClick r:id="rId2"/>
              </a:rPr>
              <a:t>Εισαγωγη</a:t>
            </a:r>
            <a:r>
              <a:rPr lang="el-GR">
                <a:latin typeface="Comic Sans MS" charset="0"/>
                <a:ea typeface="ＭＳ Ｐゴシック" charset="0"/>
              </a:rPr>
              <a:t>, Κοσμος/</a:t>
            </a:r>
            <a:r>
              <a:rPr lang="en-US">
                <a:latin typeface="Comic Sans MS" charset="0"/>
                <a:ea typeface="ＭＳ Ｐゴシック" charset="0"/>
                <a:hlinkClick r:id="rId3"/>
              </a:rPr>
              <a:t>Portal</a:t>
            </a:r>
            <a:r>
              <a:rPr lang="el-GR">
                <a:latin typeface="Comic Sans MS" charset="0"/>
                <a:ea typeface="ＭＳ Ｐゴシック" charset="0"/>
              </a:rPr>
              <a:t> Εφαρμογη - </a:t>
            </a:r>
            <a:r>
              <a:rPr lang="el-GR" sz="1800">
                <a:latin typeface="Comic Sans MS" charset="0"/>
                <a:ea typeface="ＭＳ Ｐゴシック" charset="0"/>
              </a:rPr>
              <a:t>Δ.</a:t>
            </a:r>
            <a:r>
              <a:rPr lang="el-GR">
                <a:latin typeface="Comic Sans MS" charset="0"/>
                <a:ea typeface="ＭＳ Ｐゴシック" charset="0"/>
              </a:rPr>
              <a:t>Φασουλιωτης </a:t>
            </a:r>
            <a:r>
              <a:rPr lang="en-US">
                <a:latin typeface="Comic Sans MS" charset="0"/>
                <a:ea typeface="ＭＳ Ｐゴシック" charset="0"/>
              </a:rPr>
              <a:t>(</a:t>
            </a:r>
            <a:r>
              <a:rPr lang="el-GR">
                <a:latin typeface="Comic Sans MS" charset="0"/>
                <a:ea typeface="ＭＳ Ｐゴシック" charset="0"/>
              </a:rPr>
              <a:t>Εθν.Καπ. Παν. Αθηνας)</a:t>
            </a:r>
            <a:r>
              <a:rPr lang="en-US">
                <a:latin typeface="Comic Sans MS" charset="0"/>
                <a:ea typeface="ＭＳ Ｐゴシック" charset="0"/>
              </a:rPr>
              <a:t>, </a:t>
            </a:r>
            <a:r>
              <a:rPr lang="el-GR">
                <a:latin typeface="Comic Sans MS" charset="0"/>
                <a:ea typeface="ＭＳ Ｐゴシック" charset="0"/>
              </a:rPr>
              <a:t>Α.</a:t>
            </a:r>
            <a:r>
              <a:rPr lang="en-US">
                <a:latin typeface="Comic Sans MS" charset="0"/>
                <a:ea typeface="ＭＳ Ｐゴシック" charset="0"/>
              </a:rPr>
              <a:t> </a:t>
            </a:r>
            <a:r>
              <a:rPr lang="el-GR">
                <a:latin typeface="Comic Sans MS" charset="0"/>
                <a:ea typeface="ＭＳ Ｐゴシック" charset="0"/>
              </a:rPr>
              <a:t>Αλεξοπουλος(</a:t>
            </a:r>
            <a:r>
              <a:rPr lang="en-GB">
                <a:latin typeface="Arial" charset="0"/>
                <a:ea typeface="ＭＳ Ｐゴシック" charset="0"/>
                <a:cs typeface="Arial" charset="0"/>
              </a:rPr>
              <a:t>CERN</a:t>
            </a:r>
            <a:r>
              <a:rPr lang="el-GR">
                <a:latin typeface="Comic Sans MS" charset="0"/>
                <a:ea typeface="ＭＳ Ｐゴシック" charset="0"/>
              </a:rPr>
              <a:t>)</a:t>
            </a:r>
          </a:p>
          <a:p>
            <a:pPr lvl="1"/>
            <a:r>
              <a:rPr lang="en-US">
                <a:latin typeface="Comic Sans MS" charset="0"/>
                <a:ea typeface="ＭＳ Ｐゴシック" charset="0"/>
              </a:rPr>
              <a:t>http://hypatia.iasa.gr/en/index.html</a:t>
            </a:r>
            <a:endParaRPr lang="el-GR">
              <a:latin typeface="Comic Sans MS" charset="0"/>
              <a:ea typeface="ＭＳ Ｐゴシック" charset="0"/>
            </a:endParaRPr>
          </a:p>
          <a:p>
            <a:pPr lvl="1"/>
            <a:r>
              <a:rPr lang="en-US">
                <a:latin typeface="Comic Sans MS" charset="0"/>
                <a:ea typeface="ＭＳ Ｐゴシック" charset="0"/>
                <a:hlinkClick r:id="rId4"/>
              </a:rPr>
              <a:t>http://indico.cern.ch/conferenceDisplay.py?confId=257353#2013-07-08</a:t>
            </a:r>
            <a:endParaRPr lang="el-GR">
              <a:latin typeface="Comic Sans MS" charset="0"/>
              <a:ea typeface="ＭＳ Ｐゴシック" charset="0"/>
            </a:endParaRPr>
          </a:p>
          <a:p>
            <a:pPr lvl="1"/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058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20582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2058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C6C37-B77A-3B4E-B50D-8DD9CACBAF3B}" type="slidenum">
              <a:rPr lang="en-GB" sz="1200">
                <a:latin typeface="Arial" charset="0"/>
              </a:rPr>
              <a:pPr/>
              <a:t>37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38</a:t>
            </a:fld>
            <a:endParaRPr lang="en-GB" sz="1200" dirty="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Ιεραρχεια Δεδομενων (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81" name="Oval 3"/>
          <p:cNvSpPr>
            <a:spLocks noChangeArrowheads="1"/>
          </p:cNvSpPr>
          <p:nvPr/>
        </p:nvSpPr>
        <p:spPr bwMode="auto">
          <a:xfrm>
            <a:off x="1754188" y="1481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RAW</a:t>
            </a:r>
          </a:p>
        </p:txBody>
      </p:sp>
      <p:sp>
        <p:nvSpPr>
          <p:cNvPr id="126982" name="Text Box 4"/>
          <p:cNvSpPr txBox="1">
            <a:spLocks noChangeArrowheads="1"/>
          </p:cNvSpPr>
          <p:nvPr/>
        </p:nvSpPr>
        <p:spPr bwMode="auto">
          <a:xfrm>
            <a:off x="6034088" y="1711325"/>
            <a:ext cx="301074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Ψηφιοποίηση στους ανιχνευτες</a:t>
            </a:r>
          </a:p>
          <a:p>
            <a:pPr algn="l"/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10</a:t>
            </a:r>
            <a:r>
              <a:rPr lang="en-US" altLang="ja-JP" sz="1600" baseline="30000" dirty="0" smtClean="0">
                <a:solidFill>
                  <a:srgbClr val="000000"/>
                </a:solidFill>
                <a:latin typeface="Arial" charset="0"/>
              </a:rPr>
              <a:t>9</a:t>
            </a:r>
            <a:r>
              <a:rPr lang="en-US" altLang="ja-JP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events/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* 2 MB =2 PB/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1330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~2 MB/event</a:t>
            </a:r>
          </a:p>
        </p:txBody>
      </p:sp>
      <p:sp>
        <p:nvSpPr>
          <p:cNvPr id="126984" name="Oval 6"/>
          <p:cNvSpPr>
            <a:spLocks noChangeArrowheads="1"/>
          </p:cNvSpPr>
          <p:nvPr/>
        </p:nvSpPr>
        <p:spPr bwMode="auto">
          <a:xfrm>
            <a:off x="1754188" y="2776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ESD</a:t>
            </a: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2598738" y="2319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6084168" y="2852936"/>
            <a:ext cx="2868373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Πληροφορίες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αναγνώρισης </a:t>
            </a:r>
            <a:endParaRPr lang="el-GR" altLang="ja-JP" sz="1600" dirty="0" smtClean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προτύπων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Συστάδες, 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υποψήφιες τροχιες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288925" y="3009900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~100 kB/event</a:t>
            </a:r>
          </a:p>
        </p:txBody>
      </p:sp>
      <p:sp>
        <p:nvSpPr>
          <p:cNvPr id="126988" name="Oval 10"/>
          <p:cNvSpPr>
            <a:spLocks noChangeArrowheads="1"/>
          </p:cNvSpPr>
          <p:nvPr/>
        </p:nvSpPr>
        <p:spPr bwMode="auto">
          <a:xfrm>
            <a:off x="1754188" y="4148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AOD</a:t>
            </a: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2598738" y="3614738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6034088" y="4005263"/>
            <a:ext cx="3048010" cy="132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Φυσικές πληροφορίες: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Εγκάρσια ορμή,</a:t>
            </a:r>
          </a:p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Σύλλογες σωματιδίων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, πίδακες,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Καλύτερο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ς</a:t>
            </a:r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) προσδιορισμός</a:t>
            </a:r>
          </a:p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των σωματιδίων,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1" name="Text Box 13"/>
          <p:cNvSpPr txBox="1">
            <a:spLocks noChangeArrowheads="1"/>
          </p:cNvSpPr>
          <p:nvPr/>
        </p:nvSpPr>
        <p:spPr bwMode="auto">
          <a:xfrm>
            <a:off x="354013" y="438150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 kB/event</a:t>
            </a:r>
          </a:p>
        </p:txBody>
      </p:sp>
      <p:sp>
        <p:nvSpPr>
          <p:cNvPr id="126992" name="Oval 14"/>
          <p:cNvSpPr>
            <a:spLocks noChangeArrowheads="1"/>
          </p:cNvSpPr>
          <p:nvPr/>
        </p:nvSpPr>
        <p:spPr bwMode="auto">
          <a:xfrm>
            <a:off x="1754188" y="5443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TAG</a:t>
            </a:r>
          </a:p>
        </p:txBody>
      </p: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2598738" y="4986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4" name="Text Box 16"/>
          <p:cNvSpPr txBox="1">
            <a:spLocks noChangeArrowheads="1"/>
          </p:cNvSpPr>
          <p:nvPr/>
        </p:nvSpPr>
        <p:spPr bwMode="auto">
          <a:xfrm>
            <a:off x="336550" y="5600700"/>
            <a:ext cx="1263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 kB/event</a:t>
            </a:r>
          </a:p>
        </p:txBody>
      </p: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6034088" y="5445125"/>
            <a:ext cx="254326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Πληροφορίες για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γρήγορη </a:t>
            </a:r>
            <a:endParaRPr lang="el-GR" altLang="ja-JP" sz="1600" dirty="0" smtClean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l-GR" altLang="ja-JP" sz="1600" dirty="0" smtClean="0">
                <a:solidFill>
                  <a:srgbClr val="000000"/>
                </a:solidFill>
                <a:latin typeface="Arial" charset="0"/>
              </a:rPr>
              <a:t>επιλογή κρουσεων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6" name="Rectangle 18"/>
          <p:cNvSpPr>
            <a:spLocks noChangeArrowheads="1"/>
          </p:cNvSpPr>
          <p:nvPr/>
        </p:nvSpPr>
        <p:spPr bwMode="auto">
          <a:xfrm>
            <a:off x="3840163" y="1628775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Οτι κατεγραψαν οι ανιχνευτες (</a:t>
            </a:r>
            <a:r>
              <a:rPr lang="en-US" altLang="ja-JP" sz="1600">
                <a:solidFill>
                  <a:srgbClr val="3333FF"/>
                </a:solidFill>
                <a:latin typeface="Arial" charset="0"/>
              </a:rPr>
              <a:t>DAQ</a:t>
            </a:r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)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7" name="Rectangle 19"/>
          <p:cNvSpPr>
            <a:spLocks noChangeArrowheads="1"/>
          </p:cNvSpPr>
          <p:nvPr/>
        </p:nvSpPr>
        <p:spPr bwMode="auto">
          <a:xfrm>
            <a:off x="3840163" y="2852738"/>
            <a:ext cx="2027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Ανασυγκροτηθησα πληροφορια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  <a:p>
            <a:pPr algn="l" eaLnBrk="1" hangingPunct="1"/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8" name="Rectangle 20"/>
          <p:cNvSpPr>
            <a:spLocks noChangeArrowheads="1"/>
          </p:cNvSpPr>
          <p:nvPr/>
        </p:nvSpPr>
        <p:spPr bwMode="auto">
          <a:xfrm>
            <a:off x="3810000" y="4267200"/>
            <a:ext cx="179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Συμπερασματα για την αναλυση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9" name="Rectangle 21"/>
          <p:cNvSpPr>
            <a:spLocks noChangeArrowheads="1"/>
          </p:cNvSpPr>
          <p:nvPr/>
        </p:nvSpPr>
        <p:spPr bwMode="auto">
          <a:xfrm>
            <a:off x="3840163" y="544512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Πληροφορίες ταξινόμησης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573463"/>
            <a:ext cx="8539163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1354138" y="3638550"/>
            <a:ext cx="722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CPU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4148138" y="3644900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Disk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8" name="Text Box 5"/>
          <p:cNvSpPr txBox="1">
            <a:spLocks noChangeArrowheads="1"/>
          </p:cNvSpPr>
          <p:nvPr/>
        </p:nvSpPr>
        <p:spPr bwMode="auto">
          <a:xfrm>
            <a:off x="6977063" y="3644900"/>
            <a:ext cx="777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Tape</a:t>
            </a:r>
            <a:endParaRPr lang="en-US" sz="2000" b="1">
              <a:solidFill>
                <a:srgbClr val="3333FF"/>
              </a:solidFill>
            </a:endParaRPr>
          </a:p>
        </p:txBody>
      </p:sp>
      <p:pic>
        <p:nvPicPr>
          <p:cNvPr id="1290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19200"/>
            <a:ext cx="86391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11"/>
          <p:cNvSpPr txBox="1">
            <a:spLocks noChangeArrowheads="1"/>
          </p:cNvSpPr>
          <p:nvPr/>
        </p:nvSpPr>
        <p:spPr bwMode="auto">
          <a:xfrm>
            <a:off x="1455738" y="61849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GB"/>
          </a:p>
        </p:txBody>
      </p:sp>
      <p:sp>
        <p:nvSpPr>
          <p:cNvPr id="12903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Distribution of Computing Services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900863" y="1052513"/>
            <a:ext cx="2243137" cy="1871662"/>
            <a:chOff x="4347" y="663"/>
            <a:chExt cx="1413" cy="1179"/>
          </a:xfrm>
        </p:grpSpPr>
        <p:sp>
          <p:nvSpPr>
            <p:cNvPr id="129044" name="Oval 16"/>
            <p:cNvSpPr>
              <a:spLocks noChangeArrowheads="1"/>
            </p:cNvSpPr>
            <p:nvPr/>
          </p:nvSpPr>
          <p:spPr bwMode="auto">
            <a:xfrm>
              <a:off x="5148" y="1525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5" name="Rectangle 17"/>
            <p:cNvSpPr>
              <a:spLocks noChangeArrowheads="1"/>
            </p:cNvSpPr>
            <p:nvPr/>
          </p:nvSpPr>
          <p:spPr bwMode="auto">
            <a:xfrm>
              <a:off x="4464" y="663"/>
              <a:ext cx="1296" cy="57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>
                  <a:solidFill>
                    <a:srgbClr val="333399"/>
                  </a:solidFill>
                </a:rPr>
                <a:t>Περιπου </a:t>
              </a:r>
              <a:r>
                <a:rPr lang="en-GB" b="1">
                  <a:solidFill>
                    <a:srgbClr val="333399"/>
                  </a:solidFill>
                </a:rPr>
                <a:t>100,000</a:t>
              </a:r>
            </a:p>
            <a:p>
              <a:r>
                <a:rPr lang="en-GB" b="1">
                  <a:solidFill>
                    <a:srgbClr val="333399"/>
                  </a:solidFill>
                </a:rPr>
                <a:t>‘πυρήν</a:t>
              </a:r>
              <a:r>
                <a:rPr lang="el-GR" b="1">
                  <a:solidFill>
                    <a:srgbClr val="333399"/>
                  </a:solidFill>
                </a:rPr>
                <a:t>ε</a:t>
              </a:r>
              <a:r>
                <a:rPr lang="en-GB" b="1">
                  <a:solidFill>
                    <a:srgbClr val="333399"/>
                  </a:solidFill>
                </a:rPr>
                <a:t>ς’cores</a:t>
              </a:r>
              <a:endParaRPr lang="en-US" b="1">
                <a:solidFill>
                  <a:srgbClr val="333399"/>
                </a:solidFill>
              </a:endParaRPr>
            </a:p>
          </p:txBody>
        </p:sp>
        <p:sp>
          <p:nvSpPr>
            <p:cNvPr id="129046" name="Freeform 18"/>
            <p:cNvSpPr>
              <a:spLocks/>
            </p:cNvSpPr>
            <p:nvPr/>
          </p:nvSpPr>
          <p:spPr bwMode="auto">
            <a:xfrm>
              <a:off x="4347" y="1026"/>
              <a:ext cx="846" cy="635"/>
            </a:xfrm>
            <a:custGeom>
              <a:avLst/>
              <a:gdLst>
                <a:gd name="T0" fmla="*/ 393 w 846"/>
                <a:gd name="T1" fmla="*/ 0 h 635"/>
                <a:gd name="T2" fmla="*/ 121 w 846"/>
                <a:gd name="T3" fmla="*/ 136 h 635"/>
                <a:gd name="T4" fmla="*/ 121 w 846"/>
                <a:gd name="T5" fmla="*/ 363 h 635"/>
                <a:gd name="T6" fmla="*/ 846 w 846"/>
                <a:gd name="T7" fmla="*/ 635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46"/>
                <a:gd name="T13" fmla="*/ 0 h 635"/>
                <a:gd name="T14" fmla="*/ 846 w 846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46" h="635">
                  <a:moveTo>
                    <a:pt x="393" y="0"/>
                  </a:moveTo>
                  <a:cubicBezTo>
                    <a:pt x="279" y="38"/>
                    <a:pt x="166" y="76"/>
                    <a:pt x="121" y="136"/>
                  </a:cubicBezTo>
                  <a:cubicBezTo>
                    <a:pt x="76" y="196"/>
                    <a:pt x="0" y="280"/>
                    <a:pt x="121" y="363"/>
                  </a:cubicBezTo>
                  <a:cubicBezTo>
                    <a:pt x="242" y="446"/>
                    <a:pt x="544" y="540"/>
                    <a:pt x="846" y="63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09700" y="914400"/>
            <a:ext cx="7662863" cy="2586038"/>
            <a:chOff x="888" y="576"/>
            <a:chExt cx="4827" cy="1629"/>
          </a:xfrm>
        </p:grpSpPr>
        <p:sp>
          <p:nvSpPr>
            <p:cNvPr id="129041" name="Oval 21"/>
            <p:cNvSpPr>
              <a:spLocks noChangeArrowheads="1"/>
            </p:cNvSpPr>
            <p:nvPr/>
          </p:nvSpPr>
          <p:spPr bwMode="auto">
            <a:xfrm>
              <a:off x="5103" y="1888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2" name="Rectangle 22"/>
            <p:cNvSpPr>
              <a:spLocks noChangeArrowheads="1"/>
            </p:cNvSpPr>
            <p:nvPr/>
          </p:nvSpPr>
          <p:spPr bwMode="auto">
            <a:xfrm>
              <a:off x="1728" y="576"/>
              <a:ext cx="2665" cy="73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>
                  <a:solidFill>
                    <a:srgbClr val="333399"/>
                  </a:solidFill>
                </a:rPr>
                <a:t>Τα νεα δεδομενα θα </a:t>
              </a:r>
              <a:endParaRPr lang="en-GB" b="1">
                <a:solidFill>
                  <a:srgbClr val="333399"/>
                </a:solidFill>
              </a:endParaRPr>
            </a:p>
            <a:p>
              <a:r>
                <a:rPr lang="el-GR" b="1">
                  <a:solidFill>
                    <a:srgbClr val="333399"/>
                  </a:solidFill>
                </a:rPr>
                <a:t>μεγαλωνουν</a:t>
              </a:r>
              <a:r>
                <a:rPr lang="en-GB" b="1">
                  <a:solidFill>
                    <a:srgbClr val="333399"/>
                  </a:solidFill>
                </a:rPr>
                <a:t> 15 PetaBytes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καθε χρονο</a:t>
              </a:r>
              <a:r>
                <a:rPr lang="en-GB" b="1">
                  <a:solidFill>
                    <a:srgbClr val="333399"/>
                  </a:solidFill>
                </a:rPr>
                <a:t> –  </a:t>
              </a:r>
              <a:r>
                <a:rPr lang="el-GR" b="1">
                  <a:solidFill>
                    <a:srgbClr val="333399"/>
                  </a:solidFill>
                </a:rPr>
                <a:t>με δυο αντιγραφα</a:t>
              </a:r>
              <a:endParaRPr lang="en-US" b="1">
                <a:solidFill>
                  <a:srgbClr val="333399"/>
                </a:solidFill>
              </a:endParaRPr>
            </a:p>
          </p:txBody>
        </p:sp>
        <p:sp>
          <p:nvSpPr>
            <p:cNvPr id="129043" name="Freeform 23"/>
            <p:cNvSpPr>
              <a:spLocks/>
            </p:cNvSpPr>
            <p:nvPr/>
          </p:nvSpPr>
          <p:spPr bwMode="auto">
            <a:xfrm>
              <a:off x="888" y="1040"/>
              <a:ext cx="4254" cy="1011"/>
            </a:xfrm>
            <a:custGeom>
              <a:avLst/>
              <a:gdLst>
                <a:gd name="T0" fmla="*/ 882 w 4254"/>
                <a:gd name="T1" fmla="*/ 0 h 1011"/>
                <a:gd name="T2" fmla="*/ 559 w 4254"/>
                <a:gd name="T3" fmla="*/ 98 h 1011"/>
                <a:gd name="T4" fmla="*/ 616 w 4254"/>
                <a:gd name="T5" fmla="*/ 440 h 1011"/>
                <a:gd name="T6" fmla="*/ 4254 w 4254"/>
                <a:gd name="T7" fmla="*/ 1011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54"/>
                <a:gd name="T13" fmla="*/ 0 h 1011"/>
                <a:gd name="T14" fmla="*/ 4254 w 4254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54" h="1011">
                  <a:moveTo>
                    <a:pt x="882" y="0"/>
                  </a:moveTo>
                  <a:cubicBezTo>
                    <a:pt x="828" y="14"/>
                    <a:pt x="603" y="25"/>
                    <a:pt x="559" y="98"/>
                  </a:cubicBezTo>
                  <a:cubicBezTo>
                    <a:pt x="515" y="171"/>
                    <a:pt x="0" y="288"/>
                    <a:pt x="616" y="440"/>
                  </a:cubicBezTo>
                  <a:cubicBezTo>
                    <a:pt x="1232" y="592"/>
                    <a:pt x="3496" y="892"/>
                    <a:pt x="4254" y="101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23850" y="4005263"/>
            <a:ext cx="5345113" cy="3000375"/>
            <a:chOff x="204" y="2523"/>
            <a:chExt cx="3367" cy="1890"/>
          </a:xfrm>
        </p:grpSpPr>
        <p:grpSp>
          <p:nvGrpSpPr>
            <p:cNvPr id="129037" name="Group 15"/>
            <p:cNvGrpSpPr>
              <a:grpSpLocks/>
            </p:cNvGrpSpPr>
            <p:nvPr/>
          </p:nvGrpSpPr>
          <p:grpSpPr bwMode="auto">
            <a:xfrm>
              <a:off x="295" y="2523"/>
              <a:ext cx="2449" cy="635"/>
              <a:chOff x="295" y="2523"/>
              <a:chExt cx="2449" cy="635"/>
            </a:xfrm>
          </p:grpSpPr>
          <p:sp>
            <p:nvSpPr>
              <p:cNvPr id="129039" name="Oval 13"/>
              <p:cNvSpPr>
                <a:spLocks noChangeArrowheads="1"/>
              </p:cNvSpPr>
              <p:nvPr/>
            </p:nvSpPr>
            <p:spPr bwMode="auto">
              <a:xfrm>
                <a:off x="295" y="2750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40" name="Oval 14"/>
              <p:cNvSpPr>
                <a:spLocks noChangeArrowheads="1"/>
              </p:cNvSpPr>
              <p:nvPr/>
            </p:nvSpPr>
            <p:spPr bwMode="auto">
              <a:xfrm>
                <a:off x="2064" y="2523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9038" name="Text Box 25"/>
            <p:cNvSpPr txBox="1">
              <a:spLocks noChangeArrowheads="1"/>
            </p:cNvSpPr>
            <p:nvPr/>
          </p:nvSpPr>
          <p:spPr bwMode="auto">
            <a:xfrm>
              <a:off x="204" y="3657"/>
              <a:ext cx="3367" cy="75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rgbClr val="333399"/>
                  </a:solidFill>
                </a:rPr>
                <a:t>Μεγαλο ποσωστο των υπολογιστων και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δισκων ειναι διαδεδομενα </a:t>
              </a:r>
            </a:p>
            <a:p>
              <a:r>
                <a:rPr lang="el-GR" b="1">
                  <a:solidFill>
                    <a:srgbClr val="333399"/>
                  </a:solidFill>
                </a:rPr>
                <a:t>σε </a:t>
              </a:r>
              <a:r>
                <a:rPr lang="en-GB" b="1">
                  <a:solidFill>
                    <a:srgbClr val="333399"/>
                  </a:solidFill>
                </a:rPr>
                <a:t>120 </a:t>
              </a:r>
              <a:r>
                <a:rPr lang="el-GR" b="1">
                  <a:solidFill>
                    <a:srgbClr val="333399"/>
                  </a:solidFill>
                </a:rPr>
                <a:t>υπολογιστικα κεντρα</a:t>
              </a:r>
              <a:endParaRPr lang="en-US" b="1">
                <a:solidFill>
                  <a:srgbClr val="333399"/>
                </a:solidFill>
              </a:endParaRPr>
            </a:p>
          </p:txBody>
        </p:sp>
      </p:grpSp>
      <p:sp>
        <p:nvSpPr>
          <p:cNvPr id="129035" name="TextBox 21"/>
          <p:cNvSpPr txBox="1">
            <a:spLocks noChangeArrowheads="1"/>
          </p:cNvSpPr>
          <p:nvPr/>
        </p:nvSpPr>
        <p:spPr bwMode="auto">
          <a:xfrm>
            <a:off x="5105400" y="5105400"/>
            <a:ext cx="2333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 </a:t>
            </a:r>
            <a:r>
              <a:rPr lang="en-US"/>
              <a:t>MSPECint </a:t>
            </a:r>
            <a:r>
              <a:rPr lang="el-GR"/>
              <a:t>= 10</a:t>
            </a:r>
            <a:r>
              <a:rPr lang="el-GR" baseline="30000"/>
              <a:t>6</a:t>
            </a:r>
            <a:r>
              <a:rPr lang="en-US" baseline="30000"/>
              <a:t> </a:t>
            </a:r>
          </a:p>
        </p:txBody>
      </p:sp>
      <p:sp>
        <p:nvSpPr>
          <p:cNvPr id="129036" name="Slide Number Placeholder 2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3068F54E-0AFF-D74B-9383-F323DD100C36}" type="slidenum">
              <a:rPr lang="en-US" sz="1000"/>
              <a:pPr/>
              <a:t>39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Πλανο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της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 smtClean="0">
                <a:latin typeface="Lucida Grande" charset="0"/>
                <a:ea typeface="ＭＳ Ｐゴシック" charset="0"/>
                <a:cs typeface="ＭＳ Ｐゴシック" charset="0"/>
              </a:rPr>
              <a:t>ομιλιας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err="1" smtClean="0">
                <a:latin typeface="Lucida Grande" charset="0"/>
                <a:ea typeface="ＭＳ Ｐゴシック" charset="0"/>
              </a:rPr>
              <a:t>Κυρια</a:t>
            </a:r>
            <a:r>
              <a:rPr lang="el-GR" dirty="0" smtClean="0">
                <a:latin typeface="Lucida Grande" charset="0"/>
                <a:ea typeface="ＭＳ Ｐゴシック" charset="0"/>
              </a:rPr>
              <a:t> (</a:t>
            </a:r>
            <a:r>
              <a:rPr lang="el-GR" dirty="0" err="1" smtClean="0">
                <a:latin typeface="Lucida Grande" charset="0"/>
                <a:ea typeface="ＭＳ Ｐゴシック" charset="0"/>
              </a:rPr>
              <a:t>Ανοιχτα</a:t>
            </a:r>
            <a:r>
              <a:rPr lang="el-GR" dirty="0" smtClean="0">
                <a:latin typeface="Lucida Grande" charset="0"/>
                <a:ea typeface="ＭＳ Ｐゴシック" charset="0"/>
              </a:rPr>
              <a:t>) </a:t>
            </a:r>
            <a:r>
              <a:rPr lang="el-GR" dirty="0" err="1" smtClean="0">
                <a:latin typeface="Lucida Grande" charset="0"/>
                <a:ea typeface="ＭＳ Ｐゴシック" charset="0"/>
              </a:rPr>
              <a:t>Λογισμικα</a:t>
            </a:r>
            <a:r>
              <a:rPr lang="el-GR" dirty="0" smtClean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στη </a:t>
            </a:r>
            <a:r>
              <a:rPr lang="el-GR" dirty="0" smtClean="0">
                <a:latin typeface="Lucida Grande" charset="0"/>
                <a:ea typeface="ＭＳ Ｐゴシック" charset="0"/>
              </a:rPr>
              <a:t>ΦΥΕ</a:t>
            </a:r>
          </a:p>
          <a:p>
            <a:pPr lvl="1"/>
            <a:r>
              <a:rPr lang="el-GR" dirty="0" smtClean="0">
                <a:latin typeface="Lucida Grande" charset="0"/>
                <a:ea typeface="ＭＳ Ｐゴシック" charset="0"/>
              </a:rPr>
              <a:t>Ανακατασκευη</a:t>
            </a:r>
            <a:r>
              <a:rPr lang="el-GR" dirty="0" smtClean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Tahoma" charset="0"/>
                <a:ea typeface="ＭＳ Ｐゴシック" charset="0"/>
              </a:rPr>
              <a:t>(reconstruction)</a:t>
            </a:r>
          </a:p>
          <a:p>
            <a:pPr lvl="2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Αμεσως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αργοτερα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Προσομοιωση</a:t>
            </a:r>
            <a:r>
              <a:rPr lang="el-GR" dirty="0">
                <a:latin typeface="Tahoma" charset="0"/>
                <a:ea typeface="ＭＳ Ｐゴシック" charset="0"/>
              </a:rPr>
              <a:t> (</a:t>
            </a:r>
            <a:r>
              <a:rPr lang="el-GR" dirty="0" err="1">
                <a:latin typeface="Tahoma" charset="0"/>
                <a:ea typeface="ＭＳ Ｐゴシック" charset="0"/>
              </a:rPr>
              <a:t>simulation</a:t>
            </a:r>
            <a:r>
              <a:rPr lang="el-GR" dirty="0" smtClean="0">
                <a:latin typeface="Tahoma" charset="0"/>
                <a:ea typeface="ＭＳ Ｐゴシック" charset="0"/>
              </a:rPr>
              <a:t>)</a:t>
            </a:r>
          </a:p>
          <a:p>
            <a:pPr lvl="2"/>
            <a:r>
              <a:rPr lang="el-GR" dirty="0" smtClean="0">
                <a:latin typeface="Tahoma" charset="0"/>
                <a:ea typeface="ＭＳ Ｐゴシック" charset="0"/>
              </a:rPr>
              <a:t>Τι είναι και σε τι </a:t>
            </a:r>
            <a:r>
              <a:rPr lang="el-GR" dirty="0" err="1" smtClean="0">
                <a:latin typeface="Tahoma" charset="0"/>
                <a:ea typeface="ＭＳ Ｐゴシック" charset="0"/>
              </a:rPr>
              <a:t>χρησιμευει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Αναλυση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δεδομενων</a:t>
            </a:r>
            <a:r>
              <a:rPr lang="el-GR" dirty="0">
                <a:latin typeface="Tahoma" charset="0"/>
                <a:ea typeface="ＭＳ Ｐゴシック" charset="0"/>
              </a:rPr>
              <a:t> (data </a:t>
            </a:r>
            <a:r>
              <a:rPr lang="el-GR" dirty="0" err="1">
                <a:latin typeface="Tahoma" charset="0"/>
                <a:ea typeface="ＭＳ Ｐゴシック" charset="0"/>
              </a:rPr>
              <a:t>analysis</a:t>
            </a:r>
            <a:r>
              <a:rPr lang="el-GR" dirty="0" smtClean="0">
                <a:latin typeface="Tahoma" charset="0"/>
                <a:ea typeface="ＭＳ Ｐゴシック" charset="0"/>
              </a:rPr>
              <a:t>)</a:t>
            </a:r>
          </a:p>
          <a:p>
            <a:pPr lvl="2"/>
            <a:r>
              <a:rPr lang="el-GR" dirty="0" err="1" smtClean="0">
                <a:latin typeface="Tahoma" charset="0"/>
                <a:ea typeface="ＭＳ Ｐゴシック" charset="0"/>
              </a:rPr>
              <a:t>Νεα</a:t>
            </a:r>
            <a:r>
              <a:rPr lang="el-GR" dirty="0" smtClean="0">
                <a:latin typeface="Tahoma" charset="0"/>
                <a:ea typeface="ＭＳ Ｐゴシック" charset="0"/>
              </a:rPr>
              <a:t> </a:t>
            </a:r>
            <a:r>
              <a:rPr lang="el-GR" dirty="0" err="1" smtClean="0">
                <a:latin typeface="Tahoma" charset="0"/>
                <a:ea typeface="ＭＳ Ｐゴシック" charset="0"/>
              </a:rPr>
              <a:t>σωματιδια</a:t>
            </a:r>
            <a:r>
              <a:rPr lang="el-GR" dirty="0" smtClean="0">
                <a:latin typeface="Tahoma" charset="0"/>
                <a:ea typeface="ＭＳ Ｐゴシック" charset="0"/>
              </a:rPr>
              <a:t>, </a:t>
            </a:r>
            <a:r>
              <a:rPr lang="el-GR" dirty="0" err="1" smtClean="0">
                <a:latin typeface="Tahoma" charset="0"/>
                <a:ea typeface="ＭＳ Ｐゴシック" charset="0"/>
              </a:rPr>
              <a:t>καλυτερη</a:t>
            </a:r>
            <a:r>
              <a:rPr lang="el-GR" dirty="0" smtClean="0">
                <a:latin typeface="Tahoma" charset="0"/>
                <a:ea typeface="ＭＳ Ｐゴシック" charset="0"/>
              </a:rPr>
              <a:t> </a:t>
            </a:r>
            <a:r>
              <a:rPr lang="el-GR" dirty="0" err="1" smtClean="0">
                <a:latin typeface="Tahoma" charset="0"/>
                <a:ea typeface="ＭＳ Ｐゴシック" charset="0"/>
              </a:rPr>
              <a:t>γνωση</a:t>
            </a:r>
            <a:r>
              <a:rPr lang="el-GR" dirty="0" smtClean="0">
                <a:latin typeface="Tahoma" charset="0"/>
                <a:ea typeface="ＭＳ Ｐゴシック" charset="0"/>
              </a:rPr>
              <a:t>/</a:t>
            </a:r>
            <a:r>
              <a:rPr lang="el-GR" dirty="0" err="1" smtClean="0">
                <a:latin typeface="Tahoma" charset="0"/>
                <a:ea typeface="ＭＳ Ｐゴシック" charset="0"/>
              </a:rPr>
              <a:t>ιδιοτητες</a:t>
            </a:r>
            <a:r>
              <a:rPr lang="el-GR" dirty="0" smtClean="0">
                <a:latin typeface="Tahoma" charset="0"/>
                <a:ea typeface="ＭＳ Ｐゴシック" charset="0"/>
              </a:rPr>
              <a:t> </a:t>
            </a:r>
            <a:r>
              <a:rPr lang="el-GR" dirty="0" err="1" smtClean="0">
                <a:latin typeface="Tahoma" charset="0"/>
                <a:ea typeface="ＭＳ Ｐゴシック" charset="0"/>
              </a:rPr>
              <a:t>αλλων</a:t>
            </a:r>
            <a:endParaRPr lang="el-GR" dirty="0">
              <a:latin typeface="Tahoma" charset="0"/>
              <a:ea typeface="ＭＳ Ｐゴシック" charset="0"/>
            </a:endParaRPr>
          </a:p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Το πλεγμα (GRID)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–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και μεγεθη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Υπολογ. </a:t>
            </a:r>
            <a:r>
              <a:rPr lang="el-GR" dirty="0" err="1">
                <a:latin typeface="Lucida Grande" charset="0"/>
                <a:ea typeface="ＭＳ Ｐゴシック" charset="0"/>
              </a:rPr>
              <a:t>α</a:t>
            </a:r>
            <a:r>
              <a:rPr lang="el-GR" dirty="0" err="1" smtClean="0">
                <a:latin typeface="Lucida Grande" charset="0"/>
                <a:ea typeface="ＭＳ Ｐゴシック" charset="0"/>
              </a:rPr>
              <a:t>ναγκες</a:t>
            </a:r>
            <a:r>
              <a:rPr lang="el-GR" dirty="0" smtClean="0">
                <a:latin typeface="Tahoma" charset="0"/>
                <a:ea typeface="ＭＳ Ｐゴシック" charset="0"/>
              </a:rPr>
              <a:t>, και</a:t>
            </a:r>
            <a:r>
              <a:rPr lang="el-GR" dirty="0" smtClean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αλλες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Ι. </a:t>
            </a:r>
            <a:r>
              <a:rPr lang="en-US" sz="1400" dirty="0" err="1">
                <a:solidFill>
                  <a:schemeClr val="bg1"/>
                </a:solidFill>
              </a:rPr>
              <a:t>Α</a:t>
            </a:r>
            <a:r>
              <a:rPr lang="en-US" sz="1400" dirty="0">
                <a:solidFill>
                  <a:schemeClr val="bg1"/>
                </a:solidFill>
              </a:rPr>
              <a:t>π</a:t>
            </a:r>
            <a:r>
              <a:rPr lang="en-US" sz="1400" dirty="0" err="1">
                <a:solidFill>
                  <a:schemeClr val="bg1"/>
                </a:solidFill>
              </a:rPr>
              <a:t>οστολ</a:t>
            </a:r>
            <a:r>
              <a:rPr lang="en-US" sz="1400" dirty="0">
                <a:solidFill>
                  <a:schemeClr val="bg1"/>
                </a:solidFill>
              </a:rPr>
              <a:t>α</a:t>
            </a:r>
            <a:r>
              <a:rPr lang="en-US" sz="1400" dirty="0" err="1">
                <a:solidFill>
                  <a:schemeClr val="bg1"/>
                </a:solidFill>
              </a:rPr>
              <a:t>κης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Λυση 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το Πλεγμα (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457200" y="1066800"/>
            <a:ext cx="82200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r>
              <a:rPr lang="en-US"/>
              <a:t>Χρή</a:t>
            </a:r>
            <a:r>
              <a:rPr lang="el-GR"/>
              <a:t>σιμοποιουμε</a:t>
            </a:r>
            <a:r>
              <a:rPr lang="en-US"/>
              <a:t> το </a:t>
            </a:r>
            <a:r>
              <a:rPr lang="el-GR"/>
              <a:t>Πλεγμα </a:t>
            </a:r>
            <a:r>
              <a:rPr lang="en-US"/>
              <a:t>να ενώ</a:t>
            </a:r>
            <a:r>
              <a:rPr lang="el-GR"/>
              <a:t>σουμε τουσ</a:t>
            </a:r>
            <a:r>
              <a:rPr lang="en-US"/>
              <a:t> υπολογιστικούς πόρους </a:t>
            </a:r>
            <a:r>
              <a:rPr lang="el-GR"/>
              <a:t>των ινστιτουτων</a:t>
            </a:r>
            <a:r>
              <a:rPr lang="en-US"/>
              <a:t> ανά τον κόσμο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428625" y="2403475"/>
            <a:ext cx="4248150" cy="3170238"/>
          </a:xfrm>
          <a:prstGeom prst="rect">
            <a:avLst/>
          </a:prstGeom>
          <a:noFill/>
          <a:ln w="9525">
            <a:solidFill>
              <a:srgbClr val="3861A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Το World Wide Web παρέχει </a:t>
            </a:r>
            <a:r>
              <a:rPr lang="el-GR" sz="2000"/>
              <a:t>απλη </a:t>
            </a:r>
            <a:r>
              <a:rPr lang="en-US" sz="2000"/>
              <a:t>πρόσβαση σε πληροφορίες που είναι αποθηκευμένες σε πολλά εκατομμύρια διαφορετικές γεωγραφικές τοποθεσίες</a:t>
            </a:r>
            <a:endParaRPr lang="el-GR" sz="2000"/>
          </a:p>
          <a:p>
            <a:endParaRPr lang="en-US" sz="2000">
              <a:solidFill>
                <a:srgbClr val="3861AA"/>
              </a:solidFill>
            </a:endParaRPr>
          </a:p>
          <a:p>
            <a:r>
              <a:rPr lang="en-US" sz="2000">
                <a:solidFill>
                  <a:srgbClr val="3861AA"/>
                </a:solidFill>
              </a:rPr>
              <a:t>The </a:t>
            </a:r>
            <a:r>
              <a:rPr lang="en-US" sz="2000" b="1">
                <a:solidFill>
                  <a:srgbClr val="3861AA"/>
                </a:solidFill>
              </a:rPr>
              <a:t>Grid</a:t>
            </a:r>
            <a:r>
              <a:rPr lang="en-US" sz="2000">
                <a:solidFill>
                  <a:srgbClr val="3861AA"/>
                </a:solidFill>
              </a:rPr>
              <a:t> </a:t>
            </a:r>
            <a:r>
              <a:rPr lang="el-GR" sz="2000">
                <a:solidFill>
                  <a:srgbClr val="3861AA"/>
                </a:solidFill>
              </a:rPr>
              <a:t>ειναι μια</a:t>
            </a:r>
            <a:r>
              <a:rPr lang="en-US" sz="2000">
                <a:solidFill>
                  <a:srgbClr val="3861AA"/>
                </a:solidFill>
              </a:rPr>
              <a:t> υποδομή</a:t>
            </a:r>
            <a:r>
              <a:rPr lang="el-GR" sz="2000">
                <a:solidFill>
                  <a:srgbClr val="3861AA"/>
                </a:solidFill>
              </a:rPr>
              <a:t> που παρέχει</a:t>
            </a:r>
            <a:r>
              <a:rPr lang="en-US" sz="2000">
                <a:solidFill>
                  <a:srgbClr val="3861AA"/>
                </a:solidFill>
              </a:rPr>
              <a:t> αδιάλειπτη πρόσβαση σε υπολογιστική ισχύ και χωρητικότητα αποθήκευσης δεδομένων κατανεμημένη σε όλη την υφήλιο</a:t>
            </a:r>
            <a:endParaRPr lang="en-US" sz="2000"/>
          </a:p>
        </p:txBody>
      </p:sp>
      <p:pic>
        <p:nvPicPr>
          <p:cNvPr id="131077" name="Picture 5" descr="grid_dia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2006600"/>
            <a:ext cx="3897312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43875" algn="r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Ι. </a:t>
            </a:r>
            <a:r>
              <a:rPr lang="en-US" sz="1400" dirty="0" err="1">
                <a:solidFill>
                  <a:schemeClr val="bg1"/>
                </a:solidFill>
              </a:rPr>
              <a:t>Α</a:t>
            </a:r>
            <a:r>
              <a:rPr lang="en-US" sz="1400" dirty="0">
                <a:solidFill>
                  <a:schemeClr val="bg1"/>
                </a:solidFill>
              </a:rPr>
              <a:t>π</a:t>
            </a:r>
            <a:r>
              <a:rPr lang="en-US" sz="1400" dirty="0" err="1">
                <a:solidFill>
                  <a:schemeClr val="bg1"/>
                </a:solidFill>
              </a:rPr>
              <a:t>οστολ</a:t>
            </a:r>
            <a:r>
              <a:rPr lang="en-US" sz="1400" dirty="0">
                <a:solidFill>
                  <a:schemeClr val="bg1"/>
                </a:solidFill>
              </a:rPr>
              <a:t>α</a:t>
            </a:r>
            <a:r>
              <a:rPr lang="en-US" sz="1400" dirty="0" err="1">
                <a:solidFill>
                  <a:schemeClr val="bg1"/>
                </a:solidFill>
              </a:rPr>
              <a:t>κης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Πως δουλευη το Πλεγμα (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Grid</a:t>
            </a:r>
            <a:r>
              <a:rPr lang="el-GR" sz="280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4876800" cy="47244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Βασί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ζεται σε ειδικευμενο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λογισμικο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 το λεγομενο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μεσο-λογισμικο</a:t>
            </a:r>
            <a:r>
              <a:rPr lang="en-GB" b="1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(middleware). </a:t>
            </a: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Η ιδεα του 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ειναι να βρει αυτοματα τα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στοιχεια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που χρειαζεται ο/η ερευνητης, και το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υπολογιστικο δυναμικο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να τα επεξεργαστει.</a:t>
            </a:r>
          </a:p>
          <a:p>
            <a:pPr eaLnBrk="1" hangingPunct="1"/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Middleware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εξισοροπει το φορτιο σε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διαφορους πορους και εγκαταστασεις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Χειρίζ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εται επισης </a:t>
            </a:r>
            <a:r>
              <a:rPr lang="el-GR" b="1">
                <a:latin typeface="Arial" charset="0"/>
                <a:ea typeface="ＭＳ Ｐゴシック" charset="0"/>
                <a:cs typeface="ＭＳ Ｐゴシック" charset="0"/>
              </a:rPr>
              <a:t>ασφαλεια</a:t>
            </a:r>
            <a:r>
              <a:rPr lang="en-GB" b="1"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λογιστική</a:t>
            </a:r>
            <a:r>
              <a:rPr lang="en-GB" b="1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επιτηρ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ηση και πολλα αλλα</a:t>
            </a:r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. </a:t>
            </a:r>
          </a:p>
        </p:txBody>
      </p:sp>
      <p:pic>
        <p:nvPicPr>
          <p:cNvPr id="132100" name="Picture 4" descr="Grid-Layer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1127125"/>
            <a:ext cx="41544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1" name="TextBox 5"/>
          <p:cNvSpPr txBox="1">
            <a:spLocks noChangeArrowheads="1"/>
          </p:cNvSpPr>
          <p:nvPr/>
        </p:nvSpPr>
        <p:spPr bwMode="auto">
          <a:xfrm>
            <a:off x="7772400" y="4953000"/>
            <a:ext cx="1050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Δυκτιο</a:t>
            </a:r>
            <a:endParaRPr lang="en-US"/>
          </a:p>
        </p:txBody>
      </p:sp>
      <p:sp>
        <p:nvSpPr>
          <p:cNvPr id="132102" name="TextBox 6"/>
          <p:cNvSpPr txBox="1">
            <a:spLocks noChangeArrowheads="1"/>
          </p:cNvSpPr>
          <p:nvPr/>
        </p:nvSpPr>
        <p:spPr bwMode="auto">
          <a:xfrm>
            <a:off x="7662863" y="1371600"/>
            <a:ext cx="1481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Εφαρμογη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Freeform 2"/>
          <p:cNvSpPr>
            <a:spLocks/>
          </p:cNvSpPr>
          <p:nvPr/>
        </p:nvSpPr>
        <p:spPr bwMode="auto">
          <a:xfrm>
            <a:off x="334963" y="596900"/>
            <a:ext cx="8172450" cy="5711825"/>
          </a:xfrm>
          <a:custGeom>
            <a:avLst/>
            <a:gdLst>
              <a:gd name="T0" fmla="*/ 2147483647 w 5148"/>
              <a:gd name="T1" fmla="*/ 2147483647 h 3598"/>
              <a:gd name="T2" fmla="*/ 2147483647 w 5148"/>
              <a:gd name="T3" fmla="*/ 2147483647 h 3598"/>
              <a:gd name="T4" fmla="*/ 2147483647 w 5148"/>
              <a:gd name="T5" fmla="*/ 2147483647 h 3598"/>
              <a:gd name="T6" fmla="*/ 2147483647 w 5148"/>
              <a:gd name="T7" fmla="*/ 2147483647 h 3598"/>
              <a:gd name="T8" fmla="*/ 2147483647 w 5148"/>
              <a:gd name="T9" fmla="*/ 2147483647 h 3598"/>
              <a:gd name="T10" fmla="*/ 2147483647 w 5148"/>
              <a:gd name="T11" fmla="*/ 2147483647 h 3598"/>
              <a:gd name="T12" fmla="*/ 2147483647 w 5148"/>
              <a:gd name="T13" fmla="*/ 2147483647 h 3598"/>
              <a:gd name="T14" fmla="*/ 2147483647 w 5148"/>
              <a:gd name="T15" fmla="*/ 2147483647 h 3598"/>
              <a:gd name="T16" fmla="*/ 2147483647 w 5148"/>
              <a:gd name="T17" fmla="*/ 2147483647 h 3598"/>
              <a:gd name="T18" fmla="*/ 2147483647 w 5148"/>
              <a:gd name="T19" fmla="*/ 2147483647 h 3598"/>
              <a:gd name="T20" fmla="*/ 2147483647 w 5148"/>
              <a:gd name="T21" fmla="*/ 2147483647 h 3598"/>
              <a:gd name="T22" fmla="*/ 2147483647 w 5148"/>
              <a:gd name="T23" fmla="*/ 2147483647 h 3598"/>
              <a:gd name="T24" fmla="*/ 2147483647 w 5148"/>
              <a:gd name="T25" fmla="*/ 2147483647 h 3598"/>
              <a:gd name="T26" fmla="*/ 2147483647 w 5148"/>
              <a:gd name="T27" fmla="*/ 2147483647 h 3598"/>
              <a:gd name="T28" fmla="*/ 2147483647 w 5148"/>
              <a:gd name="T29" fmla="*/ 2147483647 h 3598"/>
              <a:gd name="T30" fmla="*/ 2147483647 w 5148"/>
              <a:gd name="T31" fmla="*/ 2147483647 h 3598"/>
              <a:gd name="T32" fmla="*/ 2147483647 w 5148"/>
              <a:gd name="T33" fmla="*/ 2147483647 h 3598"/>
              <a:gd name="T34" fmla="*/ 2147483647 w 5148"/>
              <a:gd name="T35" fmla="*/ 2147483647 h 3598"/>
              <a:gd name="T36" fmla="*/ 2147483647 w 5148"/>
              <a:gd name="T37" fmla="*/ 2147483647 h 3598"/>
              <a:gd name="T38" fmla="*/ 2147483647 w 5148"/>
              <a:gd name="T39" fmla="*/ 2147483647 h 3598"/>
              <a:gd name="T40" fmla="*/ 2147483647 w 5148"/>
              <a:gd name="T41" fmla="*/ 2147483647 h 3598"/>
              <a:gd name="T42" fmla="*/ 2147483647 w 5148"/>
              <a:gd name="T43" fmla="*/ 2147483647 h 3598"/>
              <a:gd name="T44" fmla="*/ 2147483647 w 5148"/>
              <a:gd name="T45" fmla="*/ 2147483647 h 3598"/>
              <a:gd name="T46" fmla="*/ 2147483647 w 5148"/>
              <a:gd name="T47" fmla="*/ 2147483647 h 3598"/>
              <a:gd name="T48" fmla="*/ 2147483647 w 5148"/>
              <a:gd name="T49" fmla="*/ 2147483647 h 3598"/>
              <a:gd name="T50" fmla="*/ 2147483647 w 5148"/>
              <a:gd name="T51" fmla="*/ 2147483647 h 3598"/>
              <a:gd name="T52" fmla="*/ 2147483647 w 5148"/>
              <a:gd name="T53" fmla="*/ 2147483647 h 3598"/>
              <a:gd name="T54" fmla="*/ 2147483647 w 5148"/>
              <a:gd name="T55" fmla="*/ 2147483647 h 3598"/>
              <a:gd name="T56" fmla="*/ 2147483647 w 5148"/>
              <a:gd name="T57" fmla="*/ 2147483647 h 3598"/>
              <a:gd name="T58" fmla="*/ 2147483647 w 5148"/>
              <a:gd name="T59" fmla="*/ 2147483647 h 3598"/>
              <a:gd name="T60" fmla="*/ 2147483647 w 5148"/>
              <a:gd name="T61" fmla="*/ 2147483647 h 3598"/>
              <a:gd name="T62" fmla="*/ 2147483647 w 5148"/>
              <a:gd name="T63" fmla="*/ 2147483647 h 3598"/>
              <a:gd name="T64" fmla="*/ 2147483647 w 5148"/>
              <a:gd name="T65" fmla="*/ 2147483647 h 3598"/>
              <a:gd name="T66" fmla="*/ 2147483647 w 5148"/>
              <a:gd name="T67" fmla="*/ 2147483647 h 3598"/>
              <a:gd name="T68" fmla="*/ 2147483647 w 5148"/>
              <a:gd name="T69" fmla="*/ 2147483647 h 359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148"/>
              <a:gd name="T106" fmla="*/ 0 h 3598"/>
              <a:gd name="T107" fmla="*/ 5148 w 5148"/>
              <a:gd name="T108" fmla="*/ 3598 h 359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148" h="3598">
                <a:moveTo>
                  <a:pt x="1081" y="3099"/>
                </a:moveTo>
                <a:cubicBezTo>
                  <a:pt x="915" y="3008"/>
                  <a:pt x="764" y="3038"/>
                  <a:pt x="628" y="2963"/>
                </a:cubicBezTo>
                <a:cubicBezTo>
                  <a:pt x="492" y="2888"/>
                  <a:pt x="363" y="2790"/>
                  <a:pt x="265" y="2646"/>
                </a:cubicBezTo>
                <a:cubicBezTo>
                  <a:pt x="167" y="2502"/>
                  <a:pt x="76" y="2253"/>
                  <a:pt x="38" y="2102"/>
                </a:cubicBezTo>
                <a:cubicBezTo>
                  <a:pt x="0" y="1951"/>
                  <a:pt x="8" y="1837"/>
                  <a:pt x="38" y="1739"/>
                </a:cubicBezTo>
                <a:cubicBezTo>
                  <a:pt x="68" y="1641"/>
                  <a:pt x="152" y="1588"/>
                  <a:pt x="220" y="1512"/>
                </a:cubicBezTo>
                <a:cubicBezTo>
                  <a:pt x="288" y="1436"/>
                  <a:pt x="378" y="1383"/>
                  <a:pt x="446" y="1285"/>
                </a:cubicBezTo>
                <a:cubicBezTo>
                  <a:pt x="514" y="1187"/>
                  <a:pt x="537" y="998"/>
                  <a:pt x="628" y="922"/>
                </a:cubicBezTo>
                <a:cubicBezTo>
                  <a:pt x="719" y="846"/>
                  <a:pt x="885" y="876"/>
                  <a:pt x="991" y="831"/>
                </a:cubicBezTo>
                <a:cubicBezTo>
                  <a:pt x="1097" y="786"/>
                  <a:pt x="1157" y="718"/>
                  <a:pt x="1263" y="650"/>
                </a:cubicBezTo>
                <a:cubicBezTo>
                  <a:pt x="1369" y="582"/>
                  <a:pt x="1490" y="468"/>
                  <a:pt x="1626" y="423"/>
                </a:cubicBezTo>
                <a:cubicBezTo>
                  <a:pt x="1762" y="378"/>
                  <a:pt x="1928" y="401"/>
                  <a:pt x="2079" y="378"/>
                </a:cubicBezTo>
                <a:cubicBezTo>
                  <a:pt x="2230" y="355"/>
                  <a:pt x="2412" y="340"/>
                  <a:pt x="2533" y="287"/>
                </a:cubicBezTo>
                <a:cubicBezTo>
                  <a:pt x="2654" y="234"/>
                  <a:pt x="2669" y="105"/>
                  <a:pt x="2805" y="60"/>
                </a:cubicBezTo>
                <a:cubicBezTo>
                  <a:pt x="2941" y="15"/>
                  <a:pt x="3190" y="7"/>
                  <a:pt x="3349" y="15"/>
                </a:cubicBezTo>
                <a:cubicBezTo>
                  <a:pt x="3508" y="23"/>
                  <a:pt x="3584" y="106"/>
                  <a:pt x="3758" y="106"/>
                </a:cubicBezTo>
                <a:cubicBezTo>
                  <a:pt x="3932" y="106"/>
                  <a:pt x="4242" y="0"/>
                  <a:pt x="4393" y="15"/>
                </a:cubicBezTo>
                <a:cubicBezTo>
                  <a:pt x="4544" y="30"/>
                  <a:pt x="4605" y="128"/>
                  <a:pt x="4665" y="196"/>
                </a:cubicBezTo>
                <a:cubicBezTo>
                  <a:pt x="4725" y="264"/>
                  <a:pt x="4711" y="347"/>
                  <a:pt x="4756" y="423"/>
                </a:cubicBezTo>
                <a:cubicBezTo>
                  <a:pt x="4801" y="499"/>
                  <a:pt x="4922" y="552"/>
                  <a:pt x="4937" y="650"/>
                </a:cubicBezTo>
                <a:cubicBezTo>
                  <a:pt x="4952" y="748"/>
                  <a:pt x="4823" y="892"/>
                  <a:pt x="4846" y="1013"/>
                </a:cubicBezTo>
                <a:cubicBezTo>
                  <a:pt x="4869" y="1134"/>
                  <a:pt x="5028" y="1278"/>
                  <a:pt x="5073" y="1376"/>
                </a:cubicBezTo>
                <a:cubicBezTo>
                  <a:pt x="5118" y="1474"/>
                  <a:pt x="5148" y="1482"/>
                  <a:pt x="5118" y="1603"/>
                </a:cubicBezTo>
                <a:cubicBezTo>
                  <a:pt x="5088" y="1724"/>
                  <a:pt x="4915" y="1943"/>
                  <a:pt x="4892" y="2102"/>
                </a:cubicBezTo>
                <a:cubicBezTo>
                  <a:pt x="4869" y="2261"/>
                  <a:pt x="5012" y="2434"/>
                  <a:pt x="4982" y="2555"/>
                </a:cubicBezTo>
                <a:cubicBezTo>
                  <a:pt x="4952" y="2676"/>
                  <a:pt x="4838" y="2744"/>
                  <a:pt x="4710" y="2827"/>
                </a:cubicBezTo>
                <a:cubicBezTo>
                  <a:pt x="4582" y="2910"/>
                  <a:pt x="4317" y="2986"/>
                  <a:pt x="4211" y="3054"/>
                </a:cubicBezTo>
                <a:cubicBezTo>
                  <a:pt x="4105" y="3122"/>
                  <a:pt x="4173" y="3213"/>
                  <a:pt x="4075" y="3236"/>
                </a:cubicBezTo>
                <a:cubicBezTo>
                  <a:pt x="3977" y="3259"/>
                  <a:pt x="3773" y="3137"/>
                  <a:pt x="3622" y="3190"/>
                </a:cubicBezTo>
                <a:cubicBezTo>
                  <a:pt x="3471" y="3243"/>
                  <a:pt x="3304" y="3508"/>
                  <a:pt x="3168" y="3553"/>
                </a:cubicBezTo>
                <a:cubicBezTo>
                  <a:pt x="3032" y="3598"/>
                  <a:pt x="2918" y="3492"/>
                  <a:pt x="2805" y="3462"/>
                </a:cubicBezTo>
                <a:cubicBezTo>
                  <a:pt x="2692" y="3432"/>
                  <a:pt x="2594" y="3357"/>
                  <a:pt x="2488" y="3372"/>
                </a:cubicBezTo>
                <a:cubicBezTo>
                  <a:pt x="2382" y="3387"/>
                  <a:pt x="2314" y="3530"/>
                  <a:pt x="2170" y="3553"/>
                </a:cubicBezTo>
                <a:cubicBezTo>
                  <a:pt x="2026" y="3576"/>
                  <a:pt x="1815" y="3584"/>
                  <a:pt x="1626" y="3508"/>
                </a:cubicBezTo>
                <a:cubicBezTo>
                  <a:pt x="1437" y="3432"/>
                  <a:pt x="1247" y="3190"/>
                  <a:pt x="1081" y="3099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2" name="Oval 3"/>
          <p:cNvSpPr>
            <a:spLocks noChangeArrowheads="1"/>
          </p:cNvSpPr>
          <p:nvPr/>
        </p:nvSpPr>
        <p:spPr bwMode="auto">
          <a:xfrm>
            <a:off x="2555875" y="1916113"/>
            <a:ext cx="4176713" cy="3889375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b="1">
              <a:solidFill>
                <a:srgbClr val="000099"/>
              </a:solidFill>
            </a:endParaRPr>
          </a:p>
        </p:txBody>
      </p:sp>
      <p:grpSp>
        <p:nvGrpSpPr>
          <p:cNvPr id="138243" name="Group 4"/>
          <p:cNvGrpSpPr>
            <a:grpSpLocks/>
          </p:cNvGrpSpPr>
          <p:nvPr/>
        </p:nvGrpSpPr>
        <p:grpSpPr bwMode="auto">
          <a:xfrm>
            <a:off x="3557588" y="2270125"/>
            <a:ext cx="352425" cy="488950"/>
            <a:chOff x="2241" y="1430"/>
            <a:chExt cx="222" cy="308"/>
          </a:xfrm>
        </p:grpSpPr>
        <p:sp>
          <p:nvSpPr>
            <p:cNvPr id="212154" name="Rectangle 5"/>
            <p:cNvSpPr>
              <a:spLocks noChangeArrowheads="1"/>
            </p:cNvSpPr>
            <p:nvPr/>
          </p:nvSpPr>
          <p:spPr bwMode="auto">
            <a:xfrm>
              <a:off x="2318" y="1430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5" name="Rectangle 6"/>
            <p:cNvSpPr>
              <a:spLocks noChangeArrowheads="1"/>
            </p:cNvSpPr>
            <p:nvPr/>
          </p:nvSpPr>
          <p:spPr bwMode="auto">
            <a:xfrm>
              <a:off x="2320" y="143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6" name="Rectangle 7"/>
            <p:cNvSpPr>
              <a:spLocks noChangeArrowheads="1"/>
            </p:cNvSpPr>
            <p:nvPr/>
          </p:nvSpPr>
          <p:spPr bwMode="auto">
            <a:xfrm>
              <a:off x="2323" y="143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7" name="Rectangle 8"/>
            <p:cNvSpPr>
              <a:spLocks noChangeArrowheads="1"/>
            </p:cNvSpPr>
            <p:nvPr/>
          </p:nvSpPr>
          <p:spPr bwMode="auto">
            <a:xfrm>
              <a:off x="2326" y="143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8" name="Rectangle 9"/>
            <p:cNvSpPr>
              <a:spLocks noChangeArrowheads="1"/>
            </p:cNvSpPr>
            <p:nvPr/>
          </p:nvSpPr>
          <p:spPr bwMode="auto">
            <a:xfrm>
              <a:off x="2329" y="143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9" name="Rectangle 10"/>
            <p:cNvSpPr>
              <a:spLocks noChangeArrowheads="1"/>
            </p:cNvSpPr>
            <p:nvPr/>
          </p:nvSpPr>
          <p:spPr bwMode="auto">
            <a:xfrm>
              <a:off x="2332" y="143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0" name="Rectangle 11"/>
            <p:cNvSpPr>
              <a:spLocks noChangeArrowheads="1"/>
            </p:cNvSpPr>
            <p:nvPr/>
          </p:nvSpPr>
          <p:spPr bwMode="auto">
            <a:xfrm>
              <a:off x="2335" y="1430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1" name="Rectangle 12"/>
            <p:cNvSpPr>
              <a:spLocks noChangeArrowheads="1"/>
            </p:cNvSpPr>
            <p:nvPr/>
          </p:nvSpPr>
          <p:spPr bwMode="auto">
            <a:xfrm>
              <a:off x="2338" y="1430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2" name="Rectangle 13"/>
            <p:cNvSpPr>
              <a:spLocks noChangeArrowheads="1"/>
            </p:cNvSpPr>
            <p:nvPr/>
          </p:nvSpPr>
          <p:spPr bwMode="auto">
            <a:xfrm>
              <a:off x="2340" y="1430"/>
              <a:ext cx="4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3" name="Rectangle 14"/>
            <p:cNvSpPr>
              <a:spLocks noChangeArrowheads="1"/>
            </p:cNvSpPr>
            <p:nvPr/>
          </p:nvSpPr>
          <p:spPr bwMode="auto">
            <a:xfrm>
              <a:off x="2344" y="143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4" name="Rectangle 15"/>
            <p:cNvSpPr>
              <a:spLocks noChangeArrowheads="1"/>
            </p:cNvSpPr>
            <p:nvPr/>
          </p:nvSpPr>
          <p:spPr bwMode="auto">
            <a:xfrm>
              <a:off x="2346" y="1430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5" name="Rectangle 16"/>
            <p:cNvSpPr>
              <a:spLocks noChangeArrowheads="1"/>
            </p:cNvSpPr>
            <p:nvPr/>
          </p:nvSpPr>
          <p:spPr bwMode="auto">
            <a:xfrm>
              <a:off x="2349" y="143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6" name="Rectangle 17"/>
            <p:cNvSpPr>
              <a:spLocks noChangeArrowheads="1"/>
            </p:cNvSpPr>
            <p:nvPr/>
          </p:nvSpPr>
          <p:spPr bwMode="auto">
            <a:xfrm>
              <a:off x="2352" y="1430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7" name="Rectangle 18"/>
            <p:cNvSpPr>
              <a:spLocks noChangeArrowheads="1"/>
            </p:cNvSpPr>
            <p:nvPr/>
          </p:nvSpPr>
          <p:spPr bwMode="auto">
            <a:xfrm>
              <a:off x="2356" y="143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8" name="Rectangle 19"/>
            <p:cNvSpPr>
              <a:spLocks noChangeArrowheads="1"/>
            </p:cNvSpPr>
            <p:nvPr/>
          </p:nvSpPr>
          <p:spPr bwMode="auto">
            <a:xfrm>
              <a:off x="2358" y="1430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69" name="Rectangle 20"/>
            <p:cNvSpPr>
              <a:spLocks noChangeArrowheads="1"/>
            </p:cNvSpPr>
            <p:nvPr/>
          </p:nvSpPr>
          <p:spPr bwMode="auto">
            <a:xfrm>
              <a:off x="2361" y="1430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0" name="Rectangle 21"/>
            <p:cNvSpPr>
              <a:spLocks noChangeArrowheads="1"/>
            </p:cNvSpPr>
            <p:nvPr/>
          </p:nvSpPr>
          <p:spPr bwMode="auto">
            <a:xfrm>
              <a:off x="2364" y="143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1" name="Rectangle 22"/>
            <p:cNvSpPr>
              <a:spLocks noChangeArrowheads="1"/>
            </p:cNvSpPr>
            <p:nvPr/>
          </p:nvSpPr>
          <p:spPr bwMode="auto">
            <a:xfrm>
              <a:off x="2367" y="143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2" name="Rectangle 23"/>
            <p:cNvSpPr>
              <a:spLocks noChangeArrowheads="1"/>
            </p:cNvSpPr>
            <p:nvPr/>
          </p:nvSpPr>
          <p:spPr bwMode="auto">
            <a:xfrm>
              <a:off x="2370" y="1430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3" name="Rectangle 24"/>
            <p:cNvSpPr>
              <a:spLocks noChangeArrowheads="1"/>
            </p:cNvSpPr>
            <p:nvPr/>
          </p:nvSpPr>
          <p:spPr bwMode="auto">
            <a:xfrm>
              <a:off x="2373" y="1430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4" name="Rectangle 25"/>
            <p:cNvSpPr>
              <a:spLocks noChangeArrowheads="1"/>
            </p:cNvSpPr>
            <p:nvPr/>
          </p:nvSpPr>
          <p:spPr bwMode="auto">
            <a:xfrm>
              <a:off x="2376" y="1430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5" name="Rectangle 26"/>
            <p:cNvSpPr>
              <a:spLocks noChangeArrowheads="1"/>
            </p:cNvSpPr>
            <p:nvPr/>
          </p:nvSpPr>
          <p:spPr bwMode="auto">
            <a:xfrm>
              <a:off x="2378" y="143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6" name="Rectangle 27"/>
            <p:cNvSpPr>
              <a:spLocks noChangeArrowheads="1"/>
            </p:cNvSpPr>
            <p:nvPr/>
          </p:nvSpPr>
          <p:spPr bwMode="auto">
            <a:xfrm>
              <a:off x="2381" y="1430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7" name="Rectangle 28"/>
            <p:cNvSpPr>
              <a:spLocks noChangeArrowheads="1"/>
            </p:cNvSpPr>
            <p:nvPr/>
          </p:nvSpPr>
          <p:spPr bwMode="auto">
            <a:xfrm>
              <a:off x="2384" y="1430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8" name="Rectangle 29"/>
            <p:cNvSpPr>
              <a:spLocks noChangeArrowheads="1"/>
            </p:cNvSpPr>
            <p:nvPr/>
          </p:nvSpPr>
          <p:spPr bwMode="auto">
            <a:xfrm>
              <a:off x="2386" y="1430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79" name="Rectangle 30"/>
            <p:cNvSpPr>
              <a:spLocks noChangeArrowheads="1"/>
            </p:cNvSpPr>
            <p:nvPr/>
          </p:nvSpPr>
          <p:spPr bwMode="auto">
            <a:xfrm>
              <a:off x="2390" y="143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0" name="Rectangle 31"/>
            <p:cNvSpPr>
              <a:spLocks noChangeArrowheads="1"/>
            </p:cNvSpPr>
            <p:nvPr/>
          </p:nvSpPr>
          <p:spPr bwMode="auto">
            <a:xfrm>
              <a:off x="2393" y="143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1" name="Rectangle 32"/>
            <p:cNvSpPr>
              <a:spLocks noChangeArrowheads="1"/>
            </p:cNvSpPr>
            <p:nvPr/>
          </p:nvSpPr>
          <p:spPr bwMode="auto">
            <a:xfrm>
              <a:off x="2396" y="1430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2" name="Rectangle 33"/>
            <p:cNvSpPr>
              <a:spLocks noChangeArrowheads="1"/>
            </p:cNvSpPr>
            <p:nvPr/>
          </p:nvSpPr>
          <p:spPr bwMode="auto">
            <a:xfrm>
              <a:off x="2398" y="1430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3" name="Rectangle 34"/>
            <p:cNvSpPr>
              <a:spLocks noChangeArrowheads="1"/>
            </p:cNvSpPr>
            <p:nvPr/>
          </p:nvSpPr>
          <p:spPr bwMode="auto">
            <a:xfrm>
              <a:off x="2402" y="1430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4" name="Rectangle 35"/>
            <p:cNvSpPr>
              <a:spLocks noChangeArrowheads="1"/>
            </p:cNvSpPr>
            <p:nvPr/>
          </p:nvSpPr>
          <p:spPr bwMode="auto">
            <a:xfrm>
              <a:off x="2275" y="143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5" name="Rectangle 36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6" name="Rectangle 37"/>
            <p:cNvSpPr>
              <a:spLocks noChangeArrowheads="1"/>
            </p:cNvSpPr>
            <p:nvPr/>
          </p:nvSpPr>
          <p:spPr bwMode="auto">
            <a:xfrm>
              <a:off x="2241" y="1445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7" name="Rectangle 38"/>
            <p:cNvSpPr>
              <a:spLocks noChangeArrowheads="1"/>
            </p:cNvSpPr>
            <p:nvPr/>
          </p:nvSpPr>
          <p:spPr bwMode="auto">
            <a:xfrm>
              <a:off x="2242" y="1445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8" name="Rectangle 39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89" name="Rectangle 40"/>
            <p:cNvSpPr>
              <a:spLocks noChangeArrowheads="1"/>
            </p:cNvSpPr>
            <p:nvPr/>
          </p:nvSpPr>
          <p:spPr bwMode="auto">
            <a:xfrm>
              <a:off x="2243" y="1445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0" name="Rectangle 41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1" name="Rectangle 42"/>
            <p:cNvSpPr>
              <a:spLocks noChangeArrowheads="1"/>
            </p:cNvSpPr>
            <p:nvPr/>
          </p:nvSpPr>
          <p:spPr bwMode="auto">
            <a:xfrm>
              <a:off x="2244" y="1445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2" name="Rectangle 43"/>
            <p:cNvSpPr>
              <a:spLocks noChangeArrowheads="1"/>
            </p:cNvSpPr>
            <p:nvPr/>
          </p:nvSpPr>
          <p:spPr bwMode="auto">
            <a:xfrm>
              <a:off x="2245" y="1445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3" name="Rectangle 44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4" name="Rectangle 45"/>
            <p:cNvSpPr>
              <a:spLocks noChangeArrowheads="1"/>
            </p:cNvSpPr>
            <p:nvPr/>
          </p:nvSpPr>
          <p:spPr bwMode="auto">
            <a:xfrm>
              <a:off x="2246" y="1445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5" name="Rectangle 46"/>
            <p:cNvSpPr>
              <a:spLocks noChangeArrowheads="1"/>
            </p:cNvSpPr>
            <p:nvPr/>
          </p:nvSpPr>
          <p:spPr bwMode="auto">
            <a:xfrm>
              <a:off x="2247" y="1445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6" name="Rectangle 47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7" name="Rectangle 48"/>
            <p:cNvSpPr>
              <a:spLocks noChangeArrowheads="1"/>
            </p:cNvSpPr>
            <p:nvPr/>
          </p:nvSpPr>
          <p:spPr bwMode="auto">
            <a:xfrm>
              <a:off x="2248" y="1445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8" name="Rectangle 49"/>
            <p:cNvSpPr>
              <a:spLocks noChangeArrowheads="1"/>
            </p:cNvSpPr>
            <p:nvPr/>
          </p:nvSpPr>
          <p:spPr bwMode="auto">
            <a:xfrm>
              <a:off x="2249" y="1445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99" name="Rectangle 50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0" name="Rectangle 51"/>
            <p:cNvSpPr>
              <a:spLocks noChangeArrowheads="1"/>
            </p:cNvSpPr>
            <p:nvPr/>
          </p:nvSpPr>
          <p:spPr bwMode="auto">
            <a:xfrm>
              <a:off x="2250" y="1445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1" name="Rectangle 52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2" name="Rectangle 53"/>
            <p:cNvSpPr>
              <a:spLocks noChangeArrowheads="1"/>
            </p:cNvSpPr>
            <p:nvPr/>
          </p:nvSpPr>
          <p:spPr bwMode="auto">
            <a:xfrm>
              <a:off x="2251" y="1445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3" name="Rectangle 54"/>
            <p:cNvSpPr>
              <a:spLocks noChangeArrowheads="1"/>
            </p:cNvSpPr>
            <p:nvPr/>
          </p:nvSpPr>
          <p:spPr bwMode="auto">
            <a:xfrm>
              <a:off x="2252" y="1445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4" name="Rectangle 55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5" name="Rectangle 56"/>
            <p:cNvSpPr>
              <a:spLocks noChangeArrowheads="1"/>
            </p:cNvSpPr>
            <p:nvPr/>
          </p:nvSpPr>
          <p:spPr bwMode="auto">
            <a:xfrm>
              <a:off x="2253" y="1445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6" name="Rectangle 57"/>
            <p:cNvSpPr>
              <a:spLocks noChangeArrowheads="1"/>
            </p:cNvSpPr>
            <p:nvPr/>
          </p:nvSpPr>
          <p:spPr bwMode="auto">
            <a:xfrm>
              <a:off x="2254" y="1445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7" name="Rectangle 58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8" name="Rectangle 59"/>
            <p:cNvSpPr>
              <a:spLocks noChangeArrowheads="1"/>
            </p:cNvSpPr>
            <p:nvPr/>
          </p:nvSpPr>
          <p:spPr bwMode="auto">
            <a:xfrm>
              <a:off x="2255" y="1445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09" name="Rectangle 60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0" name="Rectangle 61"/>
            <p:cNvSpPr>
              <a:spLocks noChangeArrowheads="1"/>
            </p:cNvSpPr>
            <p:nvPr/>
          </p:nvSpPr>
          <p:spPr bwMode="auto">
            <a:xfrm>
              <a:off x="2256" y="1445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1" name="Rectangle 62"/>
            <p:cNvSpPr>
              <a:spLocks noChangeArrowheads="1"/>
            </p:cNvSpPr>
            <p:nvPr/>
          </p:nvSpPr>
          <p:spPr bwMode="auto">
            <a:xfrm>
              <a:off x="2257" y="1445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2" name="Rectangle 63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3" name="Rectangle 64"/>
            <p:cNvSpPr>
              <a:spLocks noChangeArrowheads="1"/>
            </p:cNvSpPr>
            <p:nvPr/>
          </p:nvSpPr>
          <p:spPr bwMode="auto">
            <a:xfrm>
              <a:off x="2258" y="1445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4" name="Rectangle 65"/>
            <p:cNvSpPr>
              <a:spLocks noChangeArrowheads="1"/>
            </p:cNvSpPr>
            <p:nvPr/>
          </p:nvSpPr>
          <p:spPr bwMode="auto">
            <a:xfrm>
              <a:off x="2259" y="1445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5" name="Rectangle 66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6" name="Rectangle 67"/>
            <p:cNvSpPr>
              <a:spLocks noChangeArrowheads="1"/>
            </p:cNvSpPr>
            <p:nvPr/>
          </p:nvSpPr>
          <p:spPr bwMode="auto">
            <a:xfrm>
              <a:off x="2260" y="1445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7" name="Rectangle 68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8" name="Rectangle 69"/>
            <p:cNvSpPr>
              <a:spLocks noChangeArrowheads="1"/>
            </p:cNvSpPr>
            <p:nvPr/>
          </p:nvSpPr>
          <p:spPr bwMode="auto">
            <a:xfrm>
              <a:off x="2261" y="1445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19" name="Rectangle 70"/>
            <p:cNvSpPr>
              <a:spLocks noChangeArrowheads="1"/>
            </p:cNvSpPr>
            <p:nvPr/>
          </p:nvSpPr>
          <p:spPr bwMode="auto">
            <a:xfrm>
              <a:off x="2262" y="1445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0" name="Rectangle 71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1" name="Rectangle 72"/>
            <p:cNvSpPr>
              <a:spLocks noChangeArrowheads="1"/>
            </p:cNvSpPr>
            <p:nvPr/>
          </p:nvSpPr>
          <p:spPr bwMode="auto">
            <a:xfrm>
              <a:off x="2263" y="1445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2" name="Rectangle 73"/>
            <p:cNvSpPr>
              <a:spLocks noChangeArrowheads="1"/>
            </p:cNvSpPr>
            <p:nvPr/>
          </p:nvSpPr>
          <p:spPr bwMode="auto">
            <a:xfrm>
              <a:off x="2264" y="1445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3" name="Rectangle 74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4" name="Rectangle 75"/>
            <p:cNvSpPr>
              <a:spLocks noChangeArrowheads="1"/>
            </p:cNvSpPr>
            <p:nvPr/>
          </p:nvSpPr>
          <p:spPr bwMode="auto">
            <a:xfrm>
              <a:off x="2265" y="1445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5" name="Rectangle 76"/>
            <p:cNvSpPr>
              <a:spLocks noChangeArrowheads="1"/>
            </p:cNvSpPr>
            <p:nvPr/>
          </p:nvSpPr>
          <p:spPr bwMode="auto">
            <a:xfrm>
              <a:off x="2266" y="1445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6" name="Rectangle 77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7" name="Rectangle 78"/>
            <p:cNvSpPr>
              <a:spLocks noChangeArrowheads="1"/>
            </p:cNvSpPr>
            <p:nvPr/>
          </p:nvSpPr>
          <p:spPr bwMode="auto">
            <a:xfrm>
              <a:off x="2267" y="1445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8" name="Rectangle 79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29" name="Rectangle 80"/>
            <p:cNvSpPr>
              <a:spLocks noChangeArrowheads="1"/>
            </p:cNvSpPr>
            <p:nvPr/>
          </p:nvSpPr>
          <p:spPr bwMode="auto">
            <a:xfrm>
              <a:off x="2268" y="1445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0" name="Rectangle 81"/>
            <p:cNvSpPr>
              <a:spLocks noChangeArrowheads="1"/>
            </p:cNvSpPr>
            <p:nvPr/>
          </p:nvSpPr>
          <p:spPr bwMode="auto">
            <a:xfrm>
              <a:off x="2269" y="1445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1" name="Rectangle 82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2" name="Rectangle 83"/>
            <p:cNvSpPr>
              <a:spLocks noChangeArrowheads="1"/>
            </p:cNvSpPr>
            <p:nvPr/>
          </p:nvSpPr>
          <p:spPr bwMode="auto">
            <a:xfrm>
              <a:off x="2270" y="1445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3" name="Rectangle 84"/>
            <p:cNvSpPr>
              <a:spLocks noChangeArrowheads="1"/>
            </p:cNvSpPr>
            <p:nvPr/>
          </p:nvSpPr>
          <p:spPr bwMode="auto">
            <a:xfrm>
              <a:off x="2271" y="1445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4" name="Rectangle 85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5" name="Rectangle 86"/>
            <p:cNvSpPr>
              <a:spLocks noChangeArrowheads="1"/>
            </p:cNvSpPr>
            <p:nvPr/>
          </p:nvSpPr>
          <p:spPr bwMode="auto">
            <a:xfrm>
              <a:off x="2272" y="1445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6" name="Rectangle 87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7" name="Rectangle 88"/>
            <p:cNvSpPr>
              <a:spLocks noChangeArrowheads="1"/>
            </p:cNvSpPr>
            <p:nvPr/>
          </p:nvSpPr>
          <p:spPr bwMode="auto">
            <a:xfrm>
              <a:off x="2273" y="1445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8" name="Rectangle 89"/>
            <p:cNvSpPr>
              <a:spLocks noChangeArrowheads="1"/>
            </p:cNvSpPr>
            <p:nvPr/>
          </p:nvSpPr>
          <p:spPr bwMode="auto">
            <a:xfrm>
              <a:off x="2274" y="1445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39" name="Rectangle 90"/>
            <p:cNvSpPr>
              <a:spLocks noChangeArrowheads="1"/>
            </p:cNvSpPr>
            <p:nvPr/>
          </p:nvSpPr>
          <p:spPr bwMode="auto">
            <a:xfrm>
              <a:off x="2241" y="1445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0" name="Rectangle 91"/>
            <p:cNvSpPr>
              <a:spLocks noChangeArrowheads="1"/>
            </p:cNvSpPr>
            <p:nvPr/>
          </p:nvSpPr>
          <p:spPr bwMode="auto">
            <a:xfrm>
              <a:off x="2249" y="1454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1" name="Rectangle 92"/>
            <p:cNvSpPr>
              <a:spLocks noChangeArrowheads="1"/>
            </p:cNvSpPr>
            <p:nvPr/>
          </p:nvSpPr>
          <p:spPr bwMode="auto">
            <a:xfrm>
              <a:off x="2249" y="1455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2" name="Rectangle 93"/>
            <p:cNvSpPr>
              <a:spLocks noChangeArrowheads="1"/>
            </p:cNvSpPr>
            <p:nvPr/>
          </p:nvSpPr>
          <p:spPr bwMode="auto">
            <a:xfrm>
              <a:off x="2249" y="1458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3" name="Rectangle 94"/>
            <p:cNvSpPr>
              <a:spLocks noChangeArrowheads="1"/>
            </p:cNvSpPr>
            <p:nvPr/>
          </p:nvSpPr>
          <p:spPr bwMode="auto">
            <a:xfrm>
              <a:off x="2249" y="1462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4" name="Rectangle 95"/>
            <p:cNvSpPr>
              <a:spLocks noChangeArrowheads="1"/>
            </p:cNvSpPr>
            <p:nvPr/>
          </p:nvSpPr>
          <p:spPr bwMode="auto">
            <a:xfrm>
              <a:off x="2249" y="1466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5" name="Rectangle 96"/>
            <p:cNvSpPr>
              <a:spLocks noChangeArrowheads="1"/>
            </p:cNvSpPr>
            <p:nvPr/>
          </p:nvSpPr>
          <p:spPr bwMode="auto">
            <a:xfrm>
              <a:off x="2249" y="1470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6" name="Rectangle 97"/>
            <p:cNvSpPr>
              <a:spLocks noChangeArrowheads="1"/>
            </p:cNvSpPr>
            <p:nvPr/>
          </p:nvSpPr>
          <p:spPr bwMode="auto">
            <a:xfrm>
              <a:off x="2249" y="1474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7" name="Rectangle 98"/>
            <p:cNvSpPr>
              <a:spLocks noChangeArrowheads="1"/>
            </p:cNvSpPr>
            <p:nvPr/>
          </p:nvSpPr>
          <p:spPr bwMode="auto">
            <a:xfrm>
              <a:off x="2249" y="1478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8" name="Rectangle 99"/>
            <p:cNvSpPr>
              <a:spLocks noChangeArrowheads="1"/>
            </p:cNvSpPr>
            <p:nvPr/>
          </p:nvSpPr>
          <p:spPr bwMode="auto">
            <a:xfrm>
              <a:off x="2249" y="1482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49" name="Rectangle 100"/>
            <p:cNvSpPr>
              <a:spLocks noChangeArrowheads="1"/>
            </p:cNvSpPr>
            <p:nvPr/>
          </p:nvSpPr>
          <p:spPr bwMode="auto">
            <a:xfrm>
              <a:off x="2249" y="1487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0" name="Rectangle 101"/>
            <p:cNvSpPr>
              <a:spLocks noChangeArrowheads="1"/>
            </p:cNvSpPr>
            <p:nvPr/>
          </p:nvSpPr>
          <p:spPr bwMode="auto">
            <a:xfrm>
              <a:off x="2249" y="1491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1" name="Rectangle 102"/>
            <p:cNvSpPr>
              <a:spLocks noChangeArrowheads="1"/>
            </p:cNvSpPr>
            <p:nvPr/>
          </p:nvSpPr>
          <p:spPr bwMode="auto">
            <a:xfrm>
              <a:off x="2249" y="1495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2" name="Rectangle 103"/>
            <p:cNvSpPr>
              <a:spLocks noChangeArrowheads="1"/>
            </p:cNvSpPr>
            <p:nvPr/>
          </p:nvSpPr>
          <p:spPr bwMode="auto">
            <a:xfrm>
              <a:off x="2249" y="1499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3" name="Rectangle 104"/>
            <p:cNvSpPr>
              <a:spLocks noChangeArrowheads="1"/>
            </p:cNvSpPr>
            <p:nvPr/>
          </p:nvSpPr>
          <p:spPr bwMode="auto">
            <a:xfrm>
              <a:off x="2249" y="1503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4" name="Rectangle 105"/>
            <p:cNvSpPr>
              <a:spLocks noChangeArrowheads="1"/>
            </p:cNvSpPr>
            <p:nvPr/>
          </p:nvSpPr>
          <p:spPr bwMode="auto">
            <a:xfrm>
              <a:off x="2249" y="1507"/>
              <a:ext cx="26" cy="5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5" name="Rectangle 106"/>
            <p:cNvSpPr>
              <a:spLocks noChangeArrowheads="1"/>
            </p:cNvSpPr>
            <p:nvPr/>
          </p:nvSpPr>
          <p:spPr bwMode="auto">
            <a:xfrm>
              <a:off x="2249" y="1512"/>
              <a:ext cx="26" cy="3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6" name="Rectangle 107"/>
            <p:cNvSpPr>
              <a:spLocks noChangeArrowheads="1"/>
            </p:cNvSpPr>
            <p:nvPr/>
          </p:nvSpPr>
          <p:spPr bwMode="auto">
            <a:xfrm>
              <a:off x="2249" y="1515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7" name="Rectangle 108"/>
            <p:cNvSpPr>
              <a:spLocks noChangeArrowheads="1"/>
            </p:cNvSpPr>
            <p:nvPr/>
          </p:nvSpPr>
          <p:spPr bwMode="auto">
            <a:xfrm>
              <a:off x="2249" y="1520"/>
              <a:ext cx="26" cy="3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8" name="Rectangle 109"/>
            <p:cNvSpPr>
              <a:spLocks noChangeArrowheads="1"/>
            </p:cNvSpPr>
            <p:nvPr/>
          </p:nvSpPr>
          <p:spPr bwMode="auto">
            <a:xfrm>
              <a:off x="2249" y="1523"/>
              <a:ext cx="26" cy="5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59" name="Rectangle 110"/>
            <p:cNvSpPr>
              <a:spLocks noChangeArrowheads="1"/>
            </p:cNvSpPr>
            <p:nvPr/>
          </p:nvSpPr>
          <p:spPr bwMode="auto">
            <a:xfrm>
              <a:off x="2249" y="1528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0" name="Rectangle 111"/>
            <p:cNvSpPr>
              <a:spLocks noChangeArrowheads="1"/>
            </p:cNvSpPr>
            <p:nvPr/>
          </p:nvSpPr>
          <p:spPr bwMode="auto">
            <a:xfrm>
              <a:off x="2249" y="1532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1" name="Rectangle 112"/>
            <p:cNvSpPr>
              <a:spLocks noChangeArrowheads="1"/>
            </p:cNvSpPr>
            <p:nvPr/>
          </p:nvSpPr>
          <p:spPr bwMode="auto">
            <a:xfrm>
              <a:off x="2249" y="1536"/>
              <a:ext cx="26" cy="5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2" name="Rectangle 113"/>
            <p:cNvSpPr>
              <a:spLocks noChangeArrowheads="1"/>
            </p:cNvSpPr>
            <p:nvPr/>
          </p:nvSpPr>
          <p:spPr bwMode="auto">
            <a:xfrm>
              <a:off x="2249" y="1541"/>
              <a:ext cx="26" cy="3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3" name="Rectangle 114"/>
            <p:cNvSpPr>
              <a:spLocks noChangeArrowheads="1"/>
            </p:cNvSpPr>
            <p:nvPr/>
          </p:nvSpPr>
          <p:spPr bwMode="auto">
            <a:xfrm>
              <a:off x="2249" y="1544"/>
              <a:ext cx="26" cy="5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4" name="Rectangle 115"/>
            <p:cNvSpPr>
              <a:spLocks noChangeArrowheads="1"/>
            </p:cNvSpPr>
            <p:nvPr/>
          </p:nvSpPr>
          <p:spPr bwMode="auto">
            <a:xfrm>
              <a:off x="2249" y="1549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5" name="Rectangle 116"/>
            <p:cNvSpPr>
              <a:spLocks noChangeArrowheads="1"/>
            </p:cNvSpPr>
            <p:nvPr/>
          </p:nvSpPr>
          <p:spPr bwMode="auto">
            <a:xfrm>
              <a:off x="2249" y="1553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6" name="Rectangle 117"/>
            <p:cNvSpPr>
              <a:spLocks noChangeArrowheads="1"/>
            </p:cNvSpPr>
            <p:nvPr/>
          </p:nvSpPr>
          <p:spPr bwMode="auto">
            <a:xfrm>
              <a:off x="2249" y="1557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7" name="Rectangle 118"/>
            <p:cNvSpPr>
              <a:spLocks noChangeArrowheads="1"/>
            </p:cNvSpPr>
            <p:nvPr/>
          </p:nvSpPr>
          <p:spPr bwMode="auto">
            <a:xfrm>
              <a:off x="2249" y="1561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8" name="Rectangle 119"/>
            <p:cNvSpPr>
              <a:spLocks noChangeArrowheads="1"/>
            </p:cNvSpPr>
            <p:nvPr/>
          </p:nvSpPr>
          <p:spPr bwMode="auto">
            <a:xfrm>
              <a:off x="2249" y="1565"/>
              <a:ext cx="26" cy="5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69" name="Rectangle 120"/>
            <p:cNvSpPr>
              <a:spLocks noChangeArrowheads="1"/>
            </p:cNvSpPr>
            <p:nvPr/>
          </p:nvSpPr>
          <p:spPr bwMode="auto">
            <a:xfrm>
              <a:off x="2249" y="1570"/>
              <a:ext cx="26" cy="4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0" name="Rectangle 121"/>
            <p:cNvSpPr>
              <a:spLocks noChangeArrowheads="1"/>
            </p:cNvSpPr>
            <p:nvPr/>
          </p:nvSpPr>
          <p:spPr bwMode="auto">
            <a:xfrm>
              <a:off x="2249" y="1574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1" name="Rectangle 122"/>
            <p:cNvSpPr>
              <a:spLocks noChangeArrowheads="1"/>
            </p:cNvSpPr>
            <p:nvPr/>
          </p:nvSpPr>
          <p:spPr bwMode="auto">
            <a:xfrm>
              <a:off x="2249" y="1578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2" name="Rectangle 123"/>
            <p:cNvSpPr>
              <a:spLocks noChangeArrowheads="1"/>
            </p:cNvSpPr>
            <p:nvPr/>
          </p:nvSpPr>
          <p:spPr bwMode="auto">
            <a:xfrm>
              <a:off x="2249" y="1583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3" name="Rectangle 124"/>
            <p:cNvSpPr>
              <a:spLocks noChangeArrowheads="1"/>
            </p:cNvSpPr>
            <p:nvPr/>
          </p:nvSpPr>
          <p:spPr bwMode="auto">
            <a:xfrm>
              <a:off x="2249" y="1588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4" name="Rectangle 125"/>
            <p:cNvSpPr>
              <a:spLocks noChangeArrowheads="1"/>
            </p:cNvSpPr>
            <p:nvPr/>
          </p:nvSpPr>
          <p:spPr bwMode="auto">
            <a:xfrm>
              <a:off x="2249" y="1592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5" name="Rectangle 126"/>
            <p:cNvSpPr>
              <a:spLocks noChangeArrowheads="1"/>
            </p:cNvSpPr>
            <p:nvPr/>
          </p:nvSpPr>
          <p:spPr bwMode="auto">
            <a:xfrm>
              <a:off x="2249" y="1596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6" name="Rectangle 127"/>
            <p:cNvSpPr>
              <a:spLocks noChangeArrowheads="1"/>
            </p:cNvSpPr>
            <p:nvPr/>
          </p:nvSpPr>
          <p:spPr bwMode="auto">
            <a:xfrm>
              <a:off x="2249" y="1600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7" name="Rectangle 128"/>
            <p:cNvSpPr>
              <a:spLocks noChangeArrowheads="1"/>
            </p:cNvSpPr>
            <p:nvPr/>
          </p:nvSpPr>
          <p:spPr bwMode="auto">
            <a:xfrm>
              <a:off x="2249" y="1604"/>
              <a:ext cx="26" cy="5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8" name="Rectangle 129"/>
            <p:cNvSpPr>
              <a:spLocks noChangeArrowheads="1"/>
            </p:cNvSpPr>
            <p:nvPr/>
          </p:nvSpPr>
          <p:spPr bwMode="auto">
            <a:xfrm>
              <a:off x="2249" y="1609"/>
              <a:ext cx="26" cy="3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79" name="Rectangle 130"/>
            <p:cNvSpPr>
              <a:spLocks noChangeArrowheads="1"/>
            </p:cNvSpPr>
            <p:nvPr/>
          </p:nvSpPr>
          <p:spPr bwMode="auto">
            <a:xfrm>
              <a:off x="2249" y="1612"/>
              <a:ext cx="26" cy="5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0" name="Rectangle 131"/>
            <p:cNvSpPr>
              <a:spLocks noChangeArrowheads="1"/>
            </p:cNvSpPr>
            <p:nvPr/>
          </p:nvSpPr>
          <p:spPr bwMode="auto">
            <a:xfrm>
              <a:off x="2249" y="1617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1" name="Rectangle 132"/>
            <p:cNvSpPr>
              <a:spLocks noChangeArrowheads="1"/>
            </p:cNvSpPr>
            <p:nvPr/>
          </p:nvSpPr>
          <p:spPr bwMode="auto">
            <a:xfrm>
              <a:off x="2249" y="1621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2" name="Rectangle 133"/>
            <p:cNvSpPr>
              <a:spLocks noChangeArrowheads="1"/>
            </p:cNvSpPr>
            <p:nvPr/>
          </p:nvSpPr>
          <p:spPr bwMode="auto">
            <a:xfrm>
              <a:off x="2249" y="1625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3" name="Rectangle 134"/>
            <p:cNvSpPr>
              <a:spLocks noChangeArrowheads="1"/>
            </p:cNvSpPr>
            <p:nvPr/>
          </p:nvSpPr>
          <p:spPr bwMode="auto">
            <a:xfrm>
              <a:off x="2249" y="1629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4" name="Rectangle 135"/>
            <p:cNvSpPr>
              <a:spLocks noChangeArrowheads="1"/>
            </p:cNvSpPr>
            <p:nvPr/>
          </p:nvSpPr>
          <p:spPr bwMode="auto">
            <a:xfrm>
              <a:off x="2249" y="1633"/>
              <a:ext cx="26" cy="5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5" name="Rectangle 136"/>
            <p:cNvSpPr>
              <a:spLocks noChangeArrowheads="1"/>
            </p:cNvSpPr>
            <p:nvPr/>
          </p:nvSpPr>
          <p:spPr bwMode="auto">
            <a:xfrm>
              <a:off x="2249" y="1638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6" name="Rectangle 137"/>
            <p:cNvSpPr>
              <a:spLocks noChangeArrowheads="1"/>
            </p:cNvSpPr>
            <p:nvPr/>
          </p:nvSpPr>
          <p:spPr bwMode="auto">
            <a:xfrm>
              <a:off x="2249" y="1642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7" name="Rectangle 138"/>
            <p:cNvSpPr>
              <a:spLocks noChangeArrowheads="1"/>
            </p:cNvSpPr>
            <p:nvPr/>
          </p:nvSpPr>
          <p:spPr bwMode="auto">
            <a:xfrm>
              <a:off x="2249" y="1646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8" name="Rectangle 139"/>
            <p:cNvSpPr>
              <a:spLocks noChangeArrowheads="1"/>
            </p:cNvSpPr>
            <p:nvPr/>
          </p:nvSpPr>
          <p:spPr bwMode="auto">
            <a:xfrm>
              <a:off x="2249" y="1650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89" name="Rectangle 140"/>
            <p:cNvSpPr>
              <a:spLocks noChangeArrowheads="1"/>
            </p:cNvSpPr>
            <p:nvPr/>
          </p:nvSpPr>
          <p:spPr bwMode="auto">
            <a:xfrm>
              <a:off x="2249" y="1654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0" name="Rectangle 141"/>
            <p:cNvSpPr>
              <a:spLocks noChangeArrowheads="1"/>
            </p:cNvSpPr>
            <p:nvPr/>
          </p:nvSpPr>
          <p:spPr bwMode="auto">
            <a:xfrm>
              <a:off x="2249" y="1658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1" name="Rectangle 142"/>
            <p:cNvSpPr>
              <a:spLocks noChangeArrowheads="1"/>
            </p:cNvSpPr>
            <p:nvPr/>
          </p:nvSpPr>
          <p:spPr bwMode="auto">
            <a:xfrm>
              <a:off x="2249" y="1662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2" name="Rectangle 143"/>
            <p:cNvSpPr>
              <a:spLocks noChangeArrowheads="1"/>
            </p:cNvSpPr>
            <p:nvPr/>
          </p:nvSpPr>
          <p:spPr bwMode="auto">
            <a:xfrm>
              <a:off x="2249" y="1666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3" name="Rectangle 144"/>
            <p:cNvSpPr>
              <a:spLocks noChangeArrowheads="1"/>
            </p:cNvSpPr>
            <p:nvPr/>
          </p:nvSpPr>
          <p:spPr bwMode="auto">
            <a:xfrm>
              <a:off x="2249" y="1671"/>
              <a:ext cx="26" cy="3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4" name="Rectangle 145"/>
            <p:cNvSpPr>
              <a:spLocks noChangeArrowheads="1"/>
            </p:cNvSpPr>
            <p:nvPr/>
          </p:nvSpPr>
          <p:spPr bwMode="auto">
            <a:xfrm>
              <a:off x="2249" y="1674"/>
              <a:ext cx="26" cy="5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5" name="Rectangle 146"/>
            <p:cNvSpPr>
              <a:spLocks noChangeArrowheads="1"/>
            </p:cNvSpPr>
            <p:nvPr/>
          </p:nvSpPr>
          <p:spPr bwMode="auto">
            <a:xfrm>
              <a:off x="2249" y="1679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6" name="Rectangle 147"/>
            <p:cNvSpPr>
              <a:spLocks noChangeArrowheads="1"/>
            </p:cNvSpPr>
            <p:nvPr/>
          </p:nvSpPr>
          <p:spPr bwMode="auto">
            <a:xfrm>
              <a:off x="2249" y="1683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7" name="Rectangle 148"/>
            <p:cNvSpPr>
              <a:spLocks noChangeArrowheads="1"/>
            </p:cNvSpPr>
            <p:nvPr/>
          </p:nvSpPr>
          <p:spPr bwMode="auto">
            <a:xfrm>
              <a:off x="2249" y="1687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8" name="Rectangle 149"/>
            <p:cNvSpPr>
              <a:spLocks noChangeArrowheads="1"/>
            </p:cNvSpPr>
            <p:nvPr/>
          </p:nvSpPr>
          <p:spPr bwMode="auto">
            <a:xfrm>
              <a:off x="2249" y="1691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99" name="Rectangle 150"/>
            <p:cNvSpPr>
              <a:spLocks noChangeArrowheads="1"/>
            </p:cNvSpPr>
            <p:nvPr/>
          </p:nvSpPr>
          <p:spPr bwMode="auto">
            <a:xfrm>
              <a:off x="2249" y="1695"/>
              <a:ext cx="26" cy="5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0" name="Rectangle 151"/>
            <p:cNvSpPr>
              <a:spLocks noChangeArrowheads="1"/>
            </p:cNvSpPr>
            <p:nvPr/>
          </p:nvSpPr>
          <p:spPr bwMode="auto">
            <a:xfrm>
              <a:off x="2249" y="1700"/>
              <a:ext cx="26" cy="3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1" name="Rectangle 152"/>
            <p:cNvSpPr>
              <a:spLocks noChangeArrowheads="1"/>
            </p:cNvSpPr>
            <p:nvPr/>
          </p:nvSpPr>
          <p:spPr bwMode="auto">
            <a:xfrm>
              <a:off x="2249" y="1703"/>
              <a:ext cx="26" cy="5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2" name="Rectangle 153"/>
            <p:cNvSpPr>
              <a:spLocks noChangeArrowheads="1"/>
            </p:cNvSpPr>
            <p:nvPr/>
          </p:nvSpPr>
          <p:spPr bwMode="auto">
            <a:xfrm>
              <a:off x="2249" y="1708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3" name="Rectangle 154"/>
            <p:cNvSpPr>
              <a:spLocks noChangeArrowheads="1"/>
            </p:cNvSpPr>
            <p:nvPr/>
          </p:nvSpPr>
          <p:spPr bwMode="auto">
            <a:xfrm>
              <a:off x="2249" y="1712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4" name="Rectangle 155"/>
            <p:cNvSpPr>
              <a:spLocks noChangeArrowheads="1"/>
            </p:cNvSpPr>
            <p:nvPr/>
          </p:nvSpPr>
          <p:spPr bwMode="auto">
            <a:xfrm>
              <a:off x="2249" y="1716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05" name="Rectangle 156"/>
            <p:cNvSpPr>
              <a:spLocks noChangeArrowheads="1"/>
            </p:cNvSpPr>
            <p:nvPr/>
          </p:nvSpPr>
          <p:spPr bwMode="auto">
            <a:xfrm>
              <a:off x="2250" y="1454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6" name="Picture 15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07" name="Picture 15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" y="1442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08" name="Rectangle 159"/>
            <p:cNvSpPr>
              <a:spLocks noChangeArrowheads="1"/>
            </p:cNvSpPr>
            <p:nvPr/>
          </p:nvSpPr>
          <p:spPr bwMode="auto">
            <a:xfrm>
              <a:off x="2441" y="1443"/>
              <a:ext cx="21" cy="11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2309" name="Picture 16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310" name="Picture 16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" y="1430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11" name="Rectangle 162"/>
            <p:cNvSpPr>
              <a:spLocks noChangeArrowheads="1"/>
            </p:cNvSpPr>
            <p:nvPr/>
          </p:nvSpPr>
          <p:spPr bwMode="auto">
            <a:xfrm>
              <a:off x="2414" y="1468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2" name="Line 163"/>
            <p:cNvSpPr>
              <a:spLocks noChangeShapeType="1"/>
            </p:cNvSpPr>
            <p:nvPr/>
          </p:nvSpPr>
          <p:spPr bwMode="auto">
            <a:xfrm>
              <a:off x="2414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3" name="Line 164"/>
            <p:cNvSpPr>
              <a:spLocks noChangeShapeType="1"/>
            </p:cNvSpPr>
            <p:nvPr/>
          </p:nvSpPr>
          <p:spPr bwMode="auto">
            <a:xfrm>
              <a:off x="2462" y="1430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4" name="Rectangle 165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5" name="Rectangle 166"/>
            <p:cNvSpPr>
              <a:spLocks noChangeArrowheads="1"/>
            </p:cNvSpPr>
            <p:nvPr/>
          </p:nvSpPr>
          <p:spPr bwMode="auto">
            <a:xfrm>
              <a:off x="2422" y="1475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6" name="Rectangle 167"/>
            <p:cNvSpPr>
              <a:spLocks noChangeArrowheads="1"/>
            </p:cNvSpPr>
            <p:nvPr/>
          </p:nvSpPr>
          <p:spPr bwMode="auto">
            <a:xfrm>
              <a:off x="2426" y="1481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7" name="Rectangle 168"/>
            <p:cNvSpPr>
              <a:spLocks noChangeArrowheads="1"/>
            </p:cNvSpPr>
            <p:nvPr/>
          </p:nvSpPr>
          <p:spPr bwMode="auto">
            <a:xfrm>
              <a:off x="2434" y="1481"/>
              <a:ext cx="9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8" name="Rectangle 169"/>
            <p:cNvSpPr>
              <a:spLocks noChangeArrowheads="1"/>
            </p:cNvSpPr>
            <p:nvPr/>
          </p:nvSpPr>
          <p:spPr bwMode="auto">
            <a:xfrm>
              <a:off x="2425" y="1477"/>
              <a:ext cx="1" cy="4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19" name="Rectangle 170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0" name="Rectangle 171"/>
            <p:cNvSpPr>
              <a:spLocks noChangeArrowheads="1"/>
            </p:cNvSpPr>
            <p:nvPr/>
          </p:nvSpPr>
          <p:spPr bwMode="auto">
            <a:xfrm>
              <a:off x="2426" y="1477"/>
              <a:ext cx="1" cy="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1" name="Rectangle 172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2" name="Rectangle 173"/>
            <p:cNvSpPr>
              <a:spLocks noChangeArrowheads="1"/>
            </p:cNvSpPr>
            <p:nvPr/>
          </p:nvSpPr>
          <p:spPr bwMode="auto">
            <a:xfrm>
              <a:off x="2427" y="1477"/>
              <a:ext cx="1" cy="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3" name="Rectangle 174"/>
            <p:cNvSpPr>
              <a:spLocks noChangeArrowheads="1"/>
            </p:cNvSpPr>
            <p:nvPr/>
          </p:nvSpPr>
          <p:spPr bwMode="auto">
            <a:xfrm>
              <a:off x="2428" y="1477"/>
              <a:ext cx="1" cy="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4" name="Rectangle 175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5" name="Rectangle 176"/>
            <p:cNvSpPr>
              <a:spLocks noChangeArrowheads="1"/>
            </p:cNvSpPr>
            <p:nvPr/>
          </p:nvSpPr>
          <p:spPr bwMode="auto">
            <a:xfrm>
              <a:off x="2429" y="1477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6" name="Rectangle 177"/>
            <p:cNvSpPr>
              <a:spLocks noChangeArrowheads="1"/>
            </p:cNvSpPr>
            <p:nvPr/>
          </p:nvSpPr>
          <p:spPr bwMode="auto">
            <a:xfrm>
              <a:off x="2430" y="1477"/>
              <a:ext cx="1" cy="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7" name="Rectangle 178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8" name="Rectangle 179"/>
            <p:cNvSpPr>
              <a:spLocks noChangeArrowheads="1"/>
            </p:cNvSpPr>
            <p:nvPr/>
          </p:nvSpPr>
          <p:spPr bwMode="auto">
            <a:xfrm>
              <a:off x="2431" y="1477"/>
              <a:ext cx="1" cy="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29" name="Rectangle 180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0" name="Rectangle 181"/>
            <p:cNvSpPr>
              <a:spLocks noChangeArrowheads="1"/>
            </p:cNvSpPr>
            <p:nvPr/>
          </p:nvSpPr>
          <p:spPr bwMode="auto">
            <a:xfrm>
              <a:off x="2432" y="1477"/>
              <a:ext cx="1" cy="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1" name="Rectangle 182"/>
            <p:cNvSpPr>
              <a:spLocks noChangeArrowheads="1"/>
            </p:cNvSpPr>
            <p:nvPr/>
          </p:nvSpPr>
          <p:spPr bwMode="auto">
            <a:xfrm>
              <a:off x="2433" y="1477"/>
              <a:ext cx="1" cy="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2" name="Rectangle 183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3" name="Rectangle 184"/>
            <p:cNvSpPr>
              <a:spLocks noChangeArrowheads="1"/>
            </p:cNvSpPr>
            <p:nvPr/>
          </p:nvSpPr>
          <p:spPr bwMode="auto">
            <a:xfrm>
              <a:off x="2434" y="1477"/>
              <a:ext cx="1" cy="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4" name="Rectangle 185"/>
            <p:cNvSpPr>
              <a:spLocks noChangeArrowheads="1"/>
            </p:cNvSpPr>
            <p:nvPr/>
          </p:nvSpPr>
          <p:spPr bwMode="auto">
            <a:xfrm>
              <a:off x="2435" y="1477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5" name="Rectangle 186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6" name="Rectangle 187"/>
            <p:cNvSpPr>
              <a:spLocks noChangeArrowheads="1"/>
            </p:cNvSpPr>
            <p:nvPr/>
          </p:nvSpPr>
          <p:spPr bwMode="auto">
            <a:xfrm>
              <a:off x="2436" y="1477"/>
              <a:ext cx="1" cy="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7" name="Rectangle 188"/>
            <p:cNvSpPr>
              <a:spLocks noChangeArrowheads="1"/>
            </p:cNvSpPr>
            <p:nvPr/>
          </p:nvSpPr>
          <p:spPr bwMode="auto">
            <a:xfrm>
              <a:off x="2437" y="1477"/>
              <a:ext cx="1" cy="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8" name="Rectangle 189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39" name="Rectangle 190"/>
            <p:cNvSpPr>
              <a:spLocks noChangeArrowheads="1"/>
            </p:cNvSpPr>
            <p:nvPr/>
          </p:nvSpPr>
          <p:spPr bwMode="auto">
            <a:xfrm>
              <a:off x="2438" y="1477"/>
              <a:ext cx="1" cy="4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0" name="Rectangle 191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1" name="Rectangle 192"/>
            <p:cNvSpPr>
              <a:spLocks noChangeArrowheads="1"/>
            </p:cNvSpPr>
            <p:nvPr/>
          </p:nvSpPr>
          <p:spPr bwMode="auto">
            <a:xfrm>
              <a:off x="2439" y="1477"/>
              <a:ext cx="1" cy="4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2" name="Rectangle 193"/>
            <p:cNvSpPr>
              <a:spLocks noChangeArrowheads="1"/>
            </p:cNvSpPr>
            <p:nvPr/>
          </p:nvSpPr>
          <p:spPr bwMode="auto">
            <a:xfrm>
              <a:off x="2440" y="1477"/>
              <a:ext cx="1" cy="4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3" name="Rectangle 194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4" name="Rectangle 195"/>
            <p:cNvSpPr>
              <a:spLocks noChangeArrowheads="1"/>
            </p:cNvSpPr>
            <p:nvPr/>
          </p:nvSpPr>
          <p:spPr bwMode="auto">
            <a:xfrm>
              <a:off x="2441" y="1477"/>
              <a:ext cx="1" cy="4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5" name="Rectangle 196"/>
            <p:cNvSpPr>
              <a:spLocks noChangeArrowheads="1"/>
            </p:cNvSpPr>
            <p:nvPr/>
          </p:nvSpPr>
          <p:spPr bwMode="auto">
            <a:xfrm>
              <a:off x="2442" y="1477"/>
              <a:ext cx="1" cy="4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6" name="Rectangle 197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7" name="Rectangle 198"/>
            <p:cNvSpPr>
              <a:spLocks noChangeArrowheads="1"/>
            </p:cNvSpPr>
            <p:nvPr/>
          </p:nvSpPr>
          <p:spPr bwMode="auto">
            <a:xfrm>
              <a:off x="2443" y="1477"/>
              <a:ext cx="1" cy="4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8" name="Rectangle 199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49" name="Rectangle 200"/>
            <p:cNvSpPr>
              <a:spLocks noChangeArrowheads="1"/>
            </p:cNvSpPr>
            <p:nvPr/>
          </p:nvSpPr>
          <p:spPr bwMode="auto">
            <a:xfrm>
              <a:off x="2444" y="1477"/>
              <a:ext cx="1" cy="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0" name="Rectangle 201"/>
            <p:cNvSpPr>
              <a:spLocks noChangeArrowheads="1"/>
            </p:cNvSpPr>
            <p:nvPr/>
          </p:nvSpPr>
          <p:spPr bwMode="auto">
            <a:xfrm>
              <a:off x="2445" y="1477"/>
              <a:ext cx="1" cy="4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1" name="Rectangle 202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2" name="Rectangle 203"/>
            <p:cNvSpPr>
              <a:spLocks noChangeArrowheads="1"/>
            </p:cNvSpPr>
            <p:nvPr/>
          </p:nvSpPr>
          <p:spPr bwMode="auto">
            <a:xfrm>
              <a:off x="2446" y="1477"/>
              <a:ext cx="1" cy="4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53" name="Rectangle 204"/>
            <p:cNvSpPr>
              <a:spLocks noChangeArrowheads="1"/>
            </p:cNvSpPr>
            <p:nvPr/>
          </p:nvSpPr>
          <p:spPr bwMode="auto">
            <a:xfrm>
              <a:off x="2447" y="1477"/>
              <a:ext cx="1" cy="4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244" name="Rectangle 205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5" name="Rectangle 206"/>
          <p:cNvSpPr>
            <a:spLocks noChangeArrowheads="1"/>
          </p:cNvSpPr>
          <p:nvPr/>
        </p:nvSpPr>
        <p:spPr bwMode="auto">
          <a:xfrm>
            <a:off x="3886200" y="23447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6" name="Rectangle 207"/>
          <p:cNvSpPr>
            <a:spLocks noChangeArrowheads="1"/>
          </p:cNvSpPr>
          <p:nvPr/>
        </p:nvSpPr>
        <p:spPr bwMode="auto">
          <a:xfrm>
            <a:off x="3887788" y="2344738"/>
            <a:ext cx="1587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7" name="Rectangle 208"/>
          <p:cNvSpPr>
            <a:spLocks noChangeArrowheads="1"/>
          </p:cNvSpPr>
          <p:nvPr/>
        </p:nvSpPr>
        <p:spPr bwMode="auto">
          <a:xfrm>
            <a:off x="3889375" y="2344738"/>
            <a:ext cx="1588" cy="6350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8" name="Rectangle 209"/>
          <p:cNvSpPr>
            <a:spLocks noChangeArrowheads="1"/>
          </p:cNvSpPr>
          <p:nvPr/>
        </p:nvSpPr>
        <p:spPr bwMode="auto">
          <a:xfrm>
            <a:off x="3878263" y="23510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49" name="Freeform 210"/>
          <p:cNvSpPr>
            <a:spLocks/>
          </p:cNvSpPr>
          <p:nvPr/>
        </p:nvSpPr>
        <p:spPr bwMode="auto">
          <a:xfrm>
            <a:off x="3557588" y="223996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6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0" name="Rectangle 211"/>
          <p:cNvSpPr>
            <a:spLocks noChangeArrowheads="1"/>
          </p:cNvSpPr>
          <p:nvPr/>
        </p:nvSpPr>
        <p:spPr bwMode="auto">
          <a:xfrm>
            <a:off x="3308350" y="2784475"/>
            <a:ext cx="39052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IN2P3</a:t>
            </a:r>
          </a:p>
        </p:txBody>
      </p:sp>
      <p:sp>
        <p:nvSpPr>
          <p:cNvPr id="138251" name="Freeform 212"/>
          <p:cNvSpPr>
            <a:spLocks noEditPoints="1"/>
          </p:cNvSpPr>
          <p:nvPr/>
        </p:nvSpPr>
        <p:spPr bwMode="auto">
          <a:xfrm>
            <a:off x="4665663" y="2492375"/>
            <a:ext cx="377825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7" y="23"/>
                </a:moveTo>
                <a:lnTo>
                  <a:pt x="307" y="35"/>
                </a:lnTo>
                <a:lnTo>
                  <a:pt x="290" y="35"/>
                </a:lnTo>
                <a:lnTo>
                  <a:pt x="290" y="23"/>
                </a:lnTo>
                <a:lnTo>
                  <a:pt x="307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3" y="35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5" y="23"/>
                </a:moveTo>
                <a:lnTo>
                  <a:pt x="425" y="35"/>
                </a:lnTo>
                <a:lnTo>
                  <a:pt x="442" y="35"/>
                </a:lnTo>
                <a:lnTo>
                  <a:pt x="442" y="23"/>
                </a:lnTo>
                <a:lnTo>
                  <a:pt x="425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7" y="14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2" name="Rectangle 213"/>
          <p:cNvSpPr>
            <a:spLocks noChangeArrowheads="1"/>
          </p:cNvSpPr>
          <p:nvPr/>
        </p:nvSpPr>
        <p:spPr bwMode="auto">
          <a:xfrm>
            <a:off x="4665663" y="249396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3" name="Rectangle 214"/>
          <p:cNvSpPr>
            <a:spLocks noChangeArrowheads="1"/>
          </p:cNvSpPr>
          <p:nvPr/>
        </p:nvSpPr>
        <p:spPr bwMode="auto">
          <a:xfrm>
            <a:off x="4719638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4" name="Rectangle 215"/>
          <p:cNvSpPr>
            <a:spLocks noChangeArrowheads="1"/>
          </p:cNvSpPr>
          <p:nvPr/>
        </p:nvSpPr>
        <p:spPr bwMode="auto">
          <a:xfrm>
            <a:off x="4895850" y="2509838"/>
            <a:ext cx="11113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5" name="Rectangle 216"/>
          <p:cNvSpPr>
            <a:spLocks noChangeArrowheads="1"/>
          </p:cNvSpPr>
          <p:nvPr/>
        </p:nvSpPr>
        <p:spPr bwMode="auto">
          <a:xfrm>
            <a:off x="4924425" y="25098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6" name="Rectangle 217"/>
          <p:cNvSpPr>
            <a:spLocks noChangeArrowheads="1"/>
          </p:cNvSpPr>
          <p:nvPr/>
        </p:nvSpPr>
        <p:spPr bwMode="auto">
          <a:xfrm>
            <a:off x="5000625" y="250983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7" name="Rectangle 218"/>
          <p:cNvSpPr>
            <a:spLocks noChangeArrowheads="1"/>
          </p:cNvSpPr>
          <p:nvPr/>
        </p:nvSpPr>
        <p:spPr bwMode="auto">
          <a:xfrm>
            <a:off x="5030788" y="24923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8" name="Freeform 219"/>
          <p:cNvSpPr>
            <a:spLocks/>
          </p:cNvSpPr>
          <p:nvPr/>
        </p:nvSpPr>
        <p:spPr bwMode="auto">
          <a:xfrm>
            <a:off x="5021263" y="199548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9" name="Freeform 220"/>
          <p:cNvSpPr>
            <a:spLocks/>
          </p:cNvSpPr>
          <p:nvPr/>
        </p:nvSpPr>
        <p:spPr bwMode="auto">
          <a:xfrm>
            <a:off x="4916488" y="1995488"/>
            <a:ext cx="136525" cy="31750"/>
          </a:xfrm>
          <a:custGeom>
            <a:avLst/>
            <a:gdLst>
              <a:gd name="T0" fmla="*/ 0 w 173"/>
              <a:gd name="T1" fmla="*/ 2147483647 h 39"/>
              <a:gd name="T2" fmla="*/ 2147483647 w 173"/>
              <a:gd name="T3" fmla="*/ 0 h 39"/>
              <a:gd name="T4" fmla="*/ 2147483647 w 173"/>
              <a:gd name="T5" fmla="*/ 0 h 39"/>
              <a:gd name="T6" fmla="*/ 2147483647 w 173"/>
              <a:gd name="T7" fmla="*/ 2147483647 h 39"/>
              <a:gd name="T8" fmla="*/ 0 w 173"/>
              <a:gd name="T9" fmla="*/ 2147483647 h 39"/>
              <a:gd name="T10" fmla="*/ 0 w 173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9"/>
              <a:gd name="T20" fmla="*/ 173 w 173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9">
                <a:moveTo>
                  <a:pt x="0" y="39"/>
                </a:moveTo>
                <a:lnTo>
                  <a:pt x="39" y="0"/>
                </a:lnTo>
                <a:lnTo>
                  <a:pt x="173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0" name="Freeform 221"/>
          <p:cNvSpPr>
            <a:spLocks/>
          </p:cNvSpPr>
          <p:nvPr/>
        </p:nvSpPr>
        <p:spPr bwMode="auto">
          <a:xfrm>
            <a:off x="4657725" y="2033588"/>
            <a:ext cx="53975" cy="15875"/>
          </a:xfrm>
          <a:custGeom>
            <a:avLst/>
            <a:gdLst>
              <a:gd name="T0" fmla="*/ 0 w 68"/>
              <a:gd name="T1" fmla="*/ 2147483647 h 20"/>
              <a:gd name="T2" fmla="*/ 2147483647 w 68"/>
              <a:gd name="T3" fmla="*/ 0 h 20"/>
              <a:gd name="T4" fmla="*/ 2147483647 w 68"/>
              <a:gd name="T5" fmla="*/ 0 h 20"/>
              <a:gd name="T6" fmla="*/ 2147483647 w 68"/>
              <a:gd name="T7" fmla="*/ 2147483647 h 20"/>
              <a:gd name="T8" fmla="*/ 0 w 68"/>
              <a:gd name="T9" fmla="*/ 2147483647 h 20"/>
              <a:gd name="T10" fmla="*/ 0 w 68"/>
              <a:gd name="T11" fmla="*/ 2147483647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20"/>
              <a:gd name="T20" fmla="*/ 68 w 68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20">
                <a:moveTo>
                  <a:pt x="0" y="20"/>
                </a:moveTo>
                <a:lnTo>
                  <a:pt x="19" y="0"/>
                </a:lnTo>
                <a:lnTo>
                  <a:pt x="68" y="0"/>
                </a:lnTo>
                <a:lnTo>
                  <a:pt x="68" y="20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1" name="Freeform 222"/>
          <p:cNvSpPr>
            <a:spLocks/>
          </p:cNvSpPr>
          <p:nvPr/>
        </p:nvSpPr>
        <p:spPr bwMode="auto">
          <a:xfrm>
            <a:off x="4711700" y="1995488"/>
            <a:ext cx="233363" cy="31750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2" name="Rectangle 223"/>
          <p:cNvSpPr>
            <a:spLocks noChangeArrowheads="1"/>
          </p:cNvSpPr>
          <p:nvPr/>
        </p:nvSpPr>
        <p:spPr bwMode="auto">
          <a:xfrm>
            <a:off x="4656138" y="1995488"/>
            <a:ext cx="396875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3" name="Rectangle 224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4" name="Rectangle 225"/>
          <p:cNvSpPr>
            <a:spLocks noChangeArrowheads="1"/>
          </p:cNvSpPr>
          <p:nvPr/>
        </p:nvSpPr>
        <p:spPr bwMode="auto">
          <a:xfrm>
            <a:off x="4656138" y="199707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5" name="Rectangle 226"/>
          <p:cNvSpPr>
            <a:spLocks noChangeArrowheads="1"/>
          </p:cNvSpPr>
          <p:nvPr/>
        </p:nvSpPr>
        <p:spPr bwMode="auto">
          <a:xfrm>
            <a:off x="4656138" y="199866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6" name="Rectangle 227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7" name="Rectangle 228"/>
          <p:cNvSpPr>
            <a:spLocks noChangeArrowheads="1"/>
          </p:cNvSpPr>
          <p:nvPr/>
        </p:nvSpPr>
        <p:spPr bwMode="auto">
          <a:xfrm>
            <a:off x="4656138" y="200025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8" name="Rectangle 229"/>
          <p:cNvSpPr>
            <a:spLocks noChangeArrowheads="1"/>
          </p:cNvSpPr>
          <p:nvPr/>
        </p:nvSpPr>
        <p:spPr bwMode="auto">
          <a:xfrm>
            <a:off x="4656138" y="200183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9" name="Rectangle 230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0" name="Rectangle 231"/>
          <p:cNvSpPr>
            <a:spLocks noChangeArrowheads="1"/>
          </p:cNvSpPr>
          <p:nvPr/>
        </p:nvSpPr>
        <p:spPr bwMode="auto">
          <a:xfrm>
            <a:off x="4656138" y="200342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1" name="Rectangle 232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2" name="Rectangle 233"/>
          <p:cNvSpPr>
            <a:spLocks noChangeArrowheads="1"/>
          </p:cNvSpPr>
          <p:nvPr/>
        </p:nvSpPr>
        <p:spPr bwMode="auto">
          <a:xfrm>
            <a:off x="4656138" y="200501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3" name="Rectangle 234"/>
          <p:cNvSpPr>
            <a:spLocks noChangeArrowheads="1"/>
          </p:cNvSpPr>
          <p:nvPr/>
        </p:nvSpPr>
        <p:spPr bwMode="auto">
          <a:xfrm>
            <a:off x="4656138" y="2006600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4" name="Rectangle 235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5" name="Rectangle 236"/>
          <p:cNvSpPr>
            <a:spLocks noChangeArrowheads="1"/>
          </p:cNvSpPr>
          <p:nvPr/>
        </p:nvSpPr>
        <p:spPr bwMode="auto">
          <a:xfrm>
            <a:off x="4656138" y="2008188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6" name="Rectangle 237"/>
          <p:cNvSpPr>
            <a:spLocks noChangeArrowheads="1"/>
          </p:cNvSpPr>
          <p:nvPr/>
        </p:nvSpPr>
        <p:spPr bwMode="auto">
          <a:xfrm>
            <a:off x="4656138" y="200977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7" name="Rectangle 238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8" name="Rectangle 239"/>
          <p:cNvSpPr>
            <a:spLocks noChangeArrowheads="1"/>
          </p:cNvSpPr>
          <p:nvPr/>
        </p:nvSpPr>
        <p:spPr bwMode="auto">
          <a:xfrm>
            <a:off x="4656138" y="201136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79" name="Rectangle 240"/>
          <p:cNvSpPr>
            <a:spLocks noChangeArrowheads="1"/>
          </p:cNvSpPr>
          <p:nvPr/>
        </p:nvSpPr>
        <p:spPr bwMode="auto">
          <a:xfrm>
            <a:off x="4656138" y="201295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0" name="Rectangle 241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1" name="Rectangle 242"/>
          <p:cNvSpPr>
            <a:spLocks noChangeArrowheads="1"/>
          </p:cNvSpPr>
          <p:nvPr/>
        </p:nvSpPr>
        <p:spPr bwMode="auto">
          <a:xfrm>
            <a:off x="4656138" y="201453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2" name="Rectangle 243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3" name="Rectangle 244"/>
          <p:cNvSpPr>
            <a:spLocks noChangeArrowheads="1"/>
          </p:cNvSpPr>
          <p:nvPr/>
        </p:nvSpPr>
        <p:spPr bwMode="auto">
          <a:xfrm>
            <a:off x="4656138" y="2016125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4" name="Rectangle 245"/>
          <p:cNvSpPr>
            <a:spLocks noChangeArrowheads="1"/>
          </p:cNvSpPr>
          <p:nvPr/>
        </p:nvSpPr>
        <p:spPr bwMode="auto">
          <a:xfrm>
            <a:off x="4656138" y="201771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5" name="Rectangle 246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6" name="Rectangle 247"/>
          <p:cNvSpPr>
            <a:spLocks noChangeArrowheads="1"/>
          </p:cNvSpPr>
          <p:nvPr/>
        </p:nvSpPr>
        <p:spPr bwMode="auto">
          <a:xfrm>
            <a:off x="4656138" y="201930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7" name="Rectangle 248"/>
          <p:cNvSpPr>
            <a:spLocks noChangeArrowheads="1"/>
          </p:cNvSpPr>
          <p:nvPr/>
        </p:nvSpPr>
        <p:spPr bwMode="auto">
          <a:xfrm>
            <a:off x="4656138" y="2020888"/>
            <a:ext cx="396875" cy="1587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8" name="Rectangle 249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89" name="Rectangle 250"/>
          <p:cNvSpPr>
            <a:spLocks noChangeArrowheads="1"/>
          </p:cNvSpPr>
          <p:nvPr/>
        </p:nvSpPr>
        <p:spPr bwMode="auto">
          <a:xfrm>
            <a:off x="4656138" y="2022475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0" name="Rectangle 251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1" name="Rectangle 252"/>
          <p:cNvSpPr>
            <a:spLocks noChangeArrowheads="1"/>
          </p:cNvSpPr>
          <p:nvPr/>
        </p:nvSpPr>
        <p:spPr bwMode="auto">
          <a:xfrm>
            <a:off x="4656138" y="2024063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2" name="Rectangle 253"/>
          <p:cNvSpPr>
            <a:spLocks noChangeArrowheads="1"/>
          </p:cNvSpPr>
          <p:nvPr/>
        </p:nvSpPr>
        <p:spPr bwMode="auto">
          <a:xfrm>
            <a:off x="4656138" y="202565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3" name="Rectangle 254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4" name="Rectangle 255"/>
          <p:cNvSpPr>
            <a:spLocks noChangeArrowheads="1"/>
          </p:cNvSpPr>
          <p:nvPr/>
        </p:nvSpPr>
        <p:spPr bwMode="auto">
          <a:xfrm>
            <a:off x="4656138" y="2027238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5" name="Rectangle 256"/>
          <p:cNvSpPr>
            <a:spLocks noChangeArrowheads="1"/>
          </p:cNvSpPr>
          <p:nvPr/>
        </p:nvSpPr>
        <p:spPr bwMode="auto">
          <a:xfrm>
            <a:off x="4656138" y="202882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6" name="Rectangle 257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7" name="Rectangle 258"/>
          <p:cNvSpPr>
            <a:spLocks noChangeArrowheads="1"/>
          </p:cNvSpPr>
          <p:nvPr/>
        </p:nvSpPr>
        <p:spPr bwMode="auto">
          <a:xfrm>
            <a:off x="4656138" y="2030413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8" name="Rectangle 259"/>
          <p:cNvSpPr>
            <a:spLocks noChangeArrowheads="1"/>
          </p:cNvSpPr>
          <p:nvPr/>
        </p:nvSpPr>
        <p:spPr bwMode="auto">
          <a:xfrm>
            <a:off x="4656138" y="203200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99" name="Rectangle 260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0" name="Rectangle 261"/>
          <p:cNvSpPr>
            <a:spLocks noChangeArrowheads="1"/>
          </p:cNvSpPr>
          <p:nvPr/>
        </p:nvSpPr>
        <p:spPr bwMode="auto">
          <a:xfrm>
            <a:off x="4656138" y="203358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1" name="Rectangle 262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2" name="Rectangle 263"/>
          <p:cNvSpPr>
            <a:spLocks noChangeArrowheads="1"/>
          </p:cNvSpPr>
          <p:nvPr/>
        </p:nvSpPr>
        <p:spPr bwMode="auto">
          <a:xfrm>
            <a:off x="4656138" y="203517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3" name="Rectangle 264"/>
          <p:cNvSpPr>
            <a:spLocks noChangeArrowheads="1"/>
          </p:cNvSpPr>
          <p:nvPr/>
        </p:nvSpPr>
        <p:spPr bwMode="auto">
          <a:xfrm>
            <a:off x="4656138" y="2036763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4" name="Rectangle 265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5" name="Rectangle 266"/>
          <p:cNvSpPr>
            <a:spLocks noChangeArrowheads="1"/>
          </p:cNvSpPr>
          <p:nvPr/>
        </p:nvSpPr>
        <p:spPr bwMode="auto">
          <a:xfrm>
            <a:off x="4656138" y="203835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6" name="Rectangle 267"/>
          <p:cNvSpPr>
            <a:spLocks noChangeArrowheads="1"/>
          </p:cNvSpPr>
          <p:nvPr/>
        </p:nvSpPr>
        <p:spPr bwMode="auto">
          <a:xfrm>
            <a:off x="4656138" y="203993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7" name="Rectangle 268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8" name="Rectangle 269"/>
          <p:cNvSpPr>
            <a:spLocks noChangeArrowheads="1"/>
          </p:cNvSpPr>
          <p:nvPr/>
        </p:nvSpPr>
        <p:spPr bwMode="auto">
          <a:xfrm>
            <a:off x="4656138" y="204152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09" name="Rectangle 270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0" name="Rectangle 271"/>
          <p:cNvSpPr>
            <a:spLocks noChangeArrowheads="1"/>
          </p:cNvSpPr>
          <p:nvPr/>
        </p:nvSpPr>
        <p:spPr bwMode="auto">
          <a:xfrm>
            <a:off x="4656138" y="204311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1" name="Rectangle 272"/>
          <p:cNvSpPr>
            <a:spLocks noChangeArrowheads="1"/>
          </p:cNvSpPr>
          <p:nvPr/>
        </p:nvSpPr>
        <p:spPr bwMode="auto">
          <a:xfrm>
            <a:off x="4656138" y="2044700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2" name="Rectangle 273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3" name="Rectangle 274"/>
          <p:cNvSpPr>
            <a:spLocks noChangeArrowheads="1"/>
          </p:cNvSpPr>
          <p:nvPr/>
        </p:nvSpPr>
        <p:spPr bwMode="auto">
          <a:xfrm>
            <a:off x="4656138" y="2046288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4" name="Rectangle 275"/>
          <p:cNvSpPr>
            <a:spLocks noChangeArrowheads="1"/>
          </p:cNvSpPr>
          <p:nvPr/>
        </p:nvSpPr>
        <p:spPr bwMode="auto">
          <a:xfrm>
            <a:off x="4656138" y="204787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5" name="Rectangle 276"/>
          <p:cNvSpPr>
            <a:spLocks noChangeArrowheads="1"/>
          </p:cNvSpPr>
          <p:nvPr/>
        </p:nvSpPr>
        <p:spPr bwMode="auto">
          <a:xfrm>
            <a:off x="4656138" y="2049463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6" name="Rectangle 277"/>
          <p:cNvSpPr>
            <a:spLocks noChangeArrowheads="1"/>
          </p:cNvSpPr>
          <p:nvPr/>
        </p:nvSpPr>
        <p:spPr bwMode="auto">
          <a:xfrm>
            <a:off x="4916488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7" name="Rectangle 278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8" name="Rectangle 279"/>
          <p:cNvSpPr>
            <a:spLocks noChangeArrowheads="1"/>
          </p:cNvSpPr>
          <p:nvPr/>
        </p:nvSpPr>
        <p:spPr bwMode="auto">
          <a:xfrm>
            <a:off x="4918075" y="202565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19" name="Rectangle 280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0" name="Rectangle 281"/>
          <p:cNvSpPr>
            <a:spLocks noChangeArrowheads="1"/>
          </p:cNvSpPr>
          <p:nvPr/>
        </p:nvSpPr>
        <p:spPr bwMode="auto">
          <a:xfrm>
            <a:off x="4919663" y="202565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1" name="Rectangle 282"/>
          <p:cNvSpPr>
            <a:spLocks noChangeArrowheads="1"/>
          </p:cNvSpPr>
          <p:nvPr/>
        </p:nvSpPr>
        <p:spPr bwMode="auto">
          <a:xfrm>
            <a:off x="4921250" y="202565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2" name="Rectangle 283"/>
          <p:cNvSpPr>
            <a:spLocks noChangeArrowheads="1"/>
          </p:cNvSpPr>
          <p:nvPr/>
        </p:nvSpPr>
        <p:spPr bwMode="auto">
          <a:xfrm>
            <a:off x="4922838" y="202565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3" name="Rectangle 284"/>
          <p:cNvSpPr>
            <a:spLocks noChangeArrowheads="1"/>
          </p:cNvSpPr>
          <p:nvPr/>
        </p:nvSpPr>
        <p:spPr bwMode="auto">
          <a:xfrm>
            <a:off x="4924425" y="202565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4" name="Rectangle 285"/>
          <p:cNvSpPr>
            <a:spLocks noChangeArrowheads="1"/>
          </p:cNvSpPr>
          <p:nvPr/>
        </p:nvSpPr>
        <p:spPr bwMode="auto">
          <a:xfrm>
            <a:off x="4924425" y="202565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5" name="Rectangle 286"/>
          <p:cNvSpPr>
            <a:spLocks noChangeArrowheads="1"/>
          </p:cNvSpPr>
          <p:nvPr/>
        </p:nvSpPr>
        <p:spPr bwMode="auto">
          <a:xfrm>
            <a:off x="4924425" y="202565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6" name="Rectangle 287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7" name="Rectangle 288"/>
          <p:cNvSpPr>
            <a:spLocks noChangeArrowheads="1"/>
          </p:cNvSpPr>
          <p:nvPr/>
        </p:nvSpPr>
        <p:spPr bwMode="auto">
          <a:xfrm>
            <a:off x="4929188" y="202565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8" name="Rectangle 289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29" name="Rectangle 290"/>
          <p:cNvSpPr>
            <a:spLocks noChangeArrowheads="1"/>
          </p:cNvSpPr>
          <p:nvPr/>
        </p:nvSpPr>
        <p:spPr bwMode="auto">
          <a:xfrm>
            <a:off x="4930775" y="202565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0" name="Rectangle 291"/>
          <p:cNvSpPr>
            <a:spLocks noChangeArrowheads="1"/>
          </p:cNvSpPr>
          <p:nvPr/>
        </p:nvSpPr>
        <p:spPr bwMode="auto">
          <a:xfrm>
            <a:off x="4932363" y="202565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1" name="Rectangle 292"/>
          <p:cNvSpPr>
            <a:spLocks noChangeArrowheads="1"/>
          </p:cNvSpPr>
          <p:nvPr/>
        </p:nvSpPr>
        <p:spPr bwMode="auto">
          <a:xfrm>
            <a:off x="4933950" y="202565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2" name="Rectangle 293"/>
          <p:cNvSpPr>
            <a:spLocks noChangeArrowheads="1"/>
          </p:cNvSpPr>
          <p:nvPr/>
        </p:nvSpPr>
        <p:spPr bwMode="auto">
          <a:xfrm>
            <a:off x="4935538" y="202565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3" name="Rectangle 294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4" name="Rectangle 295"/>
          <p:cNvSpPr>
            <a:spLocks noChangeArrowheads="1"/>
          </p:cNvSpPr>
          <p:nvPr/>
        </p:nvSpPr>
        <p:spPr bwMode="auto">
          <a:xfrm>
            <a:off x="4937125" y="202565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5" name="Rectangle 296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6" name="Rectangle 297"/>
          <p:cNvSpPr>
            <a:spLocks noChangeArrowheads="1"/>
          </p:cNvSpPr>
          <p:nvPr/>
        </p:nvSpPr>
        <p:spPr bwMode="auto">
          <a:xfrm>
            <a:off x="4938713" y="202565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7" name="Rectangle 298"/>
          <p:cNvSpPr>
            <a:spLocks noChangeArrowheads="1"/>
          </p:cNvSpPr>
          <p:nvPr/>
        </p:nvSpPr>
        <p:spPr bwMode="auto">
          <a:xfrm>
            <a:off x="4940300" y="202565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8" name="Rectangle 299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39" name="Rectangle 300"/>
          <p:cNvSpPr>
            <a:spLocks noChangeArrowheads="1"/>
          </p:cNvSpPr>
          <p:nvPr/>
        </p:nvSpPr>
        <p:spPr bwMode="auto">
          <a:xfrm>
            <a:off x="4941888" y="202565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0" name="Rectangle 301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1" name="Rectangle 302"/>
          <p:cNvSpPr>
            <a:spLocks noChangeArrowheads="1"/>
          </p:cNvSpPr>
          <p:nvPr/>
        </p:nvSpPr>
        <p:spPr bwMode="auto">
          <a:xfrm>
            <a:off x="4943475" y="202565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2" name="Rectangle 303"/>
          <p:cNvSpPr>
            <a:spLocks noChangeArrowheads="1"/>
          </p:cNvSpPr>
          <p:nvPr/>
        </p:nvSpPr>
        <p:spPr bwMode="auto">
          <a:xfrm>
            <a:off x="4945063" y="202565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3" name="Rectangle 304"/>
          <p:cNvSpPr>
            <a:spLocks noChangeArrowheads="1"/>
          </p:cNvSpPr>
          <p:nvPr/>
        </p:nvSpPr>
        <p:spPr bwMode="auto">
          <a:xfrm>
            <a:off x="4948238" y="202565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4" name="Rectangle 305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5" name="Rectangle 306"/>
          <p:cNvSpPr>
            <a:spLocks noChangeArrowheads="1"/>
          </p:cNvSpPr>
          <p:nvPr/>
        </p:nvSpPr>
        <p:spPr bwMode="auto">
          <a:xfrm>
            <a:off x="4949825" y="202565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6" name="Rectangle 307"/>
          <p:cNvSpPr>
            <a:spLocks noChangeArrowheads="1"/>
          </p:cNvSpPr>
          <p:nvPr/>
        </p:nvSpPr>
        <p:spPr bwMode="auto">
          <a:xfrm>
            <a:off x="4951413" y="202565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7" name="Rectangle 308"/>
          <p:cNvSpPr>
            <a:spLocks noChangeArrowheads="1"/>
          </p:cNvSpPr>
          <p:nvPr/>
        </p:nvSpPr>
        <p:spPr bwMode="auto">
          <a:xfrm>
            <a:off x="4953000" y="202565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8" name="Rectangle 309"/>
          <p:cNvSpPr>
            <a:spLocks noChangeArrowheads="1"/>
          </p:cNvSpPr>
          <p:nvPr/>
        </p:nvSpPr>
        <p:spPr bwMode="auto">
          <a:xfrm>
            <a:off x="4954588" y="202565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49" name="Rectangle 310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0" name="Rectangle 311"/>
          <p:cNvSpPr>
            <a:spLocks noChangeArrowheads="1"/>
          </p:cNvSpPr>
          <p:nvPr/>
        </p:nvSpPr>
        <p:spPr bwMode="auto">
          <a:xfrm>
            <a:off x="4956175" y="202565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1" name="Rectangle 312"/>
          <p:cNvSpPr>
            <a:spLocks noChangeArrowheads="1"/>
          </p:cNvSpPr>
          <p:nvPr/>
        </p:nvSpPr>
        <p:spPr bwMode="auto">
          <a:xfrm>
            <a:off x="4957763" y="202565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2" name="Rectangle 313"/>
          <p:cNvSpPr>
            <a:spLocks noChangeArrowheads="1"/>
          </p:cNvSpPr>
          <p:nvPr/>
        </p:nvSpPr>
        <p:spPr bwMode="auto">
          <a:xfrm>
            <a:off x="4957763" y="202565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3" name="Rectangle 314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4" name="Rectangle 315"/>
          <p:cNvSpPr>
            <a:spLocks noChangeArrowheads="1"/>
          </p:cNvSpPr>
          <p:nvPr/>
        </p:nvSpPr>
        <p:spPr bwMode="auto">
          <a:xfrm>
            <a:off x="4960938" y="202565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5" name="Rectangle 316"/>
          <p:cNvSpPr>
            <a:spLocks noChangeArrowheads="1"/>
          </p:cNvSpPr>
          <p:nvPr/>
        </p:nvSpPr>
        <p:spPr bwMode="auto">
          <a:xfrm>
            <a:off x="4962525" y="202565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6" name="Rectangle 317"/>
          <p:cNvSpPr>
            <a:spLocks noChangeArrowheads="1"/>
          </p:cNvSpPr>
          <p:nvPr/>
        </p:nvSpPr>
        <p:spPr bwMode="auto">
          <a:xfrm>
            <a:off x="4962525" y="202565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7" name="Rectangle 318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8" name="Rectangle 319"/>
          <p:cNvSpPr>
            <a:spLocks noChangeArrowheads="1"/>
          </p:cNvSpPr>
          <p:nvPr/>
        </p:nvSpPr>
        <p:spPr bwMode="auto">
          <a:xfrm>
            <a:off x="4964113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59" name="Rectangle 320"/>
          <p:cNvSpPr>
            <a:spLocks noChangeArrowheads="1"/>
          </p:cNvSpPr>
          <p:nvPr/>
        </p:nvSpPr>
        <p:spPr bwMode="auto">
          <a:xfrm>
            <a:off x="4967288" y="202565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0" name="Rectangle 321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1" name="Rectangle 322"/>
          <p:cNvSpPr>
            <a:spLocks noChangeArrowheads="1"/>
          </p:cNvSpPr>
          <p:nvPr/>
        </p:nvSpPr>
        <p:spPr bwMode="auto">
          <a:xfrm>
            <a:off x="4968875" y="202565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2" name="Rectangle 323"/>
          <p:cNvSpPr>
            <a:spLocks noChangeArrowheads="1"/>
          </p:cNvSpPr>
          <p:nvPr/>
        </p:nvSpPr>
        <p:spPr bwMode="auto">
          <a:xfrm>
            <a:off x="4970463" y="202565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3" name="Rectangle 324"/>
          <p:cNvSpPr>
            <a:spLocks noChangeArrowheads="1"/>
          </p:cNvSpPr>
          <p:nvPr/>
        </p:nvSpPr>
        <p:spPr bwMode="auto">
          <a:xfrm>
            <a:off x="4972050" y="202565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4" name="Rectangle 325"/>
          <p:cNvSpPr>
            <a:spLocks noChangeArrowheads="1"/>
          </p:cNvSpPr>
          <p:nvPr/>
        </p:nvSpPr>
        <p:spPr bwMode="auto">
          <a:xfrm>
            <a:off x="49720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5" name="Rectangle 326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6" name="Rectangle 327"/>
          <p:cNvSpPr>
            <a:spLocks noChangeArrowheads="1"/>
          </p:cNvSpPr>
          <p:nvPr/>
        </p:nvSpPr>
        <p:spPr bwMode="auto">
          <a:xfrm>
            <a:off x="4975225" y="202565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7" name="Rectangle 328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8" name="Rectangle 329"/>
          <p:cNvSpPr>
            <a:spLocks noChangeArrowheads="1"/>
          </p:cNvSpPr>
          <p:nvPr/>
        </p:nvSpPr>
        <p:spPr bwMode="auto">
          <a:xfrm>
            <a:off x="4976813" y="202565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69" name="Rectangle 330"/>
          <p:cNvSpPr>
            <a:spLocks noChangeArrowheads="1"/>
          </p:cNvSpPr>
          <p:nvPr/>
        </p:nvSpPr>
        <p:spPr bwMode="auto">
          <a:xfrm>
            <a:off x="4978400" y="202565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0" name="Rectangle 331"/>
          <p:cNvSpPr>
            <a:spLocks noChangeArrowheads="1"/>
          </p:cNvSpPr>
          <p:nvPr/>
        </p:nvSpPr>
        <p:spPr bwMode="auto">
          <a:xfrm>
            <a:off x="4979988" y="202565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1" name="Rectangle 332"/>
          <p:cNvSpPr>
            <a:spLocks noChangeArrowheads="1"/>
          </p:cNvSpPr>
          <p:nvPr/>
        </p:nvSpPr>
        <p:spPr bwMode="auto">
          <a:xfrm>
            <a:off x="4981575" y="202565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2" name="Rectangle 333"/>
          <p:cNvSpPr>
            <a:spLocks noChangeArrowheads="1"/>
          </p:cNvSpPr>
          <p:nvPr/>
        </p:nvSpPr>
        <p:spPr bwMode="auto">
          <a:xfrm>
            <a:off x="4981575" y="202565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3" name="Rectangle 334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4" name="Rectangle 335"/>
          <p:cNvSpPr>
            <a:spLocks noChangeArrowheads="1"/>
          </p:cNvSpPr>
          <p:nvPr/>
        </p:nvSpPr>
        <p:spPr bwMode="auto">
          <a:xfrm>
            <a:off x="4983163" y="202565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5" name="Rectangle 336"/>
          <p:cNvSpPr>
            <a:spLocks noChangeArrowheads="1"/>
          </p:cNvSpPr>
          <p:nvPr/>
        </p:nvSpPr>
        <p:spPr bwMode="auto">
          <a:xfrm>
            <a:off x="4986338" y="202565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6" name="Rectangle 337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7" name="Rectangle 338"/>
          <p:cNvSpPr>
            <a:spLocks noChangeArrowheads="1"/>
          </p:cNvSpPr>
          <p:nvPr/>
        </p:nvSpPr>
        <p:spPr bwMode="auto">
          <a:xfrm>
            <a:off x="4987925" y="202565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8" name="Rectangle 339"/>
          <p:cNvSpPr>
            <a:spLocks noChangeArrowheads="1"/>
          </p:cNvSpPr>
          <p:nvPr/>
        </p:nvSpPr>
        <p:spPr bwMode="auto">
          <a:xfrm>
            <a:off x="4989513" y="202565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79" name="Rectangle 340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0" name="Rectangle 341"/>
          <p:cNvSpPr>
            <a:spLocks noChangeArrowheads="1"/>
          </p:cNvSpPr>
          <p:nvPr/>
        </p:nvSpPr>
        <p:spPr bwMode="auto">
          <a:xfrm>
            <a:off x="4991100" y="202565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1" name="Rectangle 342"/>
          <p:cNvSpPr>
            <a:spLocks noChangeArrowheads="1"/>
          </p:cNvSpPr>
          <p:nvPr/>
        </p:nvSpPr>
        <p:spPr bwMode="auto">
          <a:xfrm>
            <a:off x="4992688" y="202565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2" name="Rectangle 343"/>
          <p:cNvSpPr>
            <a:spLocks noChangeArrowheads="1"/>
          </p:cNvSpPr>
          <p:nvPr/>
        </p:nvSpPr>
        <p:spPr bwMode="auto">
          <a:xfrm>
            <a:off x="4994275" y="202565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3" name="Rectangle 344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4" name="Rectangle 345"/>
          <p:cNvSpPr>
            <a:spLocks noChangeArrowheads="1"/>
          </p:cNvSpPr>
          <p:nvPr/>
        </p:nvSpPr>
        <p:spPr bwMode="auto">
          <a:xfrm>
            <a:off x="4995863" y="202565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5" name="Rectangle 346"/>
          <p:cNvSpPr>
            <a:spLocks noChangeArrowheads="1"/>
          </p:cNvSpPr>
          <p:nvPr/>
        </p:nvSpPr>
        <p:spPr bwMode="auto">
          <a:xfrm>
            <a:off x="4997450" y="202565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6" name="Rectangle 347"/>
          <p:cNvSpPr>
            <a:spLocks noChangeArrowheads="1"/>
          </p:cNvSpPr>
          <p:nvPr/>
        </p:nvSpPr>
        <p:spPr bwMode="auto">
          <a:xfrm>
            <a:off x="4999038" y="202565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7" name="Rectangle 348"/>
          <p:cNvSpPr>
            <a:spLocks noChangeArrowheads="1"/>
          </p:cNvSpPr>
          <p:nvPr/>
        </p:nvSpPr>
        <p:spPr bwMode="auto">
          <a:xfrm>
            <a:off x="5000625" y="202565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8" name="Rectangle 349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89" name="Rectangle 350"/>
          <p:cNvSpPr>
            <a:spLocks noChangeArrowheads="1"/>
          </p:cNvSpPr>
          <p:nvPr/>
        </p:nvSpPr>
        <p:spPr bwMode="auto">
          <a:xfrm>
            <a:off x="5000625" y="202565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0" name="Rectangle 351"/>
          <p:cNvSpPr>
            <a:spLocks noChangeArrowheads="1"/>
          </p:cNvSpPr>
          <p:nvPr/>
        </p:nvSpPr>
        <p:spPr bwMode="auto">
          <a:xfrm>
            <a:off x="5002213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1" name="Rectangle 352"/>
          <p:cNvSpPr>
            <a:spLocks noChangeArrowheads="1"/>
          </p:cNvSpPr>
          <p:nvPr/>
        </p:nvSpPr>
        <p:spPr bwMode="auto">
          <a:xfrm>
            <a:off x="5005388" y="202565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2" name="Rectangle 353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3" name="Rectangle 354"/>
          <p:cNvSpPr>
            <a:spLocks noChangeArrowheads="1"/>
          </p:cNvSpPr>
          <p:nvPr/>
        </p:nvSpPr>
        <p:spPr bwMode="auto">
          <a:xfrm>
            <a:off x="5006975" y="202565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4" name="Rectangle 355"/>
          <p:cNvSpPr>
            <a:spLocks noChangeArrowheads="1"/>
          </p:cNvSpPr>
          <p:nvPr/>
        </p:nvSpPr>
        <p:spPr bwMode="auto">
          <a:xfrm>
            <a:off x="5008563" y="202565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5" name="Rectangle 356"/>
          <p:cNvSpPr>
            <a:spLocks noChangeArrowheads="1"/>
          </p:cNvSpPr>
          <p:nvPr/>
        </p:nvSpPr>
        <p:spPr bwMode="auto">
          <a:xfrm>
            <a:off x="5010150" y="202565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6" name="Rectangle 357"/>
          <p:cNvSpPr>
            <a:spLocks noChangeArrowheads="1"/>
          </p:cNvSpPr>
          <p:nvPr/>
        </p:nvSpPr>
        <p:spPr bwMode="auto">
          <a:xfrm>
            <a:off x="5010150" y="202565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7" name="Rectangle 358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8" name="Rectangle 359"/>
          <p:cNvSpPr>
            <a:spLocks noChangeArrowheads="1"/>
          </p:cNvSpPr>
          <p:nvPr/>
        </p:nvSpPr>
        <p:spPr bwMode="auto">
          <a:xfrm>
            <a:off x="5013325" y="202565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99" name="Rectangle 360"/>
          <p:cNvSpPr>
            <a:spLocks noChangeArrowheads="1"/>
          </p:cNvSpPr>
          <p:nvPr/>
        </p:nvSpPr>
        <p:spPr bwMode="auto">
          <a:xfrm>
            <a:off x="5014913" y="202565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0" name="Rectangle 361"/>
          <p:cNvSpPr>
            <a:spLocks noChangeArrowheads="1"/>
          </p:cNvSpPr>
          <p:nvPr/>
        </p:nvSpPr>
        <p:spPr bwMode="auto">
          <a:xfrm>
            <a:off x="5016500" y="202565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1" name="Rectangle 362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2" name="Rectangle 363"/>
          <p:cNvSpPr>
            <a:spLocks noChangeArrowheads="1"/>
          </p:cNvSpPr>
          <p:nvPr/>
        </p:nvSpPr>
        <p:spPr bwMode="auto">
          <a:xfrm>
            <a:off x="5018088" y="202565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3" name="Rectangle 364"/>
          <p:cNvSpPr>
            <a:spLocks noChangeArrowheads="1"/>
          </p:cNvSpPr>
          <p:nvPr/>
        </p:nvSpPr>
        <p:spPr bwMode="auto">
          <a:xfrm>
            <a:off x="5019675" y="202565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4" name="Rectangle 365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5" name="Rectangle 366"/>
          <p:cNvSpPr>
            <a:spLocks noChangeArrowheads="1"/>
          </p:cNvSpPr>
          <p:nvPr/>
        </p:nvSpPr>
        <p:spPr bwMode="auto">
          <a:xfrm>
            <a:off x="5019675" y="202565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6" name="Rectangle 367"/>
          <p:cNvSpPr>
            <a:spLocks noChangeArrowheads="1"/>
          </p:cNvSpPr>
          <p:nvPr/>
        </p:nvSpPr>
        <p:spPr bwMode="auto">
          <a:xfrm>
            <a:off x="5021263" y="202565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7" name="Rectangle 368"/>
          <p:cNvSpPr>
            <a:spLocks noChangeArrowheads="1"/>
          </p:cNvSpPr>
          <p:nvPr/>
        </p:nvSpPr>
        <p:spPr bwMode="auto">
          <a:xfrm>
            <a:off x="4916488" y="2027238"/>
            <a:ext cx="1047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8" name="Rectangle 369"/>
          <p:cNvSpPr>
            <a:spLocks noChangeArrowheads="1"/>
          </p:cNvSpPr>
          <p:nvPr/>
        </p:nvSpPr>
        <p:spPr bwMode="auto">
          <a:xfrm>
            <a:off x="4710113" y="202565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09" name="Rectangle 370"/>
          <p:cNvSpPr>
            <a:spLocks noChangeArrowheads="1"/>
          </p:cNvSpPr>
          <p:nvPr/>
        </p:nvSpPr>
        <p:spPr bwMode="auto">
          <a:xfrm>
            <a:off x="4711700" y="2025650"/>
            <a:ext cx="1588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0" name="Rectangle 371"/>
          <p:cNvSpPr>
            <a:spLocks noChangeArrowheads="1"/>
          </p:cNvSpPr>
          <p:nvPr/>
        </p:nvSpPr>
        <p:spPr bwMode="auto">
          <a:xfrm>
            <a:off x="4713288" y="2025650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1" name="Rectangle 372"/>
          <p:cNvSpPr>
            <a:spLocks noChangeArrowheads="1"/>
          </p:cNvSpPr>
          <p:nvPr/>
        </p:nvSpPr>
        <p:spPr bwMode="auto">
          <a:xfrm>
            <a:off x="4718050" y="2025650"/>
            <a:ext cx="4763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2" name="Rectangle 373"/>
          <p:cNvSpPr>
            <a:spLocks noChangeArrowheads="1"/>
          </p:cNvSpPr>
          <p:nvPr/>
        </p:nvSpPr>
        <p:spPr bwMode="auto">
          <a:xfrm>
            <a:off x="4722813" y="2025650"/>
            <a:ext cx="4762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3" name="Rectangle 374"/>
          <p:cNvSpPr>
            <a:spLocks noChangeArrowheads="1"/>
          </p:cNvSpPr>
          <p:nvPr/>
        </p:nvSpPr>
        <p:spPr bwMode="auto">
          <a:xfrm>
            <a:off x="4727575" y="2025650"/>
            <a:ext cx="4763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4" name="Rectangle 375"/>
          <p:cNvSpPr>
            <a:spLocks noChangeArrowheads="1"/>
          </p:cNvSpPr>
          <p:nvPr/>
        </p:nvSpPr>
        <p:spPr bwMode="auto">
          <a:xfrm>
            <a:off x="4732338" y="2025650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5" name="Rectangle 376"/>
          <p:cNvSpPr>
            <a:spLocks noChangeArrowheads="1"/>
          </p:cNvSpPr>
          <p:nvPr/>
        </p:nvSpPr>
        <p:spPr bwMode="auto">
          <a:xfrm>
            <a:off x="4737100" y="2025650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6" name="Rectangle 377"/>
          <p:cNvSpPr>
            <a:spLocks noChangeArrowheads="1"/>
          </p:cNvSpPr>
          <p:nvPr/>
        </p:nvSpPr>
        <p:spPr bwMode="auto">
          <a:xfrm>
            <a:off x="4741863" y="2025650"/>
            <a:ext cx="4762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7" name="Rectangle 378"/>
          <p:cNvSpPr>
            <a:spLocks noChangeArrowheads="1"/>
          </p:cNvSpPr>
          <p:nvPr/>
        </p:nvSpPr>
        <p:spPr bwMode="auto">
          <a:xfrm>
            <a:off x="4746625" y="202565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8" name="Rectangle 379"/>
          <p:cNvSpPr>
            <a:spLocks noChangeArrowheads="1"/>
          </p:cNvSpPr>
          <p:nvPr/>
        </p:nvSpPr>
        <p:spPr bwMode="auto">
          <a:xfrm>
            <a:off x="4749800" y="2025650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19" name="Rectangle 380"/>
          <p:cNvSpPr>
            <a:spLocks noChangeArrowheads="1"/>
          </p:cNvSpPr>
          <p:nvPr/>
        </p:nvSpPr>
        <p:spPr bwMode="auto">
          <a:xfrm>
            <a:off x="4756150" y="2025650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0" name="Rectangle 381"/>
          <p:cNvSpPr>
            <a:spLocks noChangeArrowheads="1"/>
          </p:cNvSpPr>
          <p:nvPr/>
        </p:nvSpPr>
        <p:spPr bwMode="auto">
          <a:xfrm>
            <a:off x="4760913" y="2025650"/>
            <a:ext cx="4762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1" name="Rectangle 382"/>
          <p:cNvSpPr>
            <a:spLocks noChangeArrowheads="1"/>
          </p:cNvSpPr>
          <p:nvPr/>
        </p:nvSpPr>
        <p:spPr bwMode="auto">
          <a:xfrm>
            <a:off x="4765675" y="2025650"/>
            <a:ext cx="4763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2" name="Rectangle 383"/>
          <p:cNvSpPr>
            <a:spLocks noChangeArrowheads="1"/>
          </p:cNvSpPr>
          <p:nvPr/>
        </p:nvSpPr>
        <p:spPr bwMode="auto">
          <a:xfrm>
            <a:off x="4770438" y="2025650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3" name="Rectangle 384"/>
          <p:cNvSpPr>
            <a:spLocks noChangeArrowheads="1"/>
          </p:cNvSpPr>
          <p:nvPr/>
        </p:nvSpPr>
        <p:spPr bwMode="auto">
          <a:xfrm>
            <a:off x="4772025" y="2025650"/>
            <a:ext cx="6350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4" name="Rectangle 385"/>
          <p:cNvSpPr>
            <a:spLocks noChangeArrowheads="1"/>
          </p:cNvSpPr>
          <p:nvPr/>
        </p:nvSpPr>
        <p:spPr bwMode="auto">
          <a:xfrm>
            <a:off x="4778375" y="2025650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5" name="Rectangle 386"/>
          <p:cNvSpPr>
            <a:spLocks noChangeArrowheads="1"/>
          </p:cNvSpPr>
          <p:nvPr/>
        </p:nvSpPr>
        <p:spPr bwMode="auto">
          <a:xfrm>
            <a:off x="4781550" y="2025650"/>
            <a:ext cx="635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6" name="Rectangle 387"/>
          <p:cNvSpPr>
            <a:spLocks noChangeArrowheads="1"/>
          </p:cNvSpPr>
          <p:nvPr/>
        </p:nvSpPr>
        <p:spPr bwMode="auto">
          <a:xfrm>
            <a:off x="4787900" y="2025650"/>
            <a:ext cx="3175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7" name="Rectangle 388"/>
          <p:cNvSpPr>
            <a:spLocks noChangeArrowheads="1"/>
          </p:cNvSpPr>
          <p:nvPr/>
        </p:nvSpPr>
        <p:spPr bwMode="auto">
          <a:xfrm>
            <a:off x="4791075" y="2025650"/>
            <a:ext cx="6350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8" name="Rectangle 389"/>
          <p:cNvSpPr>
            <a:spLocks noChangeArrowheads="1"/>
          </p:cNvSpPr>
          <p:nvPr/>
        </p:nvSpPr>
        <p:spPr bwMode="auto">
          <a:xfrm>
            <a:off x="4797425" y="2025650"/>
            <a:ext cx="4763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29" name="Rectangle 390"/>
          <p:cNvSpPr>
            <a:spLocks noChangeArrowheads="1"/>
          </p:cNvSpPr>
          <p:nvPr/>
        </p:nvSpPr>
        <p:spPr bwMode="auto">
          <a:xfrm>
            <a:off x="4802188" y="2025650"/>
            <a:ext cx="4762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0" name="Rectangle 391"/>
          <p:cNvSpPr>
            <a:spLocks noChangeArrowheads="1"/>
          </p:cNvSpPr>
          <p:nvPr/>
        </p:nvSpPr>
        <p:spPr bwMode="auto">
          <a:xfrm>
            <a:off x="4806950" y="202565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1" name="Rectangle 392"/>
          <p:cNvSpPr>
            <a:spLocks noChangeArrowheads="1"/>
          </p:cNvSpPr>
          <p:nvPr/>
        </p:nvSpPr>
        <p:spPr bwMode="auto">
          <a:xfrm>
            <a:off x="4810125" y="2025650"/>
            <a:ext cx="4763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2" name="Rectangle 393"/>
          <p:cNvSpPr>
            <a:spLocks noChangeArrowheads="1"/>
          </p:cNvSpPr>
          <p:nvPr/>
        </p:nvSpPr>
        <p:spPr bwMode="auto">
          <a:xfrm>
            <a:off x="4814888" y="2025650"/>
            <a:ext cx="4762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3" name="Rectangle 394"/>
          <p:cNvSpPr>
            <a:spLocks noChangeArrowheads="1"/>
          </p:cNvSpPr>
          <p:nvPr/>
        </p:nvSpPr>
        <p:spPr bwMode="auto">
          <a:xfrm>
            <a:off x="4819650" y="202565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4" name="Rectangle 395"/>
          <p:cNvSpPr>
            <a:spLocks noChangeArrowheads="1"/>
          </p:cNvSpPr>
          <p:nvPr/>
        </p:nvSpPr>
        <p:spPr bwMode="auto">
          <a:xfrm>
            <a:off x="4822825" y="2025650"/>
            <a:ext cx="4763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5" name="Rectangle 396"/>
          <p:cNvSpPr>
            <a:spLocks noChangeArrowheads="1"/>
          </p:cNvSpPr>
          <p:nvPr/>
        </p:nvSpPr>
        <p:spPr bwMode="auto">
          <a:xfrm>
            <a:off x="4827588" y="2025650"/>
            <a:ext cx="6350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6" name="Rectangle 397"/>
          <p:cNvSpPr>
            <a:spLocks noChangeArrowheads="1"/>
          </p:cNvSpPr>
          <p:nvPr/>
        </p:nvSpPr>
        <p:spPr bwMode="auto">
          <a:xfrm>
            <a:off x="4833938" y="2025650"/>
            <a:ext cx="4762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7" name="Rectangle 398"/>
          <p:cNvSpPr>
            <a:spLocks noChangeArrowheads="1"/>
          </p:cNvSpPr>
          <p:nvPr/>
        </p:nvSpPr>
        <p:spPr bwMode="auto">
          <a:xfrm>
            <a:off x="4838700" y="2025650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8" name="Rectangle 399"/>
          <p:cNvSpPr>
            <a:spLocks noChangeArrowheads="1"/>
          </p:cNvSpPr>
          <p:nvPr/>
        </p:nvSpPr>
        <p:spPr bwMode="auto">
          <a:xfrm>
            <a:off x="4841875" y="2025650"/>
            <a:ext cx="4763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39" name="Rectangle 400"/>
          <p:cNvSpPr>
            <a:spLocks noChangeArrowheads="1"/>
          </p:cNvSpPr>
          <p:nvPr/>
        </p:nvSpPr>
        <p:spPr bwMode="auto">
          <a:xfrm>
            <a:off x="4846638" y="2025650"/>
            <a:ext cx="3175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0" name="Rectangle 401"/>
          <p:cNvSpPr>
            <a:spLocks noChangeArrowheads="1"/>
          </p:cNvSpPr>
          <p:nvPr/>
        </p:nvSpPr>
        <p:spPr bwMode="auto">
          <a:xfrm>
            <a:off x="4849813" y="2025650"/>
            <a:ext cx="6350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1" name="Rectangle 402"/>
          <p:cNvSpPr>
            <a:spLocks noChangeArrowheads="1"/>
          </p:cNvSpPr>
          <p:nvPr/>
        </p:nvSpPr>
        <p:spPr bwMode="auto">
          <a:xfrm>
            <a:off x="4856163" y="2025650"/>
            <a:ext cx="4762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2" name="Rectangle 403"/>
          <p:cNvSpPr>
            <a:spLocks noChangeArrowheads="1"/>
          </p:cNvSpPr>
          <p:nvPr/>
        </p:nvSpPr>
        <p:spPr bwMode="auto">
          <a:xfrm>
            <a:off x="4860925" y="2025650"/>
            <a:ext cx="4763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3" name="Rectangle 404"/>
          <p:cNvSpPr>
            <a:spLocks noChangeArrowheads="1"/>
          </p:cNvSpPr>
          <p:nvPr/>
        </p:nvSpPr>
        <p:spPr bwMode="auto">
          <a:xfrm>
            <a:off x="4865688" y="2025650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4" name="Rectangle 405"/>
          <p:cNvSpPr>
            <a:spLocks noChangeArrowheads="1"/>
          </p:cNvSpPr>
          <p:nvPr/>
        </p:nvSpPr>
        <p:spPr bwMode="auto">
          <a:xfrm>
            <a:off x="4868863" y="2025650"/>
            <a:ext cx="6350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5" name="Rectangle 406"/>
          <p:cNvSpPr>
            <a:spLocks noChangeArrowheads="1"/>
          </p:cNvSpPr>
          <p:nvPr/>
        </p:nvSpPr>
        <p:spPr bwMode="auto">
          <a:xfrm>
            <a:off x="4875213" y="2025650"/>
            <a:ext cx="4762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6" name="Rectangle 407"/>
          <p:cNvSpPr>
            <a:spLocks noChangeArrowheads="1"/>
          </p:cNvSpPr>
          <p:nvPr/>
        </p:nvSpPr>
        <p:spPr bwMode="auto">
          <a:xfrm>
            <a:off x="4879975" y="2025650"/>
            <a:ext cx="3175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7" name="Rectangle 408"/>
          <p:cNvSpPr>
            <a:spLocks noChangeArrowheads="1"/>
          </p:cNvSpPr>
          <p:nvPr/>
        </p:nvSpPr>
        <p:spPr bwMode="auto">
          <a:xfrm>
            <a:off x="4883150" y="2025650"/>
            <a:ext cx="3175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8" name="Rectangle 409"/>
          <p:cNvSpPr>
            <a:spLocks noChangeArrowheads="1"/>
          </p:cNvSpPr>
          <p:nvPr/>
        </p:nvSpPr>
        <p:spPr bwMode="auto">
          <a:xfrm>
            <a:off x="4886325" y="2025650"/>
            <a:ext cx="4763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49" name="Rectangle 410"/>
          <p:cNvSpPr>
            <a:spLocks noChangeArrowheads="1"/>
          </p:cNvSpPr>
          <p:nvPr/>
        </p:nvSpPr>
        <p:spPr bwMode="auto">
          <a:xfrm>
            <a:off x="4891088" y="2025650"/>
            <a:ext cx="635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0" name="Rectangle 411"/>
          <p:cNvSpPr>
            <a:spLocks noChangeArrowheads="1"/>
          </p:cNvSpPr>
          <p:nvPr/>
        </p:nvSpPr>
        <p:spPr bwMode="auto">
          <a:xfrm>
            <a:off x="4897438" y="2025650"/>
            <a:ext cx="4762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1" name="Rectangle 412"/>
          <p:cNvSpPr>
            <a:spLocks noChangeArrowheads="1"/>
          </p:cNvSpPr>
          <p:nvPr/>
        </p:nvSpPr>
        <p:spPr bwMode="auto">
          <a:xfrm>
            <a:off x="4902200" y="2025650"/>
            <a:ext cx="3175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2" name="Rectangle 413"/>
          <p:cNvSpPr>
            <a:spLocks noChangeArrowheads="1"/>
          </p:cNvSpPr>
          <p:nvPr/>
        </p:nvSpPr>
        <p:spPr bwMode="auto">
          <a:xfrm>
            <a:off x="4905375" y="2025650"/>
            <a:ext cx="4763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3" name="Rectangle 414"/>
          <p:cNvSpPr>
            <a:spLocks noChangeArrowheads="1"/>
          </p:cNvSpPr>
          <p:nvPr/>
        </p:nvSpPr>
        <p:spPr bwMode="auto">
          <a:xfrm>
            <a:off x="4910138" y="2025650"/>
            <a:ext cx="4762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4" name="Rectangle 415"/>
          <p:cNvSpPr>
            <a:spLocks noChangeArrowheads="1"/>
          </p:cNvSpPr>
          <p:nvPr/>
        </p:nvSpPr>
        <p:spPr bwMode="auto">
          <a:xfrm>
            <a:off x="4914900" y="2025650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5" name="Rectangle 416"/>
          <p:cNvSpPr>
            <a:spLocks noChangeArrowheads="1"/>
          </p:cNvSpPr>
          <p:nvPr/>
        </p:nvSpPr>
        <p:spPr bwMode="auto">
          <a:xfrm>
            <a:off x="4710113" y="2027238"/>
            <a:ext cx="206375" cy="4873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6" name="Rectangle 417"/>
          <p:cNvSpPr>
            <a:spLocks noChangeArrowheads="1"/>
          </p:cNvSpPr>
          <p:nvPr/>
        </p:nvSpPr>
        <p:spPr bwMode="auto">
          <a:xfrm>
            <a:off x="4656138" y="2049463"/>
            <a:ext cx="1587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7" name="Rectangle 418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8" name="Rectangle 419"/>
          <p:cNvSpPr>
            <a:spLocks noChangeArrowheads="1"/>
          </p:cNvSpPr>
          <p:nvPr/>
        </p:nvSpPr>
        <p:spPr bwMode="auto">
          <a:xfrm>
            <a:off x="4657725" y="2049463"/>
            <a:ext cx="0" cy="450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59" name="Rectangle 420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0" name="Rectangle 421"/>
          <p:cNvSpPr>
            <a:spLocks noChangeArrowheads="1"/>
          </p:cNvSpPr>
          <p:nvPr/>
        </p:nvSpPr>
        <p:spPr bwMode="auto">
          <a:xfrm>
            <a:off x="4657725" y="2049463"/>
            <a:ext cx="1588" cy="450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1" name="Rectangle 422"/>
          <p:cNvSpPr>
            <a:spLocks noChangeArrowheads="1"/>
          </p:cNvSpPr>
          <p:nvPr/>
        </p:nvSpPr>
        <p:spPr bwMode="auto">
          <a:xfrm>
            <a:off x="4659313" y="2049463"/>
            <a:ext cx="1587" cy="4508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2" name="Rectangle 423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3" name="Rectangle 424"/>
          <p:cNvSpPr>
            <a:spLocks noChangeArrowheads="1"/>
          </p:cNvSpPr>
          <p:nvPr/>
        </p:nvSpPr>
        <p:spPr bwMode="auto">
          <a:xfrm>
            <a:off x="4660900" y="2049463"/>
            <a:ext cx="1588" cy="450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4" name="Rectangle 425"/>
          <p:cNvSpPr>
            <a:spLocks noChangeArrowheads="1"/>
          </p:cNvSpPr>
          <p:nvPr/>
        </p:nvSpPr>
        <p:spPr bwMode="auto">
          <a:xfrm>
            <a:off x="4662488" y="2049463"/>
            <a:ext cx="3175" cy="4508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5" name="Rectangle 426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6" name="Rectangle 427"/>
          <p:cNvSpPr>
            <a:spLocks noChangeArrowheads="1"/>
          </p:cNvSpPr>
          <p:nvPr/>
        </p:nvSpPr>
        <p:spPr bwMode="auto">
          <a:xfrm>
            <a:off x="4665663" y="204946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7" name="Rectangle 428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8" name="Rectangle 429"/>
          <p:cNvSpPr>
            <a:spLocks noChangeArrowheads="1"/>
          </p:cNvSpPr>
          <p:nvPr/>
        </p:nvSpPr>
        <p:spPr bwMode="auto">
          <a:xfrm>
            <a:off x="4667250" y="204946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69" name="Rectangle 430"/>
          <p:cNvSpPr>
            <a:spLocks noChangeArrowheads="1"/>
          </p:cNvSpPr>
          <p:nvPr/>
        </p:nvSpPr>
        <p:spPr bwMode="auto">
          <a:xfrm>
            <a:off x="4668838" y="204946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0" name="Rectangle 431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1" name="Rectangle 432"/>
          <p:cNvSpPr>
            <a:spLocks noChangeArrowheads="1"/>
          </p:cNvSpPr>
          <p:nvPr/>
        </p:nvSpPr>
        <p:spPr bwMode="auto">
          <a:xfrm>
            <a:off x="4670425" y="204946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2" name="Rectangle 433"/>
          <p:cNvSpPr>
            <a:spLocks noChangeArrowheads="1"/>
          </p:cNvSpPr>
          <p:nvPr/>
        </p:nvSpPr>
        <p:spPr bwMode="auto">
          <a:xfrm>
            <a:off x="4672013" y="204946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3" name="Rectangle 434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4" name="Rectangle 435"/>
          <p:cNvSpPr>
            <a:spLocks noChangeArrowheads="1"/>
          </p:cNvSpPr>
          <p:nvPr/>
        </p:nvSpPr>
        <p:spPr bwMode="auto">
          <a:xfrm>
            <a:off x="4673600" y="204946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5" name="Rectangle 436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6" name="Rectangle 437"/>
          <p:cNvSpPr>
            <a:spLocks noChangeArrowheads="1"/>
          </p:cNvSpPr>
          <p:nvPr/>
        </p:nvSpPr>
        <p:spPr bwMode="auto">
          <a:xfrm>
            <a:off x="4675188" y="204946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7" name="Rectangle 438"/>
          <p:cNvSpPr>
            <a:spLocks noChangeArrowheads="1"/>
          </p:cNvSpPr>
          <p:nvPr/>
        </p:nvSpPr>
        <p:spPr bwMode="auto">
          <a:xfrm>
            <a:off x="4676775" y="2049463"/>
            <a:ext cx="0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8" name="Rectangle 439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79" name="Rectangle 440"/>
          <p:cNvSpPr>
            <a:spLocks noChangeArrowheads="1"/>
          </p:cNvSpPr>
          <p:nvPr/>
        </p:nvSpPr>
        <p:spPr bwMode="auto">
          <a:xfrm>
            <a:off x="4676775" y="2049463"/>
            <a:ext cx="1588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0" name="Rectangle 441"/>
          <p:cNvSpPr>
            <a:spLocks noChangeArrowheads="1"/>
          </p:cNvSpPr>
          <p:nvPr/>
        </p:nvSpPr>
        <p:spPr bwMode="auto">
          <a:xfrm>
            <a:off x="4678363" y="2049463"/>
            <a:ext cx="1587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1" name="Rectangle 442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2" name="Rectangle 443"/>
          <p:cNvSpPr>
            <a:spLocks noChangeArrowheads="1"/>
          </p:cNvSpPr>
          <p:nvPr/>
        </p:nvSpPr>
        <p:spPr bwMode="auto">
          <a:xfrm>
            <a:off x="4679950" y="2049463"/>
            <a:ext cx="1588" cy="450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3" name="Rectangle 444"/>
          <p:cNvSpPr>
            <a:spLocks noChangeArrowheads="1"/>
          </p:cNvSpPr>
          <p:nvPr/>
        </p:nvSpPr>
        <p:spPr bwMode="auto">
          <a:xfrm>
            <a:off x="4681538" y="204946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4" name="Rectangle 445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5" name="Rectangle 446"/>
          <p:cNvSpPr>
            <a:spLocks noChangeArrowheads="1"/>
          </p:cNvSpPr>
          <p:nvPr/>
        </p:nvSpPr>
        <p:spPr bwMode="auto">
          <a:xfrm>
            <a:off x="4684713" y="204946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6" name="Rectangle 447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7" name="Rectangle 448"/>
          <p:cNvSpPr>
            <a:spLocks noChangeArrowheads="1"/>
          </p:cNvSpPr>
          <p:nvPr/>
        </p:nvSpPr>
        <p:spPr bwMode="auto">
          <a:xfrm>
            <a:off x="4686300" y="204946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8" name="Rectangle 449"/>
          <p:cNvSpPr>
            <a:spLocks noChangeArrowheads="1"/>
          </p:cNvSpPr>
          <p:nvPr/>
        </p:nvSpPr>
        <p:spPr bwMode="auto">
          <a:xfrm>
            <a:off x="4687888" y="204946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89" name="Rectangle 450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0" name="Rectangle 451"/>
          <p:cNvSpPr>
            <a:spLocks noChangeArrowheads="1"/>
          </p:cNvSpPr>
          <p:nvPr/>
        </p:nvSpPr>
        <p:spPr bwMode="auto">
          <a:xfrm>
            <a:off x="4689475" y="204946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1" name="Rectangle 452"/>
          <p:cNvSpPr>
            <a:spLocks noChangeArrowheads="1"/>
          </p:cNvSpPr>
          <p:nvPr/>
        </p:nvSpPr>
        <p:spPr bwMode="auto">
          <a:xfrm>
            <a:off x="4691063" y="204946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2" name="Rectangle 453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3" name="Rectangle 454"/>
          <p:cNvSpPr>
            <a:spLocks noChangeArrowheads="1"/>
          </p:cNvSpPr>
          <p:nvPr/>
        </p:nvSpPr>
        <p:spPr bwMode="auto">
          <a:xfrm>
            <a:off x="4692650" y="204946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4" name="Rectangle 455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5" name="Rectangle 456"/>
          <p:cNvSpPr>
            <a:spLocks noChangeArrowheads="1"/>
          </p:cNvSpPr>
          <p:nvPr/>
        </p:nvSpPr>
        <p:spPr bwMode="auto">
          <a:xfrm>
            <a:off x="4694238" y="204946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6" name="Rectangle 457"/>
          <p:cNvSpPr>
            <a:spLocks noChangeArrowheads="1"/>
          </p:cNvSpPr>
          <p:nvPr/>
        </p:nvSpPr>
        <p:spPr bwMode="auto">
          <a:xfrm>
            <a:off x="4695825" y="2049463"/>
            <a:ext cx="0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7" name="Rectangle 458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8" name="Rectangle 459"/>
          <p:cNvSpPr>
            <a:spLocks noChangeArrowheads="1"/>
          </p:cNvSpPr>
          <p:nvPr/>
        </p:nvSpPr>
        <p:spPr bwMode="auto">
          <a:xfrm>
            <a:off x="4695825" y="2049463"/>
            <a:ext cx="1588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99" name="Rectangle 460"/>
          <p:cNvSpPr>
            <a:spLocks noChangeArrowheads="1"/>
          </p:cNvSpPr>
          <p:nvPr/>
        </p:nvSpPr>
        <p:spPr bwMode="auto">
          <a:xfrm>
            <a:off x="4697413" y="2049463"/>
            <a:ext cx="1587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0" name="Rectangle 461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1" name="Rectangle 462"/>
          <p:cNvSpPr>
            <a:spLocks noChangeArrowheads="1"/>
          </p:cNvSpPr>
          <p:nvPr/>
        </p:nvSpPr>
        <p:spPr bwMode="auto">
          <a:xfrm>
            <a:off x="4699000" y="2049463"/>
            <a:ext cx="1588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2" name="Rectangle 463"/>
          <p:cNvSpPr>
            <a:spLocks noChangeArrowheads="1"/>
          </p:cNvSpPr>
          <p:nvPr/>
        </p:nvSpPr>
        <p:spPr bwMode="auto">
          <a:xfrm>
            <a:off x="4700588" y="204946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3" name="Rectangle 464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4" name="Rectangle 465"/>
          <p:cNvSpPr>
            <a:spLocks noChangeArrowheads="1"/>
          </p:cNvSpPr>
          <p:nvPr/>
        </p:nvSpPr>
        <p:spPr bwMode="auto">
          <a:xfrm>
            <a:off x="4703763" y="204946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5" name="Rectangle 466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6" name="Rectangle 467"/>
          <p:cNvSpPr>
            <a:spLocks noChangeArrowheads="1"/>
          </p:cNvSpPr>
          <p:nvPr/>
        </p:nvSpPr>
        <p:spPr bwMode="auto">
          <a:xfrm>
            <a:off x="4705350" y="204946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7" name="Rectangle 468"/>
          <p:cNvSpPr>
            <a:spLocks noChangeArrowheads="1"/>
          </p:cNvSpPr>
          <p:nvPr/>
        </p:nvSpPr>
        <p:spPr bwMode="auto">
          <a:xfrm>
            <a:off x="4706938" y="204946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8" name="Rectangle 469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09" name="Rectangle 470"/>
          <p:cNvSpPr>
            <a:spLocks noChangeArrowheads="1"/>
          </p:cNvSpPr>
          <p:nvPr/>
        </p:nvSpPr>
        <p:spPr bwMode="auto">
          <a:xfrm>
            <a:off x="4708525" y="204946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0" name="Rectangle 471"/>
          <p:cNvSpPr>
            <a:spLocks noChangeArrowheads="1"/>
          </p:cNvSpPr>
          <p:nvPr/>
        </p:nvSpPr>
        <p:spPr bwMode="auto">
          <a:xfrm>
            <a:off x="4657725" y="2049463"/>
            <a:ext cx="52388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1" name="Rectangle 472"/>
          <p:cNvSpPr>
            <a:spLocks noChangeArrowheads="1"/>
          </p:cNvSpPr>
          <p:nvPr/>
        </p:nvSpPr>
        <p:spPr bwMode="auto">
          <a:xfrm>
            <a:off x="4670425" y="206375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2" name="Rectangle 473"/>
          <p:cNvSpPr>
            <a:spLocks noChangeArrowheads="1"/>
          </p:cNvSpPr>
          <p:nvPr/>
        </p:nvSpPr>
        <p:spPr bwMode="auto">
          <a:xfrm>
            <a:off x="4670425" y="206533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3" name="Rectangle 474"/>
          <p:cNvSpPr>
            <a:spLocks noChangeArrowheads="1"/>
          </p:cNvSpPr>
          <p:nvPr/>
        </p:nvSpPr>
        <p:spPr bwMode="auto">
          <a:xfrm>
            <a:off x="4670425" y="207010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4" name="Rectangle 475"/>
          <p:cNvSpPr>
            <a:spLocks noChangeArrowheads="1"/>
          </p:cNvSpPr>
          <p:nvPr/>
        </p:nvSpPr>
        <p:spPr bwMode="auto">
          <a:xfrm>
            <a:off x="4670425" y="207645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5" name="Rectangle 476"/>
          <p:cNvSpPr>
            <a:spLocks noChangeArrowheads="1"/>
          </p:cNvSpPr>
          <p:nvPr/>
        </p:nvSpPr>
        <p:spPr bwMode="auto">
          <a:xfrm>
            <a:off x="4670425" y="208280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6" name="Rectangle 477"/>
          <p:cNvSpPr>
            <a:spLocks noChangeArrowheads="1"/>
          </p:cNvSpPr>
          <p:nvPr/>
        </p:nvSpPr>
        <p:spPr bwMode="auto">
          <a:xfrm>
            <a:off x="4670425" y="208915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7" name="Rectangle 478"/>
          <p:cNvSpPr>
            <a:spLocks noChangeArrowheads="1"/>
          </p:cNvSpPr>
          <p:nvPr/>
        </p:nvSpPr>
        <p:spPr bwMode="auto">
          <a:xfrm>
            <a:off x="4670425" y="2095500"/>
            <a:ext cx="41275" cy="7938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8" name="Rectangle 479"/>
          <p:cNvSpPr>
            <a:spLocks noChangeArrowheads="1"/>
          </p:cNvSpPr>
          <p:nvPr/>
        </p:nvSpPr>
        <p:spPr bwMode="auto">
          <a:xfrm>
            <a:off x="4670425" y="2103438"/>
            <a:ext cx="41275" cy="4762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19" name="Rectangle 480"/>
          <p:cNvSpPr>
            <a:spLocks noChangeArrowheads="1"/>
          </p:cNvSpPr>
          <p:nvPr/>
        </p:nvSpPr>
        <p:spPr bwMode="auto">
          <a:xfrm>
            <a:off x="4670425" y="2108200"/>
            <a:ext cx="41275" cy="7938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0" name="Rectangle 481"/>
          <p:cNvSpPr>
            <a:spLocks noChangeArrowheads="1"/>
          </p:cNvSpPr>
          <p:nvPr/>
        </p:nvSpPr>
        <p:spPr bwMode="auto">
          <a:xfrm>
            <a:off x="4670425" y="2116138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1" name="Rectangle 482"/>
          <p:cNvSpPr>
            <a:spLocks noChangeArrowheads="1"/>
          </p:cNvSpPr>
          <p:nvPr/>
        </p:nvSpPr>
        <p:spPr bwMode="auto">
          <a:xfrm>
            <a:off x="4670425" y="2122488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2" name="Rectangle 483"/>
          <p:cNvSpPr>
            <a:spLocks noChangeArrowheads="1"/>
          </p:cNvSpPr>
          <p:nvPr/>
        </p:nvSpPr>
        <p:spPr bwMode="auto">
          <a:xfrm>
            <a:off x="4670425" y="2128838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3" name="Rectangle 484"/>
          <p:cNvSpPr>
            <a:spLocks noChangeArrowheads="1"/>
          </p:cNvSpPr>
          <p:nvPr/>
        </p:nvSpPr>
        <p:spPr bwMode="auto">
          <a:xfrm>
            <a:off x="4670425" y="213518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4" name="Rectangle 485"/>
          <p:cNvSpPr>
            <a:spLocks noChangeArrowheads="1"/>
          </p:cNvSpPr>
          <p:nvPr/>
        </p:nvSpPr>
        <p:spPr bwMode="auto">
          <a:xfrm>
            <a:off x="4670425" y="214153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5" name="Rectangle 486"/>
          <p:cNvSpPr>
            <a:spLocks noChangeArrowheads="1"/>
          </p:cNvSpPr>
          <p:nvPr/>
        </p:nvSpPr>
        <p:spPr bwMode="auto">
          <a:xfrm>
            <a:off x="4670425" y="2147888"/>
            <a:ext cx="41275" cy="7937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6" name="Rectangle 487"/>
          <p:cNvSpPr>
            <a:spLocks noChangeArrowheads="1"/>
          </p:cNvSpPr>
          <p:nvPr/>
        </p:nvSpPr>
        <p:spPr bwMode="auto">
          <a:xfrm>
            <a:off x="4670425" y="2155825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7" name="Rectangle 488"/>
          <p:cNvSpPr>
            <a:spLocks noChangeArrowheads="1"/>
          </p:cNvSpPr>
          <p:nvPr/>
        </p:nvSpPr>
        <p:spPr bwMode="auto">
          <a:xfrm>
            <a:off x="4670425" y="2162175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8" name="Rectangle 489"/>
          <p:cNvSpPr>
            <a:spLocks noChangeArrowheads="1"/>
          </p:cNvSpPr>
          <p:nvPr/>
        </p:nvSpPr>
        <p:spPr bwMode="auto">
          <a:xfrm>
            <a:off x="4670425" y="2168525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29" name="Rectangle 490"/>
          <p:cNvSpPr>
            <a:spLocks noChangeArrowheads="1"/>
          </p:cNvSpPr>
          <p:nvPr/>
        </p:nvSpPr>
        <p:spPr bwMode="auto">
          <a:xfrm>
            <a:off x="4670425" y="2174875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0" name="Rectangle 491"/>
          <p:cNvSpPr>
            <a:spLocks noChangeArrowheads="1"/>
          </p:cNvSpPr>
          <p:nvPr/>
        </p:nvSpPr>
        <p:spPr bwMode="auto">
          <a:xfrm>
            <a:off x="4670425" y="21812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1" name="Rectangle 492"/>
          <p:cNvSpPr>
            <a:spLocks noChangeArrowheads="1"/>
          </p:cNvSpPr>
          <p:nvPr/>
        </p:nvSpPr>
        <p:spPr bwMode="auto">
          <a:xfrm>
            <a:off x="4670425" y="21875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2" name="Rectangle 493"/>
          <p:cNvSpPr>
            <a:spLocks noChangeArrowheads="1"/>
          </p:cNvSpPr>
          <p:nvPr/>
        </p:nvSpPr>
        <p:spPr bwMode="auto">
          <a:xfrm>
            <a:off x="4670425" y="219392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3" name="Rectangle 494"/>
          <p:cNvSpPr>
            <a:spLocks noChangeArrowheads="1"/>
          </p:cNvSpPr>
          <p:nvPr/>
        </p:nvSpPr>
        <p:spPr bwMode="auto">
          <a:xfrm>
            <a:off x="4670425" y="220186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4" name="Rectangle 495"/>
          <p:cNvSpPr>
            <a:spLocks noChangeArrowheads="1"/>
          </p:cNvSpPr>
          <p:nvPr/>
        </p:nvSpPr>
        <p:spPr bwMode="auto">
          <a:xfrm>
            <a:off x="4670425" y="220662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5" name="Rectangle 496"/>
          <p:cNvSpPr>
            <a:spLocks noChangeArrowheads="1"/>
          </p:cNvSpPr>
          <p:nvPr/>
        </p:nvSpPr>
        <p:spPr bwMode="auto">
          <a:xfrm>
            <a:off x="4670425" y="221456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6" name="Rectangle 497"/>
          <p:cNvSpPr>
            <a:spLocks noChangeArrowheads="1"/>
          </p:cNvSpPr>
          <p:nvPr/>
        </p:nvSpPr>
        <p:spPr bwMode="auto">
          <a:xfrm>
            <a:off x="4670425" y="222091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7" name="Rectangle 498"/>
          <p:cNvSpPr>
            <a:spLocks noChangeArrowheads="1"/>
          </p:cNvSpPr>
          <p:nvPr/>
        </p:nvSpPr>
        <p:spPr bwMode="auto">
          <a:xfrm>
            <a:off x="4670425" y="222726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8" name="Rectangle 499"/>
          <p:cNvSpPr>
            <a:spLocks noChangeArrowheads="1"/>
          </p:cNvSpPr>
          <p:nvPr/>
        </p:nvSpPr>
        <p:spPr bwMode="auto">
          <a:xfrm>
            <a:off x="4670425" y="223361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39" name="Rectangle 500"/>
          <p:cNvSpPr>
            <a:spLocks noChangeArrowheads="1"/>
          </p:cNvSpPr>
          <p:nvPr/>
        </p:nvSpPr>
        <p:spPr bwMode="auto">
          <a:xfrm>
            <a:off x="4670425" y="2239963"/>
            <a:ext cx="41275" cy="7937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0" name="Rectangle 501"/>
          <p:cNvSpPr>
            <a:spLocks noChangeArrowheads="1"/>
          </p:cNvSpPr>
          <p:nvPr/>
        </p:nvSpPr>
        <p:spPr bwMode="auto">
          <a:xfrm>
            <a:off x="4670425" y="2247900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1" name="Rectangle 502"/>
          <p:cNvSpPr>
            <a:spLocks noChangeArrowheads="1"/>
          </p:cNvSpPr>
          <p:nvPr/>
        </p:nvSpPr>
        <p:spPr bwMode="auto">
          <a:xfrm>
            <a:off x="4670425" y="225425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2" name="Rectangle 503"/>
          <p:cNvSpPr>
            <a:spLocks noChangeArrowheads="1"/>
          </p:cNvSpPr>
          <p:nvPr/>
        </p:nvSpPr>
        <p:spPr bwMode="auto">
          <a:xfrm>
            <a:off x="4670425" y="22606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3" name="Rectangle 504"/>
          <p:cNvSpPr>
            <a:spLocks noChangeArrowheads="1"/>
          </p:cNvSpPr>
          <p:nvPr/>
        </p:nvSpPr>
        <p:spPr bwMode="auto">
          <a:xfrm>
            <a:off x="4670425" y="226853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4" name="Rectangle 505"/>
          <p:cNvSpPr>
            <a:spLocks noChangeArrowheads="1"/>
          </p:cNvSpPr>
          <p:nvPr/>
        </p:nvSpPr>
        <p:spPr bwMode="auto">
          <a:xfrm>
            <a:off x="4670425" y="227647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5" name="Rectangle 506"/>
          <p:cNvSpPr>
            <a:spLocks noChangeArrowheads="1"/>
          </p:cNvSpPr>
          <p:nvPr/>
        </p:nvSpPr>
        <p:spPr bwMode="auto">
          <a:xfrm>
            <a:off x="4670425" y="22828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6" name="Rectangle 507"/>
          <p:cNvSpPr>
            <a:spLocks noChangeArrowheads="1"/>
          </p:cNvSpPr>
          <p:nvPr/>
        </p:nvSpPr>
        <p:spPr bwMode="auto">
          <a:xfrm>
            <a:off x="4670425" y="2289175"/>
            <a:ext cx="41275" cy="7938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7" name="Rectangle 508"/>
          <p:cNvSpPr>
            <a:spLocks noChangeArrowheads="1"/>
          </p:cNvSpPr>
          <p:nvPr/>
        </p:nvSpPr>
        <p:spPr bwMode="auto">
          <a:xfrm>
            <a:off x="4670425" y="2297113"/>
            <a:ext cx="41275" cy="4762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8" name="Rectangle 509"/>
          <p:cNvSpPr>
            <a:spLocks noChangeArrowheads="1"/>
          </p:cNvSpPr>
          <p:nvPr/>
        </p:nvSpPr>
        <p:spPr bwMode="auto">
          <a:xfrm>
            <a:off x="4670425" y="230187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49" name="Rectangle 510"/>
          <p:cNvSpPr>
            <a:spLocks noChangeArrowheads="1"/>
          </p:cNvSpPr>
          <p:nvPr/>
        </p:nvSpPr>
        <p:spPr bwMode="auto">
          <a:xfrm>
            <a:off x="4670425" y="230981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0" name="Rectangle 511"/>
          <p:cNvSpPr>
            <a:spLocks noChangeArrowheads="1"/>
          </p:cNvSpPr>
          <p:nvPr/>
        </p:nvSpPr>
        <p:spPr bwMode="auto">
          <a:xfrm>
            <a:off x="4670425" y="231457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1" name="Rectangle 512"/>
          <p:cNvSpPr>
            <a:spLocks noChangeArrowheads="1"/>
          </p:cNvSpPr>
          <p:nvPr/>
        </p:nvSpPr>
        <p:spPr bwMode="auto">
          <a:xfrm>
            <a:off x="4670425" y="232251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2" name="Rectangle 513"/>
          <p:cNvSpPr>
            <a:spLocks noChangeArrowheads="1"/>
          </p:cNvSpPr>
          <p:nvPr/>
        </p:nvSpPr>
        <p:spPr bwMode="auto">
          <a:xfrm>
            <a:off x="4670425" y="232886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3" name="Rectangle 514"/>
          <p:cNvSpPr>
            <a:spLocks noChangeArrowheads="1"/>
          </p:cNvSpPr>
          <p:nvPr/>
        </p:nvSpPr>
        <p:spPr bwMode="auto">
          <a:xfrm>
            <a:off x="4670425" y="2335213"/>
            <a:ext cx="41275" cy="7937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4" name="Rectangle 515"/>
          <p:cNvSpPr>
            <a:spLocks noChangeArrowheads="1"/>
          </p:cNvSpPr>
          <p:nvPr/>
        </p:nvSpPr>
        <p:spPr bwMode="auto">
          <a:xfrm>
            <a:off x="4670425" y="2343150"/>
            <a:ext cx="41275" cy="4763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5" name="Rectangle 516"/>
          <p:cNvSpPr>
            <a:spLocks noChangeArrowheads="1"/>
          </p:cNvSpPr>
          <p:nvPr/>
        </p:nvSpPr>
        <p:spPr bwMode="auto">
          <a:xfrm>
            <a:off x="4670425" y="2347913"/>
            <a:ext cx="41275" cy="7937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6" name="Rectangle 517"/>
          <p:cNvSpPr>
            <a:spLocks noChangeArrowheads="1"/>
          </p:cNvSpPr>
          <p:nvPr/>
        </p:nvSpPr>
        <p:spPr bwMode="auto">
          <a:xfrm>
            <a:off x="4670425" y="2355850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7" name="Rectangle 518"/>
          <p:cNvSpPr>
            <a:spLocks noChangeArrowheads="1"/>
          </p:cNvSpPr>
          <p:nvPr/>
        </p:nvSpPr>
        <p:spPr bwMode="auto">
          <a:xfrm>
            <a:off x="4670425" y="2362200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8" name="Rectangle 519"/>
          <p:cNvSpPr>
            <a:spLocks noChangeArrowheads="1"/>
          </p:cNvSpPr>
          <p:nvPr/>
        </p:nvSpPr>
        <p:spPr bwMode="auto">
          <a:xfrm>
            <a:off x="4670425" y="2368550"/>
            <a:ext cx="41275" cy="6350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59" name="Rectangle 520"/>
          <p:cNvSpPr>
            <a:spLocks noChangeArrowheads="1"/>
          </p:cNvSpPr>
          <p:nvPr/>
        </p:nvSpPr>
        <p:spPr bwMode="auto">
          <a:xfrm>
            <a:off x="4670425" y="237490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0" name="Rectangle 521"/>
          <p:cNvSpPr>
            <a:spLocks noChangeArrowheads="1"/>
          </p:cNvSpPr>
          <p:nvPr/>
        </p:nvSpPr>
        <p:spPr bwMode="auto">
          <a:xfrm>
            <a:off x="4670425" y="238125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1" name="Rectangle 522"/>
          <p:cNvSpPr>
            <a:spLocks noChangeArrowheads="1"/>
          </p:cNvSpPr>
          <p:nvPr/>
        </p:nvSpPr>
        <p:spPr bwMode="auto">
          <a:xfrm>
            <a:off x="4670425" y="23876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2" name="Rectangle 523"/>
          <p:cNvSpPr>
            <a:spLocks noChangeArrowheads="1"/>
          </p:cNvSpPr>
          <p:nvPr/>
        </p:nvSpPr>
        <p:spPr bwMode="auto">
          <a:xfrm>
            <a:off x="4670425" y="2393950"/>
            <a:ext cx="41275" cy="7938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3" name="Rectangle 524"/>
          <p:cNvSpPr>
            <a:spLocks noChangeArrowheads="1"/>
          </p:cNvSpPr>
          <p:nvPr/>
        </p:nvSpPr>
        <p:spPr bwMode="auto">
          <a:xfrm>
            <a:off x="4670425" y="2401888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4" name="Rectangle 525"/>
          <p:cNvSpPr>
            <a:spLocks noChangeArrowheads="1"/>
          </p:cNvSpPr>
          <p:nvPr/>
        </p:nvSpPr>
        <p:spPr bwMode="auto">
          <a:xfrm>
            <a:off x="4670425" y="2408238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5" name="Rectangle 526"/>
          <p:cNvSpPr>
            <a:spLocks noChangeArrowheads="1"/>
          </p:cNvSpPr>
          <p:nvPr/>
        </p:nvSpPr>
        <p:spPr bwMode="auto">
          <a:xfrm>
            <a:off x="4670425" y="2414588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6" name="Rectangle 527"/>
          <p:cNvSpPr>
            <a:spLocks noChangeArrowheads="1"/>
          </p:cNvSpPr>
          <p:nvPr/>
        </p:nvSpPr>
        <p:spPr bwMode="auto">
          <a:xfrm>
            <a:off x="4670425" y="24209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7" name="Rectangle 528"/>
          <p:cNvSpPr>
            <a:spLocks noChangeArrowheads="1"/>
          </p:cNvSpPr>
          <p:nvPr/>
        </p:nvSpPr>
        <p:spPr bwMode="auto">
          <a:xfrm>
            <a:off x="4670425" y="24272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8" name="Rectangle 529"/>
          <p:cNvSpPr>
            <a:spLocks noChangeArrowheads="1"/>
          </p:cNvSpPr>
          <p:nvPr/>
        </p:nvSpPr>
        <p:spPr bwMode="auto">
          <a:xfrm>
            <a:off x="4670425" y="24336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69" name="Rectangle 530"/>
          <p:cNvSpPr>
            <a:spLocks noChangeArrowheads="1"/>
          </p:cNvSpPr>
          <p:nvPr/>
        </p:nvSpPr>
        <p:spPr bwMode="auto">
          <a:xfrm>
            <a:off x="4670425" y="24399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0" name="Rectangle 531"/>
          <p:cNvSpPr>
            <a:spLocks noChangeArrowheads="1"/>
          </p:cNvSpPr>
          <p:nvPr/>
        </p:nvSpPr>
        <p:spPr bwMode="auto">
          <a:xfrm>
            <a:off x="4670425" y="244633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1" name="Rectangle 532"/>
          <p:cNvSpPr>
            <a:spLocks noChangeArrowheads="1"/>
          </p:cNvSpPr>
          <p:nvPr/>
        </p:nvSpPr>
        <p:spPr bwMode="auto">
          <a:xfrm>
            <a:off x="4670425" y="245427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2" name="Rectangle 533"/>
          <p:cNvSpPr>
            <a:spLocks noChangeArrowheads="1"/>
          </p:cNvSpPr>
          <p:nvPr/>
        </p:nvSpPr>
        <p:spPr bwMode="auto">
          <a:xfrm>
            <a:off x="4670425" y="245903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3" name="Rectangle 534"/>
          <p:cNvSpPr>
            <a:spLocks noChangeArrowheads="1"/>
          </p:cNvSpPr>
          <p:nvPr/>
        </p:nvSpPr>
        <p:spPr bwMode="auto">
          <a:xfrm>
            <a:off x="4670425" y="246697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4" name="Rectangle 535"/>
          <p:cNvSpPr>
            <a:spLocks noChangeArrowheads="1"/>
          </p:cNvSpPr>
          <p:nvPr/>
        </p:nvSpPr>
        <p:spPr bwMode="auto">
          <a:xfrm>
            <a:off x="4670425" y="247332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5" name="Rectangle 536"/>
          <p:cNvSpPr>
            <a:spLocks noChangeArrowheads="1"/>
          </p:cNvSpPr>
          <p:nvPr/>
        </p:nvSpPr>
        <p:spPr bwMode="auto">
          <a:xfrm>
            <a:off x="4670425" y="247967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76" name="Rectangle 537"/>
          <p:cNvSpPr>
            <a:spLocks noChangeArrowheads="1"/>
          </p:cNvSpPr>
          <p:nvPr/>
        </p:nvSpPr>
        <p:spPr bwMode="auto">
          <a:xfrm>
            <a:off x="4670425" y="2065338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77" name="Picture 5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578" name="Picture 5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2046288"/>
            <a:ext cx="30163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79" name="Rectangle 540"/>
          <p:cNvSpPr>
            <a:spLocks noChangeArrowheads="1"/>
          </p:cNvSpPr>
          <p:nvPr/>
        </p:nvSpPr>
        <p:spPr bwMode="auto">
          <a:xfrm>
            <a:off x="4975225" y="2046288"/>
            <a:ext cx="30163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580" name="Picture 5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25650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581" name="Rectangle 542"/>
          <p:cNvSpPr>
            <a:spLocks noChangeArrowheads="1"/>
          </p:cNvSpPr>
          <p:nvPr/>
        </p:nvSpPr>
        <p:spPr bwMode="auto">
          <a:xfrm>
            <a:off x="4929188" y="2087563"/>
            <a:ext cx="76200" cy="396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2" name="Line 543"/>
          <p:cNvSpPr>
            <a:spLocks noChangeShapeType="1"/>
          </p:cNvSpPr>
          <p:nvPr/>
        </p:nvSpPr>
        <p:spPr bwMode="auto">
          <a:xfrm>
            <a:off x="49291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3" name="Line 544"/>
          <p:cNvSpPr>
            <a:spLocks noChangeShapeType="1"/>
          </p:cNvSpPr>
          <p:nvPr/>
        </p:nvSpPr>
        <p:spPr bwMode="auto">
          <a:xfrm>
            <a:off x="5005388" y="2027238"/>
            <a:ext cx="3175" cy="487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4" name="Rectangle 545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5" name="Rectangle 546"/>
          <p:cNvSpPr>
            <a:spLocks noChangeArrowheads="1"/>
          </p:cNvSpPr>
          <p:nvPr/>
        </p:nvSpPr>
        <p:spPr bwMode="auto">
          <a:xfrm>
            <a:off x="4943475" y="2098675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6" name="Rectangle 547"/>
          <p:cNvSpPr>
            <a:spLocks noChangeArrowheads="1"/>
          </p:cNvSpPr>
          <p:nvPr/>
        </p:nvSpPr>
        <p:spPr bwMode="auto">
          <a:xfrm>
            <a:off x="4948238" y="2106613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7" name="Rectangle 548"/>
          <p:cNvSpPr>
            <a:spLocks noChangeArrowheads="1"/>
          </p:cNvSpPr>
          <p:nvPr/>
        </p:nvSpPr>
        <p:spPr bwMode="auto">
          <a:xfrm>
            <a:off x="4962525" y="2106613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8" name="Rectangle 549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89" name="Rectangle 550"/>
          <p:cNvSpPr>
            <a:spLocks noChangeArrowheads="1"/>
          </p:cNvSpPr>
          <p:nvPr/>
        </p:nvSpPr>
        <p:spPr bwMode="auto">
          <a:xfrm>
            <a:off x="4948238" y="2100263"/>
            <a:ext cx="3175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0" name="Rectangle 551"/>
          <p:cNvSpPr>
            <a:spLocks noChangeArrowheads="1"/>
          </p:cNvSpPr>
          <p:nvPr/>
        </p:nvSpPr>
        <p:spPr bwMode="auto">
          <a:xfrm>
            <a:off x="4951413" y="21002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1" name="Rectangle 552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2" name="Rectangle 553"/>
          <p:cNvSpPr>
            <a:spLocks noChangeArrowheads="1"/>
          </p:cNvSpPr>
          <p:nvPr/>
        </p:nvSpPr>
        <p:spPr bwMode="auto">
          <a:xfrm>
            <a:off x="4953000" y="210026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3" name="Rectangle 554"/>
          <p:cNvSpPr>
            <a:spLocks noChangeArrowheads="1"/>
          </p:cNvSpPr>
          <p:nvPr/>
        </p:nvSpPr>
        <p:spPr bwMode="auto">
          <a:xfrm>
            <a:off x="4954588" y="21002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4" name="Rectangle 555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5" name="Rectangle 556"/>
          <p:cNvSpPr>
            <a:spLocks noChangeArrowheads="1"/>
          </p:cNvSpPr>
          <p:nvPr/>
        </p:nvSpPr>
        <p:spPr bwMode="auto">
          <a:xfrm>
            <a:off x="4956175" y="210026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6" name="Rectangle 557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7" name="Rectangle 558"/>
          <p:cNvSpPr>
            <a:spLocks noChangeArrowheads="1"/>
          </p:cNvSpPr>
          <p:nvPr/>
        </p:nvSpPr>
        <p:spPr bwMode="auto">
          <a:xfrm>
            <a:off x="4957763" y="210026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8" name="Rectangle 559"/>
          <p:cNvSpPr>
            <a:spLocks noChangeArrowheads="1"/>
          </p:cNvSpPr>
          <p:nvPr/>
        </p:nvSpPr>
        <p:spPr bwMode="auto">
          <a:xfrm>
            <a:off x="4959350" y="210026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99" name="Rectangle 560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0" name="Rectangle 561"/>
          <p:cNvSpPr>
            <a:spLocks noChangeArrowheads="1"/>
          </p:cNvSpPr>
          <p:nvPr/>
        </p:nvSpPr>
        <p:spPr bwMode="auto">
          <a:xfrm>
            <a:off x="4960938" y="210026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1" name="Rectangle 562"/>
          <p:cNvSpPr>
            <a:spLocks noChangeArrowheads="1"/>
          </p:cNvSpPr>
          <p:nvPr/>
        </p:nvSpPr>
        <p:spPr bwMode="auto">
          <a:xfrm>
            <a:off x="4962525" y="2100263"/>
            <a:ext cx="0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2" name="Rectangle 563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3" name="Rectangle 564"/>
          <p:cNvSpPr>
            <a:spLocks noChangeArrowheads="1"/>
          </p:cNvSpPr>
          <p:nvPr/>
        </p:nvSpPr>
        <p:spPr bwMode="auto">
          <a:xfrm>
            <a:off x="4962525" y="21002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4" name="Rectangle 565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5" name="Rectangle 566"/>
          <p:cNvSpPr>
            <a:spLocks noChangeArrowheads="1"/>
          </p:cNvSpPr>
          <p:nvPr/>
        </p:nvSpPr>
        <p:spPr bwMode="auto">
          <a:xfrm>
            <a:off x="4964113" y="21002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6" name="Rectangle 567"/>
          <p:cNvSpPr>
            <a:spLocks noChangeArrowheads="1"/>
          </p:cNvSpPr>
          <p:nvPr/>
        </p:nvSpPr>
        <p:spPr bwMode="auto">
          <a:xfrm>
            <a:off x="4965700" y="21002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7" name="Rectangle 568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8" name="Rectangle 569"/>
          <p:cNvSpPr>
            <a:spLocks noChangeArrowheads="1"/>
          </p:cNvSpPr>
          <p:nvPr/>
        </p:nvSpPr>
        <p:spPr bwMode="auto">
          <a:xfrm>
            <a:off x="4967288" y="2100263"/>
            <a:ext cx="3175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09" name="Rectangle 570"/>
          <p:cNvSpPr>
            <a:spLocks noChangeArrowheads="1"/>
          </p:cNvSpPr>
          <p:nvPr/>
        </p:nvSpPr>
        <p:spPr bwMode="auto">
          <a:xfrm>
            <a:off x="4970463" y="21002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0" name="Rectangle 571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1" name="Rectangle 572"/>
          <p:cNvSpPr>
            <a:spLocks noChangeArrowheads="1"/>
          </p:cNvSpPr>
          <p:nvPr/>
        </p:nvSpPr>
        <p:spPr bwMode="auto">
          <a:xfrm>
            <a:off x="4972050" y="210026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2" name="Rectangle 573"/>
          <p:cNvSpPr>
            <a:spLocks noChangeArrowheads="1"/>
          </p:cNvSpPr>
          <p:nvPr/>
        </p:nvSpPr>
        <p:spPr bwMode="auto">
          <a:xfrm>
            <a:off x="4973638" y="21002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3" name="Rectangle 574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4" name="Rectangle 575"/>
          <p:cNvSpPr>
            <a:spLocks noChangeArrowheads="1"/>
          </p:cNvSpPr>
          <p:nvPr/>
        </p:nvSpPr>
        <p:spPr bwMode="auto">
          <a:xfrm>
            <a:off x="4975225" y="2100263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5" name="Rectangle 576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6" name="Rectangle 577"/>
          <p:cNvSpPr>
            <a:spLocks noChangeArrowheads="1"/>
          </p:cNvSpPr>
          <p:nvPr/>
        </p:nvSpPr>
        <p:spPr bwMode="auto">
          <a:xfrm>
            <a:off x="4976813" y="210026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7" name="Rectangle 578"/>
          <p:cNvSpPr>
            <a:spLocks noChangeArrowheads="1"/>
          </p:cNvSpPr>
          <p:nvPr/>
        </p:nvSpPr>
        <p:spPr bwMode="auto">
          <a:xfrm>
            <a:off x="4978400" y="210026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8" name="Rectangle 579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19" name="Rectangle 580"/>
          <p:cNvSpPr>
            <a:spLocks noChangeArrowheads="1"/>
          </p:cNvSpPr>
          <p:nvPr/>
        </p:nvSpPr>
        <p:spPr bwMode="auto">
          <a:xfrm>
            <a:off x="4979988" y="210026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0" name="Rectangle 581"/>
          <p:cNvSpPr>
            <a:spLocks noChangeArrowheads="1"/>
          </p:cNvSpPr>
          <p:nvPr/>
        </p:nvSpPr>
        <p:spPr bwMode="auto">
          <a:xfrm>
            <a:off x="4981575" y="2100263"/>
            <a:ext cx="0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1" name="Rectangle 582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2" name="Rectangle 583"/>
          <p:cNvSpPr>
            <a:spLocks noChangeArrowheads="1"/>
          </p:cNvSpPr>
          <p:nvPr/>
        </p:nvSpPr>
        <p:spPr bwMode="auto">
          <a:xfrm>
            <a:off x="4981575" y="21002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3" name="Rectangle 584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4" name="Rectangle 585"/>
          <p:cNvSpPr>
            <a:spLocks noChangeArrowheads="1"/>
          </p:cNvSpPr>
          <p:nvPr/>
        </p:nvSpPr>
        <p:spPr bwMode="auto">
          <a:xfrm>
            <a:off x="4983163" y="2100263"/>
            <a:ext cx="1587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5" name="Rectangle 586"/>
          <p:cNvSpPr>
            <a:spLocks noChangeArrowheads="1"/>
          </p:cNvSpPr>
          <p:nvPr/>
        </p:nvSpPr>
        <p:spPr bwMode="auto">
          <a:xfrm>
            <a:off x="4984750" y="21002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6" name="Rectangle 587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7" name="Rectangle 588"/>
          <p:cNvSpPr>
            <a:spLocks noChangeArrowheads="1"/>
          </p:cNvSpPr>
          <p:nvPr/>
        </p:nvSpPr>
        <p:spPr bwMode="auto">
          <a:xfrm>
            <a:off x="4986338" y="2100263"/>
            <a:ext cx="3175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8" name="Rectangle 589"/>
          <p:cNvSpPr>
            <a:spLocks noChangeArrowheads="1"/>
          </p:cNvSpPr>
          <p:nvPr/>
        </p:nvSpPr>
        <p:spPr bwMode="auto">
          <a:xfrm>
            <a:off x="4976813" y="21066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29" name="Freeform 590"/>
          <p:cNvSpPr>
            <a:spLocks/>
          </p:cNvSpPr>
          <p:nvPr/>
        </p:nvSpPr>
        <p:spPr bwMode="auto">
          <a:xfrm>
            <a:off x="4657725" y="1995488"/>
            <a:ext cx="395288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0" name="Rectangle 591"/>
          <p:cNvSpPr>
            <a:spLocks noChangeArrowheads="1"/>
          </p:cNvSpPr>
          <p:nvPr/>
        </p:nvSpPr>
        <p:spPr bwMode="auto">
          <a:xfrm>
            <a:off x="4238625" y="2540000"/>
            <a:ext cx="4699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GridKa</a:t>
            </a:r>
          </a:p>
        </p:txBody>
      </p:sp>
      <p:sp>
        <p:nvSpPr>
          <p:cNvPr id="138631" name="Freeform 592"/>
          <p:cNvSpPr>
            <a:spLocks noEditPoints="1"/>
          </p:cNvSpPr>
          <p:nvPr/>
        </p:nvSpPr>
        <p:spPr bwMode="auto">
          <a:xfrm>
            <a:off x="5497513" y="2981325"/>
            <a:ext cx="379412" cy="26988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5"/>
                </a:lnTo>
                <a:lnTo>
                  <a:pt x="86" y="35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1" y="35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5"/>
                </a:lnTo>
                <a:lnTo>
                  <a:pt x="442" y="35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9" y="13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2" name="Rectangle 593"/>
          <p:cNvSpPr>
            <a:spLocks noChangeArrowheads="1"/>
          </p:cNvSpPr>
          <p:nvPr/>
        </p:nvSpPr>
        <p:spPr bwMode="auto">
          <a:xfrm>
            <a:off x="5497513" y="2982913"/>
            <a:ext cx="14287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3" name="Rectangle 594"/>
          <p:cNvSpPr>
            <a:spLocks noChangeArrowheads="1"/>
          </p:cNvSpPr>
          <p:nvPr/>
        </p:nvSpPr>
        <p:spPr bwMode="auto">
          <a:xfrm>
            <a:off x="5553075" y="29987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4" name="Rectangle 595"/>
          <p:cNvSpPr>
            <a:spLocks noChangeArrowheads="1"/>
          </p:cNvSpPr>
          <p:nvPr/>
        </p:nvSpPr>
        <p:spPr bwMode="auto">
          <a:xfrm>
            <a:off x="5729288" y="2998788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5" name="Rectangle 596"/>
          <p:cNvSpPr>
            <a:spLocks noChangeArrowheads="1"/>
          </p:cNvSpPr>
          <p:nvPr/>
        </p:nvSpPr>
        <p:spPr bwMode="auto">
          <a:xfrm>
            <a:off x="5759450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6" name="Rectangle 597"/>
          <p:cNvSpPr>
            <a:spLocks noChangeArrowheads="1"/>
          </p:cNvSpPr>
          <p:nvPr/>
        </p:nvSpPr>
        <p:spPr bwMode="auto">
          <a:xfrm>
            <a:off x="5837238" y="29987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7" name="Rectangle 598"/>
          <p:cNvSpPr>
            <a:spLocks noChangeArrowheads="1"/>
          </p:cNvSpPr>
          <p:nvPr/>
        </p:nvSpPr>
        <p:spPr bwMode="auto">
          <a:xfrm>
            <a:off x="5864225" y="29813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8" name="Freeform 599"/>
          <p:cNvSpPr>
            <a:spLocks/>
          </p:cNvSpPr>
          <p:nvPr/>
        </p:nvSpPr>
        <p:spPr bwMode="auto">
          <a:xfrm>
            <a:off x="5857875" y="2484438"/>
            <a:ext cx="30163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5"/>
                </a:lnTo>
                <a:lnTo>
                  <a:pt x="38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39" name="Freeform 600"/>
          <p:cNvSpPr>
            <a:spLocks/>
          </p:cNvSpPr>
          <p:nvPr/>
        </p:nvSpPr>
        <p:spPr bwMode="auto">
          <a:xfrm>
            <a:off x="5751513" y="248443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0" name="Freeform 601"/>
          <p:cNvSpPr>
            <a:spLocks/>
          </p:cNvSpPr>
          <p:nvPr/>
        </p:nvSpPr>
        <p:spPr bwMode="auto">
          <a:xfrm>
            <a:off x="5491163" y="252253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1" name="Freeform 602"/>
          <p:cNvSpPr>
            <a:spLocks/>
          </p:cNvSpPr>
          <p:nvPr/>
        </p:nvSpPr>
        <p:spPr bwMode="auto">
          <a:xfrm>
            <a:off x="5545138" y="2484438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642" name="Rectangle 603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3" name="Rectangle 604"/>
          <p:cNvSpPr>
            <a:spLocks noChangeArrowheads="1"/>
          </p:cNvSpPr>
          <p:nvPr/>
        </p:nvSpPr>
        <p:spPr bwMode="auto">
          <a:xfrm>
            <a:off x="5491163" y="248443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644" name="Group 605"/>
          <p:cNvGrpSpPr>
            <a:grpSpLocks/>
          </p:cNvGrpSpPr>
          <p:nvPr/>
        </p:nvGrpSpPr>
        <p:grpSpPr bwMode="auto">
          <a:xfrm>
            <a:off x="5491163" y="2486025"/>
            <a:ext cx="398462" cy="517525"/>
            <a:chOff x="3459" y="1566"/>
            <a:chExt cx="251" cy="326"/>
          </a:xfrm>
        </p:grpSpPr>
        <p:sp>
          <p:nvSpPr>
            <p:cNvPr id="211954" name="Rectangle 606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5" name="Rectangle 607"/>
            <p:cNvSpPr>
              <a:spLocks noChangeArrowheads="1"/>
            </p:cNvSpPr>
            <p:nvPr/>
          </p:nvSpPr>
          <p:spPr bwMode="auto">
            <a:xfrm>
              <a:off x="3459" y="1566"/>
              <a:ext cx="251" cy="1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6" name="Rectangle 608"/>
            <p:cNvSpPr>
              <a:spLocks noChangeArrowheads="1"/>
            </p:cNvSpPr>
            <p:nvPr/>
          </p:nvSpPr>
          <p:spPr bwMode="auto">
            <a:xfrm>
              <a:off x="3459" y="1567"/>
              <a:ext cx="251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7" name="Rectangle 609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8" name="Rectangle 610"/>
            <p:cNvSpPr>
              <a:spLocks noChangeArrowheads="1"/>
            </p:cNvSpPr>
            <p:nvPr/>
          </p:nvSpPr>
          <p:spPr bwMode="auto">
            <a:xfrm>
              <a:off x="3459" y="1568"/>
              <a:ext cx="25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9" name="Rectangle 611"/>
            <p:cNvSpPr>
              <a:spLocks noChangeArrowheads="1"/>
            </p:cNvSpPr>
            <p:nvPr/>
          </p:nvSpPr>
          <p:spPr bwMode="auto">
            <a:xfrm>
              <a:off x="3459" y="1569"/>
              <a:ext cx="251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0" name="Rectangle 612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1" name="Rectangle 613"/>
            <p:cNvSpPr>
              <a:spLocks noChangeArrowheads="1"/>
            </p:cNvSpPr>
            <p:nvPr/>
          </p:nvSpPr>
          <p:spPr bwMode="auto">
            <a:xfrm>
              <a:off x="3459" y="1570"/>
              <a:ext cx="251" cy="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2" name="Rectangle 614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3" name="Rectangle 615"/>
            <p:cNvSpPr>
              <a:spLocks noChangeArrowheads="1"/>
            </p:cNvSpPr>
            <p:nvPr/>
          </p:nvSpPr>
          <p:spPr bwMode="auto">
            <a:xfrm>
              <a:off x="3459" y="1571"/>
              <a:ext cx="251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4" name="Rectangle 616"/>
            <p:cNvSpPr>
              <a:spLocks noChangeArrowheads="1"/>
            </p:cNvSpPr>
            <p:nvPr/>
          </p:nvSpPr>
          <p:spPr bwMode="auto">
            <a:xfrm>
              <a:off x="3459" y="1572"/>
              <a:ext cx="251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5" name="Rectangle 617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6" name="Rectangle 618"/>
            <p:cNvSpPr>
              <a:spLocks noChangeArrowheads="1"/>
            </p:cNvSpPr>
            <p:nvPr/>
          </p:nvSpPr>
          <p:spPr bwMode="auto">
            <a:xfrm>
              <a:off x="3459" y="1573"/>
              <a:ext cx="251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7" name="Rectangle 619"/>
            <p:cNvSpPr>
              <a:spLocks noChangeArrowheads="1"/>
            </p:cNvSpPr>
            <p:nvPr/>
          </p:nvSpPr>
          <p:spPr bwMode="auto">
            <a:xfrm>
              <a:off x="3459" y="1574"/>
              <a:ext cx="251" cy="1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8" name="Rectangle 620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69" name="Rectangle 621"/>
            <p:cNvSpPr>
              <a:spLocks noChangeArrowheads="1"/>
            </p:cNvSpPr>
            <p:nvPr/>
          </p:nvSpPr>
          <p:spPr bwMode="auto">
            <a:xfrm>
              <a:off x="3459" y="1575"/>
              <a:ext cx="251" cy="1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0" name="Rectangle 622"/>
            <p:cNvSpPr>
              <a:spLocks noChangeArrowheads="1"/>
            </p:cNvSpPr>
            <p:nvPr/>
          </p:nvSpPr>
          <p:spPr bwMode="auto">
            <a:xfrm>
              <a:off x="3459" y="1576"/>
              <a:ext cx="25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1" name="Rectangle 623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2" name="Rectangle 624"/>
            <p:cNvSpPr>
              <a:spLocks noChangeArrowheads="1"/>
            </p:cNvSpPr>
            <p:nvPr/>
          </p:nvSpPr>
          <p:spPr bwMode="auto">
            <a:xfrm>
              <a:off x="3459" y="1577"/>
              <a:ext cx="251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3" name="Rectangle 625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4" name="Rectangle 626"/>
            <p:cNvSpPr>
              <a:spLocks noChangeArrowheads="1"/>
            </p:cNvSpPr>
            <p:nvPr/>
          </p:nvSpPr>
          <p:spPr bwMode="auto">
            <a:xfrm>
              <a:off x="3459" y="1578"/>
              <a:ext cx="251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5" name="Rectangle 627"/>
            <p:cNvSpPr>
              <a:spLocks noChangeArrowheads="1"/>
            </p:cNvSpPr>
            <p:nvPr/>
          </p:nvSpPr>
          <p:spPr bwMode="auto">
            <a:xfrm>
              <a:off x="3459" y="1579"/>
              <a:ext cx="251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6" name="Rectangle 628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7" name="Rectangle 629"/>
            <p:cNvSpPr>
              <a:spLocks noChangeArrowheads="1"/>
            </p:cNvSpPr>
            <p:nvPr/>
          </p:nvSpPr>
          <p:spPr bwMode="auto">
            <a:xfrm>
              <a:off x="3459" y="1580"/>
              <a:ext cx="251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8" name="Rectangle 630"/>
            <p:cNvSpPr>
              <a:spLocks noChangeArrowheads="1"/>
            </p:cNvSpPr>
            <p:nvPr/>
          </p:nvSpPr>
          <p:spPr bwMode="auto">
            <a:xfrm>
              <a:off x="3459" y="1581"/>
              <a:ext cx="251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79" name="Rectangle 631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0" name="Rectangle 632"/>
            <p:cNvSpPr>
              <a:spLocks noChangeArrowheads="1"/>
            </p:cNvSpPr>
            <p:nvPr/>
          </p:nvSpPr>
          <p:spPr bwMode="auto">
            <a:xfrm>
              <a:off x="3459" y="1582"/>
              <a:ext cx="25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1" name="Rectangle 633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2" name="Rectangle 634"/>
            <p:cNvSpPr>
              <a:spLocks noChangeArrowheads="1"/>
            </p:cNvSpPr>
            <p:nvPr/>
          </p:nvSpPr>
          <p:spPr bwMode="auto">
            <a:xfrm>
              <a:off x="3459" y="1583"/>
              <a:ext cx="251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3" name="Rectangle 635"/>
            <p:cNvSpPr>
              <a:spLocks noChangeArrowheads="1"/>
            </p:cNvSpPr>
            <p:nvPr/>
          </p:nvSpPr>
          <p:spPr bwMode="auto">
            <a:xfrm>
              <a:off x="3459" y="1584"/>
              <a:ext cx="251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4" name="Rectangle 636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5" name="Rectangle 637"/>
            <p:cNvSpPr>
              <a:spLocks noChangeArrowheads="1"/>
            </p:cNvSpPr>
            <p:nvPr/>
          </p:nvSpPr>
          <p:spPr bwMode="auto">
            <a:xfrm>
              <a:off x="3459" y="1585"/>
              <a:ext cx="251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6" name="Rectangle 638"/>
            <p:cNvSpPr>
              <a:spLocks noChangeArrowheads="1"/>
            </p:cNvSpPr>
            <p:nvPr/>
          </p:nvSpPr>
          <p:spPr bwMode="auto">
            <a:xfrm>
              <a:off x="3459" y="1586"/>
              <a:ext cx="251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7" name="Rectangle 639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8" name="Rectangle 640"/>
            <p:cNvSpPr>
              <a:spLocks noChangeArrowheads="1"/>
            </p:cNvSpPr>
            <p:nvPr/>
          </p:nvSpPr>
          <p:spPr bwMode="auto">
            <a:xfrm>
              <a:off x="3459" y="1587"/>
              <a:ext cx="251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89" name="Rectangle 641"/>
            <p:cNvSpPr>
              <a:spLocks noChangeArrowheads="1"/>
            </p:cNvSpPr>
            <p:nvPr/>
          </p:nvSpPr>
          <p:spPr bwMode="auto">
            <a:xfrm>
              <a:off x="3459" y="1588"/>
              <a:ext cx="25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0" name="Rectangle 642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1" name="Rectangle 643"/>
            <p:cNvSpPr>
              <a:spLocks noChangeArrowheads="1"/>
            </p:cNvSpPr>
            <p:nvPr/>
          </p:nvSpPr>
          <p:spPr bwMode="auto">
            <a:xfrm>
              <a:off x="3459" y="1589"/>
              <a:ext cx="25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2" name="Rectangle 644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3" name="Rectangle 645"/>
            <p:cNvSpPr>
              <a:spLocks noChangeArrowheads="1"/>
            </p:cNvSpPr>
            <p:nvPr/>
          </p:nvSpPr>
          <p:spPr bwMode="auto">
            <a:xfrm>
              <a:off x="3459" y="1590"/>
              <a:ext cx="251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4" name="Rectangle 646"/>
            <p:cNvSpPr>
              <a:spLocks noChangeArrowheads="1"/>
            </p:cNvSpPr>
            <p:nvPr/>
          </p:nvSpPr>
          <p:spPr bwMode="auto">
            <a:xfrm>
              <a:off x="3459" y="1591"/>
              <a:ext cx="251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5" name="Rectangle 647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6" name="Rectangle 648"/>
            <p:cNvSpPr>
              <a:spLocks noChangeArrowheads="1"/>
            </p:cNvSpPr>
            <p:nvPr/>
          </p:nvSpPr>
          <p:spPr bwMode="auto">
            <a:xfrm>
              <a:off x="3459" y="1592"/>
              <a:ext cx="251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7" name="Rectangle 649"/>
            <p:cNvSpPr>
              <a:spLocks noChangeArrowheads="1"/>
            </p:cNvSpPr>
            <p:nvPr/>
          </p:nvSpPr>
          <p:spPr bwMode="auto">
            <a:xfrm>
              <a:off x="3459" y="1593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8" name="Rectangle 650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99" name="Rectangle 651"/>
            <p:cNvSpPr>
              <a:spLocks noChangeArrowheads="1"/>
            </p:cNvSpPr>
            <p:nvPr/>
          </p:nvSpPr>
          <p:spPr bwMode="auto">
            <a:xfrm>
              <a:off x="3459" y="1594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0" name="Rectangle 652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1" name="Rectangle 653"/>
            <p:cNvSpPr>
              <a:spLocks noChangeArrowheads="1"/>
            </p:cNvSpPr>
            <p:nvPr/>
          </p:nvSpPr>
          <p:spPr bwMode="auto">
            <a:xfrm>
              <a:off x="3459" y="1595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2" name="Rectangle 654"/>
            <p:cNvSpPr>
              <a:spLocks noChangeArrowheads="1"/>
            </p:cNvSpPr>
            <p:nvPr/>
          </p:nvSpPr>
          <p:spPr bwMode="auto">
            <a:xfrm>
              <a:off x="3459" y="1596"/>
              <a:ext cx="251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3" name="Rectangle 655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4" name="Rectangle 656"/>
            <p:cNvSpPr>
              <a:spLocks noChangeArrowheads="1"/>
            </p:cNvSpPr>
            <p:nvPr/>
          </p:nvSpPr>
          <p:spPr bwMode="auto">
            <a:xfrm>
              <a:off x="3459" y="1597"/>
              <a:ext cx="25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5" name="Rectangle 657"/>
            <p:cNvSpPr>
              <a:spLocks noChangeArrowheads="1"/>
            </p:cNvSpPr>
            <p:nvPr/>
          </p:nvSpPr>
          <p:spPr bwMode="auto">
            <a:xfrm>
              <a:off x="3459" y="1598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6" name="Rectangle 658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7" name="Rectangle 659"/>
            <p:cNvSpPr>
              <a:spLocks noChangeArrowheads="1"/>
            </p:cNvSpPr>
            <p:nvPr/>
          </p:nvSpPr>
          <p:spPr bwMode="auto">
            <a:xfrm>
              <a:off x="3623" y="1584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8" name="Rectangle 660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09" name="Rectangle 661"/>
            <p:cNvSpPr>
              <a:spLocks noChangeArrowheads="1"/>
            </p:cNvSpPr>
            <p:nvPr/>
          </p:nvSpPr>
          <p:spPr bwMode="auto">
            <a:xfrm>
              <a:off x="3624" y="1584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0" name="Rectangle 662"/>
            <p:cNvSpPr>
              <a:spLocks noChangeArrowheads="1"/>
            </p:cNvSpPr>
            <p:nvPr/>
          </p:nvSpPr>
          <p:spPr bwMode="auto">
            <a:xfrm>
              <a:off x="3625" y="1584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1" name="Rectangle 663"/>
            <p:cNvSpPr>
              <a:spLocks noChangeArrowheads="1"/>
            </p:cNvSpPr>
            <p:nvPr/>
          </p:nvSpPr>
          <p:spPr bwMode="auto">
            <a:xfrm>
              <a:off x="3626" y="1584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2" name="Rectangle 664"/>
            <p:cNvSpPr>
              <a:spLocks noChangeArrowheads="1"/>
            </p:cNvSpPr>
            <p:nvPr/>
          </p:nvSpPr>
          <p:spPr bwMode="auto">
            <a:xfrm>
              <a:off x="3627" y="1584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3" name="Rectangle 665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4" name="Rectangle 666"/>
            <p:cNvSpPr>
              <a:spLocks noChangeArrowheads="1"/>
            </p:cNvSpPr>
            <p:nvPr/>
          </p:nvSpPr>
          <p:spPr bwMode="auto">
            <a:xfrm>
              <a:off x="3628" y="1584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5" name="Rectangle 667"/>
            <p:cNvSpPr>
              <a:spLocks noChangeArrowheads="1"/>
            </p:cNvSpPr>
            <p:nvPr/>
          </p:nvSpPr>
          <p:spPr bwMode="auto">
            <a:xfrm>
              <a:off x="3629" y="1584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6" name="Rectangle 668"/>
            <p:cNvSpPr>
              <a:spLocks noChangeArrowheads="1"/>
            </p:cNvSpPr>
            <p:nvPr/>
          </p:nvSpPr>
          <p:spPr bwMode="auto">
            <a:xfrm>
              <a:off x="3630" y="1584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7" name="Rectangle 669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8" name="Rectangle 670"/>
            <p:cNvSpPr>
              <a:spLocks noChangeArrowheads="1"/>
            </p:cNvSpPr>
            <p:nvPr/>
          </p:nvSpPr>
          <p:spPr bwMode="auto">
            <a:xfrm>
              <a:off x="3631" y="1584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19" name="Rectangle 671"/>
            <p:cNvSpPr>
              <a:spLocks noChangeArrowheads="1"/>
            </p:cNvSpPr>
            <p:nvPr/>
          </p:nvSpPr>
          <p:spPr bwMode="auto">
            <a:xfrm>
              <a:off x="3632" y="1584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0" name="Rectangle 672"/>
            <p:cNvSpPr>
              <a:spLocks noChangeArrowheads="1"/>
            </p:cNvSpPr>
            <p:nvPr/>
          </p:nvSpPr>
          <p:spPr bwMode="auto">
            <a:xfrm>
              <a:off x="3633" y="1584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1" name="Rectangle 673"/>
            <p:cNvSpPr>
              <a:spLocks noChangeArrowheads="1"/>
            </p:cNvSpPr>
            <p:nvPr/>
          </p:nvSpPr>
          <p:spPr bwMode="auto">
            <a:xfrm>
              <a:off x="3634" y="1584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2" name="Rectangle 674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3" name="Rectangle 675"/>
            <p:cNvSpPr>
              <a:spLocks noChangeArrowheads="1"/>
            </p:cNvSpPr>
            <p:nvPr/>
          </p:nvSpPr>
          <p:spPr bwMode="auto">
            <a:xfrm>
              <a:off x="3635" y="1584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4" name="Rectangle 676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5" name="Rectangle 677"/>
            <p:cNvSpPr>
              <a:spLocks noChangeArrowheads="1"/>
            </p:cNvSpPr>
            <p:nvPr/>
          </p:nvSpPr>
          <p:spPr bwMode="auto">
            <a:xfrm>
              <a:off x="3636" y="1584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6" name="Rectangle 678"/>
            <p:cNvSpPr>
              <a:spLocks noChangeArrowheads="1"/>
            </p:cNvSpPr>
            <p:nvPr/>
          </p:nvSpPr>
          <p:spPr bwMode="auto">
            <a:xfrm>
              <a:off x="3637" y="1584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7" name="Rectangle 679"/>
            <p:cNvSpPr>
              <a:spLocks noChangeArrowheads="1"/>
            </p:cNvSpPr>
            <p:nvPr/>
          </p:nvSpPr>
          <p:spPr bwMode="auto">
            <a:xfrm>
              <a:off x="3638" y="1584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8" name="Rectangle 680"/>
            <p:cNvSpPr>
              <a:spLocks noChangeArrowheads="1"/>
            </p:cNvSpPr>
            <p:nvPr/>
          </p:nvSpPr>
          <p:spPr bwMode="auto">
            <a:xfrm>
              <a:off x="3638" y="1584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29" name="Rectangle 681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0" name="Rectangle 682"/>
            <p:cNvSpPr>
              <a:spLocks noChangeArrowheads="1"/>
            </p:cNvSpPr>
            <p:nvPr/>
          </p:nvSpPr>
          <p:spPr bwMode="auto">
            <a:xfrm>
              <a:off x="3640" y="1584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1" name="Rectangle 683"/>
            <p:cNvSpPr>
              <a:spLocks noChangeArrowheads="1"/>
            </p:cNvSpPr>
            <p:nvPr/>
          </p:nvSpPr>
          <p:spPr bwMode="auto">
            <a:xfrm>
              <a:off x="3641" y="1584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2" name="Rectangle 684"/>
            <p:cNvSpPr>
              <a:spLocks noChangeArrowheads="1"/>
            </p:cNvSpPr>
            <p:nvPr/>
          </p:nvSpPr>
          <p:spPr bwMode="auto">
            <a:xfrm>
              <a:off x="3641" y="1584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3" name="Rectangle 685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4" name="Rectangle 686"/>
            <p:cNvSpPr>
              <a:spLocks noChangeArrowheads="1"/>
            </p:cNvSpPr>
            <p:nvPr/>
          </p:nvSpPr>
          <p:spPr bwMode="auto">
            <a:xfrm>
              <a:off x="3643" y="1584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5" name="Rectangle 687"/>
            <p:cNvSpPr>
              <a:spLocks noChangeArrowheads="1"/>
            </p:cNvSpPr>
            <p:nvPr/>
          </p:nvSpPr>
          <p:spPr bwMode="auto">
            <a:xfrm>
              <a:off x="3644" y="1584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6" name="Rectangle 688"/>
            <p:cNvSpPr>
              <a:spLocks noChangeArrowheads="1"/>
            </p:cNvSpPr>
            <p:nvPr/>
          </p:nvSpPr>
          <p:spPr bwMode="auto">
            <a:xfrm>
              <a:off x="3645" y="1584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7" name="Rectangle 689"/>
            <p:cNvSpPr>
              <a:spLocks noChangeArrowheads="1"/>
            </p:cNvSpPr>
            <p:nvPr/>
          </p:nvSpPr>
          <p:spPr bwMode="auto">
            <a:xfrm>
              <a:off x="3646" y="1584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8" name="Rectangle 690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39" name="Rectangle 691"/>
            <p:cNvSpPr>
              <a:spLocks noChangeArrowheads="1"/>
            </p:cNvSpPr>
            <p:nvPr/>
          </p:nvSpPr>
          <p:spPr bwMode="auto">
            <a:xfrm>
              <a:off x="3647" y="1584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0" name="Rectangle 692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1" name="Rectangle 693"/>
            <p:cNvSpPr>
              <a:spLocks noChangeArrowheads="1"/>
            </p:cNvSpPr>
            <p:nvPr/>
          </p:nvSpPr>
          <p:spPr bwMode="auto">
            <a:xfrm>
              <a:off x="3648" y="1584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2" name="Rectangle 694"/>
            <p:cNvSpPr>
              <a:spLocks noChangeArrowheads="1"/>
            </p:cNvSpPr>
            <p:nvPr/>
          </p:nvSpPr>
          <p:spPr bwMode="auto">
            <a:xfrm>
              <a:off x="3649" y="1584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3" name="Rectangle 695"/>
            <p:cNvSpPr>
              <a:spLocks noChangeArrowheads="1"/>
            </p:cNvSpPr>
            <p:nvPr/>
          </p:nvSpPr>
          <p:spPr bwMode="auto">
            <a:xfrm>
              <a:off x="3650" y="1584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4" name="Rectangle 696"/>
            <p:cNvSpPr>
              <a:spLocks noChangeArrowheads="1"/>
            </p:cNvSpPr>
            <p:nvPr/>
          </p:nvSpPr>
          <p:spPr bwMode="auto">
            <a:xfrm>
              <a:off x="3651" y="1584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5" name="Rectangle 697"/>
            <p:cNvSpPr>
              <a:spLocks noChangeArrowheads="1"/>
            </p:cNvSpPr>
            <p:nvPr/>
          </p:nvSpPr>
          <p:spPr bwMode="auto">
            <a:xfrm>
              <a:off x="3652" y="1584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6" name="Rectangle 698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7" name="Rectangle 699"/>
            <p:cNvSpPr>
              <a:spLocks noChangeArrowheads="1"/>
            </p:cNvSpPr>
            <p:nvPr/>
          </p:nvSpPr>
          <p:spPr bwMode="auto">
            <a:xfrm>
              <a:off x="3653" y="1584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8" name="Rectangle 700"/>
            <p:cNvSpPr>
              <a:spLocks noChangeArrowheads="1"/>
            </p:cNvSpPr>
            <p:nvPr/>
          </p:nvSpPr>
          <p:spPr bwMode="auto">
            <a:xfrm>
              <a:off x="3654" y="1584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49" name="Rectangle 701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0" name="Rectangle 702"/>
            <p:cNvSpPr>
              <a:spLocks noChangeArrowheads="1"/>
            </p:cNvSpPr>
            <p:nvPr/>
          </p:nvSpPr>
          <p:spPr bwMode="auto">
            <a:xfrm>
              <a:off x="3655" y="1584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1" name="Rectangle 703"/>
            <p:cNvSpPr>
              <a:spLocks noChangeArrowheads="1"/>
            </p:cNvSpPr>
            <p:nvPr/>
          </p:nvSpPr>
          <p:spPr bwMode="auto">
            <a:xfrm>
              <a:off x="3656" y="1584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2" name="Rectangle 704"/>
            <p:cNvSpPr>
              <a:spLocks noChangeArrowheads="1"/>
            </p:cNvSpPr>
            <p:nvPr/>
          </p:nvSpPr>
          <p:spPr bwMode="auto">
            <a:xfrm>
              <a:off x="3657" y="1584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3" name="Rectangle 705"/>
            <p:cNvSpPr>
              <a:spLocks noChangeArrowheads="1"/>
            </p:cNvSpPr>
            <p:nvPr/>
          </p:nvSpPr>
          <p:spPr bwMode="auto">
            <a:xfrm>
              <a:off x="3657" y="1584"/>
              <a:ext cx="2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4" name="Rectangle 706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5" name="Rectangle 707"/>
            <p:cNvSpPr>
              <a:spLocks noChangeArrowheads="1"/>
            </p:cNvSpPr>
            <p:nvPr/>
          </p:nvSpPr>
          <p:spPr bwMode="auto">
            <a:xfrm>
              <a:off x="3659" y="1584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6" name="Rectangle 708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7" name="Rectangle 709"/>
            <p:cNvSpPr>
              <a:spLocks noChangeArrowheads="1"/>
            </p:cNvSpPr>
            <p:nvPr/>
          </p:nvSpPr>
          <p:spPr bwMode="auto">
            <a:xfrm>
              <a:off x="3660" y="1584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8" name="Rectangle 710"/>
            <p:cNvSpPr>
              <a:spLocks noChangeArrowheads="1"/>
            </p:cNvSpPr>
            <p:nvPr/>
          </p:nvSpPr>
          <p:spPr bwMode="auto">
            <a:xfrm>
              <a:off x="3661" y="1584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59" name="Rectangle 711"/>
            <p:cNvSpPr>
              <a:spLocks noChangeArrowheads="1"/>
            </p:cNvSpPr>
            <p:nvPr/>
          </p:nvSpPr>
          <p:spPr bwMode="auto">
            <a:xfrm>
              <a:off x="3662" y="1584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0" name="Rectangle 712"/>
            <p:cNvSpPr>
              <a:spLocks noChangeArrowheads="1"/>
            </p:cNvSpPr>
            <p:nvPr/>
          </p:nvSpPr>
          <p:spPr bwMode="auto">
            <a:xfrm>
              <a:off x="3663" y="1584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1" name="Rectangle 713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2" name="Rectangle 714"/>
            <p:cNvSpPr>
              <a:spLocks noChangeArrowheads="1"/>
            </p:cNvSpPr>
            <p:nvPr/>
          </p:nvSpPr>
          <p:spPr bwMode="auto">
            <a:xfrm>
              <a:off x="3664" y="1584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3" name="Rectangle 715"/>
            <p:cNvSpPr>
              <a:spLocks noChangeArrowheads="1"/>
            </p:cNvSpPr>
            <p:nvPr/>
          </p:nvSpPr>
          <p:spPr bwMode="auto">
            <a:xfrm>
              <a:off x="3665" y="1584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4" name="Rectangle 716"/>
            <p:cNvSpPr>
              <a:spLocks noChangeArrowheads="1"/>
            </p:cNvSpPr>
            <p:nvPr/>
          </p:nvSpPr>
          <p:spPr bwMode="auto">
            <a:xfrm>
              <a:off x="3666" y="1584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5" name="Rectangle 717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6" name="Rectangle 718"/>
            <p:cNvSpPr>
              <a:spLocks noChangeArrowheads="1"/>
            </p:cNvSpPr>
            <p:nvPr/>
          </p:nvSpPr>
          <p:spPr bwMode="auto">
            <a:xfrm>
              <a:off x="3667" y="1584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7" name="Rectangle 719"/>
            <p:cNvSpPr>
              <a:spLocks noChangeArrowheads="1"/>
            </p:cNvSpPr>
            <p:nvPr/>
          </p:nvSpPr>
          <p:spPr bwMode="auto">
            <a:xfrm>
              <a:off x="3668" y="1584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8" name="Rectangle 720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69" name="Rectangle 721"/>
            <p:cNvSpPr>
              <a:spLocks noChangeArrowheads="1"/>
            </p:cNvSpPr>
            <p:nvPr/>
          </p:nvSpPr>
          <p:spPr bwMode="auto">
            <a:xfrm>
              <a:off x="3669" y="1584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0" name="Rectangle 722"/>
            <p:cNvSpPr>
              <a:spLocks noChangeArrowheads="1"/>
            </p:cNvSpPr>
            <p:nvPr/>
          </p:nvSpPr>
          <p:spPr bwMode="auto">
            <a:xfrm>
              <a:off x="3670" y="1584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1" name="Rectangle 723"/>
            <p:cNvSpPr>
              <a:spLocks noChangeArrowheads="1"/>
            </p:cNvSpPr>
            <p:nvPr/>
          </p:nvSpPr>
          <p:spPr bwMode="auto">
            <a:xfrm>
              <a:off x="3671" y="1584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2" name="Rectangle 724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3" name="Rectangle 725"/>
            <p:cNvSpPr>
              <a:spLocks noChangeArrowheads="1"/>
            </p:cNvSpPr>
            <p:nvPr/>
          </p:nvSpPr>
          <p:spPr bwMode="auto">
            <a:xfrm>
              <a:off x="3672" y="1584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4" name="Rectangle 726"/>
            <p:cNvSpPr>
              <a:spLocks noChangeArrowheads="1"/>
            </p:cNvSpPr>
            <p:nvPr/>
          </p:nvSpPr>
          <p:spPr bwMode="auto">
            <a:xfrm>
              <a:off x="3673" y="1584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5" name="Rectangle 727"/>
            <p:cNvSpPr>
              <a:spLocks noChangeArrowheads="1"/>
            </p:cNvSpPr>
            <p:nvPr/>
          </p:nvSpPr>
          <p:spPr bwMode="auto">
            <a:xfrm>
              <a:off x="3674" y="1584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6" name="Rectangle 728"/>
            <p:cNvSpPr>
              <a:spLocks noChangeArrowheads="1"/>
            </p:cNvSpPr>
            <p:nvPr/>
          </p:nvSpPr>
          <p:spPr bwMode="auto">
            <a:xfrm>
              <a:off x="3674" y="1584"/>
              <a:ext cx="2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7" name="Rectangle 729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8" name="Rectangle 730"/>
            <p:cNvSpPr>
              <a:spLocks noChangeArrowheads="1"/>
            </p:cNvSpPr>
            <p:nvPr/>
          </p:nvSpPr>
          <p:spPr bwMode="auto">
            <a:xfrm>
              <a:off x="3676" y="1584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79" name="Rectangle 731"/>
            <p:cNvSpPr>
              <a:spLocks noChangeArrowheads="1"/>
            </p:cNvSpPr>
            <p:nvPr/>
          </p:nvSpPr>
          <p:spPr bwMode="auto">
            <a:xfrm>
              <a:off x="3677" y="1584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0" name="Rectangle 732"/>
            <p:cNvSpPr>
              <a:spLocks noChangeArrowheads="1"/>
            </p:cNvSpPr>
            <p:nvPr/>
          </p:nvSpPr>
          <p:spPr bwMode="auto">
            <a:xfrm>
              <a:off x="3678" y="1584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1" name="Rectangle 733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2" name="Rectangle 734"/>
            <p:cNvSpPr>
              <a:spLocks noChangeArrowheads="1"/>
            </p:cNvSpPr>
            <p:nvPr/>
          </p:nvSpPr>
          <p:spPr bwMode="auto">
            <a:xfrm>
              <a:off x="3679" y="1584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3" name="Rectangle 735"/>
            <p:cNvSpPr>
              <a:spLocks noChangeArrowheads="1"/>
            </p:cNvSpPr>
            <p:nvPr/>
          </p:nvSpPr>
          <p:spPr bwMode="auto">
            <a:xfrm>
              <a:off x="3680" y="1584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4" name="Rectangle 736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5" name="Rectangle 737"/>
            <p:cNvSpPr>
              <a:spLocks noChangeArrowheads="1"/>
            </p:cNvSpPr>
            <p:nvPr/>
          </p:nvSpPr>
          <p:spPr bwMode="auto">
            <a:xfrm>
              <a:off x="3681" y="1584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6" name="Rectangle 738"/>
            <p:cNvSpPr>
              <a:spLocks noChangeArrowheads="1"/>
            </p:cNvSpPr>
            <p:nvPr/>
          </p:nvSpPr>
          <p:spPr bwMode="auto">
            <a:xfrm>
              <a:off x="3682" y="1584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7" name="Rectangle 739"/>
            <p:cNvSpPr>
              <a:spLocks noChangeArrowheads="1"/>
            </p:cNvSpPr>
            <p:nvPr/>
          </p:nvSpPr>
          <p:spPr bwMode="auto">
            <a:xfrm>
              <a:off x="3683" y="1584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8" name="Rectangle 740"/>
            <p:cNvSpPr>
              <a:spLocks noChangeArrowheads="1"/>
            </p:cNvSpPr>
            <p:nvPr/>
          </p:nvSpPr>
          <p:spPr bwMode="auto">
            <a:xfrm>
              <a:off x="3684" y="1584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89" name="Rectangle 741"/>
            <p:cNvSpPr>
              <a:spLocks noChangeArrowheads="1"/>
            </p:cNvSpPr>
            <p:nvPr/>
          </p:nvSpPr>
          <p:spPr bwMode="auto">
            <a:xfrm>
              <a:off x="3684" y="1584"/>
              <a:ext cx="2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0" name="Rectangle 742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1" name="Rectangle 743"/>
            <p:cNvSpPr>
              <a:spLocks noChangeArrowheads="1"/>
            </p:cNvSpPr>
            <p:nvPr/>
          </p:nvSpPr>
          <p:spPr bwMode="auto">
            <a:xfrm>
              <a:off x="3686" y="1584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2" name="Rectangle 744"/>
            <p:cNvSpPr>
              <a:spLocks noChangeArrowheads="1"/>
            </p:cNvSpPr>
            <p:nvPr/>
          </p:nvSpPr>
          <p:spPr bwMode="auto">
            <a:xfrm>
              <a:off x="3687" y="1584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3" name="Rectangle 745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4" name="Rectangle 746"/>
            <p:cNvSpPr>
              <a:spLocks noChangeArrowheads="1"/>
            </p:cNvSpPr>
            <p:nvPr/>
          </p:nvSpPr>
          <p:spPr bwMode="auto">
            <a:xfrm>
              <a:off x="3688" y="1584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5" name="Rectangle 747"/>
            <p:cNvSpPr>
              <a:spLocks noChangeArrowheads="1"/>
            </p:cNvSpPr>
            <p:nvPr/>
          </p:nvSpPr>
          <p:spPr bwMode="auto">
            <a:xfrm>
              <a:off x="3689" y="1584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6" name="Rectangle 748"/>
            <p:cNvSpPr>
              <a:spLocks noChangeArrowheads="1"/>
            </p:cNvSpPr>
            <p:nvPr/>
          </p:nvSpPr>
          <p:spPr bwMode="auto">
            <a:xfrm>
              <a:off x="3623" y="1584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7" name="Rectangle 749"/>
            <p:cNvSpPr>
              <a:spLocks noChangeArrowheads="1"/>
            </p:cNvSpPr>
            <p:nvPr/>
          </p:nvSpPr>
          <p:spPr bwMode="auto">
            <a:xfrm>
              <a:off x="3493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8" name="Rectangle 750"/>
            <p:cNvSpPr>
              <a:spLocks noChangeArrowheads="1"/>
            </p:cNvSpPr>
            <p:nvPr/>
          </p:nvSpPr>
          <p:spPr bwMode="auto">
            <a:xfrm>
              <a:off x="3493" y="1584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99" name="Rectangle 751"/>
            <p:cNvSpPr>
              <a:spLocks noChangeArrowheads="1"/>
            </p:cNvSpPr>
            <p:nvPr/>
          </p:nvSpPr>
          <p:spPr bwMode="auto">
            <a:xfrm>
              <a:off x="3495" y="1584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0" name="Rectangle 752"/>
            <p:cNvSpPr>
              <a:spLocks noChangeArrowheads="1"/>
            </p:cNvSpPr>
            <p:nvPr/>
          </p:nvSpPr>
          <p:spPr bwMode="auto">
            <a:xfrm>
              <a:off x="3498" y="1584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1" name="Rectangle 753"/>
            <p:cNvSpPr>
              <a:spLocks noChangeArrowheads="1"/>
            </p:cNvSpPr>
            <p:nvPr/>
          </p:nvSpPr>
          <p:spPr bwMode="auto">
            <a:xfrm>
              <a:off x="3500" y="1584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2" name="Rectangle 754"/>
            <p:cNvSpPr>
              <a:spLocks noChangeArrowheads="1"/>
            </p:cNvSpPr>
            <p:nvPr/>
          </p:nvSpPr>
          <p:spPr bwMode="auto">
            <a:xfrm>
              <a:off x="3503" y="1584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3" name="Rectangle 755"/>
            <p:cNvSpPr>
              <a:spLocks noChangeArrowheads="1"/>
            </p:cNvSpPr>
            <p:nvPr/>
          </p:nvSpPr>
          <p:spPr bwMode="auto">
            <a:xfrm>
              <a:off x="3507" y="1584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4" name="Rectangle 756"/>
            <p:cNvSpPr>
              <a:spLocks noChangeArrowheads="1"/>
            </p:cNvSpPr>
            <p:nvPr/>
          </p:nvSpPr>
          <p:spPr bwMode="auto">
            <a:xfrm>
              <a:off x="3510" y="1584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5" name="Rectangle 757"/>
            <p:cNvSpPr>
              <a:spLocks noChangeArrowheads="1"/>
            </p:cNvSpPr>
            <p:nvPr/>
          </p:nvSpPr>
          <p:spPr bwMode="auto">
            <a:xfrm>
              <a:off x="3513" y="1584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6" name="Rectangle 758"/>
            <p:cNvSpPr>
              <a:spLocks noChangeArrowheads="1"/>
            </p:cNvSpPr>
            <p:nvPr/>
          </p:nvSpPr>
          <p:spPr bwMode="auto">
            <a:xfrm>
              <a:off x="3515" y="1584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7" name="Rectangle 759"/>
            <p:cNvSpPr>
              <a:spLocks noChangeArrowheads="1"/>
            </p:cNvSpPr>
            <p:nvPr/>
          </p:nvSpPr>
          <p:spPr bwMode="auto">
            <a:xfrm>
              <a:off x="3518" y="1584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8" name="Rectangle 760"/>
            <p:cNvSpPr>
              <a:spLocks noChangeArrowheads="1"/>
            </p:cNvSpPr>
            <p:nvPr/>
          </p:nvSpPr>
          <p:spPr bwMode="auto">
            <a:xfrm>
              <a:off x="3522" y="1584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09" name="Rectangle 761"/>
            <p:cNvSpPr>
              <a:spLocks noChangeArrowheads="1"/>
            </p:cNvSpPr>
            <p:nvPr/>
          </p:nvSpPr>
          <p:spPr bwMode="auto">
            <a:xfrm>
              <a:off x="3525" y="1584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0" name="Rectangle 762"/>
            <p:cNvSpPr>
              <a:spLocks noChangeArrowheads="1"/>
            </p:cNvSpPr>
            <p:nvPr/>
          </p:nvSpPr>
          <p:spPr bwMode="auto">
            <a:xfrm>
              <a:off x="3527" y="1584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1" name="Rectangle 763"/>
            <p:cNvSpPr>
              <a:spLocks noChangeArrowheads="1"/>
            </p:cNvSpPr>
            <p:nvPr/>
          </p:nvSpPr>
          <p:spPr bwMode="auto">
            <a:xfrm>
              <a:off x="3530" y="1584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2" name="Rectangle 764"/>
            <p:cNvSpPr>
              <a:spLocks noChangeArrowheads="1"/>
            </p:cNvSpPr>
            <p:nvPr/>
          </p:nvSpPr>
          <p:spPr bwMode="auto">
            <a:xfrm>
              <a:off x="3533" y="1584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3" name="Rectangle 765"/>
            <p:cNvSpPr>
              <a:spLocks noChangeArrowheads="1"/>
            </p:cNvSpPr>
            <p:nvPr/>
          </p:nvSpPr>
          <p:spPr bwMode="auto">
            <a:xfrm>
              <a:off x="3535" y="1584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4" name="Rectangle 766"/>
            <p:cNvSpPr>
              <a:spLocks noChangeArrowheads="1"/>
            </p:cNvSpPr>
            <p:nvPr/>
          </p:nvSpPr>
          <p:spPr bwMode="auto">
            <a:xfrm>
              <a:off x="3538" y="1584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5" name="Rectangle 767"/>
            <p:cNvSpPr>
              <a:spLocks noChangeArrowheads="1"/>
            </p:cNvSpPr>
            <p:nvPr/>
          </p:nvSpPr>
          <p:spPr bwMode="auto">
            <a:xfrm>
              <a:off x="3541" y="1584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6" name="Rectangle 768"/>
            <p:cNvSpPr>
              <a:spLocks noChangeArrowheads="1"/>
            </p:cNvSpPr>
            <p:nvPr/>
          </p:nvSpPr>
          <p:spPr bwMode="auto">
            <a:xfrm>
              <a:off x="3544" y="1584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7" name="Rectangle 769"/>
            <p:cNvSpPr>
              <a:spLocks noChangeArrowheads="1"/>
            </p:cNvSpPr>
            <p:nvPr/>
          </p:nvSpPr>
          <p:spPr bwMode="auto">
            <a:xfrm>
              <a:off x="3547" y="1584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8" name="Rectangle 770"/>
            <p:cNvSpPr>
              <a:spLocks noChangeArrowheads="1"/>
            </p:cNvSpPr>
            <p:nvPr/>
          </p:nvSpPr>
          <p:spPr bwMode="auto">
            <a:xfrm>
              <a:off x="3551" y="1584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19" name="Rectangle 771"/>
            <p:cNvSpPr>
              <a:spLocks noChangeArrowheads="1"/>
            </p:cNvSpPr>
            <p:nvPr/>
          </p:nvSpPr>
          <p:spPr bwMode="auto">
            <a:xfrm>
              <a:off x="3553" y="1584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0" name="Rectangle 772"/>
            <p:cNvSpPr>
              <a:spLocks noChangeArrowheads="1"/>
            </p:cNvSpPr>
            <p:nvPr/>
          </p:nvSpPr>
          <p:spPr bwMode="auto">
            <a:xfrm>
              <a:off x="3556" y="1584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1" name="Rectangle 773"/>
            <p:cNvSpPr>
              <a:spLocks noChangeArrowheads="1"/>
            </p:cNvSpPr>
            <p:nvPr/>
          </p:nvSpPr>
          <p:spPr bwMode="auto">
            <a:xfrm>
              <a:off x="3559" y="1584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2" name="Rectangle 774"/>
            <p:cNvSpPr>
              <a:spLocks noChangeArrowheads="1"/>
            </p:cNvSpPr>
            <p:nvPr/>
          </p:nvSpPr>
          <p:spPr bwMode="auto">
            <a:xfrm>
              <a:off x="3561" y="1584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3" name="Rectangle 775"/>
            <p:cNvSpPr>
              <a:spLocks noChangeArrowheads="1"/>
            </p:cNvSpPr>
            <p:nvPr/>
          </p:nvSpPr>
          <p:spPr bwMode="auto">
            <a:xfrm>
              <a:off x="3564" y="1584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4" name="Rectangle 776"/>
            <p:cNvSpPr>
              <a:spLocks noChangeArrowheads="1"/>
            </p:cNvSpPr>
            <p:nvPr/>
          </p:nvSpPr>
          <p:spPr bwMode="auto">
            <a:xfrm>
              <a:off x="3567" y="1584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5" name="Rectangle 777"/>
            <p:cNvSpPr>
              <a:spLocks noChangeArrowheads="1"/>
            </p:cNvSpPr>
            <p:nvPr/>
          </p:nvSpPr>
          <p:spPr bwMode="auto">
            <a:xfrm>
              <a:off x="3570" y="1584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6" name="Rectangle 778"/>
            <p:cNvSpPr>
              <a:spLocks noChangeArrowheads="1"/>
            </p:cNvSpPr>
            <p:nvPr/>
          </p:nvSpPr>
          <p:spPr bwMode="auto">
            <a:xfrm>
              <a:off x="3573" y="1584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7" name="Rectangle 779"/>
            <p:cNvSpPr>
              <a:spLocks noChangeArrowheads="1"/>
            </p:cNvSpPr>
            <p:nvPr/>
          </p:nvSpPr>
          <p:spPr bwMode="auto">
            <a:xfrm>
              <a:off x="3576" y="1584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8" name="Rectangle 780"/>
            <p:cNvSpPr>
              <a:spLocks noChangeArrowheads="1"/>
            </p:cNvSpPr>
            <p:nvPr/>
          </p:nvSpPr>
          <p:spPr bwMode="auto">
            <a:xfrm>
              <a:off x="3579" y="1584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29" name="Rectangle 781"/>
            <p:cNvSpPr>
              <a:spLocks noChangeArrowheads="1"/>
            </p:cNvSpPr>
            <p:nvPr/>
          </p:nvSpPr>
          <p:spPr bwMode="auto">
            <a:xfrm>
              <a:off x="3582" y="1584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0" name="Rectangle 782"/>
            <p:cNvSpPr>
              <a:spLocks noChangeArrowheads="1"/>
            </p:cNvSpPr>
            <p:nvPr/>
          </p:nvSpPr>
          <p:spPr bwMode="auto">
            <a:xfrm>
              <a:off x="3585" y="1584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1" name="Rectangle 783"/>
            <p:cNvSpPr>
              <a:spLocks noChangeArrowheads="1"/>
            </p:cNvSpPr>
            <p:nvPr/>
          </p:nvSpPr>
          <p:spPr bwMode="auto">
            <a:xfrm>
              <a:off x="3588" y="1584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2" name="Rectangle 784"/>
            <p:cNvSpPr>
              <a:spLocks noChangeArrowheads="1"/>
            </p:cNvSpPr>
            <p:nvPr/>
          </p:nvSpPr>
          <p:spPr bwMode="auto">
            <a:xfrm>
              <a:off x="3591" y="1584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3" name="Rectangle 785"/>
            <p:cNvSpPr>
              <a:spLocks noChangeArrowheads="1"/>
            </p:cNvSpPr>
            <p:nvPr/>
          </p:nvSpPr>
          <p:spPr bwMode="auto">
            <a:xfrm>
              <a:off x="3594" y="1584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4" name="Rectangle 786"/>
            <p:cNvSpPr>
              <a:spLocks noChangeArrowheads="1"/>
            </p:cNvSpPr>
            <p:nvPr/>
          </p:nvSpPr>
          <p:spPr bwMode="auto">
            <a:xfrm>
              <a:off x="3597" y="1584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5" name="Rectangle 787"/>
            <p:cNvSpPr>
              <a:spLocks noChangeArrowheads="1"/>
            </p:cNvSpPr>
            <p:nvPr/>
          </p:nvSpPr>
          <p:spPr bwMode="auto">
            <a:xfrm>
              <a:off x="3599" y="1584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6" name="Rectangle 788"/>
            <p:cNvSpPr>
              <a:spLocks noChangeArrowheads="1"/>
            </p:cNvSpPr>
            <p:nvPr/>
          </p:nvSpPr>
          <p:spPr bwMode="auto">
            <a:xfrm>
              <a:off x="3602" y="1584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7" name="Rectangle 789"/>
            <p:cNvSpPr>
              <a:spLocks noChangeArrowheads="1"/>
            </p:cNvSpPr>
            <p:nvPr/>
          </p:nvSpPr>
          <p:spPr bwMode="auto">
            <a:xfrm>
              <a:off x="3605" y="1584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8" name="Rectangle 790"/>
            <p:cNvSpPr>
              <a:spLocks noChangeArrowheads="1"/>
            </p:cNvSpPr>
            <p:nvPr/>
          </p:nvSpPr>
          <p:spPr bwMode="auto">
            <a:xfrm>
              <a:off x="3607" y="1584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39" name="Rectangle 791"/>
            <p:cNvSpPr>
              <a:spLocks noChangeArrowheads="1"/>
            </p:cNvSpPr>
            <p:nvPr/>
          </p:nvSpPr>
          <p:spPr bwMode="auto">
            <a:xfrm>
              <a:off x="3611" y="1584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0" name="Rectangle 792"/>
            <p:cNvSpPr>
              <a:spLocks noChangeArrowheads="1"/>
            </p:cNvSpPr>
            <p:nvPr/>
          </p:nvSpPr>
          <p:spPr bwMode="auto">
            <a:xfrm>
              <a:off x="3614" y="1584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1" name="Rectangle 793"/>
            <p:cNvSpPr>
              <a:spLocks noChangeArrowheads="1"/>
            </p:cNvSpPr>
            <p:nvPr/>
          </p:nvSpPr>
          <p:spPr bwMode="auto">
            <a:xfrm>
              <a:off x="3617" y="1584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2" name="Rectangle 794"/>
            <p:cNvSpPr>
              <a:spLocks noChangeArrowheads="1"/>
            </p:cNvSpPr>
            <p:nvPr/>
          </p:nvSpPr>
          <p:spPr bwMode="auto">
            <a:xfrm>
              <a:off x="3619" y="1584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3" name="Rectangle 795"/>
            <p:cNvSpPr>
              <a:spLocks noChangeArrowheads="1"/>
            </p:cNvSpPr>
            <p:nvPr/>
          </p:nvSpPr>
          <p:spPr bwMode="auto">
            <a:xfrm>
              <a:off x="3622" y="1584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4" name="Rectangle 796"/>
            <p:cNvSpPr>
              <a:spLocks noChangeArrowheads="1"/>
            </p:cNvSpPr>
            <p:nvPr/>
          </p:nvSpPr>
          <p:spPr bwMode="auto">
            <a:xfrm>
              <a:off x="3493" y="1584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5" name="Rectangle 797"/>
            <p:cNvSpPr>
              <a:spLocks noChangeArrowheads="1"/>
            </p:cNvSpPr>
            <p:nvPr/>
          </p:nvSpPr>
          <p:spPr bwMode="auto">
            <a:xfrm>
              <a:off x="3459" y="1599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6" name="Rectangle 798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7" name="Rectangle 799"/>
            <p:cNvSpPr>
              <a:spLocks noChangeArrowheads="1"/>
            </p:cNvSpPr>
            <p:nvPr/>
          </p:nvSpPr>
          <p:spPr bwMode="auto">
            <a:xfrm>
              <a:off x="3460" y="1599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8" name="Rectangle 800"/>
            <p:cNvSpPr>
              <a:spLocks noChangeArrowheads="1"/>
            </p:cNvSpPr>
            <p:nvPr/>
          </p:nvSpPr>
          <p:spPr bwMode="auto">
            <a:xfrm>
              <a:off x="3461" y="1599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49" name="Rectangle 801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0" name="Rectangle 802"/>
            <p:cNvSpPr>
              <a:spLocks noChangeArrowheads="1"/>
            </p:cNvSpPr>
            <p:nvPr/>
          </p:nvSpPr>
          <p:spPr bwMode="auto">
            <a:xfrm>
              <a:off x="3462" y="1599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1" name="Rectangle 803"/>
            <p:cNvSpPr>
              <a:spLocks noChangeArrowheads="1"/>
            </p:cNvSpPr>
            <p:nvPr/>
          </p:nvSpPr>
          <p:spPr bwMode="auto">
            <a:xfrm>
              <a:off x="3463" y="1599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2" name="Rectangle 804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53" name="Rectangle 805"/>
            <p:cNvSpPr>
              <a:spLocks noChangeArrowheads="1"/>
            </p:cNvSpPr>
            <p:nvPr/>
          </p:nvSpPr>
          <p:spPr bwMode="auto">
            <a:xfrm>
              <a:off x="3464" y="1599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645" name="Rectangle 806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6" name="Rectangle 807"/>
          <p:cNvSpPr>
            <a:spLocks noChangeArrowheads="1"/>
          </p:cNvSpPr>
          <p:nvPr/>
        </p:nvSpPr>
        <p:spPr bwMode="auto">
          <a:xfrm>
            <a:off x="5500688" y="2538413"/>
            <a:ext cx="1587" cy="450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7" name="Rectangle 808"/>
          <p:cNvSpPr>
            <a:spLocks noChangeArrowheads="1"/>
          </p:cNvSpPr>
          <p:nvPr/>
        </p:nvSpPr>
        <p:spPr bwMode="auto">
          <a:xfrm>
            <a:off x="5502275" y="2538413"/>
            <a:ext cx="1588" cy="4508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8" name="Rectangle 809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49" name="Rectangle 810"/>
          <p:cNvSpPr>
            <a:spLocks noChangeArrowheads="1"/>
          </p:cNvSpPr>
          <p:nvPr/>
        </p:nvSpPr>
        <p:spPr bwMode="auto">
          <a:xfrm>
            <a:off x="5503863" y="2538413"/>
            <a:ext cx="1587" cy="4508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0" name="Rectangle 811"/>
          <p:cNvSpPr>
            <a:spLocks noChangeArrowheads="1"/>
          </p:cNvSpPr>
          <p:nvPr/>
        </p:nvSpPr>
        <p:spPr bwMode="auto">
          <a:xfrm>
            <a:off x="5505450" y="2538413"/>
            <a:ext cx="1588" cy="4508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1" name="Rectangle 812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2" name="Rectangle 813"/>
          <p:cNvSpPr>
            <a:spLocks noChangeArrowheads="1"/>
          </p:cNvSpPr>
          <p:nvPr/>
        </p:nvSpPr>
        <p:spPr bwMode="auto">
          <a:xfrm>
            <a:off x="5507038" y="2538413"/>
            <a:ext cx="1587" cy="4508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3" name="Rectangle 814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4" name="Rectangle 815"/>
          <p:cNvSpPr>
            <a:spLocks noChangeArrowheads="1"/>
          </p:cNvSpPr>
          <p:nvPr/>
        </p:nvSpPr>
        <p:spPr bwMode="auto">
          <a:xfrm>
            <a:off x="5508625" y="2538413"/>
            <a:ext cx="1588" cy="4508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5" name="Rectangle 816"/>
          <p:cNvSpPr>
            <a:spLocks noChangeArrowheads="1"/>
          </p:cNvSpPr>
          <p:nvPr/>
        </p:nvSpPr>
        <p:spPr bwMode="auto">
          <a:xfrm>
            <a:off x="5510213" y="2538413"/>
            <a:ext cx="1587" cy="4508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6" name="Rectangle 817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7" name="Rectangle 818"/>
          <p:cNvSpPr>
            <a:spLocks noChangeArrowheads="1"/>
          </p:cNvSpPr>
          <p:nvPr/>
        </p:nvSpPr>
        <p:spPr bwMode="auto">
          <a:xfrm>
            <a:off x="5511800" y="2538413"/>
            <a:ext cx="1588" cy="450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8" name="Rectangle 819"/>
          <p:cNvSpPr>
            <a:spLocks noChangeArrowheads="1"/>
          </p:cNvSpPr>
          <p:nvPr/>
        </p:nvSpPr>
        <p:spPr bwMode="auto">
          <a:xfrm>
            <a:off x="5513388" y="2538413"/>
            <a:ext cx="1587" cy="4508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59" name="Rectangle 820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0" name="Rectangle 821"/>
          <p:cNvSpPr>
            <a:spLocks noChangeArrowheads="1"/>
          </p:cNvSpPr>
          <p:nvPr/>
        </p:nvSpPr>
        <p:spPr bwMode="auto">
          <a:xfrm>
            <a:off x="5514975" y="2538413"/>
            <a:ext cx="0" cy="4508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1" name="Rectangle 822"/>
          <p:cNvSpPr>
            <a:spLocks noChangeArrowheads="1"/>
          </p:cNvSpPr>
          <p:nvPr/>
        </p:nvSpPr>
        <p:spPr bwMode="auto">
          <a:xfrm>
            <a:off x="5514975" y="2538413"/>
            <a:ext cx="1588" cy="4508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2" name="Rectangle 823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3" name="Rectangle 824"/>
          <p:cNvSpPr>
            <a:spLocks noChangeArrowheads="1"/>
          </p:cNvSpPr>
          <p:nvPr/>
        </p:nvSpPr>
        <p:spPr bwMode="auto">
          <a:xfrm>
            <a:off x="5516563" y="2538413"/>
            <a:ext cx="3175" cy="4508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4" name="Rectangle 825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5" name="Rectangle 826"/>
          <p:cNvSpPr>
            <a:spLocks noChangeArrowheads="1"/>
          </p:cNvSpPr>
          <p:nvPr/>
        </p:nvSpPr>
        <p:spPr bwMode="auto">
          <a:xfrm>
            <a:off x="5519738" y="2538413"/>
            <a:ext cx="1587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6" name="Rectangle 827"/>
          <p:cNvSpPr>
            <a:spLocks noChangeArrowheads="1"/>
          </p:cNvSpPr>
          <p:nvPr/>
        </p:nvSpPr>
        <p:spPr bwMode="auto">
          <a:xfrm>
            <a:off x="5521325" y="2538413"/>
            <a:ext cx="1588" cy="4508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7" name="Rectangle 828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8" name="Rectangle 829"/>
          <p:cNvSpPr>
            <a:spLocks noChangeArrowheads="1"/>
          </p:cNvSpPr>
          <p:nvPr/>
        </p:nvSpPr>
        <p:spPr bwMode="auto">
          <a:xfrm>
            <a:off x="5522913" y="2538413"/>
            <a:ext cx="1587" cy="450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69" name="Rectangle 830"/>
          <p:cNvSpPr>
            <a:spLocks noChangeArrowheads="1"/>
          </p:cNvSpPr>
          <p:nvPr/>
        </p:nvSpPr>
        <p:spPr bwMode="auto">
          <a:xfrm>
            <a:off x="5524500" y="2538413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0" name="Rectangle 831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1" name="Rectangle 832"/>
          <p:cNvSpPr>
            <a:spLocks noChangeArrowheads="1"/>
          </p:cNvSpPr>
          <p:nvPr/>
        </p:nvSpPr>
        <p:spPr bwMode="auto">
          <a:xfrm>
            <a:off x="5526088" y="2538413"/>
            <a:ext cx="1587" cy="450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2" name="Rectangle 833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3" name="Rectangle 834"/>
          <p:cNvSpPr>
            <a:spLocks noChangeArrowheads="1"/>
          </p:cNvSpPr>
          <p:nvPr/>
        </p:nvSpPr>
        <p:spPr bwMode="auto">
          <a:xfrm>
            <a:off x="5527675" y="2538413"/>
            <a:ext cx="1588" cy="450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4" name="Rectangle 835"/>
          <p:cNvSpPr>
            <a:spLocks noChangeArrowheads="1"/>
          </p:cNvSpPr>
          <p:nvPr/>
        </p:nvSpPr>
        <p:spPr bwMode="auto">
          <a:xfrm>
            <a:off x="5529263" y="2538413"/>
            <a:ext cx="1587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5" name="Rectangle 836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6" name="Rectangle 837"/>
          <p:cNvSpPr>
            <a:spLocks noChangeArrowheads="1"/>
          </p:cNvSpPr>
          <p:nvPr/>
        </p:nvSpPr>
        <p:spPr bwMode="auto">
          <a:xfrm>
            <a:off x="5530850" y="2538413"/>
            <a:ext cx="1588" cy="4508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7" name="Rectangle 838"/>
          <p:cNvSpPr>
            <a:spLocks noChangeArrowheads="1"/>
          </p:cNvSpPr>
          <p:nvPr/>
        </p:nvSpPr>
        <p:spPr bwMode="auto">
          <a:xfrm>
            <a:off x="5532438" y="2538413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8" name="Rectangle 839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79" name="Rectangle 840"/>
          <p:cNvSpPr>
            <a:spLocks noChangeArrowheads="1"/>
          </p:cNvSpPr>
          <p:nvPr/>
        </p:nvSpPr>
        <p:spPr bwMode="auto">
          <a:xfrm>
            <a:off x="5534025" y="2538413"/>
            <a:ext cx="0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0" name="Rectangle 841"/>
          <p:cNvSpPr>
            <a:spLocks noChangeArrowheads="1"/>
          </p:cNvSpPr>
          <p:nvPr/>
        </p:nvSpPr>
        <p:spPr bwMode="auto">
          <a:xfrm>
            <a:off x="5534025" y="2538413"/>
            <a:ext cx="1588" cy="450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1" name="Rectangle 842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2" name="Rectangle 843"/>
          <p:cNvSpPr>
            <a:spLocks noChangeArrowheads="1"/>
          </p:cNvSpPr>
          <p:nvPr/>
        </p:nvSpPr>
        <p:spPr bwMode="auto">
          <a:xfrm>
            <a:off x="5535613" y="2538413"/>
            <a:ext cx="3175" cy="4508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3" name="Rectangle 844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4" name="Rectangle 845"/>
          <p:cNvSpPr>
            <a:spLocks noChangeArrowheads="1"/>
          </p:cNvSpPr>
          <p:nvPr/>
        </p:nvSpPr>
        <p:spPr bwMode="auto">
          <a:xfrm>
            <a:off x="5538788" y="2538413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5" name="Rectangle 846"/>
          <p:cNvSpPr>
            <a:spLocks noChangeArrowheads="1"/>
          </p:cNvSpPr>
          <p:nvPr/>
        </p:nvSpPr>
        <p:spPr bwMode="auto">
          <a:xfrm>
            <a:off x="5540375" y="2538413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6" name="Rectangle 847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7" name="Rectangle 848"/>
          <p:cNvSpPr>
            <a:spLocks noChangeArrowheads="1"/>
          </p:cNvSpPr>
          <p:nvPr/>
        </p:nvSpPr>
        <p:spPr bwMode="auto">
          <a:xfrm>
            <a:off x="5541963" y="2538413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8" name="Rectangle 849"/>
          <p:cNvSpPr>
            <a:spLocks noChangeArrowheads="1"/>
          </p:cNvSpPr>
          <p:nvPr/>
        </p:nvSpPr>
        <p:spPr bwMode="auto">
          <a:xfrm>
            <a:off x="5543550" y="2538413"/>
            <a:ext cx="1588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89" name="Rectangle 850"/>
          <p:cNvSpPr>
            <a:spLocks noChangeArrowheads="1"/>
          </p:cNvSpPr>
          <p:nvPr/>
        </p:nvSpPr>
        <p:spPr bwMode="auto">
          <a:xfrm>
            <a:off x="5545138" y="2538413"/>
            <a:ext cx="1587" cy="4508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0" name="Rectangle 851"/>
          <p:cNvSpPr>
            <a:spLocks noChangeArrowheads="1"/>
          </p:cNvSpPr>
          <p:nvPr/>
        </p:nvSpPr>
        <p:spPr bwMode="auto">
          <a:xfrm>
            <a:off x="5491163" y="2538413"/>
            <a:ext cx="53975" cy="4508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1" name="Rectangle 852"/>
          <p:cNvSpPr>
            <a:spLocks noChangeArrowheads="1"/>
          </p:cNvSpPr>
          <p:nvPr/>
        </p:nvSpPr>
        <p:spPr bwMode="auto">
          <a:xfrm>
            <a:off x="5503863" y="2552700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2" name="Rectangle 853"/>
          <p:cNvSpPr>
            <a:spLocks noChangeArrowheads="1"/>
          </p:cNvSpPr>
          <p:nvPr/>
        </p:nvSpPr>
        <p:spPr bwMode="auto">
          <a:xfrm>
            <a:off x="5503863" y="2554288"/>
            <a:ext cx="41275" cy="47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3" name="Rectangle 854"/>
          <p:cNvSpPr>
            <a:spLocks noChangeArrowheads="1"/>
          </p:cNvSpPr>
          <p:nvPr/>
        </p:nvSpPr>
        <p:spPr bwMode="auto">
          <a:xfrm>
            <a:off x="5503863" y="2559050"/>
            <a:ext cx="41275" cy="6350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4" name="Rectangle 855"/>
          <p:cNvSpPr>
            <a:spLocks noChangeArrowheads="1"/>
          </p:cNvSpPr>
          <p:nvPr/>
        </p:nvSpPr>
        <p:spPr bwMode="auto">
          <a:xfrm>
            <a:off x="5503863" y="2565400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5" name="Rectangle 856"/>
          <p:cNvSpPr>
            <a:spLocks noChangeArrowheads="1"/>
          </p:cNvSpPr>
          <p:nvPr/>
        </p:nvSpPr>
        <p:spPr bwMode="auto">
          <a:xfrm>
            <a:off x="5503863" y="2571750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6" name="Rectangle 857"/>
          <p:cNvSpPr>
            <a:spLocks noChangeArrowheads="1"/>
          </p:cNvSpPr>
          <p:nvPr/>
        </p:nvSpPr>
        <p:spPr bwMode="auto">
          <a:xfrm>
            <a:off x="5503863" y="2578100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7" name="Rectangle 858"/>
          <p:cNvSpPr>
            <a:spLocks noChangeArrowheads="1"/>
          </p:cNvSpPr>
          <p:nvPr/>
        </p:nvSpPr>
        <p:spPr bwMode="auto">
          <a:xfrm>
            <a:off x="5503863" y="2584450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8" name="Rectangle 859"/>
          <p:cNvSpPr>
            <a:spLocks noChangeArrowheads="1"/>
          </p:cNvSpPr>
          <p:nvPr/>
        </p:nvSpPr>
        <p:spPr bwMode="auto">
          <a:xfrm>
            <a:off x="5503863" y="2590800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99" name="Rectangle 860"/>
          <p:cNvSpPr>
            <a:spLocks noChangeArrowheads="1"/>
          </p:cNvSpPr>
          <p:nvPr/>
        </p:nvSpPr>
        <p:spPr bwMode="auto">
          <a:xfrm>
            <a:off x="5503863" y="2597150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0" name="Rectangle 861"/>
          <p:cNvSpPr>
            <a:spLocks noChangeArrowheads="1"/>
          </p:cNvSpPr>
          <p:nvPr/>
        </p:nvSpPr>
        <p:spPr bwMode="auto">
          <a:xfrm>
            <a:off x="5503863" y="2603500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1" name="Rectangle 862"/>
          <p:cNvSpPr>
            <a:spLocks noChangeArrowheads="1"/>
          </p:cNvSpPr>
          <p:nvPr/>
        </p:nvSpPr>
        <p:spPr bwMode="auto">
          <a:xfrm>
            <a:off x="5503863" y="2611438"/>
            <a:ext cx="41275" cy="4762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2" name="Rectangle 863"/>
          <p:cNvSpPr>
            <a:spLocks noChangeArrowheads="1"/>
          </p:cNvSpPr>
          <p:nvPr/>
        </p:nvSpPr>
        <p:spPr bwMode="auto">
          <a:xfrm>
            <a:off x="5503863" y="2616200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3" name="Rectangle 864"/>
          <p:cNvSpPr>
            <a:spLocks noChangeArrowheads="1"/>
          </p:cNvSpPr>
          <p:nvPr/>
        </p:nvSpPr>
        <p:spPr bwMode="auto">
          <a:xfrm>
            <a:off x="5503863" y="2624138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4" name="Rectangle 865"/>
          <p:cNvSpPr>
            <a:spLocks noChangeArrowheads="1"/>
          </p:cNvSpPr>
          <p:nvPr/>
        </p:nvSpPr>
        <p:spPr bwMode="auto">
          <a:xfrm>
            <a:off x="5503863" y="2630488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5" name="Rectangle 866"/>
          <p:cNvSpPr>
            <a:spLocks noChangeArrowheads="1"/>
          </p:cNvSpPr>
          <p:nvPr/>
        </p:nvSpPr>
        <p:spPr bwMode="auto">
          <a:xfrm>
            <a:off x="5503863" y="263683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6" name="Rectangle 867"/>
          <p:cNvSpPr>
            <a:spLocks noChangeArrowheads="1"/>
          </p:cNvSpPr>
          <p:nvPr/>
        </p:nvSpPr>
        <p:spPr bwMode="auto">
          <a:xfrm>
            <a:off x="5503863" y="264318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7" name="Rectangle 868"/>
          <p:cNvSpPr>
            <a:spLocks noChangeArrowheads="1"/>
          </p:cNvSpPr>
          <p:nvPr/>
        </p:nvSpPr>
        <p:spPr bwMode="auto">
          <a:xfrm>
            <a:off x="5503863" y="2649538"/>
            <a:ext cx="41275" cy="7937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8" name="Rectangle 869"/>
          <p:cNvSpPr>
            <a:spLocks noChangeArrowheads="1"/>
          </p:cNvSpPr>
          <p:nvPr/>
        </p:nvSpPr>
        <p:spPr bwMode="auto">
          <a:xfrm>
            <a:off x="5503863" y="2657475"/>
            <a:ext cx="41275" cy="4763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09" name="Rectangle 870"/>
          <p:cNvSpPr>
            <a:spLocks noChangeArrowheads="1"/>
          </p:cNvSpPr>
          <p:nvPr/>
        </p:nvSpPr>
        <p:spPr bwMode="auto">
          <a:xfrm>
            <a:off x="5503863" y="266223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0" name="Rectangle 871"/>
          <p:cNvSpPr>
            <a:spLocks noChangeArrowheads="1"/>
          </p:cNvSpPr>
          <p:nvPr/>
        </p:nvSpPr>
        <p:spPr bwMode="auto">
          <a:xfrm>
            <a:off x="5503863" y="267017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1" name="Rectangle 872"/>
          <p:cNvSpPr>
            <a:spLocks noChangeArrowheads="1"/>
          </p:cNvSpPr>
          <p:nvPr/>
        </p:nvSpPr>
        <p:spPr bwMode="auto">
          <a:xfrm>
            <a:off x="5503863" y="267652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2" name="Rectangle 873"/>
          <p:cNvSpPr>
            <a:spLocks noChangeArrowheads="1"/>
          </p:cNvSpPr>
          <p:nvPr/>
        </p:nvSpPr>
        <p:spPr bwMode="auto">
          <a:xfrm>
            <a:off x="5503863" y="2682875"/>
            <a:ext cx="41275" cy="7938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3" name="Rectangle 874"/>
          <p:cNvSpPr>
            <a:spLocks noChangeArrowheads="1"/>
          </p:cNvSpPr>
          <p:nvPr/>
        </p:nvSpPr>
        <p:spPr bwMode="auto">
          <a:xfrm>
            <a:off x="5503863" y="2690813"/>
            <a:ext cx="41275" cy="4762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4" name="Rectangle 875"/>
          <p:cNvSpPr>
            <a:spLocks noChangeArrowheads="1"/>
          </p:cNvSpPr>
          <p:nvPr/>
        </p:nvSpPr>
        <p:spPr bwMode="auto">
          <a:xfrm>
            <a:off x="5503863" y="2695575"/>
            <a:ext cx="41275" cy="7938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5" name="Rectangle 876"/>
          <p:cNvSpPr>
            <a:spLocks noChangeArrowheads="1"/>
          </p:cNvSpPr>
          <p:nvPr/>
        </p:nvSpPr>
        <p:spPr bwMode="auto">
          <a:xfrm>
            <a:off x="5503863" y="2703513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6" name="Rectangle 877"/>
          <p:cNvSpPr>
            <a:spLocks noChangeArrowheads="1"/>
          </p:cNvSpPr>
          <p:nvPr/>
        </p:nvSpPr>
        <p:spPr bwMode="auto">
          <a:xfrm>
            <a:off x="5503863" y="2709863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7" name="Rectangle 878"/>
          <p:cNvSpPr>
            <a:spLocks noChangeArrowheads="1"/>
          </p:cNvSpPr>
          <p:nvPr/>
        </p:nvSpPr>
        <p:spPr bwMode="auto">
          <a:xfrm>
            <a:off x="5503863" y="2716213"/>
            <a:ext cx="41275" cy="6350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8" name="Rectangle 879"/>
          <p:cNvSpPr>
            <a:spLocks noChangeArrowheads="1"/>
          </p:cNvSpPr>
          <p:nvPr/>
        </p:nvSpPr>
        <p:spPr bwMode="auto">
          <a:xfrm>
            <a:off x="5503863" y="2722563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19" name="Rectangle 880"/>
          <p:cNvSpPr>
            <a:spLocks noChangeArrowheads="1"/>
          </p:cNvSpPr>
          <p:nvPr/>
        </p:nvSpPr>
        <p:spPr bwMode="auto">
          <a:xfrm>
            <a:off x="5503863" y="2728913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0" name="Rectangle 881"/>
          <p:cNvSpPr>
            <a:spLocks noChangeArrowheads="1"/>
          </p:cNvSpPr>
          <p:nvPr/>
        </p:nvSpPr>
        <p:spPr bwMode="auto">
          <a:xfrm>
            <a:off x="5503863" y="2735263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1" name="Rectangle 882"/>
          <p:cNvSpPr>
            <a:spLocks noChangeArrowheads="1"/>
          </p:cNvSpPr>
          <p:nvPr/>
        </p:nvSpPr>
        <p:spPr bwMode="auto">
          <a:xfrm>
            <a:off x="5503863" y="2743200"/>
            <a:ext cx="41275" cy="6350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2" name="Rectangle 883"/>
          <p:cNvSpPr>
            <a:spLocks noChangeArrowheads="1"/>
          </p:cNvSpPr>
          <p:nvPr/>
        </p:nvSpPr>
        <p:spPr bwMode="auto">
          <a:xfrm>
            <a:off x="5503863" y="274955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3" name="Rectangle 884"/>
          <p:cNvSpPr>
            <a:spLocks noChangeArrowheads="1"/>
          </p:cNvSpPr>
          <p:nvPr/>
        </p:nvSpPr>
        <p:spPr bwMode="auto">
          <a:xfrm>
            <a:off x="5503863" y="2757488"/>
            <a:ext cx="41275" cy="7937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4" name="Rectangle 885"/>
          <p:cNvSpPr>
            <a:spLocks noChangeArrowheads="1"/>
          </p:cNvSpPr>
          <p:nvPr/>
        </p:nvSpPr>
        <p:spPr bwMode="auto">
          <a:xfrm>
            <a:off x="5503863" y="2765425"/>
            <a:ext cx="41275" cy="6350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5" name="Rectangle 886"/>
          <p:cNvSpPr>
            <a:spLocks noChangeArrowheads="1"/>
          </p:cNvSpPr>
          <p:nvPr/>
        </p:nvSpPr>
        <p:spPr bwMode="auto">
          <a:xfrm>
            <a:off x="5503863" y="277177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6" name="Rectangle 887"/>
          <p:cNvSpPr>
            <a:spLocks noChangeArrowheads="1"/>
          </p:cNvSpPr>
          <p:nvPr/>
        </p:nvSpPr>
        <p:spPr bwMode="auto">
          <a:xfrm>
            <a:off x="5503863" y="277812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7" name="Rectangle 888"/>
          <p:cNvSpPr>
            <a:spLocks noChangeArrowheads="1"/>
          </p:cNvSpPr>
          <p:nvPr/>
        </p:nvSpPr>
        <p:spPr bwMode="auto">
          <a:xfrm>
            <a:off x="5503863" y="278447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8" name="Rectangle 889"/>
          <p:cNvSpPr>
            <a:spLocks noChangeArrowheads="1"/>
          </p:cNvSpPr>
          <p:nvPr/>
        </p:nvSpPr>
        <p:spPr bwMode="auto">
          <a:xfrm>
            <a:off x="5503863" y="2790825"/>
            <a:ext cx="41275" cy="7938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29" name="Rectangle 890"/>
          <p:cNvSpPr>
            <a:spLocks noChangeArrowheads="1"/>
          </p:cNvSpPr>
          <p:nvPr/>
        </p:nvSpPr>
        <p:spPr bwMode="auto">
          <a:xfrm>
            <a:off x="5503863" y="2798763"/>
            <a:ext cx="41275" cy="4762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0" name="Rectangle 891"/>
          <p:cNvSpPr>
            <a:spLocks noChangeArrowheads="1"/>
          </p:cNvSpPr>
          <p:nvPr/>
        </p:nvSpPr>
        <p:spPr bwMode="auto">
          <a:xfrm>
            <a:off x="5503863" y="2803525"/>
            <a:ext cx="41275" cy="7938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1" name="Rectangle 892"/>
          <p:cNvSpPr>
            <a:spLocks noChangeArrowheads="1"/>
          </p:cNvSpPr>
          <p:nvPr/>
        </p:nvSpPr>
        <p:spPr bwMode="auto">
          <a:xfrm>
            <a:off x="5503863" y="2811463"/>
            <a:ext cx="41275" cy="6350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2" name="Rectangle 893"/>
          <p:cNvSpPr>
            <a:spLocks noChangeArrowheads="1"/>
          </p:cNvSpPr>
          <p:nvPr/>
        </p:nvSpPr>
        <p:spPr bwMode="auto">
          <a:xfrm>
            <a:off x="5503863" y="2817813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3" name="Rectangle 894"/>
          <p:cNvSpPr>
            <a:spLocks noChangeArrowheads="1"/>
          </p:cNvSpPr>
          <p:nvPr/>
        </p:nvSpPr>
        <p:spPr bwMode="auto">
          <a:xfrm>
            <a:off x="5503863" y="2824163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4" name="Rectangle 895"/>
          <p:cNvSpPr>
            <a:spLocks noChangeArrowheads="1"/>
          </p:cNvSpPr>
          <p:nvPr/>
        </p:nvSpPr>
        <p:spPr bwMode="auto">
          <a:xfrm>
            <a:off x="5503863" y="283051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5" name="Rectangle 896"/>
          <p:cNvSpPr>
            <a:spLocks noChangeArrowheads="1"/>
          </p:cNvSpPr>
          <p:nvPr/>
        </p:nvSpPr>
        <p:spPr bwMode="auto">
          <a:xfrm>
            <a:off x="5503863" y="283686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6" name="Rectangle 897"/>
          <p:cNvSpPr>
            <a:spLocks noChangeArrowheads="1"/>
          </p:cNvSpPr>
          <p:nvPr/>
        </p:nvSpPr>
        <p:spPr bwMode="auto">
          <a:xfrm>
            <a:off x="5503863" y="2843213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7" name="Rectangle 898"/>
          <p:cNvSpPr>
            <a:spLocks noChangeArrowheads="1"/>
          </p:cNvSpPr>
          <p:nvPr/>
        </p:nvSpPr>
        <p:spPr bwMode="auto">
          <a:xfrm>
            <a:off x="5503863" y="2851150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8" name="Rectangle 899"/>
          <p:cNvSpPr>
            <a:spLocks noChangeArrowheads="1"/>
          </p:cNvSpPr>
          <p:nvPr/>
        </p:nvSpPr>
        <p:spPr bwMode="auto">
          <a:xfrm>
            <a:off x="5503863" y="285591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39" name="Rectangle 900"/>
          <p:cNvSpPr>
            <a:spLocks noChangeArrowheads="1"/>
          </p:cNvSpPr>
          <p:nvPr/>
        </p:nvSpPr>
        <p:spPr bwMode="auto">
          <a:xfrm>
            <a:off x="5503863" y="2863850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0" name="Rectangle 901"/>
          <p:cNvSpPr>
            <a:spLocks noChangeArrowheads="1"/>
          </p:cNvSpPr>
          <p:nvPr/>
        </p:nvSpPr>
        <p:spPr bwMode="auto">
          <a:xfrm>
            <a:off x="5503863" y="2870200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1" name="Rectangle 902"/>
          <p:cNvSpPr>
            <a:spLocks noChangeArrowheads="1"/>
          </p:cNvSpPr>
          <p:nvPr/>
        </p:nvSpPr>
        <p:spPr bwMode="auto">
          <a:xfrm>
            <a:off x="5503863" y="287655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2" name="Rectangle 903"/>
          <p:cNvSpPr>
            <a:spLocks noChangeArrowheads="1"/>
          </p:cNvSpPr>
          <p:nvPr/>
        </p:nvSpPr>
        <p:spPr bwMode="auto">
          <a:xfrm>
            <a:off x="5503863" y="288290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3" name="Rectangle 904"/>
          <p:cNvSpPr>
            <a:spLocks noChangeArrowheads="1"/>
          </p:cNvSpPr>
          <p:nvPr/>
        </p:nvSpPr>
        <p:spPr bwMode="auto">
          <a:xfrm>
            <a:off x="5503863" y="2889250"/>
            <a:ext cx="41275" cy="79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4" name="Rectangle 905"/>
          <p:cNvSpPr>
            <a:spLocks noChangeArrowheads="1"/>
          </p:cNvSpPr>
          <p:nvPr/>
        </p:nvSpPr>
        <p:spPr bwMode="auto">
          <a:xfrm>
            <a:off x="5503863" y="2897188"/>
            <a:ext cx="41275" cy="4762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5" name="Rectangle 906"/>
          <p:cNvSpPr>
            <a:spLocks noChangeArrowheads="1"/>
          </p:cNvSpPr>
          <p:nvPr/>
        </p:nvSpPr>
        <p:spPr bwMode="auto">
          <a:xfrm>
            <a:off x="5503863" y="290195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6" name="Rectangle 907"/>
          <p:cNvSpPr>
            <a:spLocks noChangeArrowheads="1"/>
          </p:cNvSpPr>
          <p:nvPr/>
        </p:nvSpPr>
        <p:spPr bwMode="auto">
          <a:xfrm>
            <a:off x="5503863" y="290988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7" name="Rectangle 908"/>
          <p:cNvSpPr>
            <a:spLocks noChangeArrowheads="1"/>
          </p:cNvSpPr>
          <p:nvPr/>
        </p:nvSpPr>
        <p:spPr bwMode="auto">
          <a:xfrm>
            <a:off x="5503863" y="291623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8" name="Rectangle 909"/>
          <p:cNvSpPr>
            <a:spLocks noChangeArrowheads="1"/>
          </p:cNvSpPr>
          <p:nvPr/>
        </p:nvSpPr>
        <p:spPr bwMode="auto">
          <a:xfrm>
            <a:off x="5503863" y="292258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49" name="Rectangle 910"/>
          <p:cNvSpPr>
            <a:spLocks noChangeArrowheads="1"/>
          </p:cNvSpPr>
          <p:nvPr/>
        </p:nvSpPr>
        <p:spPr bwMode="auto">
          <a:xfrm>
            <a:off x="5503863" y="292893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0" name="Rectangle 911"/>
          <p:cNvSpPr>
            <a:spLocks noChangeArrowheads="1"/>
          </p:cNvSpPr>
          <p:nvPr/>
        </p:nvSpPr>
        <p:spPr bwMode="auto">
          <a:xfrm>
            <a:off x="5503863" y="2935288"/>
            <a:ext cx="41275" cy="7937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1" name="Rectangle 912"/>
          <p:cNvSpPr>
            <a:spLocks noChangeArrowheads="1"/>
          </p:cNvSpPr>
          <p:nvPr/>
        </p:nvSpPr>
        <p:spPr bwMode="auto">
          <a:xfrm>
            <a:off x="5503863" y="2943225"/>
            <a:ext cx="41275" cy="4763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2" name="Rectangle 913"/>
          <p:cNvSpPr>
            <a:spLocks noChangeArrowheads="1"/>
          </p:cNvSpPr>
          <p:nvPr/>
        </p:nvSpPr>
        <p:spPr bwMode="auto">
          <a:xfrm>
            <a:off x="5503863" y="2947988"/>
            <a:ext cx="41275" cy="7937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3" name="Rectangle 914"/>
          <p:cNvSpPr>
            <a:spLocks noChangeArrowheads="1"/>
          </p:cNvSpPr>
          <p:nvPr/>
        </p:nvSpPr>
        <p:spPr bwMode="auto">
          <a:xfrm>
            <a:off x="5503863" y="2955925"/>
            <a:ext cx="41275" cy="6350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4" name="Rectangle 915"/>
          <p:cNvSpPr>
            <a:spLocks noChangeArrowheads="1"/>
          </p:cNvSpPr>
          <p:nvPr/>
        </p:nvSpPr>
        <p:spPr bwMode="auto">
          <a:xfrm>
            <a:off x="5503863" y="2962275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5" name="Rectangle 916"/>
          <p:cNvSpPr>
            <a:spLocks noChangeArrowheads="1"/>
          </p:cNvSpPr>
          <p:nvPr/>
        </p:nvSpPr>
        <p:spPr bwMode="auto">
          <a:xfrm>
            <a:off x="5503863" y="2968625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56" name="Rectangle 917"/>
          <p:cNvSpPr>
            <a:spLocks noChangeArrowheads="1"/>
          </p:cNvSpPr>
          <p:nvPr/>
        </p:nvSpPr>
        <p:spPr bwMode="auto">
          <a:xfrm>
            <a:off x="5503863" y="2552700"/>
            <a:ext cx="41275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57" name="Picture 9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58" name="Picture 9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63" y="2533650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59" name="Rectangle 920"/>
          <p:cNvSpPr>
            <a:spLocks noChangeArrowheads="1"/>
          </p:cNvSpPr>
          <p:nvPr/>
        </p:nvSpPr>
        <p:spPr bwMode="auto">
          <a:xfrm>
            <a:off x="5810250" y="2535238"/>
            <a:ext cx="33338" cy="174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760" name="Picture 9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761" name="Picture 92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514600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762" name="Rectangle 923"/>
          <p:cNvSpPr>
            <a:spLocks noChangeArrowheads="1"/>
          </p:cNvSpPr>
          <p:nvPr/>
        </p:nvSpPr>
        <p:spPr bwMode="auto">
          <a:xfrm>
            <a:off x="5765800" y="2574925"/>
            <a:ext cx="77788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3" name="Line 924"/>
          <p:cNvSpPr>
            <a:spLocks noChangeShapeType="1"/>
          </p:cNvSpPr>
          <p:nvPr/>
        </p:nvSpPr>
        <p:spPr bwMode="auto">
          <a:xfrm>
            <a:off x="5765800" y="2514600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4" name="Line 925"/>
          <p:cNvSpPr>
            <a:spLocks noChangeShapeType="1"/>
          </p:cNvSpPr>
          <p:nvPr/>
        </p:nvSpPr>
        <p:spPr bwMode="auto">
          <a:xfrm>
            <a:off x="5843588" y="251460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5" name="Rectangle 926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6" name="Rectangle 927"/>
          <p:cNvSpPr>
            <a:spLocks noChangeArrowheads="1"/>
          </p:cNvSpPr>
          <p:nvPr/>
        </p:nvSpPr>
        <p:spPr bwMode="auto">
          <a:xfrm>
            <a:off x="5778500" y="2586038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7" name="Rectangle 928"/>
          <p:cNvSpPr>
            <a:spLocks noChangeArrowheads="1"/>
          </p:cNvSpPr>
          <p:nvPr/>
        </p:nvSpPr>
        <p:spPr bwMode="auto">
          <a:xfrm>
            <a:off x="5781675" y="2595563"/>
            <a:ext cx="15875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8" name="Rectangle 929"/>
          <p:cNvSpPr>
            <a:spLocks noChangeArrowheads="1"/>
          </p:cNvSpPr>
          <p:nvPr/>
        </p:nvSpPr>
        <p:spPr bwMode="auto">
          <a:xfrm>
            <a:off x="5797550" y="259556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69" name="Rectangle 930"/>
          <p:cNvSpPr>
            <a:spLocks noChangeArrowheads="1"/>
          </p:cNvSpPr>
          <p:nvPr/>
        </p:nvSpPr>
        <p:spPr bwMode="auto">
          <a:xfrm>
            <a:off x="5781675" y="2589213"/>
            <a:ext cx="3175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0" name="Rectangle 931"/>
          <p:cNvSpPr>
            <a:spLocks noChangeArrowheads="1"/>
          </p:cNvSpPr>
          <p:nvPr/>
        </p:nvSpPr>
        <p:spPr bwMode="auto">
          <a:xfrm>
            <a:off x="5784850" y="2589213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1" name="Rectangle 932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2" name="Rectangle 933"/>
          <p:cNvSpPr>
            <a:spLocks noChangeArrowheads="1"/>
          </p:cNvSpPr>
          <p:nvPr/>
        </p:nvSpPr>
        <p:spPr bwMode="auto">
          <a:xfrm>
            <a:off x="5786438" y="2589213"/>
            <a:ext cx="1587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3" name="Rectangle 934"/>
          <p:cNvSpPr>
            <a:spLocks noChangeArrowheads="1"/>
          </p:cNvSpPr>
          <p:nvPr/>
        </p:nvSpPr>
        <p:spPr bwMode="auto">
          <a:xfrm>
            <a:off x="5788025" y="2589213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4" name="Rectangle 935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5" name="Rectangle 936"/>
          <p:cNvSpPr>
            <a:spLocks noChangeArrowheads="1"/>
          </p:cNvSpPr>
          <p:nvPr/>
        </p:nvSpPr>
        <p:spPr bwMode="auto">
          <a:xfrm>
            <a:off x="5789613" y="2589213"/>
            <a:ext cx="1587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6" name="Rectangle 937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7" name="Rectangle 938"/>
          <p:cNvSpPr>
            <a:spLocks noChangeArrowheads="1"/>
          </p:cNvSpPr>
          <p:nvPr/>
        </p:nvSpPr>
        <p:spPr bwMode="auto">
          <a:xfrm>
            <a:off x="5791200" y="2589213"/>
            <a:ext cx="1588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8" name="Rectangle 939"/>
          <p:cNvSpPr>
            <a:spLocks noChangeArrowheads="1"/>
          </p:cNvSpPr>
          <p:nvPr/>
        </p:nvSpPr>
        <p:spPr bwMode="auto">
          <a:xfrm>
            <a:off x="5792788" y="2589213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79" name="Rectangle 940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0" name="Rectangle 941"/>
          <p:cNvSpPr>
            <a:spLocks noChangeArrowheads="1"/>
          </p:cNvSpPr>
          <p:nvPr/>
        </p:nvSpPr>
        <p:spPr bwMode="auto">
          <a:xfrm>
            <a:off x="5794375" y="2589213"/>
            <a:ext cx="1588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1" name="Rectangle 942"/>
          <p:cNvSpPr>
            <a:spLocks noChangeArrowheads="1"/>
          </p:cNvSpPr>
          <p:nvPr/>
        </p:nvSpPr>
        <p:spPr bwMode="auto">
          <a:xfrm>
            <a:off x="5795963" y="2589213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2" name="Rectangle 943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3" name="Rectangle 944"/>
          <p:cNvSpPr>
            <a:spLocks noChangeArrowheads="1"/>
          </p:cNvSpPr>
          <p:nvPr/>
        </p:nvSpPr>
        <p:spPr bwMode="auto">
          <a:xfrm>
            <a:off x="5797550" y="2589213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4" name="Rectangle 945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5" name="Rectangle 946"/>
          <p:cNvSpPr>
            <a:spLocks noChangeArrowheads="1"/>
          </p:cNvSpPr>
          <p:nvPr/>
        </p:nvSpPr>
        <p:spPr bwMode="auto">
          <a:xfrm>
            <a:off x="5799138" y="2589213"/>
            <a:ext cx="1587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6" name="Rectangle 947"/>
          <p:cNvSpPr>
            <a:spLocks noChangeArrowheads="1"/>
          </p:cNvSpPr>
          <p:nvPr/>
        </p:nvSpPr>
        <p:spPr bwMode="auto">
          <a:xfrm>
            <a:off x="5800725" y="2589213"/>
            <a:ext cx="0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7" name="Rectangle 948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8" name="Rectangle 949"/>
          <p:cNvSpPr>
            <a:spLocks noChangeArrowheads="1"/>
          </p:cNvSpPr>
          <p:nvPr/>
        </p:nvSpPr>
        <p:spPr bwMode="auto">
          <a:xfrm>
            <a:off x="5800725" y="2589213"/>
            <a:ext cx="3175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89" name="Rectangle 950"/>
          <p:cNvSpPr>
            <a:spLocks noChangeArrowheads="1"/>
          </p:cNvSpPr>
          <p:nvPr/>
        </p:nvSpPr>
        <p:spPr bwMode="auto">
          <a:xfrm>
            <a:off x="5803900" y="25892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0" name="Rectangle 951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1" name="Rectangle 952"/>
          <p:cNvSpPr>
            <a:spLocks noChangeArrowheads="1"/>
          </p:cNvSpPr>
          <p:nvPr/>
        </p:nvSpPr>
        <p:spPr bwMode="auto">
          <a:xfrm>
            <a:off x="5805488" y="2589213"/>
            <a:ext cx="1587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2" name="Rectangle 953"/>
          <p:cNvSpPr>
            <a:spLocks noChangeArrowheads="1"/>
          </p:cNvSpPr>
          <p:nvPr/>
        </p:nvSpPr>
        <p:spPr bwMode="auto">
          <a:xfrm>
            <a:off x="5807075" y="25892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3" name="Rectangle 954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4" name="Rectangle 955"/>
          <p:cNvSpPr>
            <a:spLocks noChangeArrowheads="1"/>
          </p:cNvSpPr>
          <p:nvPr/>
        </p:nvSpPr>
        <p:spPr bwMode="auto">
          <a:xfrm>
            <a:off x="5808663" y="2589213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5" name="Rectangle 956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6" name="Rectangle 957"/>
          <p:cNvSpPr>
            <a:spLocks noChangeArrowheads="1"/>
          </p:cNvSpPr>
          <p:nvPr/>
        </p:nvSpPr>
        <p:spPr bwMode="auto">
          <a:xfrm>
            <a:off x="5810250" y="25892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7" name="Rectangle 958"/>
          <p:cNvSpPr>
            <a:spLocks noChangeArrowheads="1"/>
          </p:cNvSpPr>
          <p:nvPr/>
        </p:nvSpPr>
        <p:spPr bwMode="auto">
          <a:xfrm>
            <a:off x="5811838" y="2589213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8" name="Rectangle 959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99" name="Rectangle 960"/>
          <p:cNvSpPr>
            <a:spLocks noChangeArrowheads="1"/>
          </p:cNvSpPr>
          <p:nvPr/>
        </p:nvSpPr>
        <p:spPr bwMode="auto">
          <a:xfrm>
            <a:off x="5813425" y="2589213"/>
            <a:ext cx="1588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0" name="Rectangle 961"/>
          <p:cNvSpPr>
            <a:spLocks noChangeArrowheads="1"/>
          </p:cNvSpPr>
          <p:nvPr/>
        </p:nvSpPr>
        <p:spPr bwMode="auto">
          <a:xfrm>
            <a:off x="5815013" y="2589213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1" name="Rectangle 962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2" name="Rectangle 963"/>
          <p:cNvSpPr>
            <a:spLocks noChangeArrowheads="1"/>
          </p:cNvSpPr>
          <p:nvPr/>
        </p:nvSpPr>
        <p:spPr bwMode="auto">
          <a:xfrm>
            <a:off x="5816600" y="2589213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3" name="Rectangle 964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4" name="Rectangle 965"/>
          <p:cNvSpPr>
            <a:spLocks noChangeArrowheads="1"/>
          </p:cNvSpPr>
          <p:nvPr/>
        </p:nvSpPr>
        <p:spPr bwMode="auto">
          <a:xfrm>
            <a:off x="5818188" y="2589213"/>
            <a:ext cx="1587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5" name="Rectangle 966"/>
          <p:cNvSpPr>
            <a:spLocks noChangeArrowheads="1"/>
          </p:cNvSpPr>
          <p:nvPr/>
        </p:nvSpPr>
        <p:spPr bwMode="auto">
          <a:xfrm>
            <a:off x="5819775" y="2589213"/>
            <a:ext cx="0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6" name="Rectangle 967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7" name="Rectangle 968"/>
          <p:cNvSpPr>
            <a:spLocks noChangeArrowheads="1"/>
          </p:cNvSpPr>
          <p:nvPr/>
        </p:nvSpPr>
        <p:spPr bwMode="auto">
          <a:xfrm>
            <a:off x="5819775" y="2589213"/>
            <a:ext cx="3175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8" name="Rectangle 969"/>
          <p:cNvSpPr>
            <a:spLocks noChangeArrowheads="1"/>
          </p:cNvSpPr>
          <p:nvPr/>
        </p:nvSpPr>
        <p:spPr bwMode="auto">
          <a:xfrm>
            <a:off x="5822950" y="25892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09" name="Rectangle 970"/>
          <p:cNvSpPr>
            <a:spLocks noChangeArrowheads="1"/>
          </p:cNvSpPr>
          <p:nvPr/>
        </p:nvSpPr>
        <p:spPr bwMode="auto">
          <a:xfrm>
            <a:off x="5810250" y="2595563"/>
            <a:ext cx="14288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0" name="Freeform 971"/>
          <p:cNvSpPr>
            <a:spLocks/>
          </p:cNvSpPr>
          <p:nvPr/>
        </p:nvSpPr>
        <p:spPr bwMode="auto">
          <a:xfrm>
            <a:off x="5491163" y="24844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8"/>
                </a:lnTo>
                <a:lnTo>
                  <a:pt x="106" y="0"/>
                </a:lnTo>
                <a:lnTo>
                  <a:pt x="500" y="0"/>
                </a:lnTo>
                <a:lnTo>
                  <a:pt x="500" y="615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1" name="Rectangle 972"/>
          <p:cNvSpPr>
            <a:spLocks noChangeArrowheads="1"/>
          </p:cNvSpPr>
          <p:nvPr/>
        </p:nvSpPr>
        <p:spPr bwMode="auto">
          <a:xfrm>
            <a:off x="5635625" y="3028950"/>
            <a:ext cx="5318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TRIUMF</a:t>
            </a:r>
          </a:p>
        </p:txBody>
      </p:sp>
      <p:sp>
        <p:nvSpPr>
          <p:cNvPr id="138812" name="Freeform 973"/>
          <p:cNvSpPr>
            <a:spLocks noEditPoints="1"/>
          </p:cNvSpPr>
          <p:nvPr/>
        </p:nvSpPr>
        <p:spPr bwMode="auto">
          <a:xfrm>
            <a:off x="6048375" y="3714750"/>
            <a:ext cx="379413" cy="26988"/>
          </a:xfrm>
          <a:custGeom>
            <a:avLst/>
            <a:gdLst>
              <a:gd name="T0" fmla="*/ 0 w 478"/>
              <a:gd name="T1" fmla="*/ 2147483647 h 35"/>
              <a:gd name="T2" fmla="*/ 0 w 478"/>
              <a:gd name="T3" fmla="*/ 2147483647 h 35"/>
              <a:gd name="T4" fmla="*/ 2147483647 w 478"/>
              <a:gd name="T5" fmla="*/ 2147483647 h 35"/>
              <a:gd name="T6" fmla="*/ 2147483647 w 478"/>
              <a:gd name="T7" fmla="*/ 2147483647 h 35"/>
              <a:gd name="T8" fmla="*/ 0 w 478"/>
              <a:gd name="T9" fmla="*/ 2147483647 h 35"/>
              <a:gd name="T10" fmla="*/ 2147483647 w 478"/>
              <a:gd name="T11" fmla="*/ 2147483647 h 35"/>
              <a:gd name="T12" fmla="*/ 2147483647 w 478"/>
              <a:gd name="T13" fmla="*/ 2147483647 h 35"/>
              <a:gd name="T14" fmla="*/ 2147483647 w 478"/>
              <a:gd name="T15" fmla="*/ 2147483647 h 35"/>
              <a:gd name="T16" fmla="*/ 2147483647 w 478"/>
              <a:gd name="T17" fmla="*/ 2147483647 h 35"/>
              <a:gd name="T18" fmla="*/ 2147483647 w 478"/>
              <a:gd name="T19" fmla="*/ 2147483647 h 35"/>
              <a:gd name="T20" fmla="*/ 2147483647 w 478"/>
              <a:gd name="T21" fmla="*/ 2147483647 h 35"/>
              <a:gd name="T22" fmla="*/ 2147483647 w 478"/>
              <a:gd name="T23" fmla="*/ 2147483647 h 35"/>
              <a:gd name="T24" fmla="*/ 2147483647 w 478"/>
              <a:gd name="T25" fmla="*/ 2147483647 h 35"/>
              <a:gd name="T26" fmla="*/ 2147483647 w 478"/>
              <a:gd name="T27" fmla="*/ 2147483647 h 35"/>
              <a:gd name="T28" fmla="*/ 2147483647 w 478"/>
              <a:gd name="T29" fmla="*/ 2147483647 h 35"/>
              <a:gd name="T30" fmla="*/ 2147483647 w 478"/>
              <a:gd name="T31" fmla="*/ 2147483647 h 35"/>
              <a:gd name="T32" fmla="*/ 2147483647 w 478"/>
              <a:gd name="T33" fmla="*/ 2147483647 h 35"/>
              <a:gd name="T34" fmla="*/ 2147483647 w 478"/>
              <a:gd name="T35" fmla="*/ 2147483647 h 35"/>
              <a:gd name="T36" fmla="*/ 2147483647 w 478"/>
              <a:gd name="T37" fmla="*/ 2147483647 h 35"/>
              <a:gd name="T38" fmla="*/ 2147483647 w 478"/>
              <a:gd name="T39" fmla="*/ 2147483647 h 35"/>
              <a:gd name="T40" fmla="*/ 2147483647 w 478"/>
              <a:gd name="T41" fmla="*/ 2147483647 h 35"/>
              <a:gd name="T42" fmla="*/ 2147483647 w 478"/>
              <a:gd name="T43" fmla="*/ 2147483647 h 35"/>
              <a:gd name="T44" fmla="*/ 2147483647 w 478"/>
              <a:gd name="T45" fmla="*/ 2147483647 h 35"/>
              <a:gd name="T46" fmla="*/ 2147483647 w 478"/>
              <a:gd name="T47" fmla="*/ 2147483647 h 35"/>
              <a:gd name="T48" fmla="*/ 2147483647 w 478"/>
              <a:gd name="T49" fmla="*/ 2147483647 h 35"/>
              <a:gd name="T50" fmla="*/ 2147483647 w 478"/>
              <a:gd name="T51" fmla="*/ 0 h 35"/>
              <a:gd name="T52" fmla="*/ 2147483647 w 478"/>
              <a:gd name="T53" fmla="*/ 2147483647 h 35"/>
              <a:gd name="T54" fmla="*/ 2147483647 w 478"/>
              <a:gd name="T55" fmla="*/ 2147483647 h 35"/>
              <a:gd name="T56" fmla="*/ 2147483647 w 478"/>
              <a:gd name="T57" fmla="*/ 0 h 35"/>
              <a:gd name="T58" fmla="*/ 2147483647 w 478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5"/>
              <a:gd name="T92" fmla="*/ 478 w 478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71" y="22"/>
                </a:moveTo>
                <a:lnTo>
                  <a:pt x="71" y="35"/>
                </a:lnTo>
                <a:lnTo>
                  <a:pt x="87" y="35"/>
                </a:lnTo>
                <a:lnTo>
                  <a:pt x="87" y="22"/>
                </a:lnTo>
                <a:lnTo>
                  <a:pt x="71" y="22"/>
                </a:lnTo>
                <a:close/>
                <a:moveTo>
                  <a:pt x="308" y="22"/>
                </a:moveTo>
                <a:lnTo>
                  <a:pt x="308" y="35"/>
                </a:lnTo>
                <a:lnTo>
                  <a:pt x="291" y="35"/>
                </a:lnTo>
                <a:lnTo>
                  <a:pt x="291" y="22"/>
                </a:lnTo>
                <a:lnTo>
                  <a:pt x="308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5"/>
                </a:lnTo>
                <a:lnTo>
                  <a:pt x="443" y="35"/>
                </a:lnTo>
                <a:lnTo>
                  <a:pt x="443" y="22"/>
                </a:lnTo>
                <a:lnTo>
                  <a:pt x="426" y="22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3" name="Rectangle 974"/>
          <p:cNvSpPr>
            <a:spLocks noChangeArrowheads="1"/>
          </p:cNvSpPr>
          <p:nvPr/>
        </p:nvSpPr>
        <p:spPr bwMode="auto">
          <a:xfrm>
            <a:off x="6048375" y="371633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4" name="Rectangle 975"/>
          <p:cNvSpPr>
            <a:spLocks noChangeArrowheads="1"/>
          </p:cNvSpPr>
          <p:nvPr/>
        </p:nvSpPr>
        <p:spPr bwMode="auto">
          <a:xfrm>
            <a:off x="61039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5" name="Rectangle 976"/>
          <p:cNvSpPr>
            <a:spLocks noChangeArrowheads="1"/>
          </p:cNvSpPr>
          <p:nvPr/>
        </p:nvSpPr>
        <p:spPr bwMode="auto">
          <a:xfrm>
            <a:off x="6280150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6" name="Rectangle 977"/>
          <p:cNvSpPr>
            <a:spLocks noChangeArrowheads="1"/>
          </p:cNvSpPr>
          <p:nvPr/>
        </p:nvSpPr>
        <p:spPr bwMode="auto">
          <a:xfrm>
            <a:off x="6307138" y="3730625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7" name="Rectangle 978"/>
          <p:cNvSpPr>
            <a:spLocks noChangeArrowheads="1"/>
          </p:cNvSpPr>
          <p:nvPr/>
        </p:nvSpPr>
        <p:spPr bwMode="auto">
          <a:xfrm>
            <a:off x="6386513" y="373062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8" name="Rectangle 979"/>
          <p:cNvSpPr>
            <a:spLocks noChangeArrowheads="1"/>
          </p:cNvSpPr>
          <p:nvPr/>
        </p:nvSpPr>
        <p:spPr bwMode="auto">
          <a:xfrm>
            <a:off x="6415088" y="37147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19" name="Freeform 980"/>
          <p:cNvSpPr>
            <a:spLocks/>
          </p:cNvSpPr>
          <p:nvPr/>
        </p:nvSpPr>
        <p:spPr bwMode="auto">
          <a:xfrm>
            <a:off x="6407150" y="3216275"/>
            <a:ext cx="30163" cy="519113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6"/>
                </a:lnTo>
                <a:lnTo>
                  <a:pt x="39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0" name="Freeform 981"/>
          <p:cNvSpPr>
            <a:spLocks/>
          </p:cNvSpPr>
          <p:nvPr/>
        </p:nvSpPr>
        <p:spPr bwMode="auto">
          <a:xfrm>
            <a:off x="6300788" y="321786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1" name="Freeform 982"/>
          <p:cNvSpPr>
            <a:spLocks/>
          </p:cNvSpPr>
          <p:nvPr/>
        </p:nvSpPr>
        <p:spPr bwMode="auto">
          <a:xfrm>
            <a:off x="6042025" y="3255963"/>
            <a:ext cx="52388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2" name="Freeform 983"/>
          <p:cNvSpPr>
            <a:spLocks/>
          </p:cNvSpPr>
          <p:nvPr/>
        </p:nvSpPr>
        <p:spPr bwMode="auto">
          <a:xfrm>
            <a:off x="6094413" y="321786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823" name="Rectangle 984"/>
          <p:cNvSpPr>
            <a:spLocks noChangeArrowheads="1"/>
          </p:cNvSpPr>
          <p:nvPr/>
        </p:nvSpPr>
        <p:spPr bwMode="auto">
          <a:xfrm>
            <a:off x="6040438" y="3216275"/>
            <a:ext cx="396875" cy="15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4" name="Rectangle 985"/>
          <p:cNvSpPr>
            <a:spLocks noChangeArrowheads="1"/>
          </p:cNvSpPr>
          <p:nvPr/>
        </p:nvSpPr>
        <p:spPr bwMode="auto">
          <a:xfrm>
            <a:off x="6040438" y="321786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5" name="Rectangle 986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6" name="Rectangle 987"/>
          <p:cNvSpPr>
            <a:spLocks noChangeArrowheads="1"/>
          </p:cNvSpPr>
          <p:nvPr/>
        </p:nvSpPr>
        <p:spPr bwMode="auto">
          <a:xfrm>
            <a:off x="6040438" y="321945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7" name="Rectangle 988"/>
          <p:cNvSpPr>
            <a:spLocks noChangeArrowheads="1"/>
          </p:cNvSpPr>
          <p:nvPr/>
        </p:nvSpPr>
        <p:spPr bwMode="auto">
          <a:xfrm>
            <a:off x="6040438" y="322103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8" name="Rectangle 989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29" name="Rectangle 990"/>
          <p:cNvSpPr>
            <a:spLocks noChangeArrowheads="1"/>
          </p:cNvSpPr>
          <p:nvPr/>
        </p:nvSpPr>
        <p:spPr bwMode="auto">
          <a:xfrm>
            <a:off x="6040438" y="322262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0" name="Rectangle 991"/>
          <p:cNvSpPr>
            <a:spLocks noChangeArrowheads="1"/>
          </p:cNvSpPr>
          <p:nvPr/>
        </p:nvSpPr>
        <p:spPr bwMode="auto">
          <a:xfrm>
            <a:off x="6040438" y="3224213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1" name="Rectangle 992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2" name="Rectangle 993"/>
          <p:cNvSpPr>
            <a:spLocks noChangeArrowheads="1"/>
          </p:cNvSpPr>
          <p:nvPr/>
        </p:nvSpPr>
        <p:spPr bwMode="auto">
          <a:xfrm>
            <a:off x="6040438" y="322580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3" name="Rectangle 994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4" name="Rectangle 995"/>
          <p:cNvSpPr>
            <a:spLocks noChangeArrowheads="1"/>
          </p:cNvSpPr>
          <p:nvPr/>
        </p:nvSpPr>
        <p:spPr bwMode="auto">
          <a:xfrm>
            <a:off x="6040438" y="322738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5" name="Rectangle 996"/>
          <p:cNvSpPr>
            <a:spLocks noChangeArrowheads="1"/>
          </p:cNvSpPr>
          <p:nvPr/>
        </p:nvSpPr>
        <p:spPr bwMode="auto">
          <a:xfrm>
            <a:off x="6040438" y="3228975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6" name="Rectangle 997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7" name="Rectangle 998"/>
          <p:cNvSpPr>
            <a:spLocks noChangeArrowheads="1"/>
          </p:cNvSpPr>
          <p:nvPr/>
        </p:nvSpPr>
        <p:spPr bwMode="auto">
          <a:xfrm>
            <a:off x="6040438" y="3230563"/>
            <a:ext cx="396875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8" name="Rectangle 999"/>
          <p:cNvSpPr>
            <a:spLocks noChangeArrowheads="1"/>
          </p:cNvSpPr>
          <p:nvPr/>
        </p:nvSpPr>
        <p:spPr bwMode="auto">
          <a:xfrm>
            <a:off x="6040438" y="323215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39" name="Rectangle 1000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0" name="Rectangle 1001"/>
          <p:cNvSpPr>
            <a:spLocks noChangeArrowheads="1"/>
          </p:cNvSpPr>
          <p:nvPr/>
        </p:nvSpPr>
        <p:spPr bwMode="auto">
          <a:xfrm>
            <a:off x="6040438" y="323373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1" name="Rectangle 1002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2" name="Rectangle 1003"/>
          <p:cNvSpPr>
            <a:spLocks noChangeArrowheads="1"/>
          </p:cNvSpPr>
          <p:nvPr/>
        </p:nvSpPr>
        <p:spPr bwMode="auto">
          <a:xfrm>
            <a:off x="6040438" y="3235325"/>
            <a:ext cx="396875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3" name="Rectangle 1004"/>
          <p:cNvSpPr>
            <a:spLocks noChangeArrowheads="1"/>
          </p:cNvSpPr>
          <p:nvPr/>
        </p:nvSpPr>
        <p:spPr bwMode="auto">
          <a:xfrm>
            <a:off x="6040438" y="3236913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4" name="Rectangle 1005"/>
          <p:cNvSpPr>
            <a:spLocks noChangeArrowheads="1"/>
          </p:cNvSpPr>
          <p:nvPr/>
        </p:nvSpPr>
        <p:spPr bwMode="auto">
          <a:xfrm>
            <a:off x="6040438" y="3238500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845" name="Group 1006"/>
          <p:cNvGrpSpPr>
            <a:grpSpLocks/>
          </p:cNvGrpSpPr>
          <p:nvPr/>
        </p:nvGrpSpPr>
        <p:grpSpPr bwMode="auto">
          <a:xfrm>
            <a:off x="6040438" y="3238500"/>
            <a:ext cx="396875" cy="496888"/>
            <a:chOff x="3805" y="2040"/>
            <a:chExt cx="250" cy="313"/>
          </a:xfrm>
        </p:grpSpPr>
        <p:sp>
          <p:nvSpPr>
            <p:cNvPr id="211754" name="Rectangle 1007"/>
            <p:cNvSpPr>
              <a:spLocks noChangeArrowheads="1"/>
            </p:cNvSpPr>
            <p:nvPr/>
          </p:nvSpPr>
          <p:spPr bwMode="auto">
            <a:xfrm>
              <a:off x="3805" y="2040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5" name="Rectangle 1008"/>
            <p:cNvSpPr>
              <a:spLocks noChangeArrowheads="1"/>
            </p:cNvSpPr>
            <p:nvPr/>
          </p:nvSpPr>
          <p:spPr bwMode="auto">
            <a:xfrm>
              <a:off x="3805" y="2041"/>
              <a:ext cx="250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6" name="Rectangle 1009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7" name="Rectangle 1010"/>
            <p:cNvSpPr>
              <a:spLocks noChangeArrowheads="1"/>
            </p:cNvSpPr>
            <p:nvPr/>
          </p:nvSpPr>
          <p:spPr bwMode="auto">
            <a:xfrm>
              <a:off x="3805" y="2042"/>
              <a:ext cx="250" cy="1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8" name="Rectangle 1011"/>
            <p:cNvSpPr>
              <a:spLocks noChangeArrowheads="1"/>
            </p:cNvSpPr>
            <p:nvPr/>
          </p:nvSpPr>
          <p:spPr bwMode="auto">
            <a:xfrm>
              <a:off x="3805" y="2043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9" name="Rectangle 1012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0" name="Rectangle 1013"/>
            <p:cNvSpPr>
              <a:spLocks noChangeArrowheads="1"/>
            </p:cNvSpPr>
            <p:nvPr/>
          </p:nvSpPr>
          <p:spPr bwMode="auto">
            <a:xfrm>
              <a:off x="3805" y="2044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1" name="Rectangle 1014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2" name="Rectangle 1015"/>
            <p:cNvSpPr>
              <a:spLocks noChangeArrowheads="1"/>
            </p:cNvSpPr>
            <p:nvPr/>
          </p:nvSpPr>
          <p:spPr bwMode="auto">
            <a:xfrm>
              <a:off x="3805" y="2045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3" name="Rectangle 1016"/>
            <p:cNvSpPr>
              <a:spLocks noChangeArrowheads="1"/>
            </p:cNvSpPr>
            <p:nvPr/>
          </p:nvSpPr>
          <p:spPr bwMode="auto">
            <a:xfrm>
              <a:off x="3805" y="2046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4" name="Rectangle 1017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5" name="Rectangle 1018"/>
            <p:cNvSpPr>
              <a:spLocks noChangeArrowheads="1"/>
            </p:cNvSpPr>
            <p:nvPr/>
          </p:nvSpPr>
          <p:spPr bwMode="auto">
            <a:xfrm>
              <a:off x="3805" y="2047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6" name="Rectangle 1019"/>
            <p:cNvSpPr>
              <a:spLocks noChangeArrowheads="1"/>
            </p:cNvSpPr>
            <p:nvPr/>
          </p:nvSpPr>
          <p:spPr bwMode="auto">
            <a:xfrm>
              <a:off x="3805" y="2048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7" name="Rectangle 1020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8" name="Rectangle 1021"/>
            <p:cNvSpPr>
              <a:spLocks noChangeArrowheads="1"/>
            </p:cNvSpPr>
            <p:nvPr/>
          </p:nvSpPr>
          <p:spPr bwMode="auto">
            <a:xfrm>
              <a:off x="3805" y="2049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69" name="Rectangle 1022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0" name="Rectangle 1023"/>
            <p:cNvSpPr>
              <a:spLocks noChangeArrowheads="1"/>
            </p:cNvSpPr>
            <p:nvPr/>
          </p:nvSpPr>
          <p:spPr bwMode="auto">
            <a:xfrm>
              <a:off x="3805" y="2050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1" name="Rectangle 1024"/>
            <p:cNvSpPr>
              <a:spLocks noChangeArrowheads="1"/>
            </p:cNvSpPr>
            <p:nvPr/>
          </p:nvSpPr>
          <p:spPr bwMode="auto">
            <a:xfrm>
              <a:off x="3805" y="2051"/>
              <a:ext cx="250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2" name="Rectangle 1025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3" name="Rectangle 1026"/>
            <p:cNvSpPr>
              <a:spLocks noChangeArrowheads="1"/>
            </p:cNvSpPr>
            <p:nvPr/>
          </p:nvSpPr>
          <p:spPr bwMode="auto">
            <a:xfrm>
              <a:off x="3805" y="2052"/>
              <a:ext cx="250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4" name="Rectangle 1027"/>
            <p:cNvSpPr>
              <a:spLocks noChangeArrowheads="1"/>
            </p:cNvSpPr>
            <p:nvPr/>
          </p:nvSpPr>
          <p:spPr bwMode="auto">
            <a:xfrm>
              <a:off x="3805" y="2053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5" name="Rectangle 1028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6" name="Rectangle 1029"/>
            <p:cNvSpPr>
              <a:spLocks noChangeArrowheads="1"/>
            </p:cNvSpPr>
            <p:nvPr/>
          </p:nvSpPr>
          <p:spPr bwMode="auto">
            <a:xfrm>
              <a:off x="3805" y="2054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7" name="Rectangle 1030"/>
            <p:cNvSpPr>
              <a:spLocks noChangeArrowheads="1"/>
            </p:cNvSpPr>
            <p:nvPr/>
          </p:nvSpPr>
          <p:spPr bwMode="auto">
            <a:xfrm>
              <a:off x="3805" y="2055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8" name="Rectangle 1031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79" name="Rectangle 1032"/>
            <p:cNvSpPr>
              <a:spLocks noChangeArrowheads="1"/>
            </p:cNvSpPr>
            <p:nvPr/>
          </p:nvSpPr>
          <p:spPr bwMode="auto">
            <a:xfrm>
              <a:off x="3805" y="2056"/>
              <a:ext cx="250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0" name="Rectangle 1033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1" name="Rectangle 1034"/>
            <p:cNvSpPr>
              <a:spLocks noChangeArrowheads="1"/>
            </p:cNvSpPr>
            <p:nvPr/>
          </p:nvSpPr>
          <p:spPr bwMode="auto">
            <a:xfrm>
              <a:off x="3805" y="2057"/>
              <a:ext cx="250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2" name="Rectangle 1035"/>
            <p:cNvSpPr>
              <a:spLocks noChangeArrowheads="1"/>
            </p:cNvSpPr>
            <p:nvPr/>
          </p:nvSpPr>
          <p:spPr bwMode="auto">
            <a:xfrm>
              <a:off x="3805" y="2058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3" name="Rectangle 1036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4" name="Rectangle 1037"/>
            <p:cNvSpPr>
              <a:spLocks noChangeArrowheads="1"/>
            </p:cNvSpPr>
            <p:nvPr/>
          </p:nvSpPr>
          <p:spPr bwMode="auto">
            <a:xfrm>
              <a:off x="3805" y="2059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5" name="Rectangle 1038"/>
            <p:cNvSpPr>
              <a:spLocks noChangeArrowheads="1"/>
            </p:cNvSpPr>
            <p:nvPr/>
          </p:nvSpPr>
          <p:spPr bwMode="auto">
            <a:xfrm>
              <a:off x="3805" y="2060"/>
              <a:ext cx="250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6" name="Rectangle 1039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7" name="Rectangle 1040"/>
            <p:cNvSpPr>
              <a:spLocks noChangeArrowheads="1"/>
            </p:cNvSpPr>
            <p:nvPr/>
          </p:nvSpPr>
          <p:spPr bwMode="auto">
            <a:xfrm>
              <a:off x="3969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8" name="Rectangle 1041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89" name="Rectangle 1042"/>
            <p:cNvSpPr>
              <a:spLocks noChangeArrowheads="1"/>
            </p:cNvSpPr>
            <p:nvPr/>
          </p:nvSpPr>
          <p:spPr bwMode="auto">
            <a:xfrm>
              <a:off x="3970" y="2045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0" name="Rectangle 1043"/>
            <p:cNvSpPr>
              <a:spLocks noChangeArrowheads="1"/>
            </p:cNvSpPr>
            <p:nvPr/>
          </p:nvSpPr>
          <p:spPr bwMode="auto">
            <a:xfrm>
              <a:off x="3971" y="2045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1" name="Rectangle 1044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2" name="Rectangle 1045"/>
            <p:cNvSpPr>
              <a:spLocks noChangeArrowheads="1"/>
            </p:cNvSpPr>
            <p:nvPr/>
          </p:nvSpPr>
          <p:spPr bwMode="auto">
            <a:xfrm>
              <a:off x="3972" y="2045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3" name="Rectangle 1046"/>
            <p:cNvSpPr>
              <a:spLocks noChangeArrowheads="1"/>
            </p:cNvSpPr>
            <p:nvPr/>
          </p:nvSpPr>
          <p:spPr bwMode="auto">
            <a:xfrm>
              <a:off x="3973" y="2045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4" name="Rectangle 1047"/>
            <p:cNvSpPr>
              <a:spLocks noChangeArrowheads="1"/>
            </p:cNvSpPr>
            <p:nvPr/>
          </p:nvSpPr>
          <p:spPr bwMode="auto">
            <a:xfrm>
              <a:off x="3973" y="2045"/>
              <a:ext cx="2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5" name="Rectangle 1048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6" name="Rectangle 1049"/>
            <p:cNvSpPr>
              <a:spLocks noChangeArrowheads="1"/>
            </p:cNvSpPr>
            <p:nvPr/>
          </p:nvSpPr>
          <p:spPr bwMode="auto">
            <a:xfrm>
              <a:off x="3975" y="2045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7" name="Rectangle 1050"/>
            <p:cNvSpPr>
              <a:spLocks noChangeArrowheads="1"/>
            </p:cNvSpPr>
            <p:nvPr/>
          </p:nvSpPr>
          <p:spPr bwMode="auto">
            <a:xfrm>
              <a:off x="3976" y="2045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8" name="Rectangle 1051"/>
            <p:cNvSpPr>
              <a:spLocks noChangeArrowheads="1"/>
            </p:cNvSpPr>
            <p:nvPr/>
          </p:nvSpPr>
          <p:spPr bwMode="auto">
            <a:xfrm>
              <a:off x="3977" y="2045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99" name="Rectangle 1052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0" name="Rectangle 1053"/>
            <p:cNvSpPr>
              <a:spLocks noChangeArrowheads="1"/>
            </p:cNvSpPr>
            <p:nvPr/>
          </p:nvSpPr>
          <p:spPr bwMode="auto">
            <a:xfrm>
              <a:off x="3978" y="2045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1" name="Rectangle 1054"/>
            <p:cNvSpPr>
              <a:spLocks noChangeArrowheads="1"/>
            </p:cNvSpPr>
            <p:nvPr/>
          </p:nvSpPr>
          <p:spPr bwMode="auto">
            <a:xfrm>
              <a:off x="3979" y="2045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2" name="Rectangle 1055"/>
            <p:cNvSpPr>
              <a:spLocks noChangeArrowheads="1"/>
            </p:cNvSpPr>
            <p:nvPr/>
          </p:nvSpPr>
          <p:spPr bwMode="auto">
            <a:xfrm>
              <a:off x="3980" y="2045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3" name="Rectangle 1056"/>
            <p:cNvSpPr>
              <a:spLocks noChangeArrowheads="1"/>
            </p:cNvSpPr>
            <p:nvPr/>
          </p:nvSpPr>
          <p:spPr bwMode="auto">
            <a:xfrm>
              <a:off x="3980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4" name="Rectangle 1057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5" name="Rectangle 1058"/>
            <p:cNvSpPr>
              <a:spLocks noChangeArrowheads="1"/>
            </p:cNvSpPr>
            <p:nvPr/>
          </p:nvSpPr>
          <p:spPr bwMode="auto">
            <a:xfrm>
              <a:off x="3982" y="2045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6" name="Rectangle 1059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7" name="Rectangle 1060"/>
            <p:cNvSpPr>
              <a:spLocks noChangeArrowheads="1"/>
            </p:cNvSpPr>
            <p:nvPr/>
          </p:nvSpPr>
          <p:spPr bwMode="auto">
            <a:xfrm>
              <a:off x="3983" y="2045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8" name="Rectangle 1061"/>
            <p:cNvSpPr>
              <a:spLocks noChangeArrowheads="1"/>
            </p:cNvSpPr>
            <p:nvPr/>
          </p:nvSpPr>
          <p:spPr bwMode="auto">
            <a:xfrm>
              <a:off x="3984" y="2045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09" name="Rectangle 1062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0" name="Rectangle 1063"/>
            <p:cNvSpPr>
              <a:spLocks noChangeArrowheads="1"/>
            </p:cNvSpPr>
            <p:nvPr/>
          </p:nvSpPr>
          <p:spPr bwMode="auto">
            <a:xfrm>
              <a:off x="3985" y="2045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1" name="Rectangle 1064"/>
            <p:cNvSpPr>
              <a:spLocks noChangeArrowheads="1"/>
            </p:cNvSpPr>
            <p:nvPr/>
          </p:nvSpPr>
          <p:spPr bwMode="auto">
            <a:xfrm>
              <a:off x="3986" y="2045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2" name="Rectangle 1065"/>
            <p:cNvSpPr>
              <a:spLocks noChangeArrowheads="1"/>
            </p:cNvSpPr>
            <p:nvPr/>
          </p:nvSpPr>
          <p:spPr bwMode="auto">
            <a:xfrm>
              <a:off x="3987" y="2045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3" name="Rectangle 1066"/>
            <p:cNvSpPr>
              <a:spLocks noChangeArrowheads="1"/>
            </p:cNvSpPr>
            <p:nvPr/>
          </p:nvSpPr>
          <p:spPr bwMode="auto">
            <a:xfrm>
              <a:off x="3988" y="2045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4" name="Rectangle 1067"/>
            <p:cNvSpPr>
              <a:spLocks noChangeArrowheads="1"/>
            </p:cNvSpPr>
            <p:nvPr/>
          </p:nvSpPr>
          <p:spPr bwMode="auto">
            <a:xfrm>
              <a:off x="3989" y="2045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5" name="Rectangle 1068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6" name="Rectangle 1069"/>
            <p:cNvSpPr>
              <a:spLocks noChangeArrowheads="1"/>
            </p:cNvSpPr>
            <p:nvPr/>
          </p:nvSpPr>
          <p:spPr bwMode="auto">
            <a:xfrm>
              <a:off x="3990" y="2045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7" name="Rectangle 1070"/>
            <p:cNvSpPr>
              <a:spLocks noChangeArrowheads="1"/>
            </p:cNvSpPr>
            <p:nvPr/>
          </p:nvSpPr>
          <p:spPr bwMode="auto">
            <a:xfrm>
              <a:off x="3991" y="2045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8" name="Rectangle 1071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19" name="Rectangle 1072"/>
            <p:cNvSpPr>
              <a:spLocks noChangeArrowheads="1"/>
            </p:cNvSpPr>
            <p:nvPr/>
          </p:nvSpPr>
          <p:spPr bwMode="auto">
            <a:xfrm>
              <a:off x="3992" y="2045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0" name="Rectangle 1073"/>
            <p:cNvSpPr>
              <a:spLocks noChangeArrowheads="1"/>
            </p:cNvSpPr>
            <p:nvPr/>
          </p:nvSpPr>
          <p:spPr bwMode="auto">
            <a:xfrm>
              <a:off x="3993" y="2045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1" name="Rectangle 1074"/>
            <p:cNvSpPr>
              <a:spLocks noChangeArrowheads="1"/>
            </p:cNvSpPr>
            <p:nvPr/>
          </p:nvSpPr>
          <p:spPr bwMode="auto">
            <a:xfrm>
              <a:off x="3994" y="2045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2" name="Rectangle 1075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3" name="Rectangle 1076"/>
            <p:cNvSpPr>
              <a:spLocks noChangeArrowheads="1"/>
            </p:cNvSpPr>
            <p:nvPr/>
          </p:nvSpPr>
          <p:spPr bwMode="auto">
            <a:xfrm>
              <a:off x="3995" y="2045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4" name="Rectangle 1077"/>
            <p:cNvSpPr>
              <a:spLocks noChangeArrowheads="1"/>
            </p:cNvSpPr>
            <p:nvPr/>
          </p:nvSpPr>
          <p:spPr bwMode="auto">
            <a:xfrm>
              <a:off x="3996" y="2045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5" name="Rectangle 1078"/>
            <p:cNvSpPr>
              <a:spLocks noChangeArrowheads="1"/>
            </p:cNvSpPr>
            <p:nvPr/>
          </p:nvSpPr>
          <p:spPr bwMode="auto">
            <a:xfrm>
              <a:off x="3997" y="2045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6" name="Rectangle 1079"/>
            <p:cNvSpPr>
              <a:spLocks noChangeArrowheads="1"/>
            </p:cNvSpPr>
            <p:nvPr/>
          </p:nvSpPr>
          <p:spPr bwMode="auto">
            <a:xfrm>
              <a:off x="3998" y="2045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7" name="Rectangle 1080"/>
            <p:cNvSpPr>
              <a:spLocks noChangeArrowheads="1"/>
            </p:cNvSpPr>
            <p:nvPr/>
          </p:nvSpPr>
          <p:spPr bwMode="auto">
            <a:xfrm>
              <a:off x="3999" y="2045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8" name="Rectangle 1081"/>
            <p:cNvSpPr>
              <a:spLocks noChangeArrowheads="1"/>
            </p:cNvSpPr>
            <p:nvPr/>
          </p:nvSpPr>
          <p:spPr bwMode="auto">
            <a:xfrm>
              <a:off x="3999" y="2045"/>
              <a:ext cx="2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29" name="Rectangle 1082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0" name="Rectangle 1083"/>
            <p:cNvSpPr>
              <a:spLocks noChangeArrowheads="1"/>
            </p:cNvSpPr>
            <p:nvPr/>
          </p:nvSpPr>
          <p:spPr bwMode="auto">
            <a:xfrm>
              <a:off x="4001" y="2045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1" name="Rectangle 1084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2" name="Rectangle 1085"/>
            <p:cNvSpPr>
              <a:spLocks noChangeArrowheads="1"/>
            </p:cNvSpPr>
            <p:nvPr/>
          </p:nvSpPr>
          <p:spPr bwMode="auto">
            <a:xfrm>
              <a:off x="4002" y="2045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3" name="Rectangle 1086"/>
            <p:cNvSpPr>
              <a:spLocks noChangeArrowheads="1"/>
            </p:cNvSpPr>
            <p:nvPr/>
          </p:nvSpPr>
          <p:spPr bwMode="auto">
            <a:xfrm>
              <a:off x="4003" y="2045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4" name="Rectangle 1087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5" name="Rectangle 1088"/>
            <p:cNvSpPr>
              <a:spLocks noChangeArrowheads="1"/>
            </p:cNvSpPr>
            <p:nvPr/>
          </p:nvSpPr>
          <p:spPr bwMode="auto">
            <a:xfrm>
              <a:off x="4004" y="2045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6" name="Rectangle 1089"/>
            <p:cNvSpPr>
              <a:spLocks noChangeArrowheads="1"/>
            </p:cNvSpPr>
            <p:nvPr/>
          </p:nvSpPr>
          <p:spPr bwMode="auto">
            <a:xfrm>
              <a:off x="4005" y="2045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7" name="Rectangle 1090"/>
            <p:cNvSpPr>
              <a:spLocks noChangeArrowheads="1"/>
            </p:cNvSpPr>
            <p:nvPr/>
          </p:nvSpPr>
          <p:spPr bwMode="auto">
            <a:xfrm>
              <a:off x="4006" y="2045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8" name="Rectangle 1091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39" name="Rectangle 1092"/>
            <p:cNvSpPr>
              <a:spLocks noChangeArrowheads="1"/>
            </p:cNvSpPr>
            <p:nvPr/>
          </p:nvSpPr>
          <p:spPr bwMode="auto">
            <a:xfrm>
              <a:off x="4007" y="2045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0" name="Rectangle 1093"/>
            <p:cNvSpPr>
              <a:spLocks noChangeArrowheads="1"/>
            </p:cNvSpPr>
            <p:nvPr/>
          </p:nvSpPr>
          <p:spPr bwMode="auto">
            <a:xfrm>
              <a:off x="4008" y="2045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1" name="Rectangle 1094"/>
            <p:cNvSpPr>
              <a:spLocks noChangeArrowheads="1"/>
            </p:cNvSpPr>
            <p:nvPr/>
          </p:nvSpPr>
          <p:spPr bwMode="auto">
            <a:xfrm>
              <a:off x="4009" y="2045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2" name="Rectangle 1095"/>
            <p:cNvSpPr>
              <a:spLocks noChangeArrowheads="1"/>
            </p:cNvSpPr>
            <p:nvPr/>
          </p:nvSpPr>
          <p:spPr bwMode="auto">
            <a:xfrm>
              <a:off x="4010" y="2045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3" name="Rectangle 1096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4" name="Rectangle 1097"/>
            <p:cNvSpPr>
              <a:spLocks noChangeArrowheads="1"/>
            </p:cNvSpPr>
            <p:nvPr/>
          </p:nvSpPr>
          <p:spPr bwMode="auto">
            <a:xfrm>
              <a:off x="4011" y="2045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5" name="Rectangle 1098"/>
            <p:cNvSpPr>
              <a:spLocks noChangeArrowheads="1"/>
            </p:cNvSpPr>
            <p:nvPr/>
          </p:nvSpPr>
          <p:spPr bwMode="auto">
            <a:xfrm>
              <a:off x="4012" y="2045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6" name="Rectangle 1099"/>
            <p:cNvSpPr>
              <a:spLocks noChangeArrowheads="1"/>
            </p:cNvSpPr>
            <p:nvPr/>
          </p:nvSpPr>
          <p:spPr bwMode="auto">
            <a:xfrm>
              <a:off x="4013" y="2045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7" name="Rectangle 1100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8" name="Rectangle 1101"/>
            <p:cNvSpPr>
              <a:spLocks noChangeArrowheads="1"/>
            </p:cNvSpPr>
            <p:nvPr/>
          </p:nvSpPr>
          <p:spPr bwMode="auto">
            <a:xfrm>
              <a:off x="4014" y="2045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49" name="Rectangle 1102"/>
            <p:cNvSpPr>
              <a:spLocks noChangeArrowheads="1"/>
            </p:cNvSpPr>
            <p:nvPr/>
          </p:nvSpPr>
          <p:spPr bwMode="auto">
            <a:xfrm>
              <a:off x="4015" y="2045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0" name="Rectangle 1103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1" name="Rectangle 1104"/>
            <p:cNvSpPr>
              <a:spLocks noChangeArrowheads="1"/>
            </p:cNvSpPr>
            <p:nvPr/>
          </p:nvSpPr>
          <p:spPr bwMode="auto">
            <a:xfrm>
              <a:off x="4016" y="2045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2" name="Rectangle 1105"/>
            <p:cNvSpPr>
              <a:spLocks noChangeArrowheads="1"/>
            </p:cNvSpPr>
            <p:nvPr/>
          </p:nvSpPr>
          <p:spPr bwMode="auto">
            <a:xfrm>
              <a:off x="4017" y="2045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3" name="Rectangle 1106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4" name="Rectangle 1107"/>
            <p:cNvSpPr>
              <a:spLocks noChangeArrowheads="1"/>
            </p:cNvSpPr>
            <p:nvPr/>
          </p:nvSpPr>
          <p:spPr bwMode="auto">
            <a:xfrm>
              <a:off x="4018" y="2045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5" name="Rectangle 1108"/>
            <p:cNvSpPr>
              <a:spLocks noChangeArrowheads="1"/>
            </p:cNvSpPr>
            <p:nvPr/>
          </p:nvSpPr>
          <p:spPr bwMode="auto">
            <a:xfrm>
              <a:off x="4019" y="2045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6" name="Rectangle 1109"/>
            <p:cNvSpPr>
              <a:spLocks noChangeArrowheads="1"/>
            </p:cNvSpPr>
            <p:nvPr/>
          </p:nvSpPr>
          <p:spPr bwMode="auto">
            <a:xfrm>
              <a:off x="4020" y="2045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7" name="Rectangle 1110"/>
            <p:cNvSpPr>
              <a:spLocks noChangeArrowheads="1"/>
            </p:cNvSpPr>
            <p:nvPr/>
          </p:nvSpPr>
          <p:spPr bwMode="auto">
            <a:xfrm>
              <a:off x="4021" y="2045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8" name="Rectangle 1111"/>
            <p:cNvSpPr>
              <a:spLocks noChangeArrowheads="1"/>
            </p:cNvSpPr>
            <p:nvPr/>
          </p:nvSpPr>
          <p:spPr bwMode="auto">
            <a:xfrm>
              <a:off x="4021" y="2045"/>
              <a:ext cx="2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59" name="Rectangle 1112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0" name="Rectangle 1113"/>
            <p:cNvSpPr>
              <a:spLocks noChangeArrowheads="1"/>
            </p:cNvSpPr>
            <p:nvPr/>
          </p:nvSpPr>
          <p:spPr bwMode="auto">
            <a:xfrm>
              <a:off x="4023" y="2045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1" name="Rectangle 1114"/>
            <p:cNvSpPr>
              <a:spLocks noChangeArrowheads="1"/>
            </p:cNvSpPr>
            <p:nvPr/>
          </p:nvSpPr>
          <p:spPr bwMode="auto">
            <a:xfrm>
              <a:off x="4024" y="2045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2" name="Rectangle 1115"/>
            <p:cNvSpPr>
              <a:spLocks noChangeArrowheads="1"/>
            </p:cNvSpPr>
            <p:nvPr/>
          </p:nvSpPr>
          <p:spPr bwMode="auto">
            <a:xfrm>
              <a:off x="4025" y="2045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3" name="Rectangle 1116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4" name="Rectangle 1117"/>
            <p:cNvSpPr>
              <a:spLocks noChangeArrowheads="1"/>
            </p:cNvSpPr>
            <p:nvPr/>
          </p:nvSpPr>
          <p:spPr bwMode="auto">
            <a:xfrm>
              <a:off x="4026" y="2045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5" name="Rectangle 1118"/>
            <p:cNvSpPr>
              <a:spLocks noChangeArrowheads="1"/>
            </p:cNvSpPr>
            <p:nvPr/>
          </p:nvSpPr>
          <p:spPr bwMode="auto">
            <a:xfrm>
              <a:off x="4027" y="2045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6" name="Rectangle 1119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7" name="Rectangle 1120"/>
            <p:cNvSpPr>
              <a:spLocks noChangeArrowheads="1"/>
            </p:cNvSpPr>
            <p:nvPr/>
          </p:nvSpPr>
          <p:spPr bwMode="auto">
            <a:xfrm>
              <a:off x="4028" y="2045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8" name="Rectangle 1121"/>
            <p:cNvSpPr>
              <a:spLocks noChangeArrowheads="1"/>
            </p:cNvSpPr>
            <p:nvPr/>
          </p:nvSpPr>
          <p:spPr bwMode="auto">
            <a:xfrm>
              <a:off x="4029" y="2045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69" name="Rectangle 1122"/>
            <p:cNvSpPr>
              <a:spLocks noChangeArrowheads="1"/>
            </p:cNvSpPr>
            <p:nvPr/>
          </p:nvSpPr>
          <p:spPr bwMode="auto">
            <a:xfrm>
              <a:off x="4030" y="2045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0" name="Rectangle 1123"/>
            <p:cNvSpPr>
              <a:spLocks noChangeArrowheads="1"/>
            </p:cNvSpPr>
            <p:nvPr/>
          </p:nvSpPr>
          <p:spPr bwMode="auto">
            <a:xfrm>
              <a:off x="4031" y="2045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1" name="Rectangle 1124"/>
            <p:cNvSpPr>
              <a:spLocks noChangeArrowheads="1"/>
            </p:cNvSpPr>
            <p:nvPr/>
          </p:nvSpPr>
          <p:spPr bwMode="auto">
            <a:xfrm>
              <a:off x="4031" y="2045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2" name="Rectangle 1125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3" name="Rectangle 1126"/>
            <p:cNvSpPr>
              <a:spLocks noChangeArrowheads="1"/>
            </p:cNvSpPr>
            <p:nvPr/>
          </p:nvSpPr>
          <p:spPr bwMode="auto">
            <a:xfrm>
              <a:off x="4033" y="2045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4" name="Rectangle 1127"/>
            <p:cNvSpPr>
              <a:spLocks noChangeArrowheads="1"/>
            </p:cNvSpPr>
            <p:nvPr/>
          </p:nvSpPr>
          <p:spPr bwMode="auto">
            <a:xfrm>
              <a:off x="4034" y="2045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5" name="Rectangle 1128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6" name="Rectangle 1129"/>
            <p:cNvSpPr>
              <a:spLocks noChangeArrowheads="1"/>
            </p:cNvSpPr>
            <p:nvPr/>
          </p:nvSpPr>
          <p:spPr bwMode="auto">
            <a:xfrm>
              <a:off x="4035" y="2045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7" name="Rectangle 1130"/>
            <p:cNvSpPr>
              <a:spLocks noChangeArrowheads="1"/>
            </p:cNvSpPr>
            <p:nvPr/>
          </p:nvSpPr>
          <p:spPr bwMode="auto">
            <a:xfrm>
              <a:off x="3969" y="2046"/>
              <a:ext cx="67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8" name="Rectangle 1131"/>
            <p:cNvSpPr>
              <a:spLocks noChangeArrowheads="1"/>
            </p:cNvSpPr>
            <p:nvPr/>
          </p:nvSpPr>
          <p:spPr bwMode="auto">
            <a:xfrm>
              <a:off x="3839" y="2045"/>
              <a:ext cx="3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79" name="Rectangle 1132"/>
            <p:cNvSpPr>
              <a:spLocks noChangeArrowheads="1"/>
            </p:cNvSpPr>
            <p:nvPr/>
          </p:nvSpPr>
          <p:spPr bwMode="auto">
            <a:xfrm>
              <a:off x="3842" y="2045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0" name="Rectangle 1133"/>
            <p:cNvSpPr>
              <a:spLocks noChangeArrowheads="1"/>
            </p:cNvSpPr>
            <p:nvPr/>
          </p:nvSpPr>
          <p:spPr bwMode="auto">
            <a:xfrm>
              <a:off x="3844" y="2045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1" name="Rectangle 1134"/>
            <p:cNvSpPr>
              <a:spLocks noChangeArrowheads="1"/>
            </p:cNvSpPr>
            <p:nvPr/>
          </p:nvSpPr>
          <p:spPr bwMode="auto">
            <a:xfrm>
              <a:off x="3847" y="2045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2" name="Rectangle 1135"/>
            <p:cNvSpPr>
              <a:spLocks noChangeArrowheads="1"/>
            </p:cNvSpPr>
            <p:nvPr/>
          </p:nvSpPr>
          <p:spPr bwMode="auto">
            <a:xfrm>
              <a:off x="3850" y="2045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3" name="Rectangle 1136"/>
            <p:cNvSpPr>
              <a:spLocks noChangeArrowheads="1"/>
            </p:cNvSpPr>
            <p:nvPr/>
          </p:nvSpPr>
          <p:spPr bwMode="auto">
            <a:xfrm>
              <a:off x="3853" y="2045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4" name="Rectangle 1137"/>
            <p:cNvSpPr>
              <a:spLocks noChangeArrowheads="1"/>
            </p:cNvSpPr>
            <p:nvPr/>
          </p:nvSpPr>
          <p:spPr bwMode="auto">
            <a:xfrm>
              <a:off x="3856" y="2045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5" name="Rectangle 1138"/>
            <p:cNvSpPr>
              <a:spLocks noChangeArrowheads="1"/>
            </p:cNvSpPr>
            <p:nvPr/>
          </p:nvSpPr>
          <p:spPr bwMode="auto">
            <a:xfrm>
              <a:off x="3859" y="2045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6" name="Rectangle 1139"/>
            <p:cNvSpPr>
              <a:spLocks noChangeArrowheads="1"/>
            </p:cNvSpPr>
            <p:nvPr/>
          </p:nvSpPr>
          <p:spPr bwMode="auto">
            <a:xfrm>
              <a:off x="3862" y="2045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7" name="Rectangle 1140"/>
            <p:cNvSpPr>
              <a:spLocks noChangeArrowheads="1"/>
            </p:cNvSpPr>
            <p:nvPr/>
          </p:nvSpPr>
          <p:spPr bwMode="auto">
            <a:xfrm>
              <a:off x="3864" y="2045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8" name="Rectangle 1141"/>
            <p:cNvSpPr>
              <a:spLocks noChangeArrowheads="1"/>
            </p:cNvSpPr>
            <p:nvPr/>
          </p:nvSpPr>
          <p:spPr bwMode="auto">
            <a:xfrm>
              <a:off x="3867" y="2045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89" name="Rectangle 1142"/>
            <p:cNvSpPr>
              <a:spLocks noChangeArrowheads="1"/>
            </p:cNvSpPr>
            <p:nvPr/>
          </p:nvSpPr>
          <p:spPr bwMode="auto">
            <a:xfrm>
              <a:off x="3871" y="2045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0" name="Rectangle 1143"/>
            <p:cNvSpPr>
              <a:spLocks noChangeArrowheads="1"/>
            </p:cNvSpPr>
            <p:nvPr/>
          </p:nvSpPr>
          <p:spPr bwMode="auto">
            <a:xfrm>
              <a:off x="3874" y="2045"/>
              <a:ext cx="2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1" name="Rectangle 1144"/>
            <p:cNvSpPr>
              <a:spLocks noChangeArrowheads="1"/>
            </p:cNvSpPr>
            <p:nvPr/>
          </p:nvSpPr>
          <p:spPr bwMode="auto">
            <a:xfrm>
              <a:off x="3876" y="2045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2" name="Rectangle 1145"/>
            <p:cNvSpPr>
              <a:spLocks noChangeArrowheads="1"/>
            </p:cNvSpPr>
            <p:nvPr/>
          </p:nvSpPr>
          <p:spPr bwMode="auto">
            <a:xfrm>
              <a:off x="3879" y="2045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3" name="Rectangle 1146"/>
            <p:cNvSpPr>
              <a:spLocks noChangeArrowheads="1"/>
            </p:cNvSpPr>
            <p:nvPr/>
          </p:nvSpPr>
          <p:spPr bwMode="auto">
            <a:xfrm>
              <a:off x="3882" y="2045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4" name="Rectangle 1147"/>
            <p:cNvSpPr>
              <a:spLocks noChangeArrowheads="1"/>
            </p:cNvSpPr>
            <p:nvPr/>
          </p:nvSpPr>
          <p:spPr bwMode="auto">
            <a:xfrm>
              <a:off x="3884" y="2045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5" name="Rectangle 1148"/>
            <p:cNvSpPr>
              <a:spLocks noChangeArrowheads="1"/>
            </p:cNvSpPr>
            <p:nvPr/>
          </p:nvSpPr>
          <p:spPr bwMode="auto">
            <a:xfrm>
              <a:off x="3887" y="2045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6" name="Rectangle 1149"/>
            <p:cNvSpPr>
              <a:spLocks noChangeArrowheads="1"/>
            </p:cNvSpPr>
            <p:nvPr/>
          </p:nvSpPr>
          <p:spPr bwMode="auto">
            <a:xfrm>
              <a:off x="3890" y="2045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7" name="Rectangle 1150"/>
            <p:cNvSpPr>
              <a:spLocks noChangeArrowheads="1"/>
            </p:cNvSpPr>
            <p:nvPr/>
          </p:nvSpPr>
          <p:spPr bwMode="auto">
            <a:xfrm>
              <a:off x="3893" y="2045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8" name="Rectangle 1151"/>
            <p:cNvSpPr>
              <a:spLocks noChangeArrowheads="1"/>
            </p:cNvSpPr>
            <p:nvPr/>
          </p:nvSpPr>
          <p:spPr bwMode="auto">
            <a:xfrm>
              <a:off x="3896" y="2045"/>
              <a:ext cx="4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99" name="Rectangle 1152"/>
            <p:cNvSpPr>
              <a:spLocks noChangeArrowheads="1"/>
            </p:cNvSpPr>
            <p:nvPr/>
          </p:nvSpPr>
          <p:spPr bwMode="auto">
            <a:xfrm>
              <a:off x="3900" y="2045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0" name="Rectangle 1153"/>
            <p:cNvSpPr>
              <a:spLocks noChangeArrowheads="1"/>
            </p:cNvSpPr>
            <p:nvPr/>
          </p:nvSpPr>
          <p:spPr bwMode="auto">
            <a:xfrm>
              <a:off x="3902" y="2045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1" name="Rectangle 1154"/>
            <p:cNvSpPr>
              <a:spLocks noChangeArrowheads="1"/>
            </p:cNvSpPr>
            <p:nvPr/>
          </p:nvSpPr>
          <p:spPr bwMode="auto">
            <a:xfrm>
              <a:off x="3905" y="2045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2" name="Rectangle 1155"/>
            <p:cNvSpPr>
              <a:spLocks noChangeArrowheads="1"/>
            </p:cNvSpPr>
            <p:nvPr/>
          </p:nvSpPr>
          <p:spPr bwMode="auto">
            <a:xfrm>
              <a:off x="3908" y="2045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3" name="Rectangle 1156"/>
            <p:cNvSpPr>
              <a:spLocks noChangeArrowheads="1"/>
            </p:cNvSpPr>
            <p:nvPr/>
          </p:nvSpPr>
          <p:spPr bwMode="auto">
            <a:xfrm>
              <a:off x="3910" y="2045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4" name="Rectangle 1157"/>
            <p:cNvSpPr>
              <a:spLocks noChangeArrowheads="1"/>
            </p:cNvSpPr>
            <p:nvPr/>
          </p:nvSpPr>
          <p:spPr bwMode="auto">
            <a:xfrm>
              <a:off x="3913" y="2045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5" name="Rectangle 1158"/>
            <p:cNvSpPr>
              <a:spLocks noChangeArrowheads="1"/>
            </p:cNvSpPr>
            <p:nvPr/>
          </p:nvSpPr>
          <p:spPr bwMode="auto">
            <a:xfrm>
              <a:off x="3917" y="2045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6" name="Rectangle 1159"/>
            <p:cNvSpPr>
              <a:spLocks noChangeArrowheads="1"/>
            </p:cNvSpPr>
            <p:nvPr/>
          </p:nvSpPr>
          <p:spPr bwMode="auto">
            <a:xfrm>
              <a:off x="3920" y="2045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7" name="Rectangle 1160"/>
            <p:cNvSpPr>
              <a:spLocks noChangeArrowheads="1"/>
            </p:cNvSpPr>
            <p:nvPr/>
          </p:nvSpPr>
          <p:spPr bwMode="auto">
            <a:xfrm>
              <a:off x="3922" y="2045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8" name="Rectangle 1161"/>
            <p:cNvSpPr>
              <a:spLocks noChangeArrowheads="1"/>
            </p:cNvSpPr>
            <p:nvPr/>
          </p:nvSpPr>
          <p:spPr bwMode="auto">
            <a:xfrm>
              <a:off x="3925" y="2045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09" name="Rectangle 1162"/>
            <p:cNvSpPr>
              <a:spLocks noChangeArrowheads="1"/>
            </p:cNvSpPr>
            <p:nvPr/>
          </p:nvSpPr>
          <p:spPr bwMode="auto">
            <a:xfrm>
              <a:off x="3928" y="2045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0" name="Rectangle 1163"/>
            <p:cNvSpPr>
              <a:spLocks noChangeArrowheads="1"/>
            </p:cNvSpPr>
            <p:nvPr/>
          </p:nvSpPr>
          <p:spPr bwMode="auto">
            <a:xfrm>
              <a:off x="3931" y="2045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1" name="Rectangle 1164"/>
            <p:cNvSpPr>
              <a:spLocks noChangeArrowheads="1"/>
            </p:cNvSpPr>
            <p:nvPr/>
          </p:nvSpPr>
          <p:spPr bwMode="auto">
            <a:xfrm>
              <a:off x="3934" y="2045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2" name="Rectangle 1165"/>
            <p:cNvSpPr>
              <a:spLocks noChangeArrowheads="1"/>
            </p:cNvSpPr>
            <p:nvPr/>
          </p:nvSpPr>
          <p:spPr bwMode="auto">
            <a:xfrm>
              <a:off x="3937" y="2045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3" name="Rectangle 1166"/>
            <p:cNvSpPr>
              <a:spLocks noChangeArrowheads="1"/>
            </p:cNvSpPr>
            <p:nvPr/>
          </p:nvSpPr>
          <p:spPr bwMode="auto">
            <a:xfrm>
              <a:off x="3940" y="2045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4" name="Rectangle 1167"/>
            <p:cNvSpPr>
              <a:spLocks noChangeArrowheads="1"/>
            </p:cNvSpPr>
            <p:nvPr/>
          </p:nvSpPr>
          <p:spPr bwMode="auto">
            <a:xfrm>
              <a:off x="3942" y="2045"/>
              <a:ext cx="4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5" name="Rectangle 1168"/>
            <p:cNvSpPr>
              <a:spLocks noChangeArrowheads="1"/>
            </p:cNvSpPr>
            <p:nvPr/>
          </p:nvSpPr>
          <p:spPr bwMode="auto">
            <a:xfrm>
              <a:off x="3946" y="2045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6" name="Rectangle 1169"/>
            <p:cNvSpPr>
              <a:spLocks noChangeArrowheads="1"/>
            </p:cNvSpPr>
            <p:nvPr/>
          </p:nvSpPr>
          <p:spPr bwMode="auto">
            <a:xfrm>
              <a:off x="3948" y="2045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7" name="Rectangle 1170"/>
            <p:cNvSpPr>
              <a:spLocks noChangeArrowheads="1"/>
            </p:cNvSpPr>
            <p:nvPr/>
          </p:nvSpPr>
          <p:spPr bwMode="auto">
            <a:xfrm>
              <a:off x="3951" y="2045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8" name="Rectangle 1171"/>
            <p:cNvSpPr>
              <a:spLocks noChangeArrowheads="1"/>
            </p:cNvSpPr>
            <p:nvPr/>
          </p:nvSpPr>
          <p:spPr bwMode="auto">
            <a:xfrm>
              <a:off x="3954" y="2045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19" name="Rectangle 1172"/>
            <p:cNvSpPr>
              <a:spLocks noChangeArrowheads="1"/>
            </p:cNvSpPr>
            <p:nvPr/>
          </p:nvSpPr>
          <p:spPr bwMode="auto">
            <a:xfrm>
              <a:off x="3957" y="2045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0" name="Rectangle 1173"/>
            <p:cNvSpPr>
              <a:spLocks noChangeArrowheads="1"/>
            </p:cNvSpPr>
            <p:nvPr/>
          </p:nvSpPr>
          <p:spPr bwMode="auto">
            <a:xfrm>
              <a:off x="3960" y="2045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1" name="Rectangle 1174"/>
            <p:cNvSpPr>
              <a:spLocks noChangeArrowheads="1"/>
            </p:cNvSpPr>
            <p:nvPr/>
          </p:nvSpPr>
          <p:spPr bwMode="auto">
            <a:xfrm>
              <a:off x="3963" y="2045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2" name="Rectangle 1175"/>
            <p:cNvSpPr>
              <a:spLocks noChangeArrowheads="1"/>
            </p:cNvSpPr>
            <p:nvPr/>
          </p:nvSpPr>
          <p:spPr bwMode="auto">
            <a:xfrm>
              <a:off x="3966" y="2045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3" name="Rectangle 1176"/>
            <p:cNvSpPr>
              <a:spLocks noChangeArrowheads="1"/>
            </p:cNvSpPr>
            <p:nvPr/>
          </p:nvSpPr>
          <p:spPr bwMode="auto">
            <a:xfrm>
              <a:off x="3968" y="2045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4" name="Rectangle 1177"/>
            <p:cNvSpPr>
              <a:spLocks noChangeArrowheads="1"/>
            </p:cNvSpPr>
            <p:nvPr/>
          </p:nvSpPr>
          <p:spPr bwMode="auto">
            <a:xfrm>
              <a:off x="3839" y="2046"/>
              <a:ext cx="130" cy="307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5" name="Rectangle 1178"/>
            <p:cNvSpPr>
              <a:spLocks noChangeArrowheads="1"/>
            </p:cNvSpPr>
            <p:nvPr/>
          </p:nvSpPr>
          <p:spPr bwMode="auto">
            <a:xfrm>
              <a:off x="3805" y="206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6" name="Rectangle 1179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7" name="Rectangle 1180"/>
            <p:cNvSpPr>
              <a:spLocks noChangeArrowheads="1"/>
            </p:cNvSpPr>
            <p:nvPr/>
          </p:nvSpPr>
          <p:spPr bwMode="auto">
            <a:xfrm>
              <a:off x="3806" y="206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8" name="Rectangle 1181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29" name="Rectangle 1182"/>
            <p:cNvSpPr>
              <a:spLocks noChangeArrowheads="1"/>
            </p:cNvSpPr>
            <p:nvPr/>
          </p:nvSpPr>
          <p:spPr bwMode="auto">
            <a:xfrm>
              <a:off x="3807" y="206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0" name="Rectangle 1183"/>
            <p:cNvSpPr>
              <a:spLocks noChangeArrowheads="1"/>
            </p:cNvSpPr>
            <p:nvPr/>
          </p:nvSpPr>
          <p:spPr bwMode="auto">
            <a:xfrm>
              <a:off x="3808" y="206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1" name="Rectangle 1184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2" name="Rectangle 1185"/>
            <p:cNvSpPr>
              <a:spLocks noChangeArrowheads="1"/>
            </p:cNvSpPr>
            <p:nvPr/>
          </p:nvSpPr>
          <p:spPr bwMode="auto">
            <a:xfrm>
              <a:off x="3809" y="206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3" name="Rectangle 1186"/>
            <p:cNvSpPr>
              <a:spLocks noChangeArrowheads="1"/>
            </p:cNvSpPr>
            <p:nvPr/>
          </p:nvSpPr>
          <p:spPr bwMode="auto">
            <a:xfrm>
              <a:off x="3810" y="206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4" name="Rectangle 1187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5" name="Rectangle 1188"/>
            <p:cNvSpPr>
              <a:spLocks noChangeArrowheads="1"/>
            </p:cNvSpPr>
            <p:nvPr/>
          </p:nvSpPr>
          <p:spPr bwMode="auto">
            <a:xfrm>
              <a:off x="3811" y="206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6" name="Rectangle 1189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7" name="Rectangle 1190"/>
            <p:cNvSpPr>
              <a:spLocks noChangeArrowheads="1"/>
            </p:cNvSpPr>
            <p:nvPr/>
          </p:nvSpPr>
          <p:spPr bwMode="auto">
            <a:xfrm>
              <a:off x="3812" y="206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8" name="Rectangle 1191"/>
            <p:cNvSpPr>
              <a:spLocks noChangeArrowheads="1"/>
            </p:cNvSpPr>
            <p:nvPr/>
          </p:nvSpPr>
          <p:spPr bwMode="auto">
            <a:xfrm>
              <a:off x="3813" y="206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39" name="Rectangle 1192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0" name="Rectangle 1193"/>
            <p:cNvSpPr>
              <a:spLocks noChangeArrowheads="1"/>
            </p:cNvSpPr>
            <p:nvPr/>
          </p:nvSpPr>
          <p:spPr bwMode="auto">
            <a:xfrm>
              <a:off x="3814" y="206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1" name="Rectangle 1194"/>
            <p:cNvSpPr>
              <a:spLocks noChangeArrowheads="1"/>
            </p:cNvSpPr>
            <p:nvPr/>
          </p:nvSpPr>
          <p:spPr bwMode="auto">
            <a:xfrm>
              <a:off x="3815" y="206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2" name="Rectangle 1195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3" name="Rectangle 1196"/>
            <p:cNvSpPr>
              <a:spLocks noChangeArrowheads="1"/>
            </p:cNvSpPr>
            <p:nvPr/>
          </p:nvSpPr>
          <p:spPr bwMode="auto">
            <a:xfrm>
              <a:off x="3816" y="206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4" name="Rectangle 1197"/>
            <p:cNvSpPr>
              <a:spLocks noChangeArrowheads="1"/>
            </p:cNvSpPr>
            <p:nvPr/>
          </p:nvSpPr>
          <p:spPr bwMode="auto">
            <a:xfrm>
              <a:off x="3817" y="2060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5" name="Rectangle 1198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6" name="Rectangle 1199"/>
            <p:cNvSpPr>
              <a:spLocks noChangeArrowheads="1"/>
            </p:cNvSpPr>
            <p:nvPr/>
          </p:nvSpPr>
          <p:spPr bwMode="auto">
            <a:xfrm>
              <a:off x="3818" y="206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7" name="Rectangle 1200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8" name="Rectangle 1201"/>
            <p:cNvSpPr>
              <a:spLocks noChangeArrowheads="1"/>
            </p:cNvSpPr>
            <p:nvPr/>
          </p:nvSpPr>
          <p:spPr bwMode="auto">
            <a:xfrm>
              <a:off x="3819" y="206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49" name="Rectangle 1202"/>
            <p:cNvSpPr>
              <a:spLocks noChangeArrowheads="1"/>
            </p:cNvSpPr>
            <p:nvPr/>
          </p:nvSpPr>
          <p:spPr bwMode="auto">
            <a:xfrm>
              <a:off x="3820" y="2060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0" name="Rectangle 1203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1" name="Rectangle 1204"/>
            <p:cNvSpPr>
              <a:spLocks noChangeArrowheads="1"/>
            </p:cNvSpPr>
            <p:nvPr/>
          </p:nvSpPr>
          <p:spPr bwMode="auto">
            <a:xfrm>
              <a:off x="3821" y="206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2" name="Rectangle 1205"/>
            <p:cNvSpPr>
              <a:spLocks noChangeArrowheads="1"/>
            </p:cNvSpPr>
            <p:nvPr/>
          </p:nvSpPr>
          <p:spPr bwMode="auto">
            <a:xfrm>
              <a:off x="3822" y="206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53" name="Rectangle 1206"/>
            <p:cNvSpPr>
              <a:spLocks noChangeArrowheads="1"/>
            </p:cNvSpPr>
            <p:nvPr/>
          </p:nvSpPr>
          <p:spPr bwMode="auto">
            <a:xfrm>
              <a:off x="3823" y="206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846" name="Rectangle 1207"/>
          <p:cNvSpPr>
            <a:spLocks noChangeArrowheads="1"/>
          </p:cNvSpPr>
          <p:nvPr/>
        </p:nvSpPr>
        <p:spPr bwMode="auto">
          <a:xfrm>
            <a:off x="6067425" y="3270250"/>
            <a:ext cx="3175" cy="450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7" name="Rectangle 1208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8" name="Rectangle 1209"/>
          <p:cNvSpPr>
            <a:spLocks noChangeArrowheads="1"/>
          </p:cNvSpPr>
          <p:nvPr/>
        </p:nvSpPr>
        <p:spPr bwMode="auto">
          <a:xfrm>
            <a:off x="6070600" y="3270250"/>
            <a:ext cx="1588" cy="450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49" name="Rectangle 1210"/>
          <p:cNvSpPr>
            <a:spLocks noChangeArrowheads="1"/>
          </p:cNvSpPr>
          <p:nvPr/>
        </p:nvSpPr>
        <p:spPr bwMode="auto">
          <a:xfrm>
            <a:off x="6072188" y="3270250"/>
            <a:ext cx="1587" cy="4508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0" name="Rectangle 1211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1" name="Rectangle 1212"/>
          <p:cNvSpPr>
            <a:spLocks noChangeArrowheads="1"/>
          </p:cNvSpPr>
          <p:nvPr/>
        </p:nvSpPr>
        <p:spPr bwMode="auto">
          <a:xfrm>
            <a:off x="6073775" y="3270250"/>
            <a:ext cx="1588" cy="450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2" name="Rectangle 1213"/>
          <p:cNvSpPr>
            <a:spLocks noChangeArrowheads="1"/>
          </p:cNvSpPr>
          <p:nvPr/>
        </p:nvSpPr>
        <p:spPr bwMode="auto">
          <a:xfrm>
            <a:off x="6075363" y="3270250"/>
            <a:ext cx="1587" cy="450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3" name="Rectangle 1214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4" name="Rectangle 1215"/>
          <p:cNvSpPr>
            <a:spLocks noChangeArrowheads="1"/>
          </p:cNvSpPr>
          <p:nvPr/>
        </p:nvSpPr>
        <p:spPr bwMode="auto">
          <a:xfrm>
            <a:off x="6076950" y="3270250"/>
            <a:ext cx="1588" cy="4508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5" name="Rectangle 1216"/>
          <p:cNvSpPr>
            <a:spLocks noChangeArrowheads="1"/>
          </p:cNvSpPr>
          <p:nvPr/>
        </p:nvSpPr>
        <p:spPr bwMode="auto">
          <a:xfrm>
            <a:off x="6078538" y="3270250"/>
            <a:ext cx="1587" cy="4508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6" name="Rectangle 1217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7" name="Rectangle 1218"/>
          <p:cNvSpPr>
            <a:spLocks noChangeArrowheads="1"/>
          </p:cNvSpPr>
          <p:nvPr/>
        </p:nvSpPr>
        <p:spPr bwMode="auto">
          <a:xfrm>
            <a:off x="6080125" y="3270250"/>
            <a:ext cx="1588" cy="450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8" name="Rectangle 1219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59" name="Rectangle 1220"/>
          <p:cNvSpPr>
            <a:spLocks noChangeArrowheads="1"/>
          </p:cNvSpPr>
          <p:nvPr/>
        </p:nvSpPr>
        <p:spPr bwMode="auto">
          <a:xfrm>
            <a:off x="6081713" y="3270250"/>
            <a:ext cx="1587" cy="4508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0" name="Rectangle 1221"/>
          <p:cNvSpPr>
            <a:spLocks noChangeArrowheads="1"/>
          </p:cNvSpPr>
          <p:nvPr/>
        </p:nvSpPr>
        <p:spPr bwMode="auto">
          <a:xfrm>
            <a:off x="6083300" y="3270250"/>
            <a:ext cx="1588" cy="450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1" name="Rectangle 1222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2" name="Rectangle 1223"/>
          <p:cNvSpPr>
            <a:spLocks noChangeArrowheads="1"/>
          </p:cNvSpPr>
          <p:nvPr/>
        </p:nvSpPr>
        <p:spPr bwMode="auto">
          <a:xfrm>
            <a:off x="6084888" y="3270250"/>
            <a:ext cx="1587" cy="4508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3" name="Rectangle 1224"/>
          <p:cNvSpPr>
            <a:spLocks noChangeArrowheads="1"/>
          </p:cNvSpPr>
          <p:nvPr/>
        </p:nvSpPr>
        <p:spPr bwMode="auto">
          <a:xfrm>
            <a:off x="6086475" y="3270250"/>
            <a:ext cx="0" cy="4508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4" name="Rectangle 1225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5" name="Rectangle 1226"/>
          <p:cNvSpPr>
            <a:spLocks noChangeArrowheads="1"/>
          </p:cNvSpPr>
          <p:nvPr/>
        </p:nvSpPr>
        <p:spPr bwMode="auto">
          <a:xfrm>
            <a:off x="6086475" y="3270250"/>
            <a:ext cx="3175" cy="4508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6" name="Rectangle 1227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7" name="Rectangle 1228"/>
          <p:cNvSpPr>
            <a:spLocks noChangeArrowheads="1"/>
          </p:cNvSpPr>
          <p:nvPr/>
        </p:nvSpPr>
        <p:spPr bwMode="auto">
          <a:xfrm>
            <a:off x="6089650" y="327025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8" name="Rectangle 1229"/>
          <p:cNvSpPr>
            <a:spLocks noChangeArrowheads="1"/>
          </p:cNvSpPr>
          <p:nvPr/>
        </p:nvSpPr>
        <p:spPr bwMode="auto">
          <a:xfrm>
            <a:off x="6091238" y="3270250"/>
            <a:ext cx="1587" cy="4508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69" name="Rectangle 1230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0" name="Rectangle 1231"/>
          <p:cNvSpPr>
            <a:spLocks noChangeArrowheads="1"/>
          </p:cNvSpPr>
          <p:nvPr/>
        </p:nvSpPr>
        <p:spPr bwMode="auto">
          <a:xfrm>
            <a:off x="6092825" y="3270250"/>
            <a:ext cx="1588" cy="4508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1" name="Rectangle 1232"/>
          <p:cNvSpPr>
            <a:spLocks noChangeArrowheads="1"/>
          </p:cNvSpPr>
          <p:nvPr/>
        </p:nvSpPr>
        <p:spPr bwMode="auto">
          <a:xfrm>
            <a:off x="6042025" y="3271838"/>
            <a:ext cx="52388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2" name="Rectangle 1233"/>
          <p:cNvSpPr>
            <a:spLocks noChangeArrowheads="1"/>
          </p:cNvSpPr>
          <p:nvPr/>
        </p:nvSpPr>
        <p:spPr bwMode="auto">
          <a:xfrm>
            <a:off x="6053138" y="3284538"/>
            <a:ext cx="41275" cy="15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3" name="Rectangle 1234"/>
          <p:cNvSpPr>
            <a:spLocks noChangeArrowheads="1"/>
          </p:cNvSpPr>
          <p:nvPr/>
        </p:nvSpPr>
        <p:spPr bwMode="auto">
          <a:xfrm>
            <a:off x="6053138" y="328612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4" name="Rectangle 1235"/>
          <p:cNvSpPr>
            <a:spLocks noChangeArrowheads="1"/>
          </p:cNvSpPr>
          <p:nvPr/>
        </p:nvSpPr>
        <p:spPr bwMode="auto">
          <a:xfrm>
            <a:off x="6053138" y="329088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5" name="Rectangle 1236"/>
          <p:cNvSpPr>
            <a:spLocks noChangeArrowheads="1"/>
          </p:cNvSpPr>
          <p:nvPr/>
        </p:nvSpPr>
        <p:spPr bwMode="auto">
          <a:xfrm>
            <a:off x="6053138" y="3298825"/>
            <a:ext cx="41275" cy="4763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6" name="Rectangle 1237"/>
          <p:cNvSpPr>
            <a:spLocks noChangeArrowheads="1"/>
          </p:cNvSpPr>
          <p:nvPr/>
        </p:nvSpPr>
        <p:spPr bwMode="auto">
          <a:xfrm>
            <a:off x="6053138" y="3303588"/>
            <a:ext cx="41275" cy="7937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7" name="Rectangle 1238"/>
          <p:cNvSpPr>
            <a:spLocks noChangeArrowheads="1"/>
          </p:cNvSpPr>
          <p:nvPr/>
        </p:nvSpPr>
        <p:spPr bwMode="auto">
          <a:xfrm>
            <a:off x="6053138" y="331152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8" name="Rectangle 1239"/>
          <p:cNvSpPr>
            <a:spLocks noChangeArrowheads="1"/>
          </p:cNvSpPr>
          <p:nvPr/>
        </p:nvSpPr>
        <p:spPr bwMode="auto">
          <a:xfrm>
            <a:off x="6053138" y="331787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79" name="Rectangle 1240"/>
          <p:cNvSpPr>
            <a:spLocks noChangeArrowheads="1"/>
          </p:cNvSpPr>
          <p:nvPr/>
        </p:nvSpPr>
        <p:spPr bwMode="auto">
          <a:xfrm>
            <a:off x="6053138" y="332422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0" name="Rectangle 1241"/>
          <p:cNvSpPr>
            <a:spLocks noChangeArrowheads="1"/>
          </p:cNvSpPr>
          <p:nvPr/>
        </p:nvSpPr>
        <p:spPr bwMode="auto">
          <a:xfrm>
            <a:off x="6053138" y="333057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1" name="Rectangle 1242"/>
          <p:cNvSpPr>
            <a:spLocks noChangeArrowheads="1"/>
          </p:cNvSpPr>
          <p:nvPr/>
        </p:nvSpPr>
        <p:spPr bwMode="auto">
          <a:xfrm>
            <a:off x="6053138" y="3336925"/>
            <a:ext cx="41275" cy="6350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2" name="Rectangle 1243"/>
          <p:cNvSpPr>
            <a:spLocks noChangeArrowheads="1"/>
          </p:cNvSpPr>
          <p:nvPr/>
        </p:nvSpPr>
        <p:spPr bwMode="auto">
          <a:xfrm>
            <a:off x="6053138" y="3343275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3" name="Rectangle 1244"/>
          <p:cNvSpPr>
            <a:spLocks noChangeArrowheads="1"/>
          </p:cNvSpPr>
          <p:nvPr/>
        </p:nvSpPr>
        <p:spPr bwMode="auto">
          <a:xfrm>
            <a:off x="6053138" y="3349625"/>
            <a:ext cx="41275" cy="7938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4" name="Rectangle 1245"/>
          <p:cNvSpPr>
            <a:spLocks noChangeArrowheads="1"/>
          </p:cNvSpPr>
          <p:nvPr/>
        </p:nvSpPr>
        <p:spPr bwMode="auto">
          <a:xfrm>
            <a:off x="6053138" y="335756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5" name="Rectangle 1246"/>
          <p:cNvSpPr>
            <a:spLocks noChangeArrowheads="1"/>
          </p:cNvSpPr>
          <p:nvPr/>
        </p:nvSpPr>
        <p:spPr bwMode="auto">
          <a:xfrm>
            <a:off x="6053138" y="336391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6" name="Rectangle 1247"/>
          <p:cNvSpPr>
            <a:spLocks noChangeArrowheads="1"/>
          </p:cNvSpPr>
          <p:nvPr/>
        </p:nvSpPr>
        <p:spPr bwMode="auto">
          <a:xfrm>
            <a:off x="6053138" y="337026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7" name="Rectangle 1248"/>
          <p:cNvSpPr>
            <a:spLocks noChangeArrowheads="1"/>
          </p:cNvSpPr>
          <p:nvPr/>
        </p:nvSpPr>
        <p:spPr bwMode="auto">
          <a:xfrm>
            <a:off x="6053138" y="337661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8" name="Rectangle 1249"/>
          <p:cNvSpPr>
            <a:spLocks noChangeArrowheads="1"/>
          </p:cNvSpPr>
          <p:nvPr/>
        </p:nvSpPr>
        <p:spPr bwMode="auto">
          <a:xfrm>
            <a:off x="6053138" y="338296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89" name="Rectangle 1250"/>
          <p:cNvSpPr>
            <a:spLocks noChangeArrowheads="1"/>
          </p:cNvSpPr>
          <p:nvPr/>
        </p:nvSpPr>
        <p:spPr bwMode="auto">
          <a:xfrm>
            <a:off x="6053138" y="3389313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0" name="Rectangle 1251"/>
          <p:cNvSpPr>
            <a:spLocks noChangeArrowheads="1"/>
          </p:cNvSpPr>
          <p:nvPr/>
        </p:nvSpPr>
        <p:spPr bwMode="auto">
          <a:xfrm>
            <a:off x="6053138" y="3395663"/>
            <a:ext cx="41275" cy="6350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1" name="Rectangle 1252"/>
          <p:cNvSpPr>
            <a:spLocks noChangeArrowheads="1"/>
          </p:cNvSpPr>
          <p:nvPr/>
        </p:nvSpPr>
        <p:spPr bwMode="auto">
          <a:xfrm>
            <a:off x="6053138" y="340201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2" name="Rectangle 1253"/>
          <p:cNvSpPr>
            <a:spLocks noChangeArrowheads="1"/>
          </p:cNvSpPr>
          <p:nvPr/>
        </p:nvSpPr>
        <p:spPr bwMode="auto">
          <a:xfrm>
            <a:off x="6053138" y="3409950"/>
            <a:ext cx="41275" cy="4763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3" name="Rectangle 1254"/>
          <p:cNvSpPr>
            <a:spLocks noChangeArrowheads="1"/>
          </p:cNvSpPr>
          <p:nvPr/>
        </p:nvSpPr>
        <p:spPr bwMode="auto">
          <a:xfrm>
            <a:off x="6053138" y="3414713"/>
            <a:ext cx="41275" cy="7937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4" name="Rectangle 1255"/>
          <p:cNvSpPr>
            <a:spLocks noChangeArrowheads="1"/>
          </p:cNvSpPr>
          <p:nvPr/>
        </p:nvSpPr>
        <p:spPr bwMode="auto">
          <a:xfrm>
            <a:off x="6053138" y="342265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5" name="Rectangle 1256"/>
          <p:cNvSpPr>
            <a:spLocks noChangeArrowheads="1"/>
          </p:cNvSpPr>
          <p:nvPr/>
        </p:nvSpPr>
        <p:spPr bwMode="auto">
          <a:xfrm>
            <a:off x="6053138" y="342900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6" name="Rectangle 1257"/>
          <p:cNvSpPr>
            <a:spLocks noChangeArrowheads="1"/>
          </p:cNvSpPr>
          <p:nvPr/>
        </p:nvSpPr>
        <p:spPr bwMode="auto">
          <a:xfrm>
            <a:off x="6053138" y="3435350"/>
            <a:ext cx="41275" cy="6350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7" name="Rectangle 1258"/>
          <p:cNvSpPr>
            <a:spLocks noChangeArrowheads="1"/>
          </p:cNvSpPr>
          <p:nvPr/>
        </p:nvSpPr>
        <p:spPr bwMode="auto">
          <a:xfrm>
            <a:off x="6053138" y="3441700"/>
            <a:ext cx="41275" cy="6350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8" name="Rectangle 1259"/>
          <p:cNvSpPr>
            <a:spLocks noChangeArrowheads="1"/>
          </p:cNvSpPr>
          <p:nvPr/>
        </p:nvSpPr>
        <p:spPr bwMode="auto">
          <a:xfrm>
            <a:off x="6053138" y="344805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99" name="Rectangle 1260"/>
          <p:cNvSpPr>
            <a:spLocks noChangeArrowheads="1"/>
          </p:cNvSpPr>
          <p:nvPr/>
        </p:nvSpPr>
        <p:spPr bwMode="auto">
          <a:xfrm>
            <a:off x="6053138" y="3455988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0" name="Rectangle 1261"/>
          <p:cNvSpPr>
            <a:spLocks noChangeArrowheads="1"/>
          </p:cNvSpPr>
          <p:nvPr/>
        </p:nvSpPr>
        <p:spPr bwMode="auto">
          <a:xfrm>
            <a:off x="6053138" y="3460750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1" name="Rectangle 1262"/>
          <p:cNvSpPr>
            <a:spLocks noChangeArrowheads="1"/>
          </p:cNvSpPr>
          <p:nvPr/>
        </p:nvSpPr>
        <p:spPr bwMode="auto">
          <a:xfrm>
            <a:off x="6053138" y="3468688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2" name="Rectangle 1263"/>
          <p:cNvSpPr>
            <a:spLocks noChangeArrowheads="1"/>
          </p:cNvSpPr>
          <p:nvPr/>
        </p:nvSpPr>
        <p:spPr bwMode="auto">
          <a:xfrm>
            <a:off x="6053138" y="3475038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3" name="Rectangle 1264"/>
          <p:cNvSpPr>
            <a:spLocks noChangeArrowheads="1"/>
          </p:cNvSpPr>
          <p:nvPr/>
        </p:nvSpPr>
        <p:spPr bwMode="auto">
          <a:xfrm>
            <a:off x="6053138" y="3482975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4" name="Rectangle 1265"/>
          <p:cNvSpPr>
            <a:spLocks noChangeArrowheads="1"/>
          </p:cNvSpPr>
          <p:nvPr/>
        </p:nvSpPr>
        <p:spPr bwMode="auto">
          <a:xfrm>
            <a:off x="6053138" y="349091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5" name="Rectangle 1266"/>
          <p:cNvSpPr>
            <a:spLocks noChangeArrowheads="1"/>
          </p:cNvSpPr>
          <p:nvPr/>
        </p:nvSpPr>
        <p:spPr bwMode="auto">
          <a:xfrm>
            <a:off x="6053138" y="349726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6" name="Rectangle 1267"/>
          <p:cNvSpPr>
            <a:spLocks noChangeArrowheads="1"/>
          </p:cNvSpPr>
          <p:nvPr/>
        </p:nvSpPr>
        <p:spPr bwMode="auto">
          <a:xfrm>
            <a:off x="6053138" y="3505200"/>
            <a:ext cx="41275" cy="4763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7" name="Rectangle 1268"/>
          <p:cNvSpPr>
            <a:spLocks noChangeArrowheads="1"/>
          </p:cNvSpPr>
          <p:nvPr/>
        </p:nvSpPr>
        <p:spPr bwMode="auto">
          <a:xfrm>
            <a:off x="6053138" y="3509963"/>
            <a:ext cx="41275" cy="7937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8" name="Rectangle 1269"/>
          <p:cNvSpPr>
            <a:spLocks noChangeArrowheads="1"/>
          </p:cNvSpPr>
          <p:nvPr/>
        </p:nvSpPr>
        <p:spPr bwMode="auto">
          <a:xfrm>
            <a:off x="6053138" y="351790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09" name="Rectangle 1270"/>
          <p:cNvSpPr>
            <a:spLocks noChangeArrowheads="1"/>
          </p:cNvSpPr>
          <p:nvPr/>
        </p:nvSpPr>
        <p:spPr bwMode="auto">
          <a:xfrm>
            <a:off x="6053138" y="352425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0" name="Rectangle 1271"/>
          <p:cNvSpPr>
            <a:spLocks noChangeArrowheads="1"/>
          </p:cNvSpPr>
          <p:nvPr/>
        </p:nvSpPr>
        <p:spPr bwMode="auto">
          <a:xfrm>
            <a:off x="6053138" y="3530600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1" name="Rectangle 1272"/>
          <p:cNvSpPr>
            <a:spLocks noChangeArrowheads="1"/>
          </p:cNvSpPr>
          <p:nvPr/>
        </p:nvSpPr>
        <p:spPr bwMode="auto">
          <a:xfrm>
            <a:off x="6053138" y="3536950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2" name="Rectangle 1273"/>
          <p:cNvSpPr>
            <a:spLocks noChangeArrowheads="1"/>
          </p:cNvSpPr>
          <p:nvPr/>
        </p:nvSpPr>
        <p:spPr bwMode="auto">
          <a:xfrm>
            <a:off x="6053138" y="354330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3" name="Rectangle 1274"/>
          <p:cNvSpPr>
            <a:spLocks noChangeArrowheads="1"/>
          </p:cNvSpPr>
          <p:nvPr/>
        </p:nvSpPr>
        <p:spPr bwMode="auto">
          <a:xfrm>
            <a:off x="6053138" y="3551238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4" name="Rectangle 1275"/>
          <p:cNvSpPr>
            <a:spLocks noChangeArrowheads="1"/>
          </p:cNvSpPr>
          <p:nvPr/>
        </p:nvSpPr>
        <p:spPr bwMode="auto">
          <a:xfrm>
            <a:off x="6053138" y="3556000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5" name="Rectangle 1276"/>
          <p:cNvSpPr>
            <a:spLocks noChangeArrowheads="1"/>
          </p:cNvSpPr>
          <p:nvPr/>
        </p:nvSpPr>
        <p:spPr bwMode="auto">
          <a:xfrm>
            <a:off x="6053138" y="356393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6" name="Rectangle 1277"/>
          <p:cNvSpPr>
            <a:spLocks noChangeArrowheads="1"/>
          </p:cNvSpPr>
          <p:nvPr/>
        </p:nvSpPr>
        <p:spPr bwMode="auto">
          <a:xfrm>
            <a:off x="6053138" y="357028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7" name="Rectangle 1278"/>
          <p:cNvSpPr>
            <a:spLocks noChangeArrowheads="1"/>
          </p:cNvSpPr>
          <p:nvPr/>
        </p:nvSpPr>
        <p:spPr bwMode="auto">
          <a:xfrm>
            <a:off x="6053138" y="3576638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8" name="Rectangle 1279"/>
          <p:cNvSpPr>
            <a:spLocks noChangeArrowheads="1"/>
          </p:cNvSpPr>
          <p:nvPr/>
        </p:nvSpPr>
        <p:spPr bwMode="auto">
          <a:xfrm>
            <a:off x="6053138" y="3582988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19" name="Rectangle 1280"/>
          <p:cNvSpPr>
            <a:spLocks noChangeArrowheads="1"/>
          </p:cNvSpPr>
          <p:nvPr/>
        </p:nvSpPr>
        <p:spPr bwMode="auto">
          <a:xfrm>
            <a:off x="6053138" y="358933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0" name="Rectangle 1281"/>
          <p:cNvSpPr>
            <a:spLocks noChangeArrowheads="1"/>
          </p:cNvSpPr>
          <p:nvPr/>
        </p:nvSpPr>
        <p:spPr bwMode="auto">
          <a:xfrm>
            <a:off x="6053138" y="3597275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1" name="Rectangle 1282"/>
          <p:cNvSpPr>
            <a:spLocks noChangeArrowheads="1"/>
          </p:cNvSpPr>
          <p:nvPr/>
        </p:nvSpPr>
        <p:spPr bwMode="auto">
          <a:xfrm>
            <a:off x="6053138" y="3602038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2" name="Rectangle 1283"/>
          <p:cNvSpPr>
            <a:spLocks noChangeArrowheads="1"/>
          </p:cNvSpPr>
          <p:nvPr/>
        </p:nvSpPr>
        <p:spPr bwMode="auto">
          <a:xfrm>
            <a:off x="6053138" y="360997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3" name="Rectangle 1284"/>
          <p:cNvSpPr>
            <a:spLocks noChangeArrowheads="1"/>
          </p:cNvSpPr>
          <p:nvPr/>
        </p:nvSpPr>
        <p:spPr bwMode="auto">
          <a:xfrm>
            <a:off x="6053138" y="361632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4" name="Rectangle 1285"/>
          <p:cNvSpPr>
            <a:spLocks noChangeArrowheads="1"/>
          </p:cNvSpPr>
          <p:nvPr/>
        </p:nvSpPr>
        <p:spPr bwMode="auto">
          <a:xfrm>
            <a:off x="6053138" y="362267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5" name="Rectangle 1286"/>
          <p:cNvSpPr>
            <a:spLocks noChangeArrowheads="1"/>
          </p:cNvSpPr>
          <p:nvPr/>
        </p:nvSpPr>
        <p:spPr bwMode="auto">
          <a:xfrm>
            <a:off x="6053138" y="3629025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6" name="Rectangle 1287"/>
          <p:cNvSpPr>
            <a:spLocks noChangeArrowheads="1"/>
          </p:cNvSpPr>
          <p:nvPr/>
        </p:nvSpPr>
        <p:spPr bwMode="auto">
          <a:xfrm>
            <a:off x="6053138" y="3635375"/>
            <a:ext cx="41275" cy="6350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7" name="Rectangle 1288"/>
          <p:cNvSpPr>
            <a:spLocks noChangeArrowheads="1"/>
          </p:cNvSpPr>
          <p:nvPr/>
        </p:nvSpPr>
        <p:spPr bwMode="auto">
          <a:xfrm>
            <a:off x="6053138" y="3641725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8" name="Rectangle 1289"/>
          <p:cNvSpPr>
            <a:spLocks noChangeArrowheads="1"/>
          </p:cNvSpPr>
          <p:nvPr/>
        </p:nvSpPr>
        <p:spPr bwMode="auto">
          <a:xfrm>
            <a:off x="6053138" y="3648075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29" name="Rectangle 1290"/>
          <p:cNvSpPr>
            <a:spLocks noChangeArrowheads="1"/>
          </p:cNvSpPr>
          <p:nvPr/>
        </p:nvSpPr>
        <p:spPr bwMode="auto">
          <a:xfrm>
            <a:off x="6053138" y="3654425"/>
            <a:ext cx="41275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0" name="Rectangle 1291"/>
          <p:cNvSpPr>
            <a:spLocks noChangeArrowheads="1"/>
          </p:cNvSpPr>
          <p:nvPr/>
        </p:nvSpPr>
        <p:spPr bwMode="auto">
          <a:xfrm>
            <a:off x="6053138" y="366236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1" name="Rectangle 1292"/>
          <p:cNvSpPr>
            <a:spLocks noChangeArrowheads="1"/>
          </p:cNvSpPr>
          <p:nvPr/>
        </p:nvSpPr>
        <p:spPr bwMode="auto">
          <a:xfrm>
            <a:off x="6053138" y="366871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2" name="Rectangle 1293"/>
          <p:cNvSpPr>
            <a:spLocks noChangeArrowheads="1"/>
          </p:cNvSpPr>
          <p:nvPr/>
        </p:nvSpPr>
        <p:spPr bwMode="auto">
          <a:xfrm>
            <a:off x="6053138" y="3675063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3" name="Rectangle 1294"/>
          <p:cNvSpPr>
            <a:spLocks noChangeArrowheads="1"/>
          </p:cNvSpPr>
          <p:nvPr/>
        </p:nvSpPr>
        <p:spPr bwMode="auto">
          <a:xfrm>
            <a:off x="6053138" y="3681413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4" name="Rectangle 1295"/>
          <p:cNvSpPr>
            <a:spLocks noChangeArrowheads="1"/>
          </p:cNvSpPr>
          <p:nvPr/>
        </p:nvSpPr>
        <p:spPr bwMode="auto">
          <a:xfrm>
            <a:off x="6053138" y="368776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5" name="Rectangle 1296"/>
          <p:cNvSpPr>
            <a:spLocks noChangeArrowheads="1"/>
          </p:cNvSpPr>
          <p:nvPr/>
        </p:nvSpPr>
        <p:spPr bwMode="auto">
          <a:xfrm>
            <a:off x="6053138" y="3695700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6" name="Rectangle 1297"/>
          <p:cNvSpPr>
            <a:spLocks noChangeArrowheads="1"/>
          </p:cNvSpPr>
          <p:nvPr/>
        </p:nvSpPr>
        <p:spPr bwMode="auto">
          <a:xfrm>
            <a:off x="6053138" y="3700463"/>
            <a:ext cx="41275" cy="4762"/>
          </a:xfrm>
          <a:prstGeom prst="rect">
            <a:avLst/>
          </a:prstGeom>
          <a:solidFill>
            <a:srgbClr val="8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37" name="Rectangle 1298"/>
          <p:cNvSpPr>
            <a:spLocks noChangeArrowheads="1"/>
          </p:cNvSpPr>
          <p:nvPr/>
        </p:nvSpPr>
        <p:spPr bwMode="auto">
          <a:xfrm>
            <a:off x="6054725" y="3286125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38" name="Picture 12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267075"/>
            <a:ext cx="31750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39" name="Rectangle 1300"/>
          <p:cNvSpPr>
            <a:spLocks noChangeArrowheads="1"/>
          </p:cNvSpPr>
          <p:nvPr/>
        </p:nvSpPr>
        <p:spPr bwMode="auto">
          <a:xfrm>
            <a:off x="6359525" y="3267075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940" name="Picture 130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941" name="Picture 130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3246438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942" name="Rectangle 1303"/>
          <p:cNvSpPr>
            <a:spLocks noChangeArrowheads="1"/>
          </p:cNvSpPr>
          <p:nvPr/>
        </p:nvSpPr>
        <p:spPr bwMode="auto">
          <a:xfrm>
            <a:off x="6315075" y="330835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3" name="Line 1304"/>
          <p:cNvSpPr>
            <a:spLocks noChangeShapeType="1"/>
          </p:cNvSpPr>
          <p:nvPr/>
        </p:nvSpPr>
        <p:spPr bwMode="auto">
          <a:xfrm>
            <a:off x="63150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4" name="Line 1305"/>
          <p:cNvSpPr>
            <a:spLocks noChangeShapeType="1"/>
          </p:cNvSpPr>
          <p:nvPr/>
        </p:nvSpPr>
        <p:spPr bwMode="auto">
          <a:xfrm>
            <a:off x="6391275" y="3248025"/>
            <a:ext cx="1588" cy="487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5" name="Rectangle 1306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6" name="Rectangle 1307"/>
          <p:cNvSpPr>
            <a:spLocks noChangeArrowheads="1"/>
          </p:cNvSpPr>
          <p:nvPr/>
        </p:nvSpPr>
        <p:spPr bwMode="auto">
          <a:xfrm>
            <a:off x="6327775" y="3319463"/>
            <a:ext cx="52388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7" name="Rectangle 1308"/>
          <p:cNvSpPr>
            <a:spLocks noChangeArrowheads="1"/>
          </p:cNvSpPr>
          <p:nvPr/>
        </p:nvSpPr>
        <p:spPr bwMode="auto">
          <a:xfrm>
            <a:off x="6334125" y="3328988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8" name="Rectangle 1309"/>
          <p:cNvSpPr>
            <a:spLocks noChangeArrowheads="1"/>
          </p:cNvSpPr>
          <p:nvPr/>
        </p:nvSpPr>
        <p:spPr bwMode="auto">
          <a:xfrm>
            <a:off x="6346825" y="3328988"/>
            <a:ext cx="14288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49" name="Rectangle 1310"/>
          <p:cNvSpPr>
            <a:spLocks noChangeArrowheads="1"/>
          </p:cNvSpPr>
          <p:nvPr/>
        </p:nvSpPr>
        <p:spPr bwMode="auto">
          <a:xfrm>
            <a:off x="6332538" y="3322638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0" name="Rectangle 1311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1" name="Rectangle 1312"/>
          <p:cNvSpPr>
            <a:spLocks noChangeArrowheads="1"/>
          </p:cNvSpPr>
          <p:nvPr/>
        </p:nvSpPr>
        <p:spPr bwMode="auto">
          <a:xfrm>
            <a:off x="6334125" y="3322638"/>
            <a:ext cx="1588" cy="63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2" name="Rectangle 1313"/>
          <p:cNvSpPr>
            <a:spLocks noChangeArrowheads="1"/>
          </p:cNvSpPr>
          <p:nvPr/>
        </p:nvSpPr>
        <p:spPr bwMode="auto">
          <a:xfrm>
            <a:off x="6335713" y="33226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3" name="Rectangle 1314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4" name="Rectangle 1315"/>
          <p:cNvSpPr>
            <a:spLocks noChangeArrowheads="1"/>
          </p:cNvSpPr>
          <p:nvPr/>
        </p:nvSpPr>
        <p:spPr bwMode="auto">
          <a:xfrm>
            <a:off x="6337300" y="33226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5" name="Rectangle 1316"/>
          <p:cNvSpPr>
            <a:spLocks noChangeArrowheads="1"/>
          </p:cNvSpPr>
          <p:nvPr/>
        </p:nvSpPr>
        <p:spPr bwMode="auto">
          <a:xfrm>
            <a:off x="6338888" y="33226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6" name="Rectangle 1317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7" name="Rectangle 1318"/>
          <p:cNvSpPr>
            <a:spLocks noChangeArrowheads="1"/>
          </p:cNvSpPr>
          <p:nvPr/>
        </p:nvSpPr>
        <p:spPr bwMode="auto">
          <a:xfrm>
            <a:off x="6340475" y="3322638"/>
            <a:ext cx="1588" cy="63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8" name="Rectangle 1319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59" name="Rectangle 1320"/>
          <p:cNvSpPr>
            <a:spLocks noChangeArrowheads="1"/>
          </p:cNvSpPr>
          <p:nvPr/>
        </p:nvSpPr>
        <p:spPr bwMode="auto">
          <a:xfrm>
            <a:off x="6342063" y="33226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0" name="Rectangle 1321"/>
          <p:cNvSpPr>
            <a:spLocks noChangeArrowheads="1"/>
          </p:cNvSpPr>
          <p:nvPr/>
        </p:nvSpPr>
        <p:spPr bwMode="auto">
          <a:xfrm>
            <a:off x="6343650" y="33226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1" name="Rectangle 1322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2" name="Rectangle 1323"/>
          <p:cNvSpPr>
            <a:spLocks noChangeArrowheads="1"/>
          </p:cNvSpPr>
          <p:nvPr/>
        </p:nvSpPr>
        <p:spPr bwMode="auto">
          <a:xfrm>
            <a:off x="6345238" y="33226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3" name="Rectangle 1324"/>
          <p:cNvSpPr>
            <a:spLocks noChangeArrowheads="1"/>
          </p:cNvSpPr>
          <p:nvPr/>
        </p:nvSpPr>
        <p:spPr bwMode="auto">
          <a:xfrm>
            <a:off x="6346825" y="33226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4" name="Rectangle 1325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5" name="Rectangle 1326"/>
          <p:cNvSpPr>
            <a:spLocks noChangeArrowheads="1"/>
          </p:cNvSpPr>
          <p:nvPr/>
        </p:nvSpPr>
        <p:spPr bwMode="auto">
          <a:xfrm>
            <a:off x="6348413" y="33226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6" name="Rectangle 1327"/>
          <p:cNvSpPr>
            <a:spLocks noChangeArrowheads="1"/>
          </p:cNvSpPr>
          <p:nvPr/>
        </p:nvSpPr>
        <p:spPr bwMode="auto">
          <a:xfrm>
            <a:off x="6350000" y="3322638"/>
            <a:ext cx="3175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7" name="Rectangle 1328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8" name="Rectangle 1329"/>
          <p:cNvSpPr>
            <a:spLocks noChangeArrowheads="1"/>
          </p:cNvSpPr>
          <p:nvPr/>
        </p:nvSpPr>
        <p:spPr bwMode="auto">
          <a:xfrm>
            <a:off x="6353175" y="3322638"/>
            <a:ext cx="0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69" name="Rectangle 1330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0" name="Rectangle 1331"/>
          <p:cNvSpPr>
            <a:spLocks noChangeArrowheads="1"/>
          </p:cNvSpPr>
          <p:nvPr/>
        </p:nvSpPr>
        <p:spPr bwMode="auto">
          <a:xfrm>
            <a:off x="6353175" y="33226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1" name="Rectangle 1332"/>
          <p:cNvSpPr>
            <a:spLocks noChangeArrowheads="1"/>
          </p:cNvSpPr>
          <p:nvPr/>
        </p:nvSpPr>
        <p:spPr bwMode="auto">
          <a:xfrm>
            <a:off x="6354763" y="33226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2" name="Rectangle 1333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3" name="Rectangle 1334"/>
          <p:cNvSpPr>
            <a:spLocks noChangeArrowheads="1"/>
          </p:cNvSpPr>
          <p:nvPr/>
        </p:nvSpPr>
        <p:spPr bwMode="auto">
          <a:xfrm>
            <a:off x="6356350" y="33226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4" name="Rectangle 1335"/>
          <p:cNvSpPr>
            <a:spLocks noChangeArrowheads="1"/>
          </p:cNvSpPr>
          <p:nvPr/>
        </p:nvSpPr>
        <p:spPr bwMode="auto">
          <a:xfrm>
            <a:off x="6357938" y="33226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5" name="Rectangle 1336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6" name="Rectangle 1337"/>
          <p:cNvSpPr>
            <a:spLocks noChangeArrowheads="1"/>
          </p:cNvSpPr>
          <p:nvPr/>
        </p:nvSpPr>
        <p:spPr bwMode="auto">
          <a:xfrm>
            <a:off x="6359525" y="33226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7" name="Rectangle 1338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8" name="Rectangle 1339"/>
          <p:cNvSpPr>
            <a:spLocks noChangeArrowheads="1"/>
          </p:cNvSpPr>
          <p:nvPr/>
        </p:nvSpPr>
        <p:spPr bwMode="auto">
          <a:xfrm>
            <a:off x="6361113" y="33226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79" name="Rectangle 1340"/>
          <p:cNvSpPr>
            <a:spLocks noChangeArrowheads="1"/>
          </p:cNvSpPr>
          <p:nvPr/>
        </p:nvSpPr>
        <p:spPr bwMode="auto">
          <a:xfrm>
            <a:off x="6362700" y="33226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0" name="Rectangle 1341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1" name="Rectangle 1342"/>
          <p:cNvSpPr>
            <a:spLocks noChangeArrowheads="1"/>
          </p:cNvSpPr>
          <p:nvPr/>
        </p:nvSpPr>
        <p:spPr bwMode="auto">
          <a:xfrm>
            <a:off x="6364288" y="33226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2" name="Rectangle 1343"/>
          <p:cNvSpPr>
            <a:spLocks noChangeArrowheads="1"/>
          </p:cNvSpPr>
          <p:nvPr/>
        </p:nvSpPr>
        <p:spPr bwMode="auto">
          <a:xfrm>
            <a:off x="6365875" y="33226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3" name="Rectangle 1344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4" name="Rectangle 1345"/>
          <p:cNvSpPr>
            <a:spLocks noChangeArrowheads="1"/>
          </p:cNvSpPr>
          <p:nvPr/>
        </p:nvSpPr>
        <p:spPr bwMode="auto">
          <a:xfrm>
            <a:off x="6367463" y="33226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5" name="Rectangle 1346"/>
          <p:cNvSpPr>
            <a:spLocks noChangeArrowheads="1"/>
          </p:cNvSpPr>
          <p:nvPr/>
        </p:nvSpPr>
        <p:spPr bwMode="auto">
          <a:xfrm>
            <a:off x="6369050" y="3322638"/>
            <a:ext cx="3175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6" name="Rectangle 1347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7" name="Rectangle 1348"/>
          <p:cNvSpPr>
            <a:spLocks noChangeArrowheads="1"/>
          </p:cNvSpPr>
          <p:nvPr/>
        </p:nvSpPr>
        <p:spPr bwMode="auto">
          <a:xfrm>
            <a:off x="6372225" y="3322638"/>
            <a:ext cx="0" cy="6350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8" name="Rectangle 1349"/>
          <p:cNvSpPr>
            <a:spLocks noChangeArrowheads="1"/>
          </p:cNvSpPr>
          <p:nvPr/>
        </p:nvSpPr>
        <p:spPr bwMode="auto">
          <a:xfrm>
            <a:off x="6372225" y="33226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89" name="Rectangle 1350"/>
          <p:cNvSpPr>
            <a:spLocks noChangeArrowheads="1"/>
          </p:cNvSpPr>
          <p:nvPr/>
        </p:nvSpPr>
        <p:spPr bwMode="auto">
          <a:xfrm>
            <a:off x="6361113" y="332898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0" name="Freeform 1351"/>
          <p:cNvSpPr>
            <a:spLocks/>
          </p:cNvSpPr>
          <p:nvPr/>
        </p:nvSpPr>
        <p:spPr bwMode="auto">
          <a:xfrm>
            <a:off x="6042025" y="3216275"/>
            <a:ext cx="395288" cy="519113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1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1" name="Rectangle 1352"/>
          <p:cNvSpPr>
            <a:spLocks noChangeArrowheads="1"/>
          </p:cNvSpPr>
          <p:nvPr/>
        </p:nvSpPr>
        <p:spPr bwMode="auto">
          <a:xfrm>
            <a:off x="6099175" y="37607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ASCC</a:t>
            </a:r>
          </a:p>
        </p:txBody>
      </p:sp>
      <p:sp>
        <p:nvSpPr>
          <p:cNvPr id="138992" name="Freeform 1353"/>
          <p:cNvSpPr>
            <a:spLocks noEditPoints="1"/>
          </p:cNvSpPr>
          <p:nvPr/>
        </p:nvSpPr>
        <p:spPr bwMode="auto">
          <a:xfrm>
            <a:off x="6130925" y="4610100"/>
            <a:ext cx="377825" cy="26988"/>
          </a:xfrm>
          <a:custGeom>
            <a:avLst/>
            <a:gdLst>
              <a:gd name="T0" fmla="*/ 0 w 477"/>
              <a:gd name="T1" fmla="*/ 2147483647 h 36"/>
              <a:gd name="T2" fmla="*/ 0 w 477"/>
              <a:gd name="T3" fmla="*/ 2147483647 h 36"/>
              <a:gd name="T4" fmla="*/ 2147483647 w 477"/>
              <a:gd name="T5" fmla="*/ 2147483647 h 36"/>
              <a:gd name="T6" fmla="*/ 2147483647 w 477"/>
              <a:gd name="T7" fmla="*/ 2147483647 h 36"/>
              <a:gd name="T8" fmla="*/ 0 w 477"/>
              <a:gd name="T9" fmla="*/ 2147483647 h 36"/>
              <a:gd name="T10" fmla="*/ 2147483647 w 477"/>
              <a:gd name="T11" fmla="*/ 2147483647 h 36"/>
              <a:gd name="T12" fmla="*/ 2147483647 w 477"/>
              <a:gd name="T13" fmla="*/ 2147483647 h 36"/>
              <a:gd name="T14" fmla="*/ 2147483647 w 477"/>
              <a:gd name="T15" fmla="*/ 2147483647 h 36"/>
              <a:gd name="T16" fmla="*/ 2147483647 w 477"/>
              <a:gd name="T17" fmla="*/ 2147483647 h 36"/>
              <a:gd name="T18" fmla="*/ 2147483647 w 477"/>
              <a:gd name="T19" fmla="*/ 2147483647 h 36"/>
              <a:gd name="T20" fmla="*/ 2147483647 w 477"/>
              <a:gd name="T21" fmla="*/ 2147483647 h 36"/>
              <a:gd name="T22" fmla="*/ 2147483647 w 477"/>
              <a:gd name="T23" fmla="*/ 2147483647 h 36"/>
              <a:gd name="T24" fmla="*/ 2147483647 w 477"/>
              <a:gd name="T25" fmla="*/ 2147483647 h 36"/>
              <a:gd name="T26" fmla="*/ 2147483647 w 477"/>
              <a:gd name="T27" fmla="*/ 2147483647 h 36"/>
              <a:gd name="T28" fmla="*/ 2147483647 w 477"/>
              <a:gd name="T29" fmla="*/ 2147483647 h 36"/>
              <a:gd name="T30" fmla="*/ 2147483647 w 477"/>
              <a:gd name="T31" fmla="*/ 2147483647 h 36"/>
              <a:gd name="T32" fmla="*/ 2147483647 w 477"/>
              <a:gd name="T33" fmla="*/ 2147483647 h 36"/>
              <a:gd name="T34" fmla="*/ 2147483647 w 477"/>
              <a:gd name="T35" fmla="*/ 2147483647 h 36"/>
              <a:gd name="T36" fmla="*/ 2147483647 w 477"/>
              <a:gd name="T37" fmla="*/ 2147483647 h 36"/>
              <a:gd name="T38" fmla="*/ 2147483647 w 477"/>
              <a:gd name="T39" fmla="*/ 2147483647 h 36"/>
              <a:gd name="T40" fmla="*/ 2147483647 w 477"/>
              <a:gd name="T41" fmla="*/ 2147483647 h 36"/>
              <a:gd name="T42" fmla="*/ 2147483647 w 477"/>
              <a:gd name="T43" fmla="*/ 2147483647 h 36"/>
              <a:gd name="T44" fmla="*/ 2147483647 w 477"/>
              <a:gd name="T45" fmla="*/ 2147483647 h 36"/>
              <a:gd name="T46" fmla="*/ 2147483647 w 477"/>
              <a:gd name="T47" fmla="*/ 2147483647 h 36"/>
              <a:gd name="T48" fmla="*/ 2147483647 w 477"/>
              <a:gd name="T49" fmla="*/ 2147483647 h 36"/>
              <a:gd name="T50" fmla="*/ 2147483647 w 477"/>
              <a:gd name="T51" fmla="*/ 0 h 36"/>
              <a:gd name="T52" fmla="*/ 2147483647 w 477"/>
              <a:gd name="T53" fmla="*/ 2147483647 h 36"/>
              <a:gd name="T54" fmla="*/ 2147483647 w 477"/>
              <a:gd name="T55" fmla="*/ 2147483647 h 36"/>
              <a:gd name="T56" fmla="*/ 2147483647 w 477"/>
              <a:gd name="T57" fmla="*/ 0 h 36"/>
              <a:gd name="T58" fmla="*/ 2147483647 w 477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6"/>
              <a:gd name="T92" fmla="*/ 477 w 477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6">
                <a:moveTo>
                  <a:pt x="0" y="3"/>
                </a:moveTo>
                <a:lnTo>
                  <a:pt x="0" y="16"/>
                </a:lnTo>
                <a:lnTo>
                  <a:pt x="17" y="16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0" y="22"/>
                </a:moveTo>
                <a:lnTo>
                  <a:pt x="70" y="36"/>
                </a:lnTo>
                <a:lnTo>
                  <a:pt x="86" y="36"/>
                </a:lnTo>
                <a:lnTo>
                  <a:pt x="86" y="22"/>
                </a:lnTo>
                <a:lnTo>
                  <a:pt x="70" y="22"/>
                </a:lnTo>
                <a:close/>
                <a:moveTo>
                  <a:pt x="307" y="22"/>
                </a:moveTo>
                <a:lnTo>
                  <a:pt x="307" y="36"/>
                </a:lnTo>
                <a:lnTo>
                  <a:pt x="291" y="36"/>
                </a:lnTo>
                <a:lnTo>
                  <a:pt x="291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6"/>
                </a:lnTo>
                <a:lnTo>
                  <a:pt x="344" y="36"/>
                </a:lnTo>
                <a:lnTo>
                  <a:pt x="344" y="22"/>
                </a:lnTo>
                <a:lnTo>
                  <a:pt x="327" y="22"/>
                </a:lnTo>
                <a:close/>
                <a:moveTo>
                  <a:pt x="426" y="22"/>
                </a:moveTo>
                <a:lnTo>
                  <a:pt x="426" y="36"/>
                </a:lnTo>
                <a:lnTo>
                  <a:pt x="442" y="36"/>
                </a:lnTo>
                <a:lnTo>
                  <a:pt x="442" y="22"/>
                </a:lnTo>
                <a:lnTo>
                  <a:pt x="426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3" name="Rectangle 1354"/>
          <p:cNvSpPr>
            <a:spLocks noChangeArrowheads="1"/>
          </p:cNvSpPr>
          <p:nvPr/>
        </p:nvSpPr>
        <p:spPr bwMode="auto">
          <a:xfrm>
            <a:off x="6130925" y="46116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4" name="Rectangle 1355"/>
          <p:cNvSpPr>
            <a:spLocks noChangeArrowheads="1"/>
          </p:cNvSpPr>
          <p:nvPr/>
        </p:nvSpPr>
        <p:spPr bwMode="auto">
          <a:xfrm>
            <a:off x="6184900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5" name="Rectangle 1356"/>
          <p:cNvSpPr>
            <a:spLocks noChangeArrowheads="1"/>
          </p:cNvSpPr>
          <p:nvPr/>
        </p:nvSpPr>
        <p:spPr bwMode="auto">
          <a:xfrm>
            <a:off x="6361113" y="46259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6" name="Rectangle 1357"/>
          <p:cNvSpPr>
            <a:spLocks noChangeArrowheads="1"/>
          </p:cNvSpPr>
          <p:nvPr/>
        </p:nvSpPr>
        <p:spPr bwMode="auto">
          <a:xfrm>
            <a:off x="6391275" y="4625975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7" name="Rectangle 1358"/>
          <p:cNvSpPr>
            <a:spLocks noChangeArrowheads="1"/>
          </p:cNvSpPr>
          <p:nvPr/>
        </p:nvSpPr>
        <p:spPr bwMode="auto">
          <a:xfrm>
            <a:off x="6467475" y="46259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8" name="Rectangle 1359"/>
          <p:cNvSpPr>
            <a:spLocks noChangeArrowheads="1"/>
          </p:cNvSpPr>
          <p:nvPr/>
        </p:nvSpPr>
        <p:spPr bwMode="auto">
          <a:xfrm>
            <a:off x="6496050" y="461010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99" name="Freeform 1360"/>
          <p:cNvSpPr>
            <a:spLocks/>
          </p:cNvSpPr>
          <p:nvPr/>
        </p:nvSpPr>
        <p:spPr bwMode="auto">
          <a:xfrm>
            <a:off x="6489700" y="4113213"/>
            <a:ext cx="30163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40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0" name="Freeform 1361"/>
          <p:cNvSpPr>
            <a:spLocks/>
          </p:cNvSpPr>
          <p:nvPr/>
        </p:nvSpPr>
        <p:spPr bwMode="auto">
          <a:xfrm>
            <a:off x="6381750" y="4113213"/>
            <a:ext cx="138113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1" name="Freeform 1362"/>
          <p:cNvSpPr>
            <a:spLocks/>
          </p:cNvSpPr>
          <p:nvPr/>
        </p:nvSpPr>
        <p:spPr bwMode="auto">
          <a:xfrm>
            <a:off x="6122988" y="4151313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2" name="Freeform 1363"/>
          <p:cNvSpPr>
            <a:spLocks/>
          </p:cNvSpPr>
          <p:nvPr/>
        </p:nvSpPr>
        <p:spPr bwMode="auto">
          <a:xfrm>
            <a:off x="6176963" y="4113213"/>
            <a:ext cx="236537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003" name="Rectangle 1364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4" name="Rectangle 1365"/>
          <p:cNvSpPr>
            <a:spLocks noChangeArrowheads="1"/>
          </p:cNvSpPr>
          <p:nvPr/>
        </p:nvSpPr>
        <p:spPr bwMode="auto">
          <a:xfrm>
            <a:off x="6121400" y="4113213"/>
            <a:ext cx="398463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5" name="Rectangle 1366"/>
          <p:cNvSpPr>
            <a:spLocks noChangeArrowheads="1"/>
          </p:cNvSpPr>
          <p:nvPr/>
        </p:nvSpPr>
        <p:spPr bwMode="auto">
          <a:xfrm>
            <a:off x="6121400" y="4114800"/>
            <a:ext cx="398463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6" name="Rectangle 1367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7" name="Rectangle 1368"/>
          <p:cNvSpPr>
            <a:spLocks noChangeArrowheads="1"/>
          </p:cNvSpPr>
          <p:nvPr/>
        </p:nvSpPr>
        <p:spPr bwMode="auto">
          <a:xfrm>
            <a:off x="6121400" y="4116388"/>
            <a:ext cx="398463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8" name="Rectangle 1369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09" name="Rectangle 1370"/>
          <p:cNvSpPr>
            <a:spLocks noChangeArrowheads="1"/>
          </p:cNvSpPr>
          <p:nvPr/>
        </p:nvSpPr>
        <p:spPr bwMode="auto">
          <a:xfrm>
            <a:off x="6121400" y="4117975"/>
            <a:ext cx="398463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0" name="Rectangle 1371"/>
          <p:cNvSpPr>
            <a:spLocks noChangeArrowheads="1"/>
          </p:cNvSpPr>
          <p:nvPr/>
        </p:nvSpPr>
        <p:spPr bwMode="auto">
          <a:xfrm>
            <a:off x="6121400" y="4119563"/>
            <a:ext cx="398463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1" name="Rectangle 1372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2" name="Rectangle 1373"/>
          <p:cNvSpPr>
            <a:spLocks noChangeArrowheads="1"/>
          </p:cNvSpPr>
          <p:nvPr/>
        </p:nvSpPr>
        <p:spPr bwMode="auto">
          <a:xfrm>
            <a:off x="6121400" y="4121150"/>
            <a:ext cx="398463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3" name="Rectangle 1374"/>
          <p:cNvSpPr>
            <a:spLocks noChangeArrowheads="1"/>
          </p:cNvSpPr>
          <p:nvPr/>
        </p:nvSpPr>
        <p:spPr bwMode="auto">
          <a:xfrm>
            <a:off x="6121400" y="4122738"/>
            <a:ext cx="398463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4" name="Rectangle 1375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5" name="Rectangle 1376"/>
          <p:cNvSpPr>
            <a:spLocks noChangeArrowheads="1"/>
          </p:cNvSpPr>
          <p:nvPr/>
        </p:nvSpPr>
        <p:spPr bwMode="auto">
          <a:xfrm>
            <a:off x="6121400" y="4124325"/>
            <a:ext cx="398463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6" name="Rectangle 1377"/>
          <p:cNvSpPr>
            <a:spLocks noChangeArrowheads="1"/>
          </p:cNvSpPr>
          <p:nvPr/>
        </p:nvSpPr>
        <p:spPr bwMode="auto">
          <a:xfrm>
            <a:off x="6121400" y="4125913"/>
            <a:ext cx="398463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7" name="Rectangle 1378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8" name="Rectangle 1379"/>
          <p:cNvSpPr>
            <a:spLocks noChangeArrowheads="1"/>
          </p:cNvSpPr>
          <p:nvPr/>
        </p:nvSpPr>
        <p:spPr bwMode="auto">
          <a:xfrm>
            <a:off x="6121400" y="4127500"/>
            <a:ext cx="398463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19" name="Rectangle 1380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0" name="Rectangle 1381"/>
          <p:cNvSpPr>
            <a:spLocks noChangeArrowheads="1"/>
          </p:cNvSpPr>
          <p:nvPr/>
        </p:nvSpPr>
        <p:spPr bwMode="auto">
          <a:xfrm>
            <a:off x="6121400" y="4129088"/>
            <a:ext cx="398463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1" name="Rectangle 1382"/>
          <p:cNvSpPr>
            <a:spLocks noChangeArrowheads="1"/>
          </p:cNvSpPr>
          <p:nvPr/>
        </p:nvSpPr>
        <p:spPr bwMode="auto">
          <a:xfrm>
            <a:off x="6121400" y="4130675"/>
            <a:ext cx="398463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2" name="Rectangle 1383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3" name="Rectangle 1384"/>
          <p:cNvSpPr>
            <a:spLocks noChangeArrowheads="1"/>
          </p:cNvSpPr>
          <p:nvPr/>
        </p:nvSpPr>
        <p:spPr bwMode="auto">
          <a:xfrm>
            <a:off x="6121400" y="4132263"/>
            <a:ext cx="398463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4" name="Rectangle 1385"/>
          <p:cNvSpPr>
            <a:spLocks noChangeArrowheads="1"/>
          </p:cNvSpPr>
          <p:nvPr/>
        </p:nvSpPr>
        <p:spPr bwMode="auto">
          <a:xfrm>
            <a:off x="6121400" y="4133850"/>
            <a:ext cx="398463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5" name="Rectangle 1386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6" name="Rectangle 1387"/>
          <p:cNvSpPr>
            <a:spLocks noChangeArrowheads="1"/>
          </p:cNvSpPr>
          <p:nvPr/>
        </p:nvSpPr>
        <p:spPr bwMode="auto">
          <a:xfrm>
            <a:off x="6121400" y="4135438"/>
            <a:ext cx="398463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7" name="Rectangle 1388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8" name="Rectangle 1389"/>
          <p:cNvSpPr>
            <a:spLocks noChangeArrowheads="1"/>
          </p:cNvSpPr>
          <p:nvPr/>
        </p:nvSpPr>
        <p:spPr bwMode="auto">
          <a:xfrm>
            <a:off x="6121400" y="4137025"/>
            <a:ext cx="398463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29" name="Rectangle 1390"/>
          <p:cNvSpPr>
            <a:spLocks noChangeArrowheads="1"/>
          </p:cNvSpPr>
          <p:nvPr/>
        </p:nvSpPr>
        <p:spPr bwMode="auto">
          <a:xfrm>
            <a:off x="6121400" y="4138613"/>
            <a:ext cx="398463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0" name="Rectangle 1391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1" name="Rectangle 1392"/>
          <p:cNvSpPr>
            <a:spLocks noChangeArrowheads="1"/>
          </p:cNvSpPr>
          <p:nvPr/>
        </p:nvSpPr>
        <p:spPr bwMode="auto">
          <a:xfrm>
            <a:off x="6121400" y="4140200"/>
            <a:ext cx="398463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2" name="Rectangle 1393"/>
          <p:cNvSpPr>
            <a:spLocks noChangeArrowheads="1"/>
          </p:cNvSpPr>
          <p:nvPr/>
        </p:nvSpPr>
        <p:spPr bwMode="auto">
          <a:xfrm>
            <a:off x="6121400" y="4141788"/>
            <a:ext cx="398463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3" name="Rectangle 1394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4" name="Rectangle 1395"/>
          <p:cNvSpPr>
            <a:spLocks noChangeArrowheads="1"/>
          </p:cNvSpPr>
          <p:nvPr/>
        </p:nvSpPr>
        <p:spPr bwMode="auto">
          <a:xfrm>
            <a:off x="6121400" y="4143375"/>
            <a:ext cx="398463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5" name="Rectangle 1396"/>
          <p:cNvSpPr>
            <a:spLocks noChangeArrowheads="1"/>
          </p:cNvSpPr>
          <p:nvPr/>
        </p:nvSpPr>
        <p:spPr bwMode="auto">
          <a:xfrm>
            <a:off x="6121400" y="4144963"/>
            <a:ext cx="398463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6" name="Rectangle 1397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7" name="Rectangle 1398"/>
          <p:cNvSpPr>
            <a:spLocks noChangeArrowheads="1"/>
          </p:cNvSpPr>
          <p:nvPr/>
        </p:nvSpPr>
        <p:spPr bwMode="auto">
          <a:xfrm>
            <a:off x="6121400" y="4146550"/>
            <a:ext cx="398463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8" name="Rectangle 1399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39" name="Rectangle 1400"/>
          <p:cNvSpPr>
            <a:spLocks noChangeArrowheads="1"/>
          </p:cNvSpPr>
          <p:nvPr/>
        </p:nvSpPr>
        <p:spPr bwMode="auto">
          <a:xfrm>
            <a:off x="6121400" y="4148138"/>
            <a:ext cx="398463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0" name="Rectangle 1401"/>
          <p:cNvSpPr>
            <a:spLocks noChangeArrowheads="1"/>
          </p:cNvSpPr>
          <p:nvPr/>
        </p:nvSpPr>
        <p:spPr bwMode="auto">
          <a:xfrm>
            <a:off x="6121400" y="4149725"/>
            <a:ext cx="398463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1" name="Rectangle 1402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2" name="Rectangle 1403"/>
          <p:cNvSpPr>
            <a:spLocks noChangeArrowheads="1"/>
          </p:cNvSpPr>
          <p:nvPr/>
        </p:nvSpPr>
        <p:spPr bwMode="auto">
          <a:xfrm>
            <a:off x="6121400" y="4151313"/>
            <a:ext cx="398463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3" name="Rectangle 1404"/>
          <p:cNvSpPr>
            <a:spLocks noChangeArrowheads="1"/>
          </p:cNvSpPr>
          <p:nvPr/>
        </p:nvSpPr>
        <p:spPr bwMode="auto">
          <a:xfrm>
            <a:off x="6121400" y="4152900"/>
            <a:ext cx="398463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4" name="Rectangle 1405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5" name="Rectangle 1406"/>
          <p:cNvSpPr>
            <a:spLocks noChangeArrowheads="1"/>
          </p:cNvSpPr>
          <p:nvPr/>
        </p:nvSpPr>
        <p:spPr bwMode="auto">
          <a:xfrm>
            <a:off x="6121400" y="4154488"/>
            <a:ext cx="398463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046" name="Group 1407"/>
          <p:cNvGrpSpPr>
            <a:grpSpLocks/>
          </p:cNvGrpSpPr>
          <p:nvPr/>
        </p:nvGrpSpPr>
        <p:grpSpPr bwMode="auto">
          <a:xfrm>
            <a:off x="6121400" y="4143375"/>
            <a:ext cx="398463" cy="488950"/>
            <a:chOff x="3856" y="2610"/>
            <a:chExt cx="251" cy="308"/>
          </a:xfrm>
        </p:grpSpPr>
        <p:sp>
          <p:nvSpPr>
            <p:cNvPr id="211554" name="Rectangle 1408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5" name="Rectangle 1409"/>
            <p:cNvSpPr>
              <a:spLocks noChangeArrowheads="1"/>
            </p:cNvSpPr>
            <p:nvPr/>
          </p:nvSpPr>
          <p:spPr bwMode="auto">
            <a:xfrm>
              <a:off x="3856" y="2618"/>
              <a:ext cx="251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6" name="Rectangle 1410"/>
            <p:cNvSpPr>
              <a:spLocks noChangeArrowheads="1"/>
            </p:cNvSpPr>
            <p:nvPr/>
          </p:nvSpPr>
          <p:spPr bwMode="auto">
            <a:xfrm>
              <a:off x="3856" y="2619"/>
              <a:ext cx="251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7" name="Rectangle 1411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8" name="Rectangle 1412"/>
            <p:cNvSpPr>
              <a:spLocks noChangeArrowheads="1"/>
            </p:cNvSpPr>
            <p:nvPr/>
          </p:nvSpPr>
          <p:spPr bwMode="auto">
            <a:xfrm>
              <a:off x="3856" y="2620"/>
              <a:ext cx="251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9" name="Rectangle 1413"/>
            <p:cNvSpPr>
              <a:spLocks noChangeArrowheads="1"/>
            </p:cNvSpPr>
            <p:nvPr/>
          </p:nvSpPr>
          <p:spPr bwMode="auto">
            <a:xfrm>
              <a:off x="3856" y="2621"/>
              <a:ext cx="251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0" name="Rectangle 1414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1" name="Rectangle 1415"/>
            <p:cNvSpPr>
              <a:spLocks noChangeArrowheads="1"/>
            </p:cNvSpPr>
            <p:nvPr/>
          </p:nvSpPr>
          <p:spPr bwMode="auto">
            <a:xfrm>
              <a:off x="3856" y="2622"/>
              <a:ext cx="25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2" name="Rectangle 1416"/>
            <p:cNvSpPr>
              <a:spLocks noChangeArrowheads="1"/>
            </p:cNvSpPr>
            <p:nvPr/>
          </p:nvSpPr>
          <p:spPr bwMode="auto">
            <a:xfrm>
              <a:off x="3856" y="2623"/>
              <a:ext cx="251" cy="1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3" name="Rectangle 1417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4" name="Rectangle 1418"/>
            <p:cNvSpPr>
              <a:spLocks noChangeArrowheads="1"/>
            </p:cNvSpPr>
            <p:nvPr/>
          </p:nvSpPr>
          <p:spPr bwMode="auto">
            <a:xfrm>
              <a:off x="3856" y="2624"/>
              <a:ext cx="251" cy="1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5" name="Rectangle 1419"/>
            <p:cNvSpPr>
              <a:spLocks noChangeArrowheads="1"/>
            </p:cNvSpPr>
            <p:nvPr/>
          </p:nvSpPr>
          <p:spPr bwMode="auto">
            <a:xfrm>
              <a:off x="402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6" name="Rectangle 1420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7" name="Rectangle 1421"/>
            <p:cNvSpPr>
              <a:spLocks noChangeArrowheads="1"/>
            </p:cNvSpPr>
            <p:nvPr/>
          </p:nvSpPr>
          <p:spPr bwMode="auto">
            <a:xfrm>
              <a:off x="4021" y="2610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8" name="Rectangle 1422"/>
            <p:cNvSpPr>
              <a:spLocks noChangeArrowheads="1"/>
            </p:cNvSpPr>
            <p:nvPr/>
          </p:nvSpPr>
          <p:spPr bwMode="auto">
            <a:xfrm>
              <a:off x="4022" y="2610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69" name="Rectangle 1423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0" name="Rectangle 1424"/>
            <p:cNvSpPr>
              <a:spLocks noChangeArrowheads="1"/>
            </p:cNvSpPr>
            <p:nvPr/>
          </p:nvSpPr>
          <p:spPr bwMode="auto">
            <a:xfrm>
              <a:off x="4023" y="2610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1" name="Rectangle 1425"/>
            <p:cNvSpPr>
              <a:spLocks noChangeArrowheads="1"/>
            </p:cNvSpPr>
            <p:nvPr/>
          </p:nvSpPr>
          <p:spPr bwMode="auto">
            <a:xfrm>
              <a:off x="4024" y="2610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2" name="Rectangle 1426"/>
            <p:cNvSpPr>
              <a:spLocks noChangeArrowheads="1"/>
            </p:cNvSpPr>
            <p:nvPr/>
          </p:nvSpPr>
          <p:spPr bwMode="auto">
            <a:xfrm>
              <a:off x="4025" y="2610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3" name="Rectangle 1427"/>
            <p:cNvSpPr>
              <a:spLocks noChangeArrowheads="1"/>
            </p:cNvSpPr>
            <p:nvPr/>
          </p:nvSpPr>
          <p:spPr bwMode="auto">
            <a:xfrm>
              <a:off x="4026" y="2610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4" name="Rectangle 1428"/>
            <p:cNvSpPr>
              <a:spLocks noChangeArrowheads="1"/>
            </p:cNvSpPr>
            <p:nvPr/>
          </p:nvSpPr>
          <p:spPr bwMode="auto">
            <a:xfrm>
              <a:off x="4026" y="2610"/>
              <a:ext cx="2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5" name="Rectangle 1429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6" name="Rectangle 1430"/>
            <p:cNvSpPr>
              <a:spLocks noChangeArrowheads="1"/>
            </p:cNvSpPr>
            <p:nvPr/>
          </p:nvSpPr>
          <p:spPr bwMode="auto">
            <a:xfrm>
              <a:off x="4028" y="2610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7" name="Rectangle 1431"/>
            <p:cNvSpPr>
              <a:spLocks noChangeArrowheads="1"/>
            </p:cNvSpPr>
            <p:nvPr/>
          </p:nvSpPr>
          <p:spPr bwMode="auto">
            <a:xfrm>
              <a:off x="4029" y="2610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8" name="Rectangle 1432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79" name="Rectangle 1433"/>
            <p:cNvSpPr>
              <a:spLocks noChangeArrowheads="1"/>
            </p:cNvSpPr>
            <p:nvPr/>
          </p:nvSpPr>
          <p:spPr bwMode="auto">
            <a:xfrm>
              <a:off x="4030" y="2610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0" name="Rectangle 1434"/>
            <p:cNvSpPr>
              <a:spLocks noChangeArrowheads="1"/>
            </p:cNvSpPr>
            <p:nvPr/>
          </p:nvSpPr>
          <p:spPr bwMode="auto">
            <a:xfrm>
              <a:off x="4031" y="2610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1" name="Rectangle 1435"/>
            <p:cNvSpPr>
              <a:spLocks noChangeArrowheads="1"/>
            </p:cNvSpPr>
            <p:nvPr/>
          </p:nvSpPr>
          <p:spPr bwMode="auto">
            <a:xfrm>
              <a:off x="4032" y="2610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2" name="Rectangle 1436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3" name="Rectangle 1437"/>
            <p:cNvSpPr>
              <a:spLocks noChangeArrowheads="1"/>
            </p:cNvSpPr>
            <p:nvPr/>
          </p:nvSpPr>
          <p:spPr bwMode="auto">
            <a:xfrm>
              <a:off x="4033" y="2610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4" name="Rectangle 1438"/>
            <p:cNvSpPr>
              <a:spLocks noChangeArrowheads="1"/>
            </p:cNvSpPr>
            <p:nvPr/>
          </p:nvSpPr>
          <p:spPr bwMode="auto">
            <a:xfrm>
              <a:off x="4034" y="2610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5" name="Rectangle 1439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6" name="Rectangle 1440"/>
            <p:cNvSpPr>
              <a:spLocks noChangeArrowheads="1"/>
            </p:cNvSpPr>
            <p:nvPr/>
          </p:nvSpPr>
          <p:spPr bwMode="auto">
            <a:xfrm>
              <a:off x="4035" y="2610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7" name="Rectangle 1441"/>
            <p:cNvSpPr>
              <a:spLocks noChangeArrowheads="1"/>
            </p:cNvSpPr>
            <p:nvPr/>
          </p:nvSpPr>
          <p:spPr bwMode="auto">
            <a:xfrm>
              <a:off x="4036" y="2610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8" name="Rectangle 1442"/>
            <p:cNvSpPr>
              <a:spLocks noChangeArrowheads="1"/>
            </p:cNvSpPr>
            <p:nvPr/>
          </p:nvSpPr>
          <p:spPr bwMode="auto">
            <a:xfrm>
              <a:off x="4036" y="2610"/>
              <a:ext cx="2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89" name="Rectangle 1443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0" name="Rectangle 1444"/>
            <p:cNvSpPr>
              <a:spLocks noChangeArrowheads="1"/>
            </p:cNvSpPr>
            <p:nvPr/>
          </p:nvSpPr>
          <p:spPr bwMode="auto">
            <a:xfrm>
              <a:off x="4038" y="2610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1" name="Rectangle 1445"/>
            <p:cNvSpPr>
              <a:spLocks noChangeArrowheads="1"/>
            </p:cNvSpPr>
            <p:nvPr/>
          </p:nvSpPr>
          <p:spPr bwMode="auto">
            <a:xfrm>
              <a:off x="4039" y="2610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2" name="Rectangle 1446"/>
            <p:cNvSpPr>
              <a:spLocks noChangeArrowheads="1"/>
            </p:cNvSpPr>
            <p:nvPr/>
          </p:nvSpPr>
          <p:spPr bwMode="auto">
            <a:xfrm>
              <a:off x="4040" y="2610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3" name="Rectangle 1447"/>
            <p:cNvSpPr>
              <a:spLocks noChangeArrowheads="1"/>
            </p:cNvSpPr>
            <p:nvPr/>
          </p:nvSpPr>
          <p:spPr bwMode="auto">
            <a:xfrm>
              <a:off x="4041" y="2610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4" name="Rectangle 1448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5" name="Rectangle 1449"/>
            <p:cNvSpPr>
              <a:spLocks noChangeArrowheads="1"/>
            </p:cNvSpPr>
            <p:nvPr/>
          </p:nvSpPr>
          <p:spPr bwMode="auto">
            <a:xfrm>
              <a:off x="4042" y="2610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6" name="Rectangle 1450"/>
            <p:cNvSpPr>
              <a:spLocks noChangeArrowheads="1"/>
            </p:cNvSpPr>
            <p:nvPr/>
          </p:nvSpPr>
          <p:spPr bwMode="auto">
            <a:xfrm>
              <a:off x="4043" y="2610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7" name="Rectangle 1451"/>
            <p:cNvSpPr>
              <a:spLocks noChangeArrowheads="1"/>
            </p:cNvSpPr>
            <p:nvPr/>
          </p:nvSpPr>
          <p:spPr bwMode="auto">
            <a:xfrm>
              <a:off x="4044" y="2610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8" name="Rectangle 1452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99" name="Rectangle 1453"/>
            <p:cNvSpPr>
              <a:spLocks noChangeArrowheads="1"/>
            </p:cNvSpPr>
            <p:nvPr/>
          </p:nvSpPr>
          <p:spPr bwMode="auto">
            <a:xfrm>
              <a:off x="4045" y="2610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0" name="Rectangle 1454"/>
            <p:cNvSpPr>
              <a:spLocks noChangeArrowheads="1"/>
            </p:cNvSpPr>
            <p:nvPr/>
          </p:nvSpPr>
          <p:spPr bwMode="auto">
            <a:xfrm>
              <a:off x="4046" y="2610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1" name="Rectangle 1455"/>
            <p:cNvSpPr>
              <a:spLocks noChangeArrowheads="1"/>
            </p:cNvSpPr>
            <p:nvPr/>
          </p:nvSpPr>
          <p:spPr bwMode="auto">
            <a:xfrm>
              <a:off x="4047" y="2610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2" name="Rectangle 1456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3" name="Rectangle 1457"/>
            <p:cNvSpPr>
              <a:spLocks noChangeArrowheads="1"/>
            </p:cNvSpPr>
            <p:nvPr/>
          </p:nvSpPr>
          <p:spPr bwMode="auto">
            <a:xfrm>
              <a:off x="4048" y="2610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4" name="Rectangle 1458"/>
            <p:cNvSpPr>
              <a:spLocks noChangeArrowheads="1"/>
            </p:cNvSpPr>
            <p:nvPr/>
          </p:nvSpPr>
          <p:spPr bwMode="auto">
            <a:xfrm>
              <a:off x="4049" y="2610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5" name="Rectangle 1459"/>
            <p:cNvSpPr>
              <a:spLocks noChangeArrowheads="1"/>
            </p:cNvSpPr>
            <p:nvPr/>
          </p:nvSpPr>
          <p:spPr bwMode="auto">
            <a:xfrm>
              <a:off x="4050" y="2610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6" name="Rectangle 1460"/>
            <p:cNvSpPr>
              <a:spLocks noChangeArrowheads="1"/>
            </p:cNvSpPr>
            <p:nvPr/>
          </p:nvSpPr>
          <p:spPr bwMode="auto">
            <a:xfrm>
              <a:off x="4051" y="2610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7" name="Rectangle 1461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8" name="Rectangle 1462"/>
            <p:cNvSpPr>
              <a:spLocks noChangeArrowheads="1"/>
            </p:cNvSpPr>
            <p:nvPr/>
          </p:nvSpPr>
          <p:spPr bwMode="auto">
            <a:xfrm>
              <a:off x="4052" y="2610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09" name="Rectangle 1463"/>
            <p:cNvSpPr>
              <a:spLocks noChangeArrowheads="1"/>
            </p:cNvSpPr>
            <p:nvPr/>
          </p:nvSpPr>
          <p:spPr bwMode="auto">
            <a:xfrm>
              <a:off x="4053" y="2610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0" name="Rectangle 1464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1" name="Rectangle 1465"/>
            <p:cNvSpPr>
              <a:spLocks noChangeArrowheads="1"/>
            </p:cNvSpPr>
            <p:nvPr/>
          </p:nvSpPr>
          <p:spPr bwMode="auto">
            <a:xfrm>
              <a:off x="4054" y="2610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2" name="Rectangle 1466"/>
            <p:cNvSpPr>
              <a:spLocks noChangeArrowheads="1"/>
            </p:cNvSpPr>
            <p:nvPr/>
          </p:nvSpPr>
          <p:spPr bwMode="auto">
            <a:xfrm>
              <a:off x="4055" y="2610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3" name="Rectangle 1467"/>
            <p:cNvSpPr>
              <a:spLocks noChangeArrowheads="1"/>
            </p:cNvSpPr>
            <p:nvPr/>
          </p:nvSpPr>
          <p:spPr bwMode="auto">
            <a:xfrm>
              <a:off x="4055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4" name="Rectangle 1468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5" name="Rectangle 1469"/>
            <p:cNvSpPr>
              <a:spLocks noChangeArrowheads="1"/>
            </p:cNvSpPr>
            <p:nvPr/>
          </p:nvSpPr>
          <p:spPr bwMode="auto">
            <a:xfrm>
              <a:off x="4057" y="2610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6" name="Rectangle 1470"/>
            <p:cNvSpPr>
              <a:spLocks noChangeArrowheads="1"/>
            </p:cNvSpPr>
            <p:nvPr/>
          </p:nvSpPr>
          <p:spPr bwMode="auto">
            <a:xfrm>
              <a:off x="4058" y="2610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7" name="Rectangle 1471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8" name="Rectangle 1472"/>
            <p:cNvSpPr>
              <a:spLocks noChangeArrowheads="1"/>
            </p:cNvSpPr>
            <p:nvPr/>
          </p:nvSpPr>
          <p:spPr bwMode="auto">
            <a:xfrm>
              <a:off x="4059" y="2610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19" name="Rectangle 1473"/>
            <p:cNvSpPr>
              <a:spLocks noChangeArrowheads="1"/>
            </p:cNvSpPr>
            <p:nvPr/>
          </p:nvSpPr>
          <p:spPr bwMode="auto">
            <a:xfrm>
              <a:off x="4060" y="2610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0" name="Rectangle 1474"/>
            <p:cNvSpPr>
              <a:spLocks noChangeArrowheads="1"/>
            </p:cNvSpPr>
            <p:nvPr/>
          </p:nvSpPr>
          <p:spPr bwMode="auto">
            <a:xfrm>
              <a:off x="4061" y="2610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1" name="Rectangle 1475"/>
            <p:cNvSpPr>
              <a:spLocks noChangeArrowheads="1"/>
            </p:cNvSpPr>
            <p:nvPr/>
          </p:nvSpPr>
          <p:spPr bwMode="auto">
            <a:xfrm>
              <a:off x="4062" y="2610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2" name="Rectangle 1476"/>
            <p:cNvSpPr>
              <a:spLocks noChangeArrowheads="1"/>
            </p:cNvSpPr>
            <p:nvPr/>
          </p:nvSpPr>
          <p:spPr bwMode="auto">
            <a:xfrm>
              <a:off x="4063" y="2610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3" name="Rectangle 1477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4" name="Rectangle 1478"/>
            <p:cNvSpPr>
              <a:spLocks noChangeArrowheads="1"/>
            </p:cNvSpPr>
            <p:nvPr/>
          </p:nvSpPr>
          <p:spPr bwMode="auto">
            <a:xfrm>
              <a:off x="4064" y="2610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5" name="Rectangle 1479"/>
            <p:cNvSpPr>
              <a:spLocks noChangeArrowheads="1"/>
            </p:cNvSpPr>
            <p:nvPr/>
          </p:nvSpPr>
          <p:spPr bwMode="auto">
            <a:xfrm>
              <a:off x="4065" y="2610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6" name="Rectangle 1480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7" name="Rectangle 1481"/>
            <p:cNvSpPr>
              <a:spLocks noChangeArrowheads="1"/>
            </p:cNvSpPr>
            <p:nvPr/>
          </p:nvSpPr>
          <p:spPr bwMode="auto">
            <a:xfrm>
              <a:off x="4066" y="2610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8" name="Rectangle 1482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29" name="Rectangle 1483"/>
            <p:cNvSpPr>
              <a:spLocks noChangeArrowheads="1"/>
            </p:cNvSpPr>
            <p:nvPr/>
          </p:nvSpPr>
          <p:spPr bwMode="auto">
            <a:xfrm>
              <a:off x="4067" y="2610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0" name="Rectangle 1484"/>
            <p:cNvSpPr>
              <a:spLocks noChangeArrowheads="1"/>
            </p:cNvSpPr>
            <p:nvPr/>
          </p:nvSpPr>
          <p:spPr bwMode="auto">
            <a:xfrm>
              <a:off x="4068" y="2610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1" name="Rectangle 1485"/>
            <p:cNvSpPr>
              <a:spLocks noChangeArrowheads="1"/>
            </p:cNvSpPr>
            <p:nvPr/>
          </p:nvSpPr>
          <p:spPr bwMode="auto">
            <a:xfrm>
              <a:off x="4069" y="2610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2" name="Rectangle 1486"/>
            <p:cNvSpPr>
              <a:spLocks noChangeArrowheads="1"/>
            </p:cNvSpPr>
            <p:nvPr/>
          </p:nvSpPr>
          <p:spPr bwMode="auto">
            <a:xfrm>
              <a:off x="4070" y="2610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3" name="Rectangle 1487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4" name="Rectangle 1488"/>
            <p:cNvSpPr>
              <a:spLocks noChangeArrowheads="1"/>
            </p:cNvSpPr>
            <p:nvPr/>
          </p:nvSpPr>
          <p:spPr bwMode="auto">
            <a:xfrm>
              <a:off x="4071" y="2610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5" name="Rectangle 1489"/>
            <p:cNvSpPr>
              <a:spLocks noChangeArrowheads="1"/>
            </p:cNvSpPr>
            <p:nvPr/>
          </p:nvSpPr>
          <p:spPr bwMode="auto">
            <a:xfrm>
              <a:off x="4072" y="2610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6" name="Rectangle 1490"/>
            <p:cNvSpPr>
              <a:spLocks noChangeArrowheads="1"/>
            </p:cNvSpPr>
            <p:nvPr/>
          </p:nvSpPr>
          <p:spPr bwMode="auto">
            <a:xfrm>
              <a:off x="4073" y="2610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7" name="Rectangle 1491"/>
            <p:cNvSpPr>
              <a:spLocks noChangeArrowheads="1"/>
            </p:cNvSpPr>
            <p:nvPr/>
          </p:nvSpPr>
          <p:spPr bwMode="auto">
            <a:xfrm>
              <a:off x="4074" y="2610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8" name="Rectangle 1492"/>
            <p:cNvSpPr>
              <a:spLocks noChangeArrowheads="1"/>
            </p:cNvSpPr>
            <p:nvPr/>
          </p:nvSpPr>
          <p:spPr bwMode="auto">
            <a:xfrm>
              <a:off x="4074" y="2610"/>
              <a:ext cx="2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39" name="Rectangle 1493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0" name="Rectangle 1494"/>
            <p:cNvSpPr>
              <a:spLocks noChangeArrowheads="1"/>
            </p:cNvSpPr>
            <p:nvPr/>
          </p:nvSpPr>
          <p:spPr bwMode="auto">
            <a:xfrm>
              <a:off x="4076" y="2610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1" name="Rectangle 1495"/>
            <p:cNvSpPr>
              <a:spLocks noChangeArrowheads="1"/>
            </p:cNvSpPr>
            <p:nvPr/>
          </p:nvSpPr>
          <p:spPr bwMode="auto">
            <a:xfrm>
              <a:off x="4077" y="2610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2" name="Rectangle 1496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3" name="Rectangle 1497"/>
            <p:cNvSpPr>
              <a:spLocks noChangeArrowheads="1"/>
            </p:cNvSpPr>
            <p:nvPr/>
          </p:nvSpPr>
          <p:spPr bwMode="auto">
            <a:xfrm>
              <a:off x="4078" y="2610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4" name="Rectangle 1498"/>
            <p:cNvSpPr>
              <a:spLocks noChangeArrowheads="1"/>
            </p:cNvSpPr>
            <p:nvPr/>
          </p:nvSpPr>
          <p:spPr bwMode="auto">
            <a:xfrm>
              <a:off x="4079" y="2610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5" name="Rectangle 1499"/>
            <p:cNvSpPr>
              <a:spLocks noChangeArrowheads="1"/>
            </p:cNvSpPr>
            <p:nvPr/>
          </p:nvSpPr>
          <p:spPr bwMode="auto">
            <a:xfrm>
              <a:off x="4079" y="2610"/>
              <a:ext cx="2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6" name="Rectangle 1500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7" name="Rectangle 1501"/>
            <p:cNvSpPr>
              <a:spLocks noChangeArrowheads="1"/>
            </p:cNvSpPr>
            <p:nvPr/>
          </p:nvSpPr>
          <p:spPr bwMode="auto">
            <a:xfrm>
              <a:off x="4081" y="2610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8" name="Rectangle 1502"/>
            <p:cNvSpPr>
              <a:spLocks noChangeArrowheads="1"/>
            </p:cNvSpPr>
            <p:nvPr/>
          </p:nvSpPr>
          <p:spPr bwMode="auto">
            <a:xfrm>
              <a:off x="4082" y="2610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49" name="Rectangle 1503"/>
            <p:cNvSpPr>
              <a:spLocks noChangeArrowheads="1"/>
            </p:cNvSpPr>
            <p:nvPr/>
          </p:nvSpPr>
          <p:spPr bwMode="auto">
            <a:xfrm>
              <a:off x="4083" y="2610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0" name="Rectangle 1504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1" name="Rectangle 1505"/>
            <p:cNvSpPr>
              <a:spLocks noChangeArrowheads="1"/>
            </p:cNvSpPr>
            <p:nvPr/>
          </p:nvSpPr>
          <p:spPr bwMode="auto">
            <a:xfrm>
              <a:off x="4084" y="2610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2" name="Rectangle 1506"/>
            <p:cNvSpPr>
              <a:spLocks noChangeArrowheads="1"/>
            </p:cNvSpPr>
            <p:nvPr/>
          </p:nvSpPr>
          <p:spPr bwMode="auto">
            <a:xfrm>
              <a:off x="4085" y="2610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3" name="Rectangle 1507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4" name="Rectangle 1508"/>
            <p:cNvSpPr>
              <a:spLocks noChangeArrowheads="1"/>
            </p:cNvSpPr>
            <p:nvPr/>
          </p:nvSpPr>
          <p:spPr bwMode="auto">
            <a:xfrm>
              <a:off x="4086" y="2610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5" name="Rectangle 1509"/>
            <p:cNvSpPr>
              <a:spLocks noChangeArrowheads="1"/>
            </p:cNvSpPr>
            <p:nvPr/>
          </p:nvSpPr>
          <p:spPr bwMode="auto">
            <a:xfrm>
              <a:off x="4087" y="2610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6" name="Rectangle 1510"/>
            <p:cNvSpPr>
              <a:spLocks noChangeArrowheads="1"/>
            </p:cNvSpPr>
            <p:nvPr/>
          </p:nvSpPr>
          <p:spPr bwMode="auto">
            <a:xfrm>
              <a:off x="4020" y="2610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7" name="Rectangle 1511"/>
            <p:cNvSpPr>
              <a:spLocks noChangeArrowheads="1"/>
            </p:cNvSpPr>
            <p:nvPr/>
          </p:nvSpPr>
          <p:spPr bwMode="auto">
            <a:xfrm>
              <a:off x="3890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8" name="Rectangle 1512"/>
            <p:cNvSpPr>
              <a:spLocks noChangeArrowheads="1"/>
            </p:cNvSpPr>
            <p:nvPr/>
          </p:nvSpPr>
          <p:spPr bwMode="auto">
            <a:xfrm>
              <a:off x="3891" y="2610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59" name="Rectangle 1513"/>
            <p:cNvSpPr>
              <a:spLocks noChangeArrowheads="1"/>
            </p:cNvSpPr>
            <p:nvPr/>
          </p:nvSpPr>
          <p:spPr bwMode="auto">
            <a:xfrm>
              <a:off x="3893" y="2610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0" name="Rectangle 1514"/>
            <p:cNvSpPr>
              <a:spLocks noChangeArrowheads="1"/>
            </p:cNvSpPr>
            <p:nvPr/>
          </p:nvSpPr>
          <p:spPr bwMode="auto">
            <a:xfrm>
              <a:off x="3895" y="2610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1" name="Rectangle 1515"/>
            <p:cNvSpPr>
              <a:spLocks noChangeArrowheads="1"/>
            </p:cNvSpPr>
            <p:nvPr/>
          </p:nvSpPr>
          <p:spPr bwMode="auto">
            <a:xfrm>
              <a:off x="3898" y="2610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2" name="Rectangle 1516"/>
            <p:cNvSpPr>
              <a:spLocks noChangeArrowheads="1"/>
            </p:cNvSpPr>
            <p:nvPr/>
          </p:nvSpPr>
          <p:spPr bwMode="auto">
            <a:xfrm>
              <a:off x="3901" y="2610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3" name="Rectangle 1517"/>
            <p:cNvSpPr>
              <a:spLocks noChangeArrowheads="1"/>
            </p:cNvSpPr>
            <p:nvPr/>
          </p:nvSpPr>
          <p:spPr bwMode="auto">
            <a:xfrm>
              <a:off x="3904" y="2610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4" name="Rectangle 1518"/>
            <p:cNvSpPr>
              <a:spLocks noChangeArrowheads="1"/>
            </p:cNvSpPr>
            <p:nvPr/>
          </p:nvSpPr>
          <p:spPr bwMode="auto">
            <a:xfrm>
              <a:off x="3907" y="2610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5" name="Rectangle 1519"/>
            <p:cNvSpPr>
              <a:spLocks noChangeArrowheads="1"/>
            </p:cNvSpPr>
            <p:nvPr/>
          </p:nvSpPr>
          <p:spPr bwMode="auto">
            <a:xfrm>
              <a:off x="3910" y="2610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6" name="Rectangle 1520"/>
            <p:cNvSpPr>
              <a:spLocks noChangeArrowheads="1"/>
            </p:cNvSpPr>
            <p:nvPr/>
          </p:nvSpPr>
          <p:spPr bwMode="auto">
            <a:xfrm>
              <a:off x="3913" y="2610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7" name="Rectangle 1521"/>
            <p:cNvSpPr>
              <a:spLocks noChangeArrowheads="1"/>
            </p:cNvSpPr>
            <p:nvPr/>
          </p:nvSpPr>
          <p:spPr bwMode="auto">
            <a:xfrm>
              <a:off x="3915" y="2610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8" name="Rectangle 1522"/>
            <p:cNvSpPr>
              <a:spLocks noChangeArrowheads="1"/>
            </p:cNvSpPr>
            <p:nvPr/>
          </p:nvSpPr>
          <p:spPr bwMode="auto">
            <a:xfrm>
              <a:off x="3919" y="2610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69" name="Rectangle 1523"/>
            <p:cNvSpPr>
              <a:spLocks noChangeArrowheads="1"/>
            </p:cNvSpPr>
            <p:nvPr/>
          </p:nvSpPr>
          <p:spPr bwMode="auto">
            <a:xfrm>
              <a:off x="3922" y="2610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0" name="Rectangle 1524"/>
            <p:cNvSpPr>
              <a:spLocks noChangeArrowheads="1"/>
            </p:cNvSpPr>
            <p:nvPr/>
          </p:nvSpPr>
          <p:spPr bwMode="auto">
            <a:xfrm>
              <a:off x="3925" y="2610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1" name="Rectangle 1525"/>
            <p:cNvSpPr>
              <a:spLocks noChangeArrowheads="1"/>
            </p:cNvSpPr>
            <p:nvPr/>
          </p:nvSpPr>
          <p:spPr bwMode="auto">
            <a:xfrm>
              <a:off x="3928" y="2610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2" name="Rectangle 1526"/>
            <p:cNvSpPr>
              <a:spLocks noChangeArrowheads="1"/>
            </p:cNvSpPr>
            <p:nvPr/>
          </p:nvSpPr>
          <p:spPr bwMode="auto">
            <a:xfrm>
              <a:off x="3930" y="2610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3" name="Rectangle 1527"/>
            <p:cNvSpPr>
              <a:spLocks noChangeArrowheads="1"/>
            </p:cNvSpPr>
            <p:nvPr/>
          </p:nvSpPr>
          <p:spPr bwMode="auto">
            <a:xfrm>
              <a:off x="3933" y="2610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4" name="Rectangle 1528"/>
            <p:cNvSpPr>
              <a:spLocks noChangeArrowheads="1"/>
            </p:cNvSpPr>
            <p:nvPr/>
          </p:nvSpPr>
          <p:spPr bwMode="auto">
            <a:xfrm>
              <a:off x="3936" y="2610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5" name="Rectangle 1529"/>
            <p:cNvSpPr>
              <a:spLocks noChangeArrowheads="1"/>
            </p:cNvSpPr>
            <p:nvPr/>
          </p:nvSpPr>
          <p:spPr bwMode="auto">
            <a:xfrm>
              <a:off x="3939" y="2610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6" name="Rectangle 1530"/>
            <p:cNvSpPr>
              <a:spLocks noChangeArrowheads="1"/>
            </p:cNvSpPr>
            <p:nvPr/>
          </p:nvSpPr>
          <p:spPr bwMode="auto">
            <a:xfrm>
              <a:off x="3942" y="2610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7" name="Rectangle 1531"/>
            <p:cNvSpPr>
              <a:spLocks noChangeArrowheads="1"/>
            </p:cNvSpPr>
            <p:nvPr/>
          </p:nvSpPr>
          <p:spPr bwMode="auto">
            <a:xfrm>
              <a:off x="3945" y="2610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8" name="Rectangle 1532"/>
            <p:cNvSpPr>
              <a:spLocks noChangeArrowheads="1"/>
            </p:cNvSpPr>
            <p:nvPr/>
          </p:nvSpPr>
          <p:spPr bwMode="auto">
            <a:xfrm>
              <a:off x="3948" y="2610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79" name="Rectangle 1533"/>
            <p:cNvSpPr>
              <a:spLocks noChangeArrowheads="1"/>
            </p:cNvSpPr>
            <p:nvPr/>
          </p:nvSpPr>
          <p:spPr bwMode="auto">
            <a:xfrm>
              <a:off x="3951" y="2610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0" name="Rectangle 1534"/>
            <p:cNvSpPr>
              <a:spLocks noChangeArrowheads="1"/>
            </p:cNvSpPr>
            <p:nvPr/>
          </p:nvSpPr>
          <p:spPr bwMode="auto">
            <a:xfrm>
              <a:off x="3953" y="2610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1" name="Rectangle 1535"/>
            <p:cNvSpPr>
              <a:spLocks noChangeArrowheads="1"/>
            </p:cNvSpPr>
            <p:nvPr/>
          </p:nvSpPr>
          <p:spPr bwMode="auto">
            <a:xfrm>
              <a:off x="3956" y="2610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2" name="Rectangle 1536"/>
            <p:cNvSpPr>
              <a:spLocks noChangeArrowheads="1"/>
            </p:cNvSpPr>
            <p:nvPr/>
          </p:nvSpPr>
          <p:spPr bwMode="auto">
            <a:xfrm>
              <a:off x="3959" y="2610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3" name="Rectangle 1537"/>
            <p:cNvSpPr>
              <a:spLocks noChangeArrowheads="1"/>
            </p:cNvSpPr>
            <p:nvPr/>
          </p:nvSpPr>
          <p:spPr bwMode="auto">
            <a:xfrm>
              <a:off x="3961" y="2610"/>
              <a:ext cx="4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4" name="Rectangle 1538"/>
            <p:cNvSpPr>
              <a:spLocks noChangeArrowheads="1"/>
            </p:cNvSpPr>
            <p:nvPr/>
          </p:nvSpPr>
          <p:spPr bwMode="auto">
            <a:xfrm>
              <a:off x="3965" y="2610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5" name="Rectangle 1539"/>
            <p:cNvSpPr>
              <a:spLocks noChangeArrowheads="1"/>
            </p:cNvSpPr>
            <p:nvPr/>
          </p:nvSpPr>
          <p:spPr bwMode="auto">
            <a:xfrm>
              <a:off x="3968" y="2610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6" name="Rectangle 1540"/>
            <p:cNvSpPr>
              <a:spLocks noChangeArrowheads="1"/>
            </p:cNvSpPr>
            <p:nvPr/>
          </p:nvSpPr>
          <p:spPr bwMode="auto">
            <a:xfrm>
              <a:off x="3971" y="2610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7" name="Rectangle 1541"/>
            <p:cNvSpPr>
              <a:spLocks noChangeArrowheads="1"/>
            </p:cNvSpPr>
            <p:nvPr/>
          </p:nvSpPr>
          <p:spPr bwMode="auto">
            <a:xfrm>
              <a:off x="3973" y="2610"/>
              <a:ext cx="4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8" name="Rectangle 1542"/>
            <p:cNvSpPr>
              <a:spLocks noChangeArrowheads="1"/>
            </p:cNvSpPr>
            <p:nvPr/>
          </p:nvSpPr>
          <p:spPr bwMode="auto">
            <a:xfrm>
              <a:off x="3977" y="2610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89" name="Rectangle 1543"/>
            <p:cNvSpPr>
              <a:spLocks noChangeArrowheads="1"/>
            </p:cNvSpPr>
            <p:nvPr/>
          </p:nvSpPr>
          <p:spPr bwMode="auto">
            <a:xfrm>
              <a:off x="3979" y="2610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0" name="Rectangle 1544"/>
            <p:cNvSpPr>
              <a:spLocks noChangeArrowheads="1"/>
            </p:cNvSpPr>
            <p:nvPr/>
          </p:nvSpPr>
          <p:spPr bwMode="auto">
            <a:xfrm>
              <a:off x="3982" y="2610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1" name="Rectangle 1545"/>
            <p:cNvSpPr>
              <a:spLocks noChangeArrowheads="1"/>
            </p:cNvSpPr>
            <p:nvPr/>
          </p:nvSpPr>
          <p:spPr bwMode="auto">
            <a:xfrm>
              <a:off x="3985" y="2610"/>
              <a:ext cx="4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2" name="Rectangle 1546"/>
            <p:cNvSpPr>
              <a:spLocks noChangeArrowheads="1"/>
            </p:cNvSpPr>
            <p:nvPr/>
          </p:nvSpPr>
          <p:spPr bwMode="auto">
            <a:xfrm>
              <a:off x="3989" y="2610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3" name="Rectangle 1547"/>
            <p:cNvSpPr>
              <a:spLocks noChangeArrowheads="1"/>
            </p:cNvSpPr>
            <p:nvPr/>
          </p:nvSpPr>
          <p:spPr bwMode="auto">
            <a:xfrm>
              <a:off x="3991" y="2610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4" name="Rectangle 1548"/>
            <p:cNvSpPr>
              <a:spLocks noChangeArrowheads="1"/>
            </p:cNvSpPr>
            <p:nvPr/>
          </p:nvSpPr>
          <p:spPr bwMode="auto">
            <a:xfrm>
              <a:off x="3994" y="2610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5" name="Rectangle 1549"/>
            <p:cNvSpPr>
              <a:spLocks noChangeArrowheads="1"/>
            </p:cNvSpPr>
            <p:nvPr/>
          </p:nvSpPr>
          <p:spPr bwMode="auto">
            <a:xfrm>
              <a:off x="3997" y="2610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6" name="Rectangle 1550"/>
            <p:cNvSpPr>
              <a:spLocks noChangeArrowheads="1"/>
            </p:cNvSpPr>
            <p:nvPr/>
          </p:nvSpPr>
          <p:spPr bwMode="auto">
            <a:xfrm>
              <a:off x="3999" y="2610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7" name="Rectangle 1551"/>
            <p:cNvSpPr>
              <a:spLocks noChangeArrowheads="1"/>
            </p:cNvSpPr>
            <p:nvPr/>
          </p:nvSpPr>
          <p:spPr bwMode="auto">
            <a:xfrm>
              <a:off x="4002" y="2610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8" name="Rectangle 1552"/>
            <p:cNvSpPr>
              <a:spLocks noChangeArrowheads="1"/>
            </p:cNvSpPr>
            <p:nvPr/>
          </p:nvSpPr>
          <p:spPr bwMode="auto">
            <a:xfrm>
              <a:off x="4005" y="2610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99" name="Rectangle 1553"/>
            <p:cNvSpPr>
              <a:spLocks noChangeArrowheads="1"/>
            </p:cNvSpPr>
            <p:nvPr/>
          </p:nvSpPr>
          <p:spPr bwMode="auto">
            <a:xfrm>
              <a:off x="4008" y="2610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0" name="Rectangle 1554"/>
            <p:cNvSpPr>
              <a:spLocks noChangeArrowheads="1"/>
            </p:cNvSpPr>
            <p:nvPr/>
          </p:nvSpPr>
          <p:spPr bwMode="auto">
            <a:xfrm>
              <a:off x="4011" y="2610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1" name="Rectangle 1555"/>
            <p:cNvSpPr>
              <a:spLocks noChangeArrowheads="1"/>
            </p:cNvSpPr>
            <p:nvPr/>
          </p:nvSpPr>
          <p:spPr bwMode="auto">
            <a:xfrm>
              <a:off x="4014" y="2610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2" name="Rectangle 1556"/>
            <p:cNvSpPr>
              <a:spLocks noChangeArrowheads="1"/>
            </p:cNvSpPr>
            <p:nvPr/>
          </p:nvSpPr>
          <p:spPr bwMode="auto">
            <a:xfrm>
              <a:off x="4017" y="2610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3" name="Rectangle 1557"/>
            <p:cNvSpPr>
              <a:spLocks noChangeArrowheads="1"/>
            </p:cNvSpPr>
            <p:nvPr/>
          </p:nvSpPr>
          <p:spPr bwMode="auto">
            <a:xfrm>
              <a:off x="4019" y="2610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4" name="Rectangle 1558"/>
            <p:cNvSpPr>
              <a:spLocks noChangeArrowheads="1"/>
            </p:cNvSpPr>
            <p:nvPr/>
          </p:nvSpPr>
          <p:spPr bwMode="auto">
            <a:xfrm>
              <a:off x="3890" y="2610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5" name="Rectangle 1559"/>
            <p:cNvSpPr>
              <a:spLocks noChangeArrowheads="1"/>
            </p:cNvSpPr>
            <p:nvPr/>
          </p:nvSpPr>
          <p:spPr bwMode="auto">
            <a:xfrm>
              <a:off x="3856" y="2624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6" name="Rectangle 1560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7" name="Rectangle 1561"/>
            <p:cNvSpPr>
              <a:spLocks noChangeArrowheads="1"/>
            </p:cNvSpPr>
            <p:nvPr/>
          </p:nvSpPr>
          <p:spPr bwMode="auto">
            <a:xfrm>
              <a:off x="3857" y="2624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8" name="Rectangle 1562"/>
            <p:cNvSpPr>
              <a:spLocks noChangeArrowheads="1"/>
            </p:cNvSpPr>
            <p:nvPr/>
          </p:nvSpPr>
          <p:spPr bwMode="auto">
            <a:xfrm>
              <a:off x="3858" y="2624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09" name="Rectangle 1563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0" name="Rectangle 1564"/>
            <p:cNvSpPr>
              <a:spLocks noChangeArrowheads="1"/>
            </p:cNvSpPr>
            <p:nvPr/>
          </p:nvSpPr>
          <p:spPr bwMode="auto">
            <a:xfrm>
              <a:off x="3859" y="2624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1" name="Rectangle 1565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2" name="Rectangle 1566"/>
            <p:cNvSpPr>
              <a:spLocks noChangeArrowheads="1"/>
            </p:cNvSpPr>
            <p:nvPr/>
          </p:nvSpPr>
          <p:spPr bwMode="auto">
            <a:xfrm>
              <a:off x="3860" y="2624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3" name="Rectangle 1567"/>
            <p:cNvSpPr>
              <a:spLocks noChangeArrowheads="1"/>
            </p:cNvSpPr>
            <p:nvPr/>
          </p:nvSpPr>
          <p:spPr bwMode="auto">
            <a:xfrm>
              <a:off x="3861" y="2624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4" name="Rectangle 1568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5" name="Rectangle 1569"/>
            <p:cNvSpPr>
              <a:spLocks noChangeArrowheads="1"/>
            </p:cNvSpPr>
            <p:nvPr/>
          </p:nvSpPr>
          <p:spPr bwMode="auto">
            <a:xfrm>
              <a:off x="3862" y="2624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6" name="Rectangle 1570"/>
            <p:cNvSpPr>
              <a:spLocks noChangeArrowheads="1"/>
            </p:cNvSpPr>
            <p:nvPr/>
          </p:nvSpPr>
          <p:spPr bwMode="auto">
            <a:xfrm>
              <a:off x="3863" y="2624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7" name="Rectangle 1571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8" name="Rectangle 1572"/>
            <p:cNvSpPr>
              <a:spLocks noChangeArrowheads="1"/>
            </p:cNvSpPr>
            <p:nvPr/>
          </p:nvSpPr>
          <p:spPr bwMode="auto">
            <a:xfrm>
              <a:off x="3864" y="2624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19" name="Rectangle 1573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0" name="Rectangle 1574"/>
            <p:cNvSpPr>
              <a:spLocks noChangeArrowheads="1"/>
            </p:cNvSpPr>
            <p:nvPr/>
          </p:nvSpPr>
          <p:spPr bwMode="auto">
            <a:xfrm>
              <a:off x="3865" y="2624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1" name="Rectangle 1575"/>
            <p:cNvSpPr>
              <a:spLocks noChangeArrowheads="1"/>
            </p:cNvSpPr>
            <p:nvPr/>
          </p:nvSpPr>
          <p:spPr bwMode="auto">
            <a:xfrm>
              <a:off x="3866" y="2624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2" name="Rectangle 1576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3" name="Rectangle 1577"/>
            <p:cNvSpPr>
              <a:spLocks noChangeArrowheads="1"/>
            </p:cNvSpPr>
            <p:nvPr/>
          </p:nvSpPr>
          <p:spPr bwMode="auto">
            <a:xfrm>
              <a:off x="3867" y="2624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4" name="Rectangle 1578"/>
            <p:cNvSpPr>
              <a:spLocks noChangeArrowheads="1"/>
            </p:cNvSpPr>
            <p:nvPr/>
          </p:nvSpPr>
          <p:spPr bwMode="auto">
            <a:xfrm>
              <a:off x="3868" y="2624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5" name="Rectangle 1579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6" name="Rectangle 1580"/>
            <p:cNvSpPr>
              <a:spLocks noChangeArrowheads="1"/>
            </p:cNvSpPr>
            <p:nvPr/>
          </p:nvSpPr>
          <p:spPr bwMode="auto">
            <a:xfrm>
              <a:off x="3869" y="2624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7" name="Rectangle 1581"/>
            <p:cNvSpPr>
              <a:spLocks noChangeArrowheads="1"/>
            </p:cNvSpPr>
            <p:nvPr/>
          </p:nvSpPr>
          <p:spPr bwMode="auto">
            <a:xfrm>
              <a:off x="3870" y="2624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8" name="Rectangle 1582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29" name="Rectangle 1583"/>
            <p:cNvSpPr>
              <a:spLocks noChangeArrowheads="1"/>
            </p:cNvSpPr>
            <p:nvPr/>
          </p:nvSpPr>
          <p:spPr bwMode="auto">
            <a:xfrm>
              <a:off x="3871" y="2624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0" name="Rectangle 1584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1" name="Rectangle 1585"/>
            <p:cNvSpPr>
              <a:spLocks noChangeArrowheads="1"/>
            </p:cNvSpPr>
            <p:nvPr/>
          </p:nvSpPr>
          <p:spPr bwMode="auto">
            <a:xfrm>
              <a:off x="3872" y="2624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2" name="Rectangle 1586"/>
            <p:cNvSpPr>
              <a:spLocks noChangeArrowheads="1"/>
            </p:cNvSpPr>
            <p:nvPr/>
          </p:nvSpPr>
          <p:spPr bwMode="auto">
            <a:xfrm>
              <a:off x="3873" y="2624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3" name="Rectangle 1587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4" name="Rectangle 1588"/>
            <p:cNvSpPr>
              <a:spLocks noChangeArrowheads="1"/>
            </p:cNvSpPr>
            <p:nvPr/>
          </p:nvSpPr>
          <p:spPr bwMode="auto">
            <a:xfrm>
              <a:off x="3874" y="2624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5" name="Rectangle 1589"/>
            <p:cNvSpPr>
              <a:spLocks noChangeArrowheads="1"/>
            </p:cNvSpPr>
            <p:nvPr/>
          </p:nvSpPr>
          <p:spPr bwMode="auto">
            <a:xfrm>
              <a:off x="3875" y="2624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6" name="Rectangle 1590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7" name="Rectangle 1591"/>
            <p:cNvSpPr>
              <a:spLocks noChangeArrowheads="1"/>
            </p:cNvSpPr>
            <p:nvPr/>
          </p:nvSpPr>
          <p:spPr bwMode="auto">
            <a:xfrm>
              <a:off x="3876" y="2624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8" name="Rectangle 1592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39" name="Rectangle 1593"/>
            <p:cNvSpPr>
              <a:spLocks noChangeArrowheads="1"/>
            </p:cNvSpPr>
            <p:nvPr/>
          </p:nvSpPr>
          <p:spPr bwMode="auto">
            <a:xfrm>
              <a:off x="3877" y="2624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0" name="Rectangle 1594"/>
            <p:cNvSpPr>
              <a:spLocks noChangeArrowheads="1"/>
            </p:cNvSpPr>
            <p:nvPr/>
          </p:nvSpPr>
          <p:spPr bwMode="auto">
            <a:xfrm>
              <a:off x="3878" y="2624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1" name="Rectangle 1595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2" name="Rectangle 1596"/>
            <p:cNvSpPr>
              <a:spLocks noChangeArrowheads="1"/>
            </p:cNvSpPr>
            <p:nvPr/>
          </p:nvSpPr>
          <p:spPr bwMode="auto">
            <a:xfrm>
              <a:off x="3879" y="2624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3" name="Rectangle 1597"/>
            <p:cNvSpPr>
              <a:spLocks noChangeArrowheads="1"/>
            </p:cNvSpPr>
            <p:nvPr/>
          </p:nvSpPr>
          <p:spPr bwMode="auto">
            <a:xfrm>
              <a:off x="3880" y="2624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4" name="Rectangle 1598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5" name="Rectangle 1599"/>
            <p:cNvSpPr>
              <a:spLocks noChangeArrowheads="1"/>
            </p:cNvSpPr>
            <p:nvPr/>
          </p:nvSpPr>
          <p:spPr bwMode="auto">
            <a:xfrm>
              <a:off x="3881" y="2624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6" name="Rectangle 1600"/>
            <p:cNvSpPr>
              <a:spLocks noChangeArrowheads="1"/>
            </p:cNvSpPr>
            <p:nvPr/>
          </p:nvSpPr>
          <p:spPr bwMode="auto">
            <a:xfrm>
              <a:off x="3882" y="2624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7" name="Rectangle 1601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8" name="Rectangle 1602"/>
            <p:cNvSpPr>
              <a:spLocks noChangeArrowheads="1"/>
            </p:cNvSpPr>
            <p:nvPr/>
          </p:nvSpPr>
          <p:spPr bwMode="auto">
            <a:xfrm>
              <a:off x="3883" y="2624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49" name="Rectangle 1603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0" name="Rectangle 1604"/>
            <p:cNvSpPr>
              <a:spLocks noChangeArrowheads="1"/>
            </p:cNvSpPr>
            <p:nvPr/>
          </p:nvSpPr>
          <p:spPr bwMode="auto">
            <a:xfrm>
              <a:off x="3884" y="2624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1" name="Rectangle 1605"/>
            <p:cNvSpPr>
              <a:spLocks noChangeArrowheads="1"/>
            </p:cNvSpPr>
            <p:nvPr/>
          </p:nvSpPr>
          <p:spPr bwMode="auto">
            <a:xfrm>
              <a:off x="3885" y="2624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2" name="Rectangle 1606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53" name="Rectangle 1607"/>
            <p:cNvSpPr>
              <a:spLocks noChangeArrowheads="1"/>
            </p:cNvSpPr>
            <p:nvPr/>
          </p:nvSpPr>
          <p:spPr bwMode="auto">
            <a:xfrm>
              <a:off x="3886" y="2624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047" name="Rectangle 1608"/>
          <p:cNvSpPr>
            <a:spLocks noChangeArrowheads="1"/>
          </p:cNvSpPr>
          <p:nvPr/>
        </p:nvSpPr>
        <p:spPr bwMode="auto">
          <a:xfrm>
            <a:off x="6170613" y="4165600"/>
            <a:ext cx="1587" cy="4508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8" name="Rectangle 1609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49" name="Rectangle 1610"/>
          <p:cNvSpPr>
            <a:spLocks noChangeArrowheads="1"/>
          </p:cNvSpPr>
          <p:nvPr/>
        </p:nvSpPr>
        <p:spPr bwMode="auto">
          <a:xfrm>
            <a:off x="6172200" y="4165600"/>
            <a:ext cx="1588" cy="4508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0" name="Rectangle 1611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1" name="Rectangle 1612"/>
          <p:cNvSpPr>
            <a:spLocks noChangeArrowheads="1"/>
          </p:cNvSpPr>
          <p:nvPr/>
        </p:nvSpPr>
        <p:spPr bwMode="auto">
          <a:xfrm>
            <a:off x="6173788" y="4165600"/>
            <a:ext cx="1587" cy="4508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2" name="Rectangle 1613"/>
          <p:cNvSpPr>
            <a:spLocks noChangeArrowheads="1"/>
          </p:cNvSpPr>
          <p:nvPr/>
        </p:nvSpPr>
        <p:spPr bwMode="auto">
          <a:xfrm>
            <a:off x="6122988" y="4167188"/>
            <a:ext cx="52387" cy="44926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3" name="Rectangle 1614"/>
          <p:cNvSpPr>
            <a:spLocks noChangeArrowheads="1"/>
          </p:cNvSpPr>
          <p:nvPr/>
        </p:nvSpPr>
        <p:spPr bwMode="auto">
          <a:xfrm>
            <a:off x="6135688" y="4181475"/>
            <a:ext cx="41275" cy="1588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4" name="Rectangle 1615"/>
          <p:cNvSpPr>
            <a:spLocks noChangeArrowheads="1"/>
          </p:cNvSpPr>
          <p:nvPr/>
        </p:nvSpPr>
        <p:spPr bwMode="auto">
          <a:xfrm>
            <a:off x="6135688" y="4181475"/>
            <a:ext cx="41275" cy="47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5" name="Rectangle 1616"/>
          <p:cNvSpPr>
            <a:spLocks noChangeArrowheads="1"/>
          </p:cNvSpPr>
          <p:nvPr/>
        </p:nvSpPr>
        <p:spPr bwMode="auto">
          <a:xfrm>
            <a:off x="6135688" y="4186238"/>
            <a:ext cx="41275" cy="7937"/>
          </a:xfrm>
          <a:prstGeom prst="rect">
            <a:avLst/>
          </a:prstGeom>
          <a:solidFill>
            <a:srgbClr val="F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6" name="Rectangle 1617"/>
          <p:cNvSpPr>
            <a:spLocks noChangeArrowheads="1"/>
          </p:cNvSpPr>
          <p:nvPr/>
        </p:nvSpPr>
        <p:spPr bwMode="auto">
          <a:xfrm>
            <a:off x="6135688" y="4194175"/>
            <a:ext cx="41275" cy="6350"/>
          </a:xfrm>
          <a:prstGeom prst="rect">
            <a:avLst/>
          </a:prstGeom>
          <a:solidFill>
            <a:srgbClr val="F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7" name="Rectangle 1618"/>
          <p:cNvSpPr>
            <a:spLocks noChangeArrowheads="1"/>
          </p:cNvSpPr>
          <p:nvPr/>
        </p:nvSpPr>
        <p:spPr bwMode="auto">
          <a:xfrm>
            <a:off x="6135688" y="4200525"/>
            <a:ext cx="41275" cy="6350"/>
          </a:xfrm>
          <a:prstGeom prst="rect">
            <a:avLst/>
          </a:prstGeom>
          <a:solidFill>
            <a:srgbClr val="F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8" name="Rectangle 1619"/>
          <p:cNvSpPr>
            <a:spLocks noChangeArrowheads="1"/>
          </p:cNvSpPr>
          <p:nvPr/>
        </p:nvSpPr>
        <p:spPr bwMode="auto">
          <a:xfrm>
            <a:off x="6135688" y="4206875"/>
            <a:ext cx="41275" cy="6350"/>
          </a:xfrm>
          <a:prstGeom prst="rect">
            <a:avLst/>
          </a:prstGeom>
          <a:solidFill>
            <a:srgbClr val="F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59" name="Rectangle 1620"/>
          <p:cNvSpPr>
            <a:spLocks noChangeArrowheads="1"/>
          </p:cNvSpPr>
          <p:nvPr/>
        </p:nvSpPr>
        <p:spPr bwMode="auto">
          <a:xfrm>
            <a:off x="6135688" y="4213225"/>
            <a:ext cx="41275" cy="6350"/>
          </a:xfrm>
          <a:prstGeom prst="rect">
            <a:avLst/>
          </a:prstGeom>
          <a:solidFill>
            <a:srgbClr val="F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0" name="Rectangle 1621"/>
          <p:cNvSpPr>
            <a:spLocks noChangeArrowheads="1"/>
          </p:cNvSpPr>
          <p:nvPr/>
        </p:nvSpPr>
        <p:spPr bwMode="auto">
          <a:xfrm>
            <a:off x="6135688" y="4219575"/>
            <a:ext cx="41275" cy="6350"/>
          </a:xfrm>
          <a:prstGeom prst="rect">
            <a:avLst/>
          </a:prstGeom>
          <a:solidFill>
            <a:srgbClr val="F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1" name="Rectangle 1622"/>
          <p:cNvSpPr>
            <a:spLocks noChangeArrowheads="1"/>
          </p:cNvSpPr>
          <p:nvPr/>
        </p:nvSpPr>
        <p:spPr bwMode="auto">
          <a:xfrm>
            <a:off x="6135688" y="4225925"/>
            <a:ext cx="41275" cy="6350"/>
          </a:xfrm>
          <a:prstGeom prst="rect">
            <a:avLst/>
          </a:prstGeom>
          <a:solidFill>
            <a:srgbClr val="F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2" name="Rectangle 1623"/>
          <p:cNvSpPr>
            <a:spLocks noChangeArrowheads="1"/>
          </p:cNvSpPr>
          <p:nvPr/>
        </p:nvSpPr>
        <p:spPr bwMode="auto">
          <a:xfrm>
            <a:off x="6135688" y="4232275"/>
            <a:ext cx="41275" cy="7938"/>
          </a:xfrm>
          <a:prstGeom prst="rect">
            <a:avLst/>
          </a:prstGeom>
          <a:solidFill>
            <a:srgbClr val="E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3" name="Rectangle 1624"/>
          <p:cNvSpPr>
            <a:spLocks noChangeArrowheads="1"/>
          </p:cNvSpPr>
          <p:nvPr/>
        </p:nvSpPr>
        <p:spPr bwMode="auto">
          <a:xfrm>
            <a:off x="6135688" y="4240213"/>
            <a:ext cx="41275" cy="6350"/>
          </a:xfrm>
          <a:prstGeom prst="rect">
            <a:avLst/>
          </a:prstGeom>
          <a:solidFill>
            <a:srgbClr val="E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4" name="Rectangle 1625"/>
          <p:cNvSpPr>
            <a:spLocks noChangeArrowheads="1"/>
          </p:cNvSpPr>
          <p:nvPr/>
        </p:nvSpPr>
        <p:spPr bwMode="auto">
          <a:xfrm>
            <a:off x="6135688" y="4246563"/>
            <a:ext cx="41275" cy="6350"/>
          </a:xfrm>
          <a:prstGeom prst="rect">
            <a:avLst/>
          </a:prstGeom>
          <a:solidFill>
            <a:srgbClr val="E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5" name="Rectangle 1626"/>
          <p:cNvSpPr>
            <a:spLocks noChangeArrowheads="1"/>
          </p:cNvSpPr>
          <p:nvPr/>
        </p:nvSpPr>
        <p:spPr bwMode="auto">
          <a:xfrm>
            <a:off x="6135688" y="4252913"/>
            <a:ext cx="41275" cy="6350"/>
          </a:xfrm>
          <a:prstGeom prst="rect">
            <a:avLst/>
          </a:prstGeom>
          <a:solidFill>
            <a:srgbClr val="E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6" name="Rectangle 1627"/>
          <p:cNvSpPr>
            <a:spLocks noChangeArrowheads="1"/>
          </p:cNvSpPr>
          <p:nvPr/>
        </p:nvSpPr>
        <p:spPr bwMode="auto">
          <a:xfrm>
            <a:off x="6135688" y="4259263"/>
            <a:ext cx="41275" cy="6350"/>
          </a:xfrm>
          <a:prstGeom prst="rect">
            <a:avLst/>
          </a:prstGeom>
          <a:solidFill>
            <a:srgbClr val="E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7" name="Rectangle 1628"/>
          <p:cNvSpPr>
            <a:spLocks noChangeArrowheads="1"/>
          </p:cNvSpPr>
          <p:nvPr/>
        </p:nvSpPr>
        <p:spPr bwMode="auto">
          <a:xfrm>
            <a:off x="6135688" y="4265613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8" name="Rectangle 1629"/>
          <p:cNvSpPr>
            <a:spLocks noChangeArrowheads="1"/>
          </p:cNvSpPr>
          <p:nvPr/>
        </p:nvSpPr>
        <p:spPr bwMode="auto">
          <a:xfrm>
            <a:off x="6135688" y="4271963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69" name="Rectangle 1630"/>
          <p:cNvSpPr>
            <a:spLocks noChangeArrowheads="1"/>
          </p:cNvSpPr>
          <p:nvPr/>
        </p:nvSpPr>
        <p:spPr bwMode="auto">
          <a:xfrm>
            <a:off x="6135688" y="4278313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0" name="Rectangle 1631"/>
          <p:cNvSpPr>
            <a:spLocks noChangeArrowheads="1"/>
          </p:cNvSpPr>
          <p:nvPr/>
        </p:nvSpPr>
        <p:spPr bwMode="auto">
          <a:xfrm>
            <a:off x="6135688" y="4284663"/>
            <a:ext cx="41275" cy="7937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1" name="Rectangle 1632"/>
          <p:cNvSpPr>
            <a:spLocks noChangeArrowheads="1"/>
          </p:cNvSpPr>
          <p:nvPr/>
        </p:nvSpPr>
        <p:spPr bwMode="auto">
          <a:xfrm>
            <a:off x="6135688" y="4292600"/>
            <a:ext cx="41275" cy="4763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2" name="Rectangle 1633"/>
          <p:cNvSpPr>
            <a:spLocks noChangeArrowheads="1"/>
          </p:cNvSpPr>
          <p:nvPr/>
        </p:nvSpPr>
        <p:spPr bwMode="auto">
          <a:xfrm>
            <a:off x="6135688" y="4297363"/>
            <a:ext cx="41275" cy="7937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3" name="Rectangle 1634"/>
          <p:cNvSpPr>
            <a:spLocks noChangeArrowheads="1"/>
          </p:cNvSpPr>
          <p:nvPr/>
        </p:nvSpPr>
        <p:spPr bwMode="auto">
          <a:xfrm>
            <a:off x="6135688" y="4305300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4" name="Rectangle 1635"/>
          <p:cNvSpPr>
            <a:spLocks noChangeArrowheads="1"/>
          </p:cNvSpPr>
          <p:nvPr/>
        </p:nvSpPr>
        <p:spPr bwMode="auto">
          <a:xfrm>
            <a:off x="6135688" y="4311650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5" name="Rectangle 1636"/>
          <p:cNvSpPr>
            <a:spLocks noChangeArrowheads="1"/>
          </p:cNvSpPr>
          <p:nvPr/>
        </p:nvSpPr>
        <p:spPr bwMode="auto">
          <a:xfrm>
            <a:off x="6135688" y="4318000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6" name="Rectangle 1637"/>
          <p:cNvSpPr>
            <a:spLocks noChangeArrowheads="1"/>
          </p:cNvSpPr>
          <p:nvPr/>
        </p:nvSpPr>
        <p:spPr bwMode="auto">
          <a:xfrm>
            <a:off x="6135688" y="4324350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7" name="Rectangle 1638"/>
          <p:cNvSpPr>
            <a:spLocks noChangeArrowheads="1"/>
          </p:cNvSpPr>
          <p:nvPr/>
        </p:nvSpPr>
        <p:spPr bwMode="auto">
          <a:xfrm>
            <a:off x="6135688" y="4330700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8" name="Rectangle 1639"/>
          <p:cNvSpPr>
            <a:spLocks noChangeArrowheads="1"/>
          </p:cNvSpPr>
          <p:nvPr/>
        </p:nvSpPr>
        <p:spPr bwMode="auto">
          <a:xfrm>
            <a:off x="6135688" y="4338638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79" name="Rectangle 1640"/>
          <p:cNvSpPr>
            <a:spLocks noChangeArrowheads="1"/>
          </p:cNvSpPr>
          <p:nvPr/>
        </p:nvSpPr>
        <p:spPr bwMode="auto">
          <a:xfrm>
            <a:off x="6135688" y="4343400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0" name="Rectangle 1641"/>
          <p:cNvSpPr>
            <a:spLocks noChangeArrowheads="1"/>
          </p:cNvSpPr>
          <p:nvPr/>
        </p:nvSpPr>
        <p:spPr bwMode="auto">
          <a:xfrm>
            <a:off x="6135688" y="4351338"/>
            <a:ext cx="41275" cy="6350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1" name="Rectangle 1642"/>
          <p:cNvSpPr>
            <a:spLocks noChangeArrowheads="1"/>
          </p:cNvSpPr>
          <p:nvPr/>
        </p:nvSpPr>
        <p:spPr bwMode="auto">
          <a:xfrm>
            <a:off x="6135688" y="4357688"/>
            <a:ext cx="41275" cy="6350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2" name="Rectangle 1643"/>
          <p:cNvSpPr>
            <a:spLocks noChangeArrowheads="1"/>
          </p:cNvSpPr>
          <p:nvPr/>
        </p:nvSpPr>
        <p:spPr bwMode="auto">
          <a:xfrm>
            <a:off x="6135688" y="4364038"/>
            <a:ext cx="41275" cy="7937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3" name="Rectangle 1644"/>
          <p:cNvSpPr>
            <a:spLocks noChangeArrowheads="1"/>
          </p:cNvSpPr>
          <p:nvPr/>
        </p:nvSpPr>
        <p:spPr bwMode="auto">
          <a:xfrm>
            <a:off x="6135688" y="4371975"/>
            <a:ext cx="41275" cy="7938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4" name="Rectangle 1645"/>
          <p:cNvSpPr>
            <a:spLocks noChangeArrowheads="1"/>
          </p:cNvSpPr>
          <p:nvPr/>
        </p:nvSpPr>
        <p:spPr bwMode="auto">
          <a:xfrm>
            <a:off x="6135688" y="4379913"/>
            <a:ext cx="41275" cy="6350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5" name="Rectangle 1646"/>
          <p:cNvSpPr>
            <a:spLocks noChangeArrowheads="1"/>
          </p:cNvSpPr>
          <p:nvPr/>
        </p:nvSpPr>
        <p:spPr bwMode="auto">
          <a:xfrm>
            <a:off x="6135688" y="4386263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6" name="Rectangle 1647"/>
          <p:cNvSpPr>
            <a:spLocks noChangeArrowheads="1"/>
          </p:cNvSpPr>
          <p:nvPr/>
        </p:nvSpPr>
        <p:spPr bwMode="auto">
          <a:xfrm>
            <a:off x="6135688" y="4392613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7" name="Rectangle 1648"/>
          <p:cNvSpPr>
            <a:spLocks noChangeArrowheads="1"/>
          </p:cNvSpPr>
          <p:nvPr/>
        </p:nvSpPr>
        <p:spPr bwMode="auto">
          <a:xfrm>
            <a:off x="6135688" y="4400550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8" name="Rectangle 1649"/>
          <p:cNvSpPr>
            <a:spLocks noChangeArrowheads="1"/>
          </p:cNvSpPr>
          <p:nvPr/>
        </p:nvSpPr>
        <p:spPr bwMode="auto">
          <a:xfrm>
            <a:off x="6135688" y="4406900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89" name="Rectangle 1650"/>
          <p:cNvSpPr>
            <a:spLocks noChangeArrowheads="1"/>
          </p:cNvSpPr>
          <p:nvPr/>
        </p:nvSpPr>
        <p:spPr bwMode="auto">
          <a:xfrm>
            <a:off x="6135688" y="4413250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0" name="Rectangle 1651"/>
          <p:cNvSpPr>
            <a:spLocks noChangeArrowheads="1"/>
          </p:cNvSpPr>
          <p:nvPr/>
        </p:nvSpPr>
        <p:spPr bwMode="auto">
          <a:xfrm>
            <a:off x="6135688" y="4419600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1" name="Rectangle 1652"/>
          <p:cNvSpPr>
            <a:spLocks noChangeArrowheads="1"/>
          </p:cNvSpPr>
          <p:nvPr/>
        </p:nvSpPr>
        <p:spPr bwMode="auto">
          <a:xfrm>
            <a:off x="6135688" y="4425950"/>
            <a:ext cx="41275" cy="7938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2" name="Rectangle 1653"/>
          <p:cNvSpPr>
            <a:spLocks noChangeArrowheads="1"/>
          </p:cNvSpPr>
          <p:nvPr/>
        </p:nvSpPr>
        <p:spPr bwMode="auto">
          <a:xfrm>
            <a:off x="6135688" y="4433888"/>
            <a:ext cx="41275" cy="4762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3" name="Rectangle 1654"/>
          <p:cNvSpPr>
            <a:spLocks noChangeArrowheads="1"/>
          </p:cNvSpPr>
          <p:nvPr/>
        </p:nvSpPr>
        <p:spPr bwMode="auto">
          <a:xfrm>
            <a:off x="6135688" y="4438650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4" name="Rectangle 1655"/>
          <p:cNvSpPr>
            <a:spLocks noChangeArrowheads="1"/>
          </p:cNvSpPr>
          <p:nvPr/>
        </p:nvSpPr>
        <p:spPr bwMode="auto">
          <a:xfrm>
            <a:off x="6135688" y="4446588"/>
            <a:ext cx="41275" cy="6350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5" name="Rectangle 1656"/>
          <p:cNvSpPr>
            <a:spLocks noChangeArrowheads="1"/>
          </p:cNvSpPr>
          <p:nvPr/>
        </p:nvSpPr>
        <p:spPr bwMode="auto">
          <a:xfrm>
            <a:off x="6135688" y="4452938"/>
            <a:ext cx="41275" cy="6350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6" name="Rectangle 1657"/>
          <p:cNvSpPr>
            <a:spLocks noChangeArrowheads="1"/>
          </p:cNvSpPr>
          <p:nvPr/>
        </p:nvSpPr>
        <p:spPr bwMode="auto">
          <a:xfrm>
            <a:off x="6135688" y="4459288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7" name="Rectangle 1658"/>
          <p:cNvSpPr>
            <a:spLocks noChangeArrowheads="1"/>
          </p:cNvSpPr>
          <p:nvPr/>
        </p:nvSpPr>
        <p:spPr bwMode="auto">
          <a:xfrm>
            <a:off x="6135688" y="4465638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8" name="Rectangle 1659"/>
          <p:cNvSpPr>
            <a:spLocks noChangeArrowheads="1"/>
          </p:cNvSpPr>
          <p:nvPr/>
        </p:nvSpPr>
        <p:spPr bwMode="auto">
          <a:xfrm>
            <a:off x="6135688" y="4471988"/>
            <a:ext cx="41275" cy="7937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99" name="Rectangle 1660"/>
          <p:cNvSpPr>
            <a:spLocks noChangeArrowheads="1"/>
          </p:cNvSpPr>
          <p:nvPr/>
        </p:nvSpPr>
        <p:spPr bwMode="auto">
          <a:xfrm>
            <a:off x="6135688" y="4479925"/>
            <a:ext cx="41275" cy="4763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0" name="Rectangle 1661"/>
          <p:cNvSpPr>
            <a:spLocks noChangeArrowheads="1"/>
          </p:cNvSpPr>
          <p:nvPr/>
        </p:nvSpPr>
        <p:spPr bwMode="auto">
          <a:xfrm>
            <a:off x="6135688" y="4484688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1" name="Rectangle 1662"/>
          <p:cNvSpPr>
            <a:spLocks noChangeArrowheads="1"/>
          </p:cNvSpPr>
          <p:nvPr/>
        </p:nvSpPr>
        <p:spPr bwMode="auto">
          <a:xfrm>
            <a:off x="6135688" y="4492625"/>
            <a:ext cx="41275" cy="6350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2" name="Rectangle 1663"/>
          <p:cNvSpPr>
            <a:spLocks noChangeArrowheads="1"/>
          </p:cNvSpPr>
          <p:nvPr/>
        </p:nvSpPr>
        <p:spPr bwMode="auto">
          <a:xfrm>
            <a:off x="6135688" y="4498975"/>
            <a:ext cx="41275" cy="6350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3" name="Rectangle 1664"/>
          <p:cNvSpPr>
            <a:spLocks noChangeArrowheads="1"/>
          </p:cNvSpPr>
          <p:nvPr/>
        </p:nvSpPr>
        <p:spPr bwMode="auto">
          <a:xfrm>
            <a:off x="6135688" y="4505325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4" name="Rectangle 1665"/>
          <p:cNvSpPr>
            <a:spLocks noChangeArrowheads="1"/>
          </p:cNvSpPr>
          <p:nvPr/>
        </p:nvSpPr>
        <p:spPr bwMode="auto">
          <a:xfrm>
            <a:off x="6135688" y="4511675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5" name="Rectangle 1666"/>
          <p:cNvSpPr>
            <a:spLocks noChangeArrowheads="1"/>
          </p:cNvSpPr>
          <p:nvPr/>
        </p:nvSpPr>
        <p:spPr bwMode="auto">
          <a:xfrm>
            <a:off x="6135688" y="4518025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6" name="Rectangle 1667"/>
          <p:cNvSpPr>
            <a:spLocks noChangeArrowheads="1"/>
          </p:cNvSpPr>
          <p:nvPr/>
        </p:nvSpPr>
        <p:spPr bwMode="auto">
          <a:xfrm>
            <a:off x="6135688" y="4524375"/>
            <a:ext cx="41275" cy="7938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7" name="Rectangle 1668"/>
          <p:cNvSpPr>
            <a:spLocks noChangeArrowheads="1"/>
          </p:cNvSpPr>
          <p:nvPr/>
        </p:nvSpPr>
        <p:spPr bwMode="auto">
          <a:xfrm>
            <a:off x="6135688" y="4532313"/>
            <a:ext cx="41275" cy="4762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8" name="Rectangle 1669"/>
          <p:cNvSpPr>
            <a:spLocks noChangeArrowheads="1"/>
          </p:cNvSpPr>
          <p:nvPr/>
        </p:nvSpPr>
        <p:spPr bwMode="auto">
          <a:xfrm>
            <a:off x="6135688" y="4537075"/>
            <a:ext cx="41275" cy="7938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09" name="Rectangle 1670"/>
          <p:cNvSpPr>
            <a:spLocks noChangeArrowheads="1"/>
          </p:cNvSpPr>
          <p:nvPr/>
        </p:nvSpPr>
        <p:spPr bwMode="auto">
          <a:xfrm>
            <a:off x="6135688" y="4545013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0" name="Rectangle 1671"/>
          <p:cNvSpPr>
            <a:spLocks noChangeArrowheads="1"/>
          </p:cNvSpPr>
          <p:nvPr/>
        </p:nvSpPr>
        <p:spPr bwMode="auto">
          <a:xfrm>
            <a:off x="6135688" y="4551363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1" name="Rectangle 1672"/>
          <p:cNvSpPr>
            <a:spLocks noChangeArrowheads="1"/>
          </p:cNvSpPr>
          <p:nvPr/>
        </p:nvSpPr>
        <p:spPr bwMode="auto">
          <a:xfrm>
            <a:off x="6135688" y="4557713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2" name="Rectangle 1673"/>
          <p:cNvSpPr>
            <a:spLocks noChangeArrowheads="1"/>
          </p:cNvSpPr>
          <p:nvPr/>
        </p:nvSpPr>
        <p:spPr bwMode="auto">
          <a:xfrm>
            <a:off x="6135688" y="4564063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3" name="Rectangle 1674"/>
          <p:cNvSpPr>
            <a:spLocks noChangeArrowheads="1"/>
          </p:cNvSpPr>
          <p:nvPr/>
        </p:nvSpPr>
        <p:spPr bwMode="auto">
          <a:xfrm>
            <a:off x="6135688" y="4570413"/>
            <a:ext cx="41275" cy="7937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4" name="Rectangle 1675"/>
          <p:cNvSpPr>
            <a:spLocks noChangeArrowheads="1"/>
          </p:cNvSpPr>
          <p:nvPr/>
        </p:nvSpPr>
        <p:spPr bwMode="auto">
          <a:xfrm>
            <a:off x="6135688" y="4578350"/>
            <a:ext cx="41275" cy="4763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5" name="Rectangle 1676"/>
          <p:cNvSpPr>
            <a:spLocks noChangeArrowheads="1"/>
          </p:cNvSpPr>
          <p:nvPr/>
        </p:nvSpPr>
        <p:spPr bwMode="auto">
          <a:xfrm>
            <a:off x="6135688" y="4583113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6" name="Rectangle 1677"/>
          <p:cNvSpPr>
            <a:spLocks noChangeArrowheads="1"/>
          </p:cNvSpPr>
          <p:nvPr/>
        </p:nvSpPr>
        <p:spPr bwMode="auto">
          <a:xfrm>
            <a:off x="6135688" y="4591050"/>
            <a:ext cx="41275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7" name="Rectangle 1678"/>
          <p:cNvSpPr>
            <a:spLocks noChangeArrowheads="1"/>
          </p:cNvSpPr>
          <p:nvPr/>
        </p:nvSpPr>
        <p:spPr bwMode="auto">
          <a:xfrm>
            <a:off x="6135688" y="4597400"/>
            <a:ext cx="41275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18" name="Rectangle 1679"/>
          <p:cNvSpPr>
            <a:spLocks noChangeArrowheads="1"/>
          </p:cNvSpPr>
          <p:nvPr/>
        </p:nvSpPr>
        <p:spPr bwMode="auto">
          <a:xfrm>
            <a:off x="6135688" y="4181475"/>
            <a:ext cx="39687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19" name="Picture 168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0" name="Picture 168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416242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1" name="Rectangle 1682"/>
          <p:cNvSpPr>
            <a:spLocks noChangeArrowheads="1"/>
          </p:cNvSpPr>
          <p:nvPr/>
        </p:nvSpPr>
        <p:spPr bwMode="auto">
          <a:xfrm>
            <a:off x="6440488" y="4162425"/>
            <a:ext cx="33337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9122" name="Picture 168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123" name="Picture 168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143375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124" name="Rectangle 1685"/>
          <p:cNvSpPr>
            <a:spLocks noChangeArrowheads="1"/>
          </p:cNvSpPr>
          <p:nvPr/>
        </p:nvSpPr>
        <p:spPr bwMode="auto">
          <a:xfrm>
            <a:off x="6397625" y="4203700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5" name="Line 1686"/>
          <p:cNvSpPr>
            <a:spLocks noChangeShapeType="1"/>
          </p:cNvSpPr>
          <p:nvPr/>
        </p:nvSpPr>
        <p:spPr bwMode="auto">
          <a:xfrm>
            <a:off x="63976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6" name="Line 1687"/>
          <p:cNvSpPr>
            <a:spLocks noChangeShapeType="1"/>
          </p:cNvSpPr>
          <p:nvPr/>
        </p:nvSpPr>
        <p:spPr bwMode="auto">
          <a:xfrm>
            <a:off x="6473825" y="414337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7" name="Rectangle 1688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8" name="Rectangle 1689"/>
          <p:cNvSpPr>
            <a:spLocks noChangeArrowheads="1"/>
          </p:cNvSpPr>
          <p:nvPr/>
        </p:nvSpPr>
        <p:spPr bwMode="auto">
          <a:xfrm>
            <a:off x="6408738" y="4214813"/>
            <a:ext cx="53975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29" name="Rectangle 1690"/>
          <p:cNvSpPr>
            <a:spLocks noChangeArrowheads="1"/>
          </p:cNvSpPr>
          <p:nvPr/>
        </p:nvSpPr>
        <p:spPr bwMode="auto">
          <a:xfrm>
            <a:off x="6415088" y="4224338"/>
            <a:ext cx="14287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0" name="Rectangle 1691"/>
          <p:cNvSpPr>
            <a:spLocks noChangeArrowheads="1"/>
          </p:cNvSpPr>
          <p:nvPr/>
        </p:nvSpPr>
        <p:spPr bwMode="auto">
          <a:xfrm>
            <a:off x="6429375" y="4224338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1" name="Rectangle 1692"/>
          <p:cNvSpPr>
            <a:spLocks noChangeArrowheads="1"/>
          </p:cNvSpPr>
          <p:nvPr/>
        </p:nvSpPr>
        <p:spPr bwMode="auto">
          <a:xfrm>
            <a:off x="6415088" y="4219575"/>
            <a:ext cx="1587" cy="476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2" name="Rectangle 1693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3" name="Rectangle 1694"/>
          <p:cNvSpPr>
            <a:spLocks noChangeArrowheads="1"/>
          </p:cNvSpPr>
          <p:nvPr/>
        </p:nvSpPr>
        <p:spPr bwMode="auto">
          <a:xfrm>
            <a:off x="6416675" y="4219575"/>
            <a:ext cx="1588" cy="476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4" name="Rectangle 1695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5" name="Rectangle 1696"/>
          <p:cNvSpPr>
            <a:spLocks noChangeArrowheads="1"/>
          </p:cNvSpPr>
          <p:nvPr/>
        </p:nvSpPr>
        <p:spPr bwMode="auto">
          <a:xfrm>
            <a:off x="6418263" y="4219575"/>
            <a:ext cx="1587" cy="4763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6" name="Rectangle 1697"/>
          <p:cNvSpPr>
            <a:spLocks noChangeArrowheads="1"/>
          </p:cNvSpPr>
          <p:nvPr/>
        </p:nvSpPr>
        <p:spPr bwMode="auto">
          <a:xfrm>
            <a:off x="6419850" y="4219575"/>
            <a:ext cx="1588" cy="4763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7" name="Rectangle 1698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8" name="Rectangle 1699"/>
          <p:cNvSpPr>
            <a:spLocks noChangeArrowheads="1"/>
          </p:cNvSpPr>
          <p:nvPr/>
        </p:nvSpPr>
        <p:spPr bwMode="auto">
          <a:xfrm>
            <a:off x="6421438" y="4219575"/>
            <a:ext cx="1587" cy="4763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39" name="Rectangle 1700"/>
          <p:cNvSpPr>
            <a:spLocks noChangeArrowheads="1"/>
          </p:cNvSpPr>
          <p:nvPr/>
        </p:nvSpPr>
        <p:spPr bwMode="auto">
          <a:xfrm>
            <a:off x="6423025" y="4219575"/>
            <a:ext cx="1588" cy="4763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0" name="Rectangle 1701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1" name="Rectangle 1702"/>
          <p:cNvSpPr>
            <a:spLocks noChangeArrowheads="1"/>
          </p:cNvSpPr>
          <p:nvPr/>
        </p:nvSpPr>
        <p:spPr bwMode="auto">
          <a:xfrm>
            <a:off x="6424613" y="4219575"/>
            <a:ext cx="1587" cy="4763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2" name="Rectangle 1703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3" name="Rectangle 1704"/>
          <p:cNvSpPr>
            <a:spLocks noChangeArrowheads="1"/>
          </p:cNvSpPr>
          <p:nvPr/>
        </p:nvSpPr>
        <p:spPr bwMode="auto">
          <a:xfrm>
            <a:off x="6426200" y="4219575"/>
            <a:ext cx="1588" cy="4763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4" name="Rectangle 1705"/>
          <p:cNvSpPr>
            <a:spLocks noChangeArrowheads="1"/>
          </p:cNvSpPr>
          <p:nvPr/>
        </p:nvSpPr>
        <p:spPr bwMode="auto">
          <a:xfrm>
            <a:off x="6427788" y="4219575"/>
            <a:ext cx="1587" cy="4763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5" name="Rectangle 1706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6" name="Rectangle 1707"/>
          <p:cNvSpPr>
            <a:spLocks noChangeArrowheads="1"/>
          </p:cNvSpPr>
          <p:nvPr/>
        </p:nvSpPr>
        <p:spPr bwMode="auto">
          <a:xfrm>
            <a:off x="6429375" y="4219575"/>
            <a:ext cx="0" cy="4763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7" name="Rectangle 1708"/>
          <p:cNvSpPr>
            <a:spLocks noChangeArrowheads="1"/>
          </p:cNvSpPr>
          <p:nvPr/>
        </p:nvSpPr>
        <p:spPr bwMode="auto">
          <a:xfrm>
            <a:off x="6429375" y="4219575"/>
            <a:ext cx="3175" cy="4763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8" name="Rectangle 1709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49" name="Rectangle 1710"/>
          <p:cNvSpPr>
            <a:spLocks noChangeArrowheads="1"/>
          </p:cNvSpPr>
          <p:nvPr/>
        </p:nvSpPr>
        <p:spPr bwMode="auto">
          <a:xfrm>
            <a:off x="6432550" y="4219575"/>
            <a:ext cx="1588" cy="4763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0" name="Rectangle 1711"/>
          <p:cNvSpPr>
            <a:spLocks noChangeArrowheads="1"/>
          </p:cNvSpPr>
          <p:nvPr/>
        </p:nvSpPr>
        <p:spPr bwMode="auto">
          <a:xfrm>
            <a:off x="6434138" y="4219575"/>
            <a:ext cx="1587" cy="4763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1" name="Rectangle 1712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2" name="Rectangle 1713"/>
          <p:cNvSpPr>
            <a:spLocks noChangeArrowheads="1"/>
          </p:cNvSpPr>
          <p:nvPr/>
        </p:nvSpPr>
        <p:spPr bwMode="auto">
          <a:xfrm>
            <a:off x="6435725" y="4219575"/>
            <a:ext cx="1588" cy="476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3" name="Rectangle 1714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4" name="Rectangle 1715"/>
          <p:cNvSpPr>
            <a:spLocks noChangeArrowheads="1"/>
          </p:cNvSpPr>
          <p:nvPr/>
        </p:nvSpPr>
        <p:spPr bwMode="auto">
          <a:xfrm>
            <a:off x="6437313" y="4219575"/>
            <a:ext cx="1587" cy="476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5" name="Rectangle 1716"/>
          <p:cNvSpPr>
            <a:spLocks noChangeArrowheads="1"/>
          </p:cNvSpPr>
          <p:nvPr/>
        </p:nvSpPr>
        <p:spPr bwMode="auto">
          <a:xfrm>
            <a:off x="6438900" y="4219575"/>
            <a:ext cx="1588" cy="476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6" name="Rectangle 1717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7" name="Rectangle 1718"/>
          <p:cNvSpPr>
            <a:spLocks noChangeArrowheads="1"/>
          </p:cNvSpPr>
          <p:nvPr/>
        </p:nvSpPr>
        <p:spPr bwMode="auto">
          <a:xfrm>
            <a:off x="6440488" y="4219575"/>
            <a:ext cx="1587" cy="47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8" name="Rectangle 1719"/>
          <p:cNvSpPr>
            <a:spLocks noChangeArrowheads="1"/>
          </p:cNvSpPr>
          <p:nvPr/>
        </p:nvSpPr>
        <p:spPr bwMode="auto">
          <a:xfrm>
            <a:off x="6442075" y="4219575"/>
            <a:ext cx="1588" cy="4763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59" name="Rectangle 1720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0" name="Rectangle 1721"/>
          <p:cNvSpPr>
            <a:spLocks noChangeArrowheads="1"/>
          </p:cNvSpPr>
          <p:nvPr/>
        </p:nvSpPr>
        <p:spPr bwMode="auto">
          <a:xfrm>
            <a:off x="6443663" y="4219575"/>
            <a:ext cx="1587" cy="4763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1" name="Rectangle 1722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2" name="Rectangle 1723"/>
          <p:cNvSpPr>
            <a:spLocks noChangeArrowheads="1"/>
          </p:cNvSpPr>
          <p:nvPr/>
        </p:nvSpPr>
        <p:spPr bwMode="auto">
          <a:xfrm>
            <a:off x="6445250" y="4219575"/>
            <a:ext cx="1588" cy="4763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3" name="Rectangle 1724"/>
          <p:cNvSpPr>
            <a:spLocks noChangeArrowheads="1"/>
          </p:cNvSpPr>
          <p:nvPr/>
        </p:nvSpPr>
        <p:spPr bwMode="auto">
          <a:xfrm>
            <a:off x="6446838" y="4219575"/>
            <a:ext cx="1587" cy="4763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4" name="Rectangle 1725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5" name="Rectangle 1726"/>
          <p:cNvSpPr>
            <a:spLocks noChangeArrowheads="1"/>
          </p:cNvSpPr>
          <p:nvPr/>
        </p:nvSpPr>
        <p:spPr bwMode="auto">
          <a:xfrm>
            <a:off x="6448425" y="4219575"/>
            <a:ext cx="0" cy="4763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6" name="Rectangle 1727"/>
          <p:cNvSpPr>
            <a:spLocks noChangeArrowheads="1"/>
          </p:cNvSpPr>
          <p:nvPr/>
        </p:nvSpPr>
        <p:spPr bwMode="auto">
          <a:xfrm>
            <a:off x="6448425" y="4219575"/>
            <a:ext cx="3175" cy="47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7" name="Rectangle 1728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8" name="Rectangle 1729"/>
          <p:cNvSpPr>
            <a:spLocks noChangeArrowheads="1"/>
          </p:cNvSpPr>
          <p:nvPr/>
        </p:nvSpPr>
        <p:spPr bwMode="auto">
          <a:xfrm>
            <a:off x="6451600" y="4219575"/>
            <a:ext cx="1588" cy="476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69" name="Rectangle 1730"/>
          <p:cNvSpPr>
            <a:spLocks noChangeArrowheads="1"/>
          </p:cNvSpPr>
          <p:nvPr/>
        </p:nvSpPr>
        <p:spPr bwMode="auto">
          <a:xfrm>
            <a:off x="6453188" y="42195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0" name="Rectangle 1731"/>
          <p:cNvSpPr>
            <a:spLocks noChangeArrowheads="1"/>
          </p:cNvSpPr>
          <p:nvPr/>
        </p:nvSpPr>
        <p:spPr bwMode="auto">
          <a:xfrm>
            <a:off x="6454775" y="42195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1" name="Rectangle 1732"/>
          <p:cNvSpPr>
            <a:spLocks noChangeArrowheads="1"/>
          </p:cNvSpPr>
          <p:nvPr/>
        </p:nvSpPr>
        <p:spPr bwMode="auto">
          <a:xfrm>
            <a:off x="6442075" y="4224338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2" name="Freeform 1733"/>
          <p:cNvSpPr>
            <a:spLocks/>
          </p:cNvSpPr>
          <p:nvPr/>
        </p:nvSpPr>
        <p:spPr bwMode="auto">
          <a:xfrm>
            <a:off x="6122988" y="4113213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9"/>
                </a:lnTo>
                <a:lnTo>
                  <a:pt x="19" y="48"/>
                </a:lnTo>
                <a:lnTo>
                  <a:pt x="67" y="48"/>
                </a:lnTo>
                <a:lnTo>
                  <a:pt x="67" y="40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3" name="Rectangle 1734"/>
          <p:cNvSpPr>
            <a:spLocks noChangeArrowheads="1"/>
          </p:cNvSpPr>
          <p:nvPr/>
        </p:nvSpPr>
        <p:spPr bwMode="auto">
          <a:xfrm>
            <a:off x="5846763" y="4686300"/>
            <a:ext cx="5857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Fermilab</a:t>
            </a:r>
          </a:p>
        </p:txBody>
      </p:sp>
      <p:sp>
        <p:nvSpPr>
          <p:cNvPr id="139174" name="Freeform 1735"/>
          <p:cNvSpPr>
            <a:spLocks noEditPoints="1"/>
          </p:cNvSpPr>
          <p:nvPr/>
        </p:nvSpPr>
        <p:spPr bwMode="auto">
          <a:xfrm>
            <a:off x="2894013" y="3470275"/>
            <a:ext cx="376237" cy="26988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3"/>
                </a:moveTo>
                <a:lnTo>
                  <a:pt x="0" y="15"/>
                </a:lnTo>
                <a:lnTo>
                  <a:pt x="16" y="15"/>
                </a:lnTo>
                <a:lnTo>
                  <a:pt x="16" y="3"/>
                </a:lnTo>
                <a:lnTo>
                  <a:pt x="0" y="3"/>
                </a:lnTo>
                <a:close/>
                <a:moveTo>
                  <a:pt x="69" y="22"/>
                </a:moveTo>
                <a:lnTo>
                  <a:pt x="69" y="35"/>
                </a:lnTo>
                <a:lnTo>
                  <a:pt x="86" y="35"/>
                </a:lnTo>
                <a:lnTo>
                  <a:pt x="86" y="22"/>
                </a:lnTo>
                <a:lnTo>
                  <a:pt x="69" y="22"/>
                </a:lnTo>
                <a:close/>
                <a:moveTo>
                  <a:pt x="307" y="22"/>
                </a:moveTo>
                <a:lnTo>
                  <a:pt x="307" y="35"/>
                </a:lnTo>
                <a:lnTo>
                  <a:pt x="290" y="35"/>
                </a:lnTo>
                <a:lnTo>
                  <a:pt x="290" y="22"/>
                </a:lnTo>
                <a:lnTo>
                  <a:pt x="307" y="22"/>
                </a:lnTo>
                <a:close/>
                <a:moveTo>
                  <a:pt x="327" y="22"/>
                </a:moveTo>
                <a:lnTo>
                  <a:pt x="327" y="35"/>
                </a:lnTo>
                <a:lnTo>
                  <a:pt x="343" y="35"/>
                </a:lnTo>
                <a:lnTo>
                  <a:pt x="343" y="22"/>
                </a:lnTo>
                <a:lnTo>
                  <a:pt x="327" y="22"/>
                </a:lnTo>
                <a:close/>
                <a:moveTo>
                  <a:pt x="425" y="22"/>
                </a:moveTo>
                <a:lnTo>
                  <a:pt x="425" y="35"/>
                </a:lnTo>
                <a:lnTo>
                  <a:pt x="442" y="35"/>
                </a:lnTo>
                <a:lnTo>
                  <a:pt x="442" y="22"/>
                </a:lnTo>
                <a:lnTo>
                  <a:pt x="425" y="22"/>
                </a:lnTo>
                <a:close/>
                <a:moveTo>
                  <a:pt x="461" y="0"/>
                </a:moveTo>
                <a:lnTo>
                  <a:pt x="461" y="13"/>
                </a:lnTo>
                <a:lnTo>
                  <a:pt x="477" y="13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5" name="Rectangle 1736"/>
          <p:cNvSpPr>
            <a:spLocks noChangeArrowheads="1"/>
          </p:cNvSpPr>
          <p:nvPr/>
        </p:nvSpPr>
        <p:spPr bwMode="auto">
          <a:xfrm>
            <a:off x="2894013" y="3471863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6" name="Rectangle 1737"/>
          <p:cNvSpPr>
            <a:spLocks noChangeArrowheads="1"/>
          </p:cNvSpPr>
          <p:nvPr/>
        </p:nvSpPr>
        <p:spPr bwMode="auto">
          <a:xfrm>
            <a:off x="2947988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7" name="Rectangle 1738"/>
          <p:cNvSpPr>
            <a:spLocks noChangeArrowheads="1"/>
          </p:cNvSpPr>
          <p:nvPr/>
        </p:nvSpPr>
        <p:spPr bwMode="auto">
          <a:xfrm>
            <a:off x="3124200" y="3486150"/>
            <a:ext cx="11113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8" name="Rectangle 1739"/>
          <p:cNvSpPr>
            <a:spLocks noChangeArrowheads="1"/>
          </p:cNvSpPr>
          <p:nvPr/>
        </p:nvSpPr>
        <p:spPr bwMode="auto">
          <a:xfrm>
            <a:off x="3152775" y="3486150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79" name="Rectangle 1740"/>
          <p:cNvSpPr>
            <a:spLocks noChangeArrowheads="1"/>
          </p:cNvSpPr>
          <p:nvPr/>
        </p:nvSpPr>
        <p:spPr bwMode="auto">
          <a:xfrm>
            <a:off x="3230563" y="3486150"/>
            <a:ext cx="14287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0" name="Rectangle 1741"/>
          <p:cNvSpPr>
            <a:spLocks noChangeArrowheads="1"/>
          </p:cNvSpPr>
          <p:nvPr/>
        </p:nvSpPr>
        <p:spPr bwMode="auto">
          <a:xfrm>
            <a:off x="3259138" y="3470275"/>
            <a:ext cx="11112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1" name="Freeform 1742"/>
          <p:cNvSpPr>
            <a:spLocks/>
          </p:cNvSpPr>
          <p:nvPr/>
        </p:nvSpPr>
        <p:spPr bwMode="auto">
          <a:xfrm>
            <a:off x="3251200" y="2973388"/>
            <a:ext cx="31750" cy="519112"/>
          </a:xfrm>
          <a:custGeom>
            <a:avLst/>
            <a:gdLst>
              <a:gd name="T0" fmla="*/ 0 w 38"/>
              <a:gd name="T1" fmla="*/ 2147483647 h 655"/>
              <a:gd name="T2" fmla="*/ 2147483647 w 38"/>
              <a:gd name="T3" fmla="*/ 2147483647 h 655"/>
              <a:gd name="T4" fmla="*/ 2147483647 w 38"/>
              <a:gd name="T5" fmla="*/ 0 h 655"/>
              <a:gd name="T6" fmla="*/ 0 w 38"/>
              <a:gd name="T7" fmla="*/ 2147483647 h 655"/>
              <a:gd name="T8" fmla="*/ 0 w 38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5"/>
              <a:gd name="T17" fmla="*/ 38 w 38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5">
                <a:moveTo>
                  <a:pt x="0" y="655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2" name="Freeform 1743"/>
          <p:cNvSpPr>
            <a:spLocks/>
          </p:cNvSpPr>
          <p:nvPr/>
        </p:nvSpPr>
        <p:spPr bwMode="auto">
          <a:xfrm>
            <a:off x="3144838" y="2973388"/>
            <a:ext cx="138112" cy="30162"/>
          </a:xfrm>
          <a:custGeom>
            <a:avLst/>
            <a:gdLst>
              <a:gd name="T0" fmla="*/ 0 w 174"/>
              <a:gd name="T1" fmla="*/ 2147483647 h 38"/>
              <a:gd name="T2" fmla="*/ 2147483647 w 174"/>
              <a:gd name="T3" fmla="*/ 0 h 38"/>
              <a:gd name="T4" fmla="*/ 2147483647 w 174"/>
              <a:gd name="T5" fmla="*/ 0 h 38"/>
              <a:gd name="T6" fmla="*/ 2147483647 w 174"/>
              <a:gd name="T7" fmla="*/ 2147483647 h 38"/>
              <a:gd name="T8" fmla="*/ 0 w 174"/>
              <a:gd name="T9" fmla="*/ 2147483647 h 38"/>
              <a:gd name="T10" fmla="*/ 0 w 174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8"/>
              <a:gd name="T20" fmla="*/ 174 w 174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8">
                <a:moveTo>
                  <a:pt x="0" y="38"/>
                </a:moveTo>
                <a:lnTo>
                  <a:pt x="39" y="0"/>
                </a:lnTo>
                <a:lnTo>
                  <a:pt x="174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3" name="Freeform 1744"/>
          <p:cNvSpPr>
            <a:spLocks/>
          </p:cNvSpPr>
          <p:nvPr/>
        </p:nvSpPr>
        <p:spPr bwMode="auto">
          <a:xfrm>
            <a:off x="2886075" y="3011488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4" name="Freeform 1745"/>
          <p:cNvSpPr>
            <a:spLocks/>
          </p:cNvSpPr>
          <p:nvPr/>
        </p:nvSpPr>
        <p:spPr bwMode="auto">
          <a:xfrm>
            <a:off x="2940050" y="2973388"/>
            <a:ext cx="234950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9185" name="Rectangle 1746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6" name="Rectangle 1747"/>
          <p:cNvSpPr>
            <a:spLocks noChangeArrowheads="1"/>
          </p:cNvSpPr>
          <p:nvPr/>
        </p:nvSpPr>
        <p:spPr bwMode="auto">
          <a:xfrm>
            <a:off x="2884488" y="2973388"/>
            <a:ext cx="398462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7" name="Rectangle 1748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8" name="Rectangle 1749"/>
          <p:cNvSpPr>
            <a:spLocks noChangeArrowheads="1"/>
          </p:cNvSpPr>
          <p:nvPr/>
        </p:nvSpPr>
        <p:spPr bwMode="auto">
          <a:xfrm>
            <a:off x="2884488" y="2974975"/>
            <a:ext cx="398462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89" name="Rectangle 1750"/>
          <p:cNvSpPr>
            <a:spLocks noChangeArrowheads="1"/>
          </p:cNvSpPr>
          <p:nvPr/>
        </p:nvSpPr>
        <p:spPr bwMode="auto">
          <a:xfrm>
            <a:off x="2884488" y="2976563"/>
            <a:ext cx="398462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0" name="Rectangle 1751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1" name="Rectangle 1752"/>
          <p:cNvSpPr>
            <a:spLocks noChangeArrowheads="1"/>
          </p:cNvSpPr>
          <p:nvPr/>
        </p:nvSpPr>
        <p:spPr bwMode="auto">
          <a:xfrm>
            <a:off x="2884488" y="29781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2" name="Rectangle 1753"/>
          <p:cNvSpPr>
            <a:spLocks noChangeArrowheads="1"/>
          </p:cNvSpPr>
          <p:nvPr/>
        </p:nvSpPr>
        <p:spPr bwMode="auto">
          <a:xfrm>
            <a:off x="2884488" y="2979738"/>
            <a:ext cx="398462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3" name="Rectangle 1754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4" name="Rectangle 1755"/>
          <p:cNvSpPr>
            <a:spLocks noChangeArrowheads="1"/>
          </p:cNvSpPr>
          <p:nvPr/>
        </p:nvSpPr>
        <p:spPr bwMode="auto">
          <a:xfrm>
            <a:off x="2884488" y="2981325"/>
            <a:ext cx="398462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5" name="Rectangle 1756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6" name="Rectangle 1757"/>
          <p:cNvSpPr>
            <a:spLocks noChangeArrowheads="1"/>
          </p:cNvSpPr>
          <p:nvPr/>
        </p:nvSpPr>
        <p:spPr bwMode="auto">
          <a:xfrm>
            <a:off x="2884488" y="2982913"/>
            <a:ext cx="398462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7" name="Rectangle 1758"/>
          <p:cNvSpPr>
            <a:spLocks noChangeArrowheads="1"/>
          </p:cNvSpPr>
          <p:nvPr/>
        </p:nvSpPr>
        <p:spPr bwMode="auto">
          <a:xfrm>
            <a:off x="2884488" y="2984500"/>
            <a:ext cx="398462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8" name="Rectangle 1759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99" name="Rectangle 1760"/>
          <p:cNvSpPr>
            <a:spLocks noChangeArrowheads="1"/>
          </p:cNvSpPr>
          <p:nvPr/>
        </p:nvSpPr>
        <p:spPr bwMode="auto">
          <a:xfrm>
            <a:off x="2884488" y="29860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0" name="Rectangle 1761"/>
          <p:cNvSpPr>
            <a:spLocks noChangeArrowheads="1"/>
          </p:cNvSpPr>
          <p:nvPr/>
        </p:nvSpPr>
        <p:spPr bwMode="auto">
          <a:xfrm>
            <a:off x="2884488" y="2987675"/>
            <a:ext cx="398462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1" name="Rectangle 1762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2" name="Rectangle 1763"/>
          <p:cNvSpPr>
            <a:spLocks noChangeArrowheads="1"/>
          </p:cNvSpPr>
          <p:nvPr/>
        </p:nvSpPr>
        <p:spPr bwMode="auto">
          <a:xfrm>
            <a:off x="2884488" y="29892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3" name="Rectangle 1764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4" name="Rectangle 1765"/>
          <p:cNvSpPr>
            <a:spLocks noChangeArrowheads="1"/>
          </p:cNvSpPr>
          <p:nvPr/>
        </p:nvSpPr>
        <p:spPr bwMode="auto">
          <a:xfrm>
            <a:off x="2884488" y="29908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5" name="Rectangle 1766"/>
          <p:cNvSpPr>
            <a:spLocks noChangeArrowheads="1"/>
          </p:cNvSpPr>
          <p:nvPr/>
        </p:nvSpPr>
        <p:spPr bwMode="auto">
          <a:xfrm>
            <a:off x="2884488" y="2992438"/>
            <a:ext cx="398462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6" name="Rectangle 1767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7" name="Rectangle 1768"/>
          <p:cNvSpPr>
            <a:spLocks noChangeArrowheads="1"/>
          </p:cNvSpPr>
          <p:nvPr/>
        </p:nvSpPr>
        <p:spPr bwMode="auto">
          <a:xfrm>
            <a:off x="2884488" y="29940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8" name="Rectangle 1769"/>
          <p:cNvSpPr>
            <a:spLocks noChangeArrowheads="1"/>
          </p:cNvSpPr>
          <p:nvPr/>
        </p:nvSpPr>
        <p:spPr bwMode="auto">
          <a:xfrm>
            <a:off x="2884488" y="2995613"/>
            <a:ext cx="398462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09" name="Rectangle 1770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0" name="Rectangle 1771"/>
          <p:cNvSpPr>
            <a:spLocks noChangeArrowheads="1"/>
          </p:cNvSpPr>
          <p:nvPr/>
        </p:nvSpPr>
        <p:spPr bwMode="auto">
          <a:xfrm>
            <a:off x="2884488" y="2997200"/>
            <a:ext cx="398462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1" name="Rectangle 1772"/>
          <p:cNvSpPr>
            <a:spLocks noChangeArrowheads="1"/>
          </p:cNvSpPr>
          <p:nvPr/>
        </p:nvSpPr>
        <p:spPr bwMode="auto">
          <a:xfrm>
            <a:off x="2884488" y="2998788"/>
            <a:ext cx="398462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2" name="Rectangle 1773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3" name="Rectangle 1774"/>
          <p:cNvSpPr>
            <a:spLocks noChangeArrowheads="1"/>
          </p:cNvSpPr>
          <p:nvPr/>
        </p:nvSpPr>
        <p:spPr bwMode="auto">
          <a:xfrm>
            <a:off x="2884488" y="3000375"/>
            <a:ext cx="398462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4" name="Rectangle 1775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5" name="Rectangle 1776"/>
          <p:cNvSpPr>
            <a:spLocks noChangeArrowheads="1"/>
          </p:cNvSpPr>
          <p:nvPr/>
        </p:nvSpPr>
        <p:spPr bwMode="auto">
          <a:xfrm>
            <a:off x="2884488" y="30019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6" name="Rectangle 1777"/>
          <p:cNvSpPr>
            <a:spLocks noChangeArrowheads="1"/>
          </p:cNvSpPr>
          <p:nvPr/>
        </p:nvSpPr>
        <p:spPr bwMode="auto">
          <a:xfrm>
            <a:off x="2884488" y="3003550"/>
            <a:ext cx="398462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7" name="Rectangle 1778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8" name="Rectangle 1779"/>
          <p:cNvSpPr>
            <a:spLocks noChangeArrowheads="1"/>
          </p:cNvSpPr>
          <p:nvPr/>
        </p:nvSpPr>
        <p:spPr bwMode="auto">
          <a:xfrm>
            <a:off x="2884488" y="3005138"/>
            <a:ext cx="398462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19" name="Rectangle 1780"/>
          <p:cNvSpPr>
            <a:spLocks noChangeArrowheads="1"/>
          </p:cNvSpPr>
          <p:nvPr/>
        </p:nvSpPr>
        <p:spPr bwMode="auto">
          <a:xfrm>
            <a:off x="2884488" y="3006725"/>
            <a:ext cx="398462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0" name="Rectangle 1781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1" name="Rectangle 1782"/>
          <p:cNvSpPr>
            <a:spLocks noChangeArrowheads="1"/>
          </p:cNvSpPr>
          <p:nvPr/>
        </p:nvSpPr>
        <p:spPr bwMode="auto">
          <a:xfrm>
            <a:off x="2884488" y="30083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2" name="Rectangle 1783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3" name="Rectangle 1784"/>
          <p:cNvSpPr>
            <a:spLocks noChangeArrowheads="1"/>
          </p:cNvSpPr>
          <p:nvPr/>
        </p:nvSpPr>
        <p:spPr bwMode="auto">
          <a:xfrm>
            <a:off x="2884488" y="30099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4" name="Rectangle 1785"/>
          <p:cNvSpPr>
            <a:spLocks noChangeArrowheads="1"/>
          </p:cNvSpPr>
          <p:nvPr/>
        </p:nvSpPr>
        <p:spPr bwMode="auto">
          <a:xfrm>
            <a:off x="2884488" y="3011488"/>
            <a:ext cx="398462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5" name="Rectangle 1786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6" name="Rectangle 1787"/>
          <p:cNvSpPr>
            <a:spLocks noChangeArrowheads="1"/>
          </p:cNvSpPr>
          <p:nvPr/>
        </p:nvSpPr>
        <p:spPr bwMode="auto">
          <a:xfrm>
            <a:off x="2884488" y="3013075"/>
            <a:ext cx="398462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7" name="Rectangle 1788"/>
          <p:cNvSpPr>
            <a:spLocks noChangeArrowheads="1"/>
          </p:cNvSpPr>
          <p:nvPr/>
        </p:nvSpPr>
        <p:spPr bwMode="auto">
          <a:xfrm>
            <a:off x="2884488" y="3014663"/>
            <a:ext cx="398462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8" name="Rectangle 1789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29" name="Rectangle 1790"/>
          <p:cNvSpPr>
            <a:spLocks noChangeArrowheads="1"/>
          </p:cNvSpPr>
          <p:nvPr/>
        </p:nvSpPr>
        <p:spPr bwMode="auto">
          <a:xfrm>
            <a:off x="2884488" y="30162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0" name="Rectangle 1791"/>
          <p:cNvSpPr>
            <a:spLocks noChangeArrowheads="1"/>
          </p:cNvSpPr>
          <p:nvPr/>
        </p:nvSpPr>
        <p:spPr bwMode="auto">
          <a:xfrm>
            <a:off x="2884488" y="3017838"/>
            <a:ext cx="398462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1" name="Rectangle 1792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2" name="Rectangle 1793"/>
          <p:cNvSpPr>
            <a:spLocks noChangeArrowheads="1"/>
          </p:cNvSpPr>
          <p:nvPr/>
        </p:nvSpPr>
        <p:spPr bwMode="auto">
          <a:xfrm>
            <a:off x="2884488" y="3019425"/>
            <a:ext cx="398462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3" name="Rectangle 1794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4" name="Rectangle 1795"/>
          <p:cNvSpPr>
            <a:spLocks noChangeArrowheads="1"/>
          </p:cNvSpPr>
          <p:nvPr/>
        </p:nvSpPr>
        <p:spPr bwMode="auto">
          <a:xfrm>
            <a:off x="2884488" y="3021013"/>
            <a:ext cx="398462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5" name="Rectangle 1796"/>
          <p:cNvSpPr>
            <a:spLocks noChangeArrowheads="1"/>
          </p:cNvSpPr>
          <p:nvPr/>
        </p:nvSpPr>
        <p:spPr bwMode="auto">
          <a:xfrm>
            <a:off x="2884488" y="3022600"/>
            <a:ext cx="398462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6" name="Rectangle 1797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7" name="Rectangle 1798"/>
          <p:cNvSpPr>
            <a:spLocks noChangeArrowheads="1"/>
          </p:cNvSpPr>
          <p:nvPr/>
        </p:nvSpPr>
        <p:spPr bwMode="auto">
          <a:xfrm>
            <a:off x="2884488" y="30241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8" name="Rectangle 1799"/>
          <p:cNvSpPr>
            <a:spLocks noChangeArrowheads="1"/>
          </p:cNvSpPr>
          <p:nvPr/>
        </p:nvSpPr>
        <p:spPr bwMode="auto">
          <a:xfrm>
            <a:off x="2884488" y="3025775"/>
            <a:ext cx="398462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39" name="Rectangle 1800"/>
          <p:cNvSpPr>
            <a:spLocks noChangeArrowheads="1"/>
          </p:cNvSpPr>
          <p:nvPr/>
        </p:nvSpPr>
        <p:spPr bwMode="auto">
          <a:xfrm>
            <a:off x="3144838" y="30019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0" name="Rectangle 1801"/>
          <p:cNvSpPr>
            <a:spLocks noChangeArrowheads="1"/>
          </p:cNvSpPr>
          <p:nvPr/>
        </p:nvSpPr>
        <p:spPr bwMode="auto">
          <a:xfrm>
            <a:off x="3146425" y="3001963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1" name="Rectangle 1802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2" name="Rectangle 1803"/>
          <p:cNvSpPr>
            <a:spLocks noChangeArrowheads="1"/>
          </p:cNvSpPr>
          <p:nvPr/>
        </p:nvSpPr>
        <p:spPr bwMode="auto">
          <a:xfrm>
            <a:off x="3148013" y="3001963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3" name="Rectangle 1804"/>
          <p:cNvSpPr>
            <a:spLocks noChangeArrowheads="1"/>
          </p:cNvSpPr>
          <p:nvPr/>
        </p:nvSpPr>
        <p:spPr bwMode="auto">
          <a:xfrm>
            <a:off x="3149600" y="3001963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4" name="Rectangle 1805"/>
          <p:cNvSpPr>
            <a:spLocks noChangeArrowheads="1"/>
          </p:cNvSpPr>
          <p:nvPr/>
        </p:nvSpPr>
        <p:spPr bwMode="auto">
          <a:xfrm>
            <a:off x="3149600" y="3001963"/>
            <a:ext cx="3175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5" name="Rectangle 1806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6" name="Rectangle 1807"/>
          <p:cNvSpPr>
            <a:spLocks noChangeArrowheads="1"/>
          </p:cNvSpPr>
          <p:nvPr/>
        </p:nvSpPr>
        <p:spPr bwMode="auto">
          <a:xfrm>
            <a:off x="3152775" y="3001963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9247" name="Group 1808"/>
          <p:cNvGrpSpPr>
            <a:grpSpLocks/>
          </p:cNvGrpSpPr>
          <p:nvPr/>
        </p:nvGrpSpPr>
        <p:grpSpPr bwMode="auto">
          <a:xfrm>
            <a:off x="2884488" y="3001963"/>
            <a:ext cx="368300" cy="490537"/>
            <a:chOff x="1817" y="1891"/>
            <a:chExt cx="232" cy="309"/>
          </a:xfrm>
        </p:grpSpPr>
        <p:sp>
          <p:nvSpPr>
            <p:cNvPr id="211354" name="Rectangle 1809"/>
            <p:cNvSpPr>
              <a:spLocks noChangeArrowheads="1"/>
            </p:cNvSpPr>
            <p:nvPr/>
          </p:nvSpPr>
          <p:spPr bwMode="auto">
            <a:xfrm>
              <a:off x="1987" y="1891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5" name="Rectangle 1810"/>
            <p:cNvSpPr>
              <a:spLocks noChangeArrowheads="1"/>
            </p:cNvSpPr>
            <p:nvPr/>
          </p:nvSpPr>
          <p:spPr bwMode="auto">
            <a:xfrm>
              <a:off x="1988" y="1891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6" name="Rectangle 1811"/>
            <p:cNvSpPr>
              <a:spLocks noChangeArrowheads="1"/>
            </p:cNvSpPr>
            <p:nvPr/>
          </p:nvSpPr>
          <p:spPr bwMode="auto">
            <a:xfrm>
              <a:off x="1989" y="1891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7" name="Rectangle 1812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8" name="Rectangle 1813"/>
            <p:cNvSpPr>
              <a:spLocks noChangeArrowheads="1"/>
            </p:cNvSpPr>
            <p:nvPr/>
          </p:nvSpPr>
          <p:spPr bwMode="auto">
            <a:xfrm>
              <a:off x="1990" y="1891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9" name="Rectangle 1814"/>
            <p:cNvSpPr>
              <a:spLocks noChangeArrowheads="1"/>
            </p:cNvSpPr>
            <p:nvPr/>
          </p:nvSpPr>
          <p:spPr bwMode="auto">
            <a:xfrm>
              <a:off x="1991" y="1891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0" name="Rectangle 1815"/>
            <p:cNvSpPr>
              <a:spLocks noChangeArrowheads="1"/>
            </p:cNvSpPr>
            <p:nvPr/>
          </p:nvSpPr>
          <p:spPr bwMode="auto">
            <a:xfrm>
              <a:off x="1992" y="1891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1" name="Rectangle 1816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2" name="Rectangle 1817"/>
            <p:cNvSpPr>
              <a:spLocks noChangeArrowheads="1"/>
            </p:cNvSpPr>
            <p:nvPr/>
          </p:nvSpPr>
          <p:spPr bwMode="auto">
            <a:xfrm>
              <a:off x="1993" y="1891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3" name="Rectangle 1818"/>
            <p:cNvSpPr>
              <a:spLocks noChangeArrowheads="1"/>
            </p:cNvSpPr>
            <p:nvPr/>
          </p:nvSpPr>
          <p:spPr bwMode="auto">
            <a:xfrm>
              <a:off x="1994" y="1891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4" name="Rectangle 1819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5" name="Rectangle 1820"/>
            <p:cNvSpPr>
              <a:spLocks noChangeArrowheads="1"/>
            </p:cNvSpPr>
            <p:nvPr/>
          </p:nvSpPr>
          <p:spPr bwMode="auto">
            <a:xfrm>
              <a:off x="1995" y="1891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6" name="Rectangle 1821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7" name="Rectangle 1822"/>
            <p:cNvSpPr>
              <a:spLocks noChangeArrowheads="1"/>
            </p:cNvSpPr>
            <p:nvPr/>
          </p:nvSpPr>
          <p:spPr bwMode="auto">
            <a:xfrm>
              <a:off x="1996" y="1891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8" name="Rectangle 1823"/>
            <p:cNvSpPr>
              <a:spLocks noChangeArrowheads="1"/>
            </p:cNvSpPr>
            <p:nvPr/>
          </p:nvSpPr>
          <p:spPr bwMode="auto">
            <a:xfrm>
              <a:off x="1997" y="1891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69" name="Rectangle 1824"/>
            <p:cNvSpPr>
              <a:spLocks noChangeArrowheads="1"/>
            </p:cNvSpPr>
            <p:nvPr/>
          </p:nvSpPr>
          <p:spPr bwMode="auto">
            <a:xfrm>
              <a:off x="1998" y="1891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0" name="Rectangle 1825"/>
            <p:cNvSpPr>
              <a:spLocks noChangeArrowheads="1"/>
            </p:cNvSpPr>
            <p:nvPr/>
          </p:nvSpPr>
          <p:spPr bwMode="auto">
            <a:xfrm>
              <a:off x="1999" y="1891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1" name="Rectangle 1826"/>
            <p:cNvSpPr>
              <a:spLocks noChangeArrowheads="1"/>
            </p:cNvSpPr>
            <p:nvPr/>
          </p:nvSpPr>
          <p:spPr bwMode="auto">
            <a:xfrm>
              <a:off x="2000" y="1891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2" name="Rectangle 1827"/>
            <p:cNvSpPr>
              <a:spLocks noChangeArrowheads="1"/>
            </p:cNvSpPr>
            <p:nvPr/>
          </p:nvSpPr>
          <p:spPr bwMode="auto">
            <a:xfrm>
              <a:off x="2000" y="1891"/>
              <a:ext cx="2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3" name="Rectangle 1828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4" name="Rectangle 1829"/>
            <p:cNvSpPr>
              <a:spLocks noChangeArrowheads="1"/>
            </p:cNvSpPr>
            <p:nvPr/>
          </p:nvSpPr>
          <p:spPr bwMode="auto">
            <a:xfrm>
              <a:off x="2002" y="1891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5" name="Rectangle 1830"/>
            <p:cNvSpPr>
              <a:spLocks noChangeArrowheads="1"/>
            </p:cNvSpPr>
            <p:nvPr/>
          </p:nvSpPr>
          <p:spPr bwMode="auto">
            <a:xfrm>
              <a:off x="2003" y="1891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6" name="Rectangle 1831"/>
            <p:cNvSpPr>
              <a:spLocks noChangeArrowheads="1"/>
            </p:cNvSpPr>
            <p:nvPr/>
          </p:nvSpPr>
          <p:spPr bwMode="auto">
            <a:xfrm>
              <a:off x="2003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7" name="Rectangle 1832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8" name="Rectangle 1833"/>
            <p:cNvSpPr>
              <a:spLocks noChangeArrowheads="1"/>
            </p:cNvSpPr>
            <p:nvPr/>
          </p:nvSpPr>
          <p:spPr bwMode="auto">
            <a:xfrm>
              <a:off x="2005" y="1891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79" name="Rectangle 1834"/>
            <p:cNvSpPr>
              <a:spLocks noChangeArrowheads="1"/>
            </p:cNvSpPr>
            <p:nvPr/>
          </p:nvSpPr>
          <p:spPr bwMode="auto">
            <a:xfrm>
              <a:off x="2006" y="1891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0" name="Rectangle 1835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1" name="Rectangle 1836"/>
            <p:cNvSpPr>
              <a:spLocks noChangeArrowheads="1"/>
            </p:cNvSpPr>
            <p:nvPr/>
          </p:nvSpPr>
          <p:spPr bwMode="auto">
            <a:xfrm>
              <a:off x="2007" y="1891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2" name="Rectangle 1837"/>
            <p:cNvSpPr>
              <a:spLocks noChangeArrowheads="1"/>
            </p:cNvSpPr>
            <p:nvPr/>
          </p:nvSpPr>
          <p:spPr bwMode="auto">
            <a:xfrm>
              <a:off x="2008" y="1891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3" name="Rectangle 1838"/>
            <p:cNvSpPr>
              <a:spLocks noChangeArrowheads="1"/>
            </p:cNvSpPr>
            <p:nvPr/>
          </p:nvSpPr>
          <p:spPr bwMode="auto">
            <a:xfrm>
              <a:off x="2009" y="1891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4" name="Rectangle 1839"/>
            <p:cNvSpPr>
              <a:spLocks noChangeArrowheads="1"/>
            </p:cNvSpPr>
            <p:nvPr/>
          </p:nvSpPr>
          <p:spPr bwMode="auto">
            <a:xfrm>
              <a:off x="2010" y="1891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5" name="Rectangle 1840"/>
            <p:cNvSpPr>
              <a:spLocks noChangeArrowheads="1"/>
            </p:cNvSpPr>
            <p:nvPr/>
          </p:nvSpPr>
          <p:spPr bwMode="auto">
            <a:xfrm>
              <a:off x="2010" y="1891"/>
              <a:ext cx="2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6" name="Rectangle 1841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7" name="Rectangle 1842"/>
            <p:cNvSpPr>
              <a:spLocks noChangeArrowheads="1"/>
            </p:cNvSpPr>
            <p:nvPr/>
          </p:nvSpPr>
          <p:spPr bwMode="auto">
            <a:xfrm>
              <a:off x="2012" y="1891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8" name="Rectangle 1843"/>
            <p:cNvSpPr>
              <a:spLocks noChangeArrowheads="1"/>
            </p:cNvSpPr>
            <p:nvPr/>
          </p:nvSpPr>
          <p:spPr bwMode="auto">
            <a:xfrm>
              <a:off x="2013" y="1891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89" name="Rectangle 1844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0" name="Rectangle 1845"/>
            <p:cNvSpPr>
              <a:spLocks noChangeArrowheads="1"/>
            </p:cNvSpPr>
            <p:nvPr/>
          </p:nvSpPr>
          <p:spPr bwMode="auto">
            <a:xfrm>
              <a:off x="2014" y="1891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1" name="Rectangle 1846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2" name="Rectangle 1847"/>
            <p:cNvSpPr>
              <a:spLocks noChangeArrowheads="1"/>
            </p:cNvSpPr>
            <p:nvPr/>
          </p:nvSpPr>
          <p:spPr bwMode="auto">
            <a:xfrm>
              <a:off x="2015" y="1891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3" name="Rectangle 1848"/>
            <p:cNvSpPr>
              <a:spLocks noChangeArrowheads="1"/>
            </p:cNvSpPr>
            <p:nvPr/>
          </p:nvSpPr>
          <p:spPr bwMode="auto">
            <a:xfrm>
              <a:off x="2016" y="1891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4" name="Rectangle 1849"/>
            <p:cNvSpPr>
              <a:spLocks noChangeArrowheads="1"/>
            </p:cNvSpPr>
            <p:nvPr/>
          </p:nvSpPr>
          <p:spPr bwMode="auto">
            <a:xfrm>
              <a:off x="2017" y="1891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5" name="Rectangle 1850"/>
            <p:cNvSpPr>
              <a:spLocks noChangeArrowheads="1"/>
            </p:cNvSpPr>
            <p:nvPr/>
          </p:nvSpPr>
          <p:spPr bwMode="auto">
            <a:xfrm>
              <a:off x="2018" y="1891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6" name="Rectangle 1851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7" name="Rectangle 1852"/>
            <p:cNvSpPr>
              <a:spLocks noChangeArrowheads="1"/>
            </p:cNvSpPr>
            <p:nvPr/>
          </p:nvSpPr>
          <p:spPr bwMode="auto">
            <a:xfrm>
              <a:off x="2019" y="1891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8" name="Rectangle 1853"/>
            <p:cNvSpPr>
              <a:spLocks noChangeArrowheads="1"/>
            </p:cNvSpPr>
            <p:nvPr/>
          </p:nvSpPr>
          <p:spPr bwMode="auto">
            <a:xfrm>
              <a:off x="2020" y="1891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99" name="Rectangle 1854"/>
            <p:cNvSpPr>
              <a:spLocks noChangeArrowheads="1"/>
            </p:cNvSpPr>
            <p:nvPr/>
          </p:nvSpPr>
          <p:spPr bwMode="auto">
            <a:xfrm>
              <a:off x="2020" y="1891"/>
              <a:ext cx="2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0" name="Rectangle 1855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1" name="Rectangle 1856"/>
            <p:cNvSpPr>
              <a:spLocks noChangeArrowheads="1"/>
            </p:cNvSpPr>
            <p:nvPr/>
          </p:nvSpPr>
          <p:spPr bwMode="auto">
            <a:xfrm>
              <a:off x="2022" y="1891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2" name="Rectangle 1857"/>
            <p:cNvSpPr>
              <a:spLocks noChangeArrowheads="1"/>
            </p:cNvSpPr>
            <p:nvPr/>
          </p:nvSpPr>
          <p:spPr bwMode="auto">
            <a:xfrm>
              <a:off x="2023" y="1891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3" name="Rectangle 1858"/>
            <p:cNvSpPr>
              <a:spLocks noChangeArrowheads="1"/>
            </p:cNvSpPr>
            <p:nvPr/>
          </p:nvSpPr>
          <p:spPr bwMode="auto">
            <a:xfrm>
              <a:off x="2024" y="1891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4" name="Rectangle 1859"/>
            <p:cNvSpPr>
              <a:spLocks noChangeArrowheads="1"/>
            </p:cNvSpPr>
            <p:nvPr/>
          </p:nvSpPr>
          <p:spPr bwMode="auto">
            <a:xfrm>
              <a:off x="2025" y="1891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5" name="Rectangle 1860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6" name="Rectangle 1861"/>
            <p:cNvSpPr>
              <a:spLocks noChangeArrowheads="1"/>
            </p:cNvSpPr>
            <p:nvPr/>
          </p:nvSpPr>
          <p:spPr bwMode="auto">
            <a:xfrm>
              <a:off x="2026" y="1891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7" name="Rectangle 1862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8" name="Rectangle 1863"/>
            <p:cNvSpPr>
              <a:spLocks noChangeArrowheads="1"/>
            </p:cNvSpPr>
            <p:nvPr/>
          </p:nvSpPr>
          <p:spPr bwMode="auto">
            <a:xfrm>
              <a:off x="2027" y="1891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09" name="Rectangle 1864"/>
            <p:cNvSpPr>
              <a:spLocks noChangeArrowheads="1"/>
            </p:cNvSpPr>
            <p:nvPr/>
          </p:nvSpPr>
          <p:spPr bwMode="auto">
            <a:xfrm>
              <a:off x="2028" y="1891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0" name="Rectangle 1865"/>
            <p:cNvSpPr>
              <a:spLocks noChangeArrowheads="1"/>
            </p:cNvSpPr>
            <p:nvPr/>
          </p:nvSpPr>
          <p:spPr bwMode="auto">
            <a:xfrm>
              <a:off x="2029" y="1891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1" name="Rectangle 1866"/>
            <p:cNvSpPr>
              <a:spLocks noChangeArrowheads="1"/>
            </p:cNvSpPr>
            <p:nvPr/>
          </p:nvSpPr>
          <p:spPr bwMode="auto">
            <a:xfrm>
              <a:off x="2030" y="1891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2" name="Rectangle 1867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3" name="Rectangle 1868"/>
            <p:cNvSpPr>
              <a:spLocks noChangeArrowheads="1"/>
            </p:cNvSpPr>
            <p:nvPr/>
          </p:nvSpPr>
          <p:spPr bwMode="auto">
            <a:xfrm>
              <a:off x="2031" y="1891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4" name="Rectangle 1869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5" name="Rectangle 1870"/>
            <p:cNvSpPr>
              <a:spLocks noChangeArrowheads="1"/>
            </p:cNvSpPr>
            <p:nvPr/>
          </p:nvSpPr>
          <p:spPr bwMode="auto">
            <a:xfrm>
              <a:off x="2032" y="1891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6" name="Rectangle 1871"/>
            <p:cNvSpPr>
              <a:spLocks noChangeArrowheads="1"/>
            </p:cNvSpPr>
            <p:nvPr/>
          </p:nvSpPr>
          <p:spPr bwMode="auto">
            <a:xfrm>
              <a:off x="2033" y="1891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7" name="Rectangle 1872"/>
            <p:cNvSpPr>
              <a:spLocks noChangeArrowheads="1"/>
            </p:cNvSpPr>
            <p:nvPr/>
          </p:nvSpPr>
          <p:spPr bwMode="auto">
            <a:xfrm>
              <a:off x="2034" y="1891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8" name="Rectangle 1873"/>
            <p:cNvSpPr>
              <a:spLocks noChangeArrowheads="1"/>
            </p:cNvSpPr>
            <p:nvPr/>
          </p:nvSpPr>
          <p:spPr bwMode="auto">
            <a:xfrm>
              <a:off x="2035" y="1891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19" name="Rectangle 1874"/>
            <p:cNvSpPr>
              <a:spLocks noChangeArrowheads="1"/>
            </p:cNvSpPr>
            <p:nvPr/>
          </p:nvSpPr>
          <p:spPr bwMode="auto">
            <a:xfrm>
              <a:off x="2036" y="1891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0" name="Rectangle 1875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1" name="Rectangle 1876"/>
            <p:cNvSpPr>
              <a:spLocks noChangeArrowheads="1"/>
            </p:cNvSpPr>
            <p:nvPr/>
          </p:nvSpPr>
          <p:spPr bwMode="auto">
            <a:xfrm>
              <a:off x="2037" y="1891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2" name="Rectangle 1877"/>
            <p:cNvSpPr>
              <a:spLocks noChangeArrowheads="1"/>
            </p:cNvSpPr>
            <p:nvPr/>
          </p:nvSpPr>
          <p:spPr bwMode="auto">
            <a:xfrm>
              <a:off x="2038" y="1891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3" name="Rectangle 1878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4" name="Rectangle 1879"/>
            <p:cNvSpPr>
              <a:spLocks noChangeArrowheads="1"/>
            </p:cNvSpPr>
            <p:nvPr/>
          </p:nvSpPr>
          <p:spPr bwMode="auto">
            <a:xfrm>
              <a:off x="2039" y="1891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5" name="Rectangle 1880"/>
            <p:cNvSpPr>
              <a:spLocks noChangeArrowheads="1"/>
            </p:cNvSpPr>
            <p:nvPr/>
          </p:nvSpPr>
          <p:spPr bwMode="auto">
            <a:xfrm>
              <a:off x="2040" y="1891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6" name="Rectangle 1881"/>
            <p:cNvSpPr>
              <a:spLocks noChangeArrowheads="1"/>
            </p:cNvSpPr>
            <p:nvPr/>
          </p:nvSpPr>
          <p:spPr bwMode="auto">
            <a:xfrm>
              <a:off x="2041" y="1891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7" name="Rectangle 1882"/>
            <p:cNvSpPr>
              <a:spLocks noChangeArrowheads="1"/>
            </p:cNvSpPr>
            <p:nvPr/>
          </p:nvSpPr>
          <p:spPr bwMode="auto">
            <a:xfrm>
              <a:off x="2042" y="1891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8" name="Rectangle 1883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29" name="Rectangle 1884"/>
            <p:cNvSpPr>
              <a:spLocks noChangeArrowheads="1"/>
            </p:cNvSpPr>
            <p:nvPr/>
          </p:nvSpPr>
          <p:spPr bwMode="auto">
            <a:xfrm>
              <a:off x="2043" y="1891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0" name="Rectangle 1885"/>
            <p:cNvSpPr>
              <a:spLocks noChangeArrowheads="1"/>
            </p:cNvSpPr>
            <p:nvPr/>
          </p:nvSpPr>
          <p:spPr bwMode="auto">
            <a:xfrm>
              <a:off x="2044" y="1891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1" name="Rectangle 1886"/>
            <p:cNvSpPr>
              <a:spLocks noChangeArrowheads="1"/>
            </p:cNvSpPr>
            <p:nvPr/>
          </p:nvSpPr>
          <p:spPr bwMode="auto">
            <a:xfrm>
              <a:off x="2045" y="1891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2" name="Rectangle 1887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3" name="Rectangle 1888"/>
            <p:cNvSpPr>
              <a:spLocks noChangeArrowheads="1"/>
            </p:cNvSpPr>
            <p:nvPr/>
          </p:nvSpPr>
          <p:spPr bwMode="auto">
            <a:xfrm>
              <a:off x="2046" y="1891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4" name="Rectangle 1889"/>
            <p:cNvSpPr>
              <a:spLocks noChangeArrowheads="1"/>
            </p:cNvSpPr>
            <p:nvPr/>
          </p:nvSpPr>
          <p:spPr bwMode="auto">
            <a:xfrm>
              <a:off x="2047" y="1891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5" name="Rectangle 1890"/>
            <p:cNvSpPr>
              <a:spLocks noChangeArrowheads="1"/>
            </p:cNvSpPr>
            <p:nvPr/>
          </p:nvSpPr>
          <p:spPr bwMode="auto">
            <a:xfrm>
              <a:off x="2048" y="1891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6" name="Rectangle 1891"/>
            <p:cNvSpPr>
              <a:spLocks noChangeArrowheads="1"/>
            </p:cNvSpPr>
            <p:nvPr/>
          </p:nvSpPr>
          <p:spPr bwMode="auto">
            <a:xfrm>
              <a:off x="1981" y="1892"/>
              <a:ext cx="68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7" name="Rectangle 1892"/>
            <p:cNvSpPr>
              <a:spLocks noChangeArrowheads="1"/>
            </p:cNvSpPr>
            <p:nvPr/>
          </p:nvSpPr>
          <p:spPr bwMode="auto">
            <a:xfrm>
              <a:off x="185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8" name="Rectangle 1893"/>
            <p:cNvSpPr>
              <a:spLocks noChangeArrowheads="1"/>
            </p:cNvSpPr>
            <p:nvPr/>
          </p:nvSpPr>
          <p:spPr bwMode="auto">
            <a:xfrm>
              <a:off x="1852" y="1891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39" name="Rectangle 1894"/>
            <p:cNvSpPr>
              <a:spLocks noChangeArrowheads="1"/>
            </p:cNvSpPr>
            <p:nvPr/>
          </p:nvSpPr>
          <p:spPr bwMode="auto">
            <a:xfrm>
              <a:off x="1854" y="1891"/>
              <a:ext cx="2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0" name="Rectangle 1895"/>
            <p:cNvSpPr>
              <a:spLocks noChangeArrowheads="1"/>
            </p:cNvSpPr>
            <p:nvPr/>
          </p:nvSpPr>
          <p:spPr bwMode="auto">
            <a:xfrm>
              <a:off x="1856" y="1891"/>
              <a:ext cx="4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1" name="Rectangle 1896"/>
            <p:cNvSpPr>
              <a:spLocks noChangeArrowheads="1"/>
            </p:cNvSpPr>
            <p:nvPr/>
          </p:nvSpPr>
          <p:spPr bwMode="auto">
            <a:xfrm>
              <a:off x="1860" y="1891"/>
              <a:ext cx="2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2" name="Rectangle 1897"/>
            <p:cNvSpPr>
              <a:spLocks noChangeArrowheads="1"/>
            </p:cNvSpPr>
            <p:nvPr/>
          </p:nvSpPr>
          <p:spPr bwMode="auto">
            <a:xfrm>
              <a:off x="1862" y="1891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3" name="Rectangle 1898"/>
            <p:cNvSpPr>
              <a:spLocks noChangeArrowheads="1"/>
            </p:cNvSpPr>
            <p:nvPr/>
          </p:nvSpPr>
          <p:spPr bwMode="auto">
            <a:xfrm>
              <a:off x="1866" y="1891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4" name="Rectangle 1899"/>
            <p:cNvSpPr>
              <a:spLocks noChangeArrowheads="1"/>
            </p:cNvSpPr>
            <p:nvPr/>
          </p:nvSpPr>
          <p:spPr bwMode="auto">
            <a:xfrm>
              <a:off x="1869" y="1891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5" name="Rectangle 1900"/>
            <p:cNvSpPr>
              <a:spLocks noChangeArrowheads="1"/>
            </p:cNvSpPr>
            <p:nvPr/>
          </p:nvSpPr>
          <p:spPr bwMode="auto">
            <a:xfrm>
              <a:off x="1872" y="1891"/>
              <a:ext cx="2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6" name="Rectangle 1901"/>
            <p:cNvSpPr>
              <a:spLocks noChangeArrowheads="1"/>
            </p:cNvSpPr>
            <p:nvPr/>
          </p:nvSpPr>
          <p:spPr bwMode="auto">
            <a:xfrm>
              <a:off x="1874" y="1891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7" name="Rectangle 1902"/>
            <p:cNvSpPr>
              <a:spLocks noChangeArrowheads="1"/>
            </p:cNvSpPr>
            <p:nvPr/>
          </p:nvSpPr>
          <p:spPr bwMode="auto">
            <a:xfrm>
              <a:off x="1877" y="1891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8" name="Rectangle 1903"/>
            <p:cNvSpPr>
              <a:spLocks noChangeArrowheads="1"/>
            </p:cNvSpPr>
            <p:nvPr/>
          </p:nvSpPr>
          <p:spPr bwMode="auto">
            <a:xfrm>
              <a:off x="1880" y="1891"/>
              <a:ext cx="4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49" name="Rectangle 1904"/>
            <p:cNvSpPr>
              <a:spLocks noChangeArrowheads="1"/>
            </p:cNvSpPr>
            <p:nvPr/>
          </p:nvSpPr>
          <p:spPr bwMode="auto">
            <a:xfrm>
              <a:off x="1884" y="1891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0" name="Rectangle 1905"/>
            <p:cNvSpPr>
              <a:spLocks noChangeArrowheads="1"/>
            </p:cNvSpPr>
            <p:nvPr/>
          </p:nvSpPr>
          <p:spPr bwMode="auto">
            <a:xfrm>
              <a:off x="1886" y="1891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1" name="Rectangle 1906"/>
            <p:cNvSpPr>
              <a:spLocks noChangeArrowheads="1"/>
            </p:cNvSpPr>
            <p:nvPr/>
          </p:nvSpPr>
          <p:spPr bwMode="auto">
            <a:xfrm>
              <a:off x="1889" y="1891"/>
              <a:ext cx="3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2" name="Rectangle 1907"/>
            <p:cNvSpPr>
              <a:spLocks noChangeArrowheads="1"/>
            </p:cNvSpPr>
            <p:nvPr/>
          </p:nvSpPr>
          <p:spPr bwMode="auto">
            <a:xfrm>
              <a:off x="1892" y="1891"/>
              <a:ext cx="2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3" name="Rectangle 1908"/>
            <p:cNvSpPr>
              <a:spLocks noChangeArrowheads="1"/>
            </p:cNvSpPr>
            <p:nvPr/>
          </p:nvSpPr>
          <p:spPr bwMode="auto">
            <a:xfrm>
              <a:off x="1894" y="1891"/>
              <a:ext cx="3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4" name="Rectangle 1909"/>
            <p:cNvSpPr>
              <a:spLocks noChangeArrowheads="1"/>
            </p:cNvSpPr>
            <p:nvPr/>
          </p:nvSpPr>
          <p:spPr bwMode="auto">
            <a:xfrm>
              <a:off x="1897" y="1891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5" name="Rectangle 1910"/>
            <p:cNvSpPr>
              <a:spLocks noChangeArrowheads="1"/>
            </p:cNvSpPr>
            <p:nvPr/>
          </p:nvSpPr>
          <p:spPr bwMode="auto">
            <a:xfrm>
              <a:off x="1900" y="1891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6" name="Rectangle 1911"/>
            <p:cNvSpPr>
              <a:spLocks noChangeArrowheads="1"/>
            </p:cNvSpPr>
            <p:nvPr/>
          </p:nvSpPr>
          <p:spPr bwMode="auto">
            <a:xfrm>
              <a:off x="1903" y="1891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7" name="Rectangle 1912"/>
            <p:cNvSpPr>
              <a:spLocks noChangeArrowheads="1"/>
            </p:cNvSpPr>
            <p:nvPr/>
          </p:nvSpPr>
          <p:spPr bwMode="auto">
            <a:xfrm>
              <a:off x="1906" y="1891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8" name="Rectangle 1913"/>
            <p:cNvSpPr>
              <a:spLocks noChangeArrowheads="1"/>
            </p:cNvSpPr>
            <p:nvPr/>
          </p:nvSpPr>
          <p:spPr bwMode="auto">
            <a:xfrm>
              <a:off x="1909" y="1891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59" name="Rectangle 1914"/>
            <p:cNvSpPr>
              <a:spLocks noChangeArrowheads="1"/>
            </p:cNvSpPr>
            <p:nvPr/>
          </p:nvSpPr>
          <p:spPr bwMode="auto">
            <a:xfrm>
              <a:off x="1912" y="1891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0" name="Rectangle 1915"/>
            <p:cNvSpPr>
              <a:spLocks noChangeArrowheads="1"/>
            </p:cNvSpPr>
            <p:nvPr/>
          </p:nvSpPr>
          <p:spPr bwMode="auto">
            <a:xfrm>
              <a:off x="1914" y="1891"/>
              <a:ext cx="4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1" name="Rectangle 1916"/>
            <p:cNvSpPr>
              <a:spLocks noChangeArrowheads="1"/>
            </p:cNvSpPr>
            <p:nvPr/>
          </p:nvSpPr>
          <p:spPr bwMode="auto">
            <a:xfrm>
              <a:off x="1918" y="1891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2" name="Rectangle 1917"/>
            <p:cNvSpPr>
              <a:spLocks noChangeArrowheads="1"/>
            </p:cNvSpPr>
            <p:nvPr/>
          </p:nvSpPr>
          <p:spPr bwMode="auto">
            <a:xfrm>
              <a:off x="1920" y="1891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3" name="Rectangle 1918"/>
            <p:cNvSpPr>
              <a:spLocks noChangeArrowheads="1"/>
            </p:cNvSpPr>
            <p:nvPr/>
          </p:nvSpPr>
          <p:spPr bwMode="auto">
            <a:xfrm>
              <a:off x="1923" y="1891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4" name="Rectangle 1919"/>
            <p:cNvSpPr>
              <a:spLocks noChangeArrowheads="1"/>
            </p:cNvSpPr>
            <p:nvPr/>
          </p:nvSpPr>
          <p:spPr bwMode="auto">
            <a:xfrm>
              <a:off x="1926" y="1891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5" name="Rectangle 1920"/>
            <p:cNvSpPr>
              <a:spLocks noChangeArrowheads="1"/>
            </p:cNvSpPr>
            <p:nvPr/>
          </p:nvSpPr>
          <p:spPr bwMode="auto">
            <a:xfrm>
              <a:off x="1929" y="1891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6" name="Rectangle 1921"/>
            <p:cNvSpPr>
              <a:spLocks noChangeArrowheads="1"/>
            </p:cNvSpPr>
            <p:nvPr/>
          </p:nvSpPr>
          <p:spPr bwMode="auto">
            <a:xfrm>
              <a:off x="1932" y="1891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7" name="Rectangle 1922"/>
            <p:cNvSpPr>
              <a:spLocks noChangeArrowheads="1"/>
            </p:cNvSpPr>
            <p:nvPr/>
          </p:nvSpPr>
          <p:spPr bwMode="auto">
            <a:xfrm>
              <a:off x="1935" y="1891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8" name="Rectangle 1923"/>
            <p:cNvSpPr>
              <a:spLocks noChangeArrowheads="1"/>
            </p:cNvSpPr>
            <p:nvPr/>
          </p:nvSpPr>
          <p:spPr bwMode="auto">
            <a:xfrm>
              <a:off x="1938" y="1891"/>
              <a:ext cx="2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69" name="Rectangle 1924"/>
            <p:cNvSpPr>
              <a:spLocks noChangeArrowheads="1"/>
            </p:cNvSpPr>
            <p:nvPr/>
          </p:nvSpPr>
          <p:spPr bwMode="auto">
            <a:xfrm>
              <a:off x="1940" y="1891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0" name="Rectangle 1925"/>
            <p:cNvSpPr>
              <a:spLocks noChangeArrowheads="1"/>
            </p:cNvSpPr>
            <p:nvPr/>
          </p:nvSpPr>
          <p:spPr bwMode="auto">
            <a:xfrm>
              <a:off x="1943" y="1891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1" name="Rectangle 1926"/>
            <p:cNvSpPr>
              <a:spLocks noChangeArrowheads="1"/>
            </p:cNvSpPr>
            <p:nvPr/>
          </p:nvSpPr>
          <p:spPr bwMode="auto">
            <a:xfrm>
              <a:off x="1947" y="1891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2" name="Rectangle 1927"/>
            <p:cNvSpPr>
              <a:spLocks noChangeArrowheads="1"/>
            </p:cNvSpPr>
            <p:nvPr/>
          </p:nvSpPr>
          <p:spPr bwMode="auto">
            <a:xfrm>
              <a:off x="1950" y="1891"/>
              <a:ext cx="2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3" name="Rectangle 1928"/>
            <p:cNvSpPr>
              <a:spLocks noChangeArrowheads="1"/>
            </p:cNvSpPr>
            <p:nvPr/>
          </p:nvSpPr>
          <p:spPr bwMode="auto">
            <a:xfrm>
              <a:off x="1952" y="1891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4" name="Rectangle 1929"/>
            <p:cNvSpPr>
              <a:spLocks noChangeArrowheads="1"/>
            </p:cNvSpPr>
            <p:nvPr/>
          </p:nvSpPr>
          <p:spPr bwMode="auto">
            <a:xfrm>
              <a:off x="1955" y="1891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5" name="Rectangle 1930"/>
            <p:cNvSpPr>
              <a:spLocks noChangeArrowheads="1"/>
            </p:cNvSpPr>
            <p:nvPr/>
          </p:nvSpPr>
          <p:spPr bwMode="auto">
            <a:xfrm>
              <a:off x="1958" y="1891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6" name="Rectangle 1931"/>
            <p:cNvSpPr>
              <a:spLocks noChangeArrowheads="1"/>
            </p:cNvSpPr>
            <p:nvPr/>
          </p:nvSpPr>
          <p:spPr bwMode="auto">
            <a:xfrm>
              <a:off x="1961" y="1891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7" name="Rectangle 1932"/>
            <p:cNvSpPr>
              <a:spLocks noChangeArrowheads="1"/>
            </p:cNvSpPr>
            <p:nvPr/>
          </p:nvSpPr>
          <p:spPr bwMode="auto">
            <a:xfrm>
              <a:off x="1964" y="1891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8" name="Rectangle 1933"/>
            <p:cNvSpPr>
              <a:spLocks noChangeArrowheads="1"/>
            </p:cNvSpPr>
            <p:nvPr/>
          </p:nvSpPr>
          <p:spPr bwMode="auto">
            <a:xfrm>
              <a:off x="1966" y="1891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79" name="Rectangle 1934"/>
            <p:cNvSpPr>
              <a:spLocks noChangeArrowheads="1"/>
            </p:cNvSpPr>
            <p:nvPr/>
          </p:nvSpPr>
          <p:spPr bwMode="auto">
            <a:xfrm>
              <a:off x="1969" y="1891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0" name="Rectangle 1935"/>
            <p:cNvSpPr>
              <a:spLocks noChangeArrowheads="1"/>
            </p:cNvSpPr>
            <p:nvPr/>
          </p:nvSpPr>
          <p:spPr bwMode="auto">
            <a:xfrm>
              <a:off x="1972" y="1891"/>
              <a:ext cx="4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1" name="Rectangle 1936"/>
            <p:cNvSpPr>
              <a:spLocks noChangeArrowheads="1"/>
            </p:cNvSpPr>
            <p:nvPr/>
          </p:nvSpPr>
          <p:spPr bwMode="auto">
            <a:xfrm>
              <a:off x="1976" y="1891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2" name="Rectangle 1937"/>
            <p:cNvSpPr>
              <a:spLocks noChangeArrowheads="1"/>
            </p:cNvSpPr>
            <p:nvPr/>
          </p:nvSpPr>
          <p:spPr bwMode="auto">
            <a:xfrm>
              <a:off x="1978" y="1891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3" name="Rectangle 1938"/>
            <p:cNvSpPr>
              <a:spLocks noChangeArrowheads="1"/>
            </p:cNvSpPr>
            <p:nvPr/>
          </p:nvSpPr>
          <p:spPr bwMode="auto">
            <a:xfrm>
              <a:off x="1981" y="1891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4" name="Rectangle 1939"/>
            <p:cNvSpPr>
              <a:spLocks noChangeArrowheads="1"/>
            </p:cNvSpPr>
            <p:nvPr/>
          </p:nvSpPr>
          <p:spPr bwMode="auto">
            <a:xfrm>
              <a:off x="1851" y="1892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5" name="Rectangle 1940"/>
            <p:cNvSpPr>
              <a:spLocks noChangeArrowheads="1"/>
            </p:cNvSpPr>
            <p:nvPr/>
          </p:nvSpPr>
          <p:spPr bwMode="auto">
            <a:xfrm>
              <a:off x="1817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6" name="Rectangle 1941"/>
            <p:cNvSpPr>
              <a:spLocks noChangeArrowheads="1"/>
            </p:cNvSpPr>
            <p:nvPr/>
          </p:nvSpPr>
          <p:spPr bwMode="auto">
            <a:xfrm>
              <a:off x="1818" y="1906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7" name="Rectangle 1942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8" name="Rectangle 1943"/>
            <p:cNvSpPr>
              <a:spLocks noChangeArrowheads="1"/>
            </p:cNvSpPr>
            <p:nvPr/>
          </p:nvSpPr>
          <p:spPr bwMode="auto">
            <a:xfrm>
              <a:off x="1819" y="1906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89" name="Rectangle 1944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0" name="Rectangle 1945"/>
            <p:cNvSpPr>
              <a:spLocks noChangeArrowheads="1"/>
            </p:cNvSpPr>
            <p:nvPr/>
          </p:nvSpPr>
          <p:spPr bwMode="auto">
            <a:xfrm>
              <a:off x="1820" y="1906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1" name="Rectangle 1946"/>
            <p:cNvSpPr>
              <a:spLocks noChangeArrowheads="1"/>
            </p:cNvSpPr>
            <p:nvPr/>
          </p:nvSpPr>
          <p:spPr bwMode="auto">
            <a:xfrm>
              <a:off x="1821" y="1906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2" name="Rectangle 1947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3" name="Rectangle 1948"/>
            <p:cNvSpPr>
              <a:spLocks noChangeArrowheads="1"/>
            </p:cNvSpPr>
            <p:nvPr/>
          </p:nvSpPr>
          <p:spPr bwMode="auto">
            <a:xfrm>
              <a:off x="1822" y="1906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4" name="Rectangle 1949"/>
            <p:cNvSpPr>
              <a:spLocks noChangeArrowheads="1"/>
            </p:cNvSpPr>
            <p:nvPr/>
          </p:nvSpPr>
          <p:spPr bwMode="auto">
            <a:xfrm>
              <a:off x="1823" y="1906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5" name="Rectangle 1950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6" name="Rectangle 1951"/>
            <p:cNvSpPr>
              <a:spLocks noChangeArrowheads="1"/>
            </p:cNvSpPr>
            <p:nvPr/>
          </p:nvSpPr>
          <p:spPr bwMode="auto">
            <a:xfrm>
              <a:off x="1824" y="1906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7" name="Rectangle 1952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8" name="Rectangle 1953"/>
            <p:cNvSpPr>
              <a:spLocks noChangeArrowheads="1"/>
            </p:cNvSpPr>
            <p:nvPr/>
          </p:nvSpPr>
          <p:spPr bwMode="auto">
            <a:xfrm>
              <a:off x="1825" y="1906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99" name="Rectangle 1954"/>
            <p:cNvSpPr>
              <a:spLocks noChangeArrowheads="1"/>
            </p:cNvSpPr>
            <p:nvPr/>
          </p:nvSpPr>
          <p:spPr bwMode="auto">
            <a:xfrm>
              <a:off x="1826" y="1906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0" name="Rectangle 1955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1" name="Rectangle 1956"/>
            <p:cNvSpPr>
              <a:spLocks noChangeArrowheads="1"/>
            </p:cNvSpPr>
            <p:nvPr/>
          </p:nvSpPr>
          <p:spPr bwMode="auto">
            <a:xfrm>
              <a:off x="1827" y="1906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2" name="Rectangle 1957"/>
            <p:cNvSpPr>
              <a:spLocks noChangeArrowheads="1"/>
            </p:cNvSpPr>
            <p:nvPr/>
          </p:nvSpPr>
          <p:spPr bwMode="auto">
            <a:xfrm>
              <a:off x="1828" y="1906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3" name="Rectangle 1958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4" name="Rectangle 1959"/>
            <p:cNvSpPr>
              <a:spLocks noChangeArrowheads="1"/>
            </p:cNvSpPr>
            <p:nvPr/>
          </p:nvSpPr>
          <p:spPr bwMode="auto">
            <a:xfrm>
              <a:off x="1829" y="1906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5" name="Rectangle 1960"/>
            <p:cNvSpPr>
              <a:spLocks noChangeArrowheads="1"/>
            </p:cNvSpPr>
            <p:nvPr/>
          </p:nvSpPr>
          <p:spPr bwMode="auto">
            <a:xfrm>
              <a:off x="1830" y="1906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6" name="Rectangle 1961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7" name="Rectangle 1962"/>
            <p:cNvSpPr>
              <a:spLocks noChangeArrowheads="1"/>
            </p:cNvSpPr>
            <p:nvPr/>
          </p:nvSpPr>
          <p:spPr bwMode="auto">
            <a:xfrm>
              <a:off x="1831" y="1906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8" name="Rectangle 1963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09" name="Rectangle 1964"/>
            <p:cNvSpPr>
              <a:spLocks noChangeArrowheads="1"/>
            </p:cNvSpPr>
            <p:nvPr/>
          </p:nvSpPr>
          <p:spPr bwMode="auto">
            <a:xfrm>
              <a:off x="1832" y="1906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0" name="Rectangle 1965"/>
            <p:cNvSpPr>
              <a:spLocks noChangeArrowheads="1"/>
            </p:cNvSpPr>
            <p:nvPr/>
          </p:nvSpPr>
          <p:spPr bwMode="auto">
            <a:xfrm>
              <a:off x="1833" y="1906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1" name="Rectangle 1966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2" name="Rectangle 1967"/>
            <p:cNvSpPr>
              <a:spLocks noChangeArrowheads="1"/>
            </p:cNvSpPr>
            <p:nvPr/>
          </p:nvSpPr>
          <p:spPr bwMode="auto">
            <a:xfrm>
              <a:off x="1834" y="1906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3" name="Rectangle 1968"/>
            <p:cNvSpPr>
              <a:spLocks noChangeArrowheads="1"/>
            </p:cNvSpPr>
            <p:nvPr/>
          </p:nvSpPr>
          <p:spPr bwMode="auto">
            <a:xfrm>
              <a:off x="1835" y="1906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4" name="Rectangle 1969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5" name="Rectangle 1970"/>
            <p:cNvSpPr>
              <a:spLocks noChangeArrowheads="1"/>
            </p:cNvSpPr>
            <p:nvPr/>
          </p:nvSpPr>
          <p:spPr bwMode="auto">
            <a:xfrm>
              <a:off x="1836" y="1906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6" name="Rectangle 1971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7" name="Rectangle 1972"/>
            <p:cNvSpPr>
              <a:spLocks noChangeArrowheads="1"/>
            </p:cNvSpPr>
            <p:nvPr/>
          </p:nvSpPr>
          <p:spPr bwMode="auto">
            <a:xfrm>
              <a:off x="1837" y="1906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8" name="Rectangle 1973"/>
            <p:cNvSpPr>
              <a:spLocks noChangeArrowheads="1"/>
            </p:cNvSpPr>
            <p:nvPr/>
          </p:nvSpPr>
          <p:spPr bwMode="auto">
            <a:xfrm>
              <a:off x="1838" y="1906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19" name="Rectangle 1974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0" name="Rectangle 1975"/>
            <p:cNvSpPr>
              <a:spLocks noChangeArrowheads="1"/>
            </p:cNvSpPr>
            <p:nvPr/>
          </p:nvSpPr>
          <p:spPr bwMode="auto">
            <a:xfrm>
              <a:off x="1839" y="1906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1" name="Rectangle 1976"/>
            <p:cNvSpPr>
              <a:spLocks noChangeArrowheads="1"/>
            </p:cNvSpPr>
            <p:nvPr/>
          </p:nvSpPr>
          <p:spPr bwMode="auto">
            <a:xfrm>
              <a:off x="1840" y="1906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2" name="Rectangle 1977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3" name="Rectangle 1978"/>
            <p:cNvSpPr>
              <a:spLocks noChangeArrowheads="1"/>
            </p:cNvSpPr>
            <p:nvPr/>
          </p:nvSpPr>
          <p:spPr bwMode="auto">
            <a:xfrm>
              <a:off x="1841" y="1906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4" name="Rectangle 1979"/>
            <p:cNvSpPr>
              <a:spLocks noChangeArrowheads="1"/>
            </p:cNvSpPr>
            <p:nvPr/>
          </p:nvSpPr>
          <p:spPr bwMode="auto">
            <a:xfrm>
              <a:off x="1842" y="1906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5" name="Rectangle 1980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6" name="Rectangle 1981"/>
            <p:cNvSpPr>
              <a:spLocks noChangeArrowheads="1"/>
            </p:cNvSpPr>
            <p:nvPr/>
          </p:nvSpPr>
          <p:spPr bwMode="auto">
            <a:xfrm>
              <a:off x="1843" y="1906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7" name="Rectangle 1982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8" name="Rectangle 1983"/>
            <p:cNvSpPr>
              <a:spLocks noChangeArrowheads="1"/>
            </p:cNvSpPr>
            <p:nvPr/>
          </p:nvSpPr>
          <p:spPr bwMode="auto">
            <a:xfrm>
              <a:off x="1844" y="1906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29" name="Rectangle 1984"/>
            <p:cNvSpPr>
              <a:spLocks noChangeArrowheads="1"/>
            </p:cNvSpPr>
            <p:nvPr/>
          </p:nvSpPr>
          <p:spPr bwMode="auto">
            <a:xfrm>
              <a:off x="1845" y="1906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0" name="Rectangle 1985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1" name="Rectangle 1986"/>
            <p:cNvSpPr>
              <a:spLocks noChangeArrowheads="1"/>
            </p:cNvSpPr>
            <p:nvPr/>
          </p:nvSpPr>
          <p:spPr bwMode="auto">
            <a:xfrm>
              <a:off x="1846" y="1906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2" name="Rectangle 1987"/>
            <p:cNvSpPr>
              <a:spLocks noChangeArrowheads="1"/>
            </p:cNvSpPr>
            <p:nvPr/>
          </p:nvSpPr>
          <p:spPr bwMode="auto">
            <a:xfrm>
              <a:off x="1847" y="1906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3" name="Rectangle 1988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4" name="Rectangle 1989"/>
            <p:cNvSpPr>
              <a:spLocks noChangeArrowheads="1"/>
            </p:cNvSpPr>
            <p:nvPr/>
          </p:nvSpPr>
          <p:spPr bwMode="auto">
            <a:xfrm>
              <a:off x="1848" y="1906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5" name="Rectangle 1990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6" name="Rectangle 1991"/>
            <p:cNvSpPr>
              <a:spLocks noChangeArrowheads="1"/>
            </p:cNvSpPr>
            <p:nvPr/>
          </p:nvSpPr>
          <p:spPr bwMode="auto">
            <a:xfrm>
              <a:off x="1849" y="1906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7" name="Rectangle 1992"/>
            <p:cNvSpPr>
              <a:spLocks noChangeArrowheads="1"/>
            </p:cNvSpPr>
            <p:nvPr/>
          </p:nvSpPr>
          <p:spPr bwMode="auto">
            <a:xfrm>
              <a:off x="1850" y="1906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8" name="Rectangle 1993"/>
            <p:cNvSpPr>
              <a:spLocks noChangeArrowheads="1"/>
            </p:cNvSpPr>
            <p:nvPr/>
          </p:nvSpPr>
          <p:spPr bwMode="auto">
            <a:xfrm>
              <a:off x="1851" y="1906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39" name="Rectangle 1994"/>
            <p:cNvSpPr>
              <a:spLocks noChangeArrowheads="1"/>
            </p:cNvSpPr>
            <p:nvPr/>
          </p:nvSpPr>
          <p:spPr bwMode="auto">
            <a:xfrm>
              <a:off x="1818" y="1907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0" name="Rectangle 1995"/>
            <p:cNvSpPr>
              <a:spLocks noChangeArrowheads="1"/>
            </p:cNvSpPr>
            <p:nvPr/>
          </p:nvSpPr>
          <p:spPr bwMode="auto">
            <a:xfrm>
              <a:off x="1826" y="1915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1" name="Rectangle 1996"/>
            <p:cNvSpPr>
              <a:spLocks noChangeArrowheads="1"/>
            </p:cNvSpPr>
            <p:nvPr/>
          </p:nvSpPr>
          <p:spPr bwMode="auto">
            <a:xfrm>
              <a:off x="1826" y="1916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2" name="Rectangle 1997"/>
            <p:cNvSpPr>
              <a:spLocks noChangeArrowheads="1"/>
            </p:cNvSpPr>
            <p:nvPr/>
          </p:nvSpPr>
          <p:spPr bwMode="auto">
            <a:xfrm>
              <a:off x="1826" y="1919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3" name="Rectangle 1998"/>
            <p:cNvSpPr>
              <a:spLocks noChangeArrowheads="1"/>
            </p:cNvSpPr>
            <p:nvPr/>
          </p:nvSpPr>
          <p:spPr bwMode="auto">
            <a:xfrm>
              <a:off x="1826" y="1924"/>
              <a:ext cx="26" cy="3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4" name="Rectangle 1999"/>
            <p:cNvSpPr>
              <a:spLocks noChangeArrowheads="1"/>
            </p:cNvSpPr>
            <p:nvPr/>
          </p:nvSpPr>
          <p:spPr bwMode="auto">
            <a:xfrm>
              <a:off x="1826" y="1927"/>
              <a:ext cx="26" cy="5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5" name="Rectangle 2000"/>
            <p:cNvSpPr>
              <a:spLocks noChangeArrowheads="1"/>
            </p:cNvSpPr>
            <p:nvPr/>
          </p:nvSpPr>
          <p:spPr bwMode="auto">
            <a:xfrm>
              <a:off x="1826" y="1932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6" name="Rectangle 2001"/>
            <p:cNvSpPr>
              <a:spLocks noChangeArrowheads="1"/>
            </p:cNvSpPr>
            <p:nvPr/>
          </p:nvSpPr>
          <p:spPr bwMode="auto">
            <a:xfrm>
              <a:off x="1826" y="1936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7" name="Rectangle 2002"/>
            <p:cNvSpPr>
              <a:spLocks noChangeArrowheads="1"/>
            </p:cNvSpPr>
            <p:nvPr/>
          </p:nvSpPr>
          <p:spPr bwMode="auto">
            <a:xfrm>
              <a:off x="1826" y="1940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8" name="Rectangle 2003"/>
            <p:cNvSpPr>
              <a:spLocks noChangeArrowheads="1"/>
            </p:cNvSpPr>
            <p:nvPr/>
          </p:nvSpPr>
          <p:spPr bwMode="auto">
            <a:xfrm>
              <a:off x="1826" y="1944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49" name="Rectangle 2004"/>
            <p:cNvSpPr>
              <a:spLocks noChangeArrowheads="1"/>
            </p:cNvSpPr>
            <p:nvPr/>
          </p:nvSpPr>
          <p:spPr bwMode="auto">
            <a:xfrm>
              <a:off x="1826" y="1948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0" name="Rectangle 2005"/>
            <p:cNvSpPr>
              <a:spLocks noChangeArrowheads="1"/>
            </p:cNvSpPr>
            <p:nvPr/>
          </p:nvSpPr>
          <p:spPr bwMode="auto">
            <a:xfrm>
              <a:off x="1826" y="1953"/>
              <a:ext cx="26" cy="3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1" name="Rectangle 2006"/>
            <p:cNvSpPr>
              <a:spLocks noChangeArrowheads="1"/>
            </p:cNvSpPr>
            <p:nvPr/>
          </p:nvSpPr>
          <p:spPr bwMode="auto">
            <a:xfrm>
              <a:off x="1826" y="1956"/>
              <a:ext cx="26" cy="5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2" name="Rectangle 2007"/>
            <p:cNvSpPr>
              <a:spLocks noChangeArrowheads="1"/>
            </p:cNvSpPr>
            <p:nvPr/>
          </p:nvSpPr>
          <p:spPr bwMode="auto">
            <a:xfrm>
              <a:off x="1826" y="1961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53" name="Rectangle 2008"/>
            <p:cNvSpPr>
              <a:spLocks noChangeArrowheads="1"/>
            </p:cNvSpPr>
            <p:nvPr/>
          </p:nvSpPr>
          <p:spPr bwMode="auto">
            <a:xfrm>
              <a:off x="1826" y="1965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9248" name="Rectangle 2009"/>
          <p:cNvSpPr>
            <a:spLocks noChangeArrowheads="1"/>
          </p:cNvSpPr>
          <p:nvPr/>
        </p:nvSpPr>
        <p:spPr bwMode="auto">
          <a:xfrm>
            <a:off x="2898775" y="3125788"/>
            <a:ext cx="41275" cy="6350"/>
          </a:xfrm>
          <a:prstGeom prst="rect">
            <a:avLst/>
          </a:prstGeom>
          <a:solidFill>
            <a:srgbClr val="E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49" name="Rectangle 2010"/>
          <p:cNvSpPr>
            <a:spLocks noChangeArrowheads="1"/>
          </p:cNvSpPr>
          <p:nvPr/>
        </p:nvSpPr>
        <p:spPr bwMode="auto">
          <a:xfrm>
            <a:off x="2898775" y="3132138"/>
            <a:ext cx="41275" cy="6350"/>
          </a:xfrm>
          <a:prstGeom prst="rect">
            <a:avLst/>
          </a:prstGeom>
          <a:solidFill>
            <a:srgbClr val="E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0" name="Rectangle 2011"/>
          <p:cNvSpPr>
            <a:spLocks noChangeArrowheads="1"/>
          </p:cNvSpPr>
          <p:nvPr/>
        </p:nvSpPr>
        <p:spPr bwMode="auto">
          <a:xfrm>
            <a:off x="2898775" y="3138488"/>
            <a:ext cx="41275" cy="6350"/>
          </a:xfrm>
          <a:prstGeom prst="rect">
            <a:avLst/>
          </a:prstGeom>
          <a:solidFill>
            <a:srgbClr val="E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1" name="Rectangle 2012"/>
          <p:cNvSpPr>
            <a:spLocks noChangeArrowheads="1"/>
          </p:cNvSpPr>
          <p:nvPr/>
        </p:nvSpPr>
        <p:spPr bwMode="auto">
          <a:xfrm>
            <a:off x="2898775" y="3144838"/>
            <a:ext cx="41275" cy="6350"/>
          </a:xfrm>
          <a:prstGeom prst="rect">
            <a:avLst/>
          </a:prstGeom>
          <a:solidFill>
            <a:srgbClr val="D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2" name="Rectangle 2013"/>
          <p:cNvSpPr>
            <a:spLocks noChangeArrowheads="1"/>
          </p:cNvSpPr>
          <p:nvPr/>
        </p:nvSpPr>
        <p:spPr bwMode="auto">
          <a:xfrm>
            <a:off x="2898775" y="3151188"/>
            <a:ext cx="41275" cy="7937"/>
          </a:xfrm>
          <a:prstGeom prst="rect">
            <a:avLst/>
          </a:prstGeom>
          <a:solidFill>
            <a:srgbClr val="D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3" name="Rectangle 2014"/>
          <p:cNvSpPr>
            <a:spLocks noChangeArrowheads="1"/>
          </p:cNvSpPr>
          <p:nvPr/>
        </p:nvSpPr>
        <p:spPr bwMode="auto">
          <a:xfrm>
            <a:off x="2898775" y="3159125"/>
            <a:ext cx="41275" cy="6350"/>
          </a:xfrm>
          <a:prstGeom prst="rect">
            <a:avLst/>
          </a:prstGeom>
          <a:solidFill>
            <a:srgbClr val="D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4" name="Rectangle 2015"/>
          <p:cNvSpPr>
            <a:spLocks noChangeArrowheads="1"/>
          </p:cNvSpPr>
          <p:nvPr/>
        </p:nvSpPr>
        <p:spPr bwMode="auto">
          <a:xfrm>
            <a:off x="2898775" y="3165475"/>
            <a:ext cx="41275" cy="6350"/>
          </a:xfrm>
          <a:prstGeom prst="rect">
            <a:avLst/>
          </a:prstGeom>
          <a:solidFill>
            <a:srgbClr val="D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5" name="Rectangle 2016"/>
          <p:cNvSpPr>
            <a:spLocks noChangeArrowheads="1"/>
          </p:cNvSpPr>
          <p:nvPr/>
        </p:nvSpPr>
        <p:spPr bwMode="auto">
          <a:xfrm>
            <a:off x="2898775" y="3171825"/>
            <a:ext cx="41275" cy="6350"/>
          </a:xfrm>
          <a:prstGeom prst="rect">
            <a:avLst/>
          </a:prstGeom>
          <a:solidFill>
            <a:srgbClr val="D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6" name="Rectangle 2017"/>
          <p:cNvSpPr>
            <a:spLocks noChangeArrowheads="1"/>
          </p:cNvSpPr>
          <p:nvPr/>
        </p:nvSpPr>
        <p:spPr bwMode="auto">
          <a:xfrm>
            <a:off x="2898775" y="3178175"/>
            <a:ext cx="41275" cy="6350"/>
          </a:xfrm>
          <a:prstGeom prst="rect">
            <a:avLst/>
          </a:prstGeom>
          <a:solidFill>
            <a:srgbClr val="D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7" name="Rectangle 2018"/>
          <p:cNvSpPr>
            <a:spLocks noChangeArrowheads="1"/>
          </p:cNvSpPr>
          <p:nvPr/>
        </p:nvSpPr>
        <p:spPr bwMode="auto">
          <a:xfrm>
            <a:off x="2898775" y="3184525"/>
            <a:ext cx="41275" cy="6350"/>
          </a:xfrm>
          <a:prstGeom prst="rect">
            <a:avLst/>
          </a:prstGeom>
          <a:solidFill>
            <a:srgbClr val="D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8" name="Rectangle 2019"/>
          <p:cNvSpPr>
            <a:spLocks noChangeArrowheads="1"/>
          </p:cNvSpPr>
          <p:nvPr/>
        </p:nvSpPr>
        <p:spPr bwMode="auto">
          <a:xfrm>
            <a:off x="2898775" y="3190875"/>
            <a:ext cx="41275" cy="7938"/>
          </a:xfrm>
          <a:prstGeom prst="rect">
            <a:avLst/>
          </a:prstGeom>
          <a:solidFill>
            <a:srgbClr val="D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59" name="Rectangle 2020"/>
          <p:cNvSpPr>
            <a:spLocks noChangeArrowheads="1"/>
          </p:cNvSpPr>
          <p:nvPr/>
        </p:nvSpPr>
        <p:spPr bwMode="auto">
          <a:xfrm>
            <a:off x="2898775" y="3198813"/>
            <a:ext cx="41275" cy="4762"/>
          </a:xfrm>
          <a:prstGeom prst="rect">
            <a:avLst/>
          </a:prstGeom>
          <a:solidFill>
            <a:srgbClr val="C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0" name="Rectangle 2021"/>
          <p:cNvSpPr>
            <a:spLocks noChangeArrowheads="1"/>
          </p:cNvSpPr>
          <p:nvPr/>
        </p:nvSpPr>
        <p:spPr bwMode="auto">
          <a:xfrm>
            <a:off x="2898775" y="3203575"/>
            <a:ext cx="41275" cy="7938"/>
          </a:xfrm>
          <a:prstGeom prst="rect">
            <a:avLst/>
          </a:prstGeom>
          <a:solidFill>
            <a:srgbClr val="C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1" name="Rectangle 2022"/>
          <p:cNvSpPr>
            <a:spLocks noChangeArrowheads="1"/>
          </p:cNvSpPr>
          <p:nvPr/>
        </p:nvSpPr>
        <p:spPr bwMode="auto">
          <a:xfrm>
            <a:off x="2898775" y="3211513"/>
            <a:ext cx="41275" cy="4762"/>
          </a:xfrm>
          <a:prstGeom prst="rect">
            <a:avLst/>
          </a:prstGeom>
          <a:solidFill>
            <a:srgbClr val="C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2" name="Rectangle 2023"/>
          <p:cNvSpPr>
            <a:spLocks noChangeArrowheads="1"/>
          </p:cNvSpPr>
          <p:nvPr/>
        </p:nvSpPr>
        <p:spPr bwMode="auto">
          <a:xfrm>
            <a:off x="2898775" y="3216275"/>
            <a:ext cx="41275" cy="7938"/>
          </a:xfrm>
          <a:prstGeom prst="rect">
            <a:avLst/>
          </a:prstGeom>
          <a:solidFill>
            <a:srgbClr val="C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63" name="Rectangle 2024"/>
          <p:cNvSpPr>
            <a:spLocks noChangeArrowheads="1"/>
          </p:cNvSpPr>
          <p:nvPr/>
        </p:nvSpPr>
        <p:spPr bwMode="auto">
          <a:xfrm>
            <a:off x="2898775" y="3224213"/>
            <a:ext cx="41275" cy="6350"/>
          </a:xfrm>
          <a:prstGeom prst="rect">
            <a:avLst/>
          </a:prstGeom>
          <a:solidFill>
            <a:srgbClr val="C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8" name="Rectangle 2025"/>
          <p:cNvSpPr>
            <a:spLocks noChangeArrowheads="1"/>
          </p:cNvSpPr>
          <p:nvPr/>
        </p:nvSpPr>
        <p:spPr bwMode="auto">
          <a:xfrm>
            <a:off x="2898775" y="3230563"/>
            <a:ext cx="41275" cy="7937"/>
          </a:xfrm>
          <a:prstGeom prst="rect">
            <a:avLst/>
          </a:prstGeom>
          <a:solidFill>
            <a:srgbClr val="C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49" name="Rectangle 2026"/>
          <p:cNvSpPr>
            <a:spLocks noChangeArrowheads="1"/>
          </p:cNvSpPr>
          <p:nvPr/>
        </p:nvSpPr>
        <p:spPr bwMode="auto">
          <a:xfrm>
            <a:off x="2898775" y="3238500"/>
            <a:ext cx="41275" cy="7938"/>
          </a:xfrm>
          <a:prstGeom prst="rect">
            <a:avLst/>
          </a:prstGeom>
          <a:solidFill>
            <a:srgbClr val="C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0" name="Rectangle 2027"/>
          <p:cNvSpPr>
            <a:spLocks noChangeArrowheads="1"/>
          </p:cNvSpPr>
          <p:nvPr/>
        </p:nvSpPr>
        <p:spPr bwMode="auto">
          <a:xfrm>
            <a:off x="2898775" y="3246438"/>
            <a:ext cx="41275" cy="6350"/>
          </a:xfrm>
          <a:prstGeom prst="rect">
            <a:avLst/>
          </a:prstGeom>
          <a:solidFill>
            <a:srgbClr val="C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1" name="Rectangle 2028"/>
          <p:cNvSpPr>
            <a:spLocks noChangeArrowheads="1"/>
          </p:cNvSpPr>
          <p:nvPr/>
        </p:nvSpPr>
        <p:spPr bwMode="auto">
          <a:xfrm>
            <a:off x="2898775" y="3252788"/>
            <a:ext cx="41275" cy="7937"/>
          </a:xfrm>
          <a:prstGeom prst="rect">
            <a:avLst/>
          </a:prstGeom>
          <a:solidFill>
            <a:srgbClr val="B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2" name="Rectangle 2029"/>
          <p:cNvSpPr>
            <a:spLocks noChangeArrowheads="1"/>
          </p:cNvSpPr>
          <p:nvPr/>
        </p:nvSpPr>
        <p:spPr bwMode="auto">
          <a:xfrm>
            <a:off x="2898775" y="3260725"/>
            <a:ext cx="41275" cy="6350"/>
          </a:xfrm>
          <a:prstGeom prst="rect">
            <a:avLst/>
          </a:prstGeom>
          <a:solidFill>
            <a:srgbClr val="B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3" name="Rectangle 2030"/>
          <p:cNvSpPr>
            <a:spLocks noChangeArrowheads="1"/>
          </p:cNvSpPr>
          <p:nvPr/>
        </p:nvSpPr>
        <p:spPr bwMode="auto">
          <a:xfrm>
            <a:off x="2898775" y="3267075"/>
            <a:ext cx="41275" cy="6350"/>
          </a:xfrm>
          <a:prstGeom prst="rect">
            <a:avLst/>
          </a:prstGeom>
          <a:solidFill>
            <a:srgbClr val="B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4" name="Rectangle 2031"/>
          <p:cNvSpPr>
            <a:spLocks noChangeArrowheads="1"/>
          </p:cNvSpPr>
          <p:nvPr/>
        </p:nvSpPr>
        <p:spPr bwMode="auto">
          <a:xfrm>
            <a:off x="2898775" y="3273425"/>
            <a:ext cx="41275" cy="6350"/>
          </a:xfrm>
          <a:prstGeom prst="rect">
            <a:avLst/>
          </a:prstGeom>
          <a:solidFill>
            <a:srgbClr val="B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5" name="Rectangle 2032"/>
          <p:cNvSpPr>
            <a:spLocks noChangeArrowheads="1"/>
          </p:cNvSpPr>
          <p:nvPr/>
        </p:nvSpPr>
        <p:spPr bwMode="auto">
          <a:xfrm>
            <a:off x="2898775" y="3279775"/>
            <a:ext cx="41275" cy="6350"/>
          </a:xfrm>
          <a:prstGeom prst="rect">
            <a:avLst/>
          </a:prstGeom>
          <a:solidFill>
            <a:srgbClr val="B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6" name="Rectangle 2033"/>
          <p:cNvSpPr>
            <a:spLocks noChangeArrowheads="1"/>
          </p:cNvSpPr>
          <p:nvPr/>
        </p:nvSpPr>
        <p:spPr bwMode="auto">
          <a:xfrm>
            <a:off x="2898775" y="3286125"/>
            <a:ext cx="41275" cy="6350"/>
          </a:xfrm>
          <a:prstGeom prst="rect">
            <a:avLst/>
          </a:prstGeom>
          <a:solidFill>
            <a:srgbClr val="B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7" name="Rectangle 2034"/>
          <p:cNvSpPr>
            <a:spLocks noChangeArrowheads="1"/>
          </p:cNvSpPr>
          <p:nvPr/>
        </p:nvSpPr>
        <p:spPr bwMode="auto">
          <a:xfrm>
            <a:off x="2898775" y="3292475"/>
            <a:ext cx="41275" cy="635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8" name="Rectangle 2035"/>
          <p:cNvSpPr>
            <a:spLocks noChangeArrowheads="1"/>
          </p:cNvSpPr>
          <p:nvPr/>
        </p:nvSpPr>
        <p:spPr bwMode="auto">
          <a:xfrm>
            <a:off x="2898775" y="3298825"/>
            <a:ext cx="41275" cy="7938"/>
          </a:xfrm>
          <a:prstGeom prst="rect">
            <a:avLst/>
          </a:prstGeom>
          <a:solidFill>
            <a:srgbClr val="B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59" name="Rectangle 2036"/>
          <p:cNvSpPr>
            <a:spLocks noChangeArrowheads="1"/>
          </p:cNvSpPr>
          <p:nvPr/>
        </p:nvSpPr>
        <p:spPr bwMode="auto">
          <a:xfrm>
            <a:off x="2898775" y="3306763"/>
            <a:ext cx="41275" cy="4762"/>
          </a:xfrm>
          <a:prstGeom prst="rect">
            <a:avLst/>
          </a:prstGeom>
          <a:solidFill>
            <a:srgbClr val="A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0" name="Rectangle 2037"/>
          <p:cNvSpPr>
            <a:spLocks noChangeArrowheads="1"/>
          </p:cNvSpPr>
          <p:nvPr/>
        </p:nvSpPr>
        <p:spPr bwMode="auto">
          <a:xfrm>
            <a:off x="2898775" y="3311525"/>
            <a:ext cx="41275" cy="7938"/>
          </a:xfrm>
          <a:prstGeom prst="rect">
            <a:avLst/>
          </a:prstGeom>
          <a:solidFill>
            <a:srgbClr val="A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1" name="Rectangle 2038"/>
          <p:cNvSpPr>
            <a:spLocks noChangeArrowheads="1"/>
          </p:cNvSpPr>
          <p:nvPr/>
        </p:nvSpPr>
        <p:spPr bwMode="auto">
          <a:xfrm>
            <a:off x="2898775" y="3319463"/>
            <a:ext cx="41275" cy="6350"/>
          </a:xfrm>
          <a:prstGeom prst="rect">
            <a:avLst/>
          </a:prstGeom>
          <a:solidFill>
            <a:srgbClr val="A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2" name="Rectangle 2039"/>
          <p:cNvSpPr>
            <a:spLocks noChangeArrowheads="1"/>
          </p:cNvSpPr>
          <p:nvPr/>
        </p:nvSpPr>
        <p:spPr bwMode="auto">
          <a:xfrm>
            <a:off x="2898775" y="3325813"/>
            <a:ext cx="41275" cy="6350"/>
          </a:xfrm>
          <a:prstGeom prst="rect">
            <a:avLst/>
          </a:prstGeom>
          <a:solidFill>
            <a:srgbClr val="A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3" name="Rectangle 2040"/>
          <p:cNvSpPr>
            <a:spLocks noChangeArrowheads="1"/>
          </p:cNvSpPr>
          <p:nvPr/>
        </p:nvSpPr>
        <p:spPr bwMode="auto">
          <a:xfrm>
            <a:off x="2898775" y="3332163"/>
            <a:ext cx="41275" cy="6350"/>
          </a:xfrm>
          <a:prstGeom prst="rect">
            <a:avLst/>
          </a:prstGeom>
          <a:solidFill>
            <a:srgbClr val="A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4" name="Rectangle 2041"/>
          <p:cNvSpPr>
            <a:spLocks noChangeArrowheads="1"/>
          </p:cNvSpPr>
          <p:nvPr/>
        </p:nvSpPr>
        <p:spPr bwMode="auto">
          <a:xfrm>
            <a:off x="2898775" y="3338513"/>
            <a:ext cx="41275" cy="6350"/>
          </a:xfrm>
          <a:prstGeom prst="rect">
            <a:avLst/>
          </a:prstGeom>
          <a:solidFill>
            <a:srgbClr val="A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5" name="Rectangle 2042"/>
          <p:cNvSpPr>
            <a:spLocks noChangeArrowheads="1"/>
          </p:cNvSpPr>
          <p:nvPr/>
        </p:nvSpPr>
        <p:spPr bwMode="auto">
          <a:xfrm>
            <a:off x="2898775" y="3344863"/>
            <a:ext cx="41275" cy="7937"/>
          </a:xfrm>
          <a:prstGeom prst="rect">
            <a:avLst/>
          </a:prstGeom>
          <a:solidFill>
            <a:srgbClr val="A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6" name="Rectangle 2043"/>
          <p:cNvSpPr>
            <a:spLocks noChangeArrowheads="1"/>
          </p:cNvSpPr>
          <p:nvPr/>
        </p:nvSpPr>
        <p:spPr bwMode="auto">
          <a:xfrm>
            <a:off x="2898775" y="3352800"/>
            <a:ext cx="41275" cy="4763"/>
          </a:xfrm>
          <a:prstGeom prst="rect">
            <a:avLst/>
          </a:prstGeom>
          <a:solidFill>
            <a:srgbClr val="A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7" name="Rectangle 2044"/>
          <p:cNvSpPr>
            <a:spLocks noChangeArrowheads="1"/>
          </p:cNvSpPr>
          <p:nvPr/>
        </p:nvSpPr>
        <p:spPr bwMode="auto">
          <a:xfrm>
            <a:off x="2898775" y="3357563"/>
            <a:ext cx="41275" cy="7937"/>
          </a:xfrm>
          <a:prstGeom prst="rect">
            <a:avLst/>
          </a:prstGeom>
          <a:solidFill>
            <a:srgbClr val="9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8" name="Rectangle 2045"/>
          <p:cNvSpPr>
            <a:spLocks noChangeArrowheads="1"/>
          </p:cNvSpPr>
          <p:nvPr/>
        </p:nvSpPr>
        <p:spPr bwMode="auto">
          <a:xfrm>
            <a:off x="2898775" y="3365500"/>
            <a:ext cx="41275" cy="6350"/>
          </a:xfrm>
          <a:prstGeom prst="rect">
            <a:avLst/>
          </a:prstGeom>
          <a:solidFill>
            <a:srgbClr val="9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69" name="Rectangle 2046"/>
          <p:cNvSpPr>
            <a:spLocks noChangeArrowheads="1"/>
          </p:cNvSpPr>
          <p:nvPr/>
        </p:nvSpPr>
        <p:spPr bwMode="auto">
          <a:xfrm>
            <a:off x="2898775" y="3371850"/>
            <a:ext cx="41275" cy="6350"/>
          </a:xfrm>
          <a:prstGeom prst="rect">
            <a:avLst/>
          </a:prstGeom>
          <a:solidFill>
            <a:srgbClr val="9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0" name="Rectangle 2047"/>
          <p:cNvSpPr>
            <a:spLocks noChangeArrowheads="1"/>
          </p:cNvSpPr>
          <p:nvPr/>
        </p:nvSpPr>
        <p:spPr bwMode="auto">
          <a:xfrm>
            <a:off x="2898775" y="3378200"/>
            <a:ext cx="41275" cy="6350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1" name="Rectangle 2048"/>
          <p:cNvSpPr>
            <a:spLocks noChangeArrowheads="1"/>
          </p:cNvSpPr>
          <p:nvPr/>
        </p:nvSpPr>
        <p:spPr bwMode="auto">
          <a:xfrm>
            <a:off x="2898775" y="3384550"/>
            <a:ext cx="41275" cy="6350"/>
          </a:xfrm>
          <a:prstGeom prst="rect">
            <a:avLst/>
          </a:prstGeom>
          <a:solidFill>
            <a:srgbClr val="9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2" name="Rectangle 2049"/>
          <p:cNvSpPr>
            <a:spLocks noChangeArrowheads="1"/>
          </p:cNvSpPr>
          <p:nvPr/>
        </p:nvSpPr>
        <p:spPr bwMode="auto">
          <a:xfrm>
            <a:off x="2898775" y="3390900"/>
            <a:ext cx="41275" cy="7938"/>
          </a:xfrm>
          <a:prstGeom prst="rect">
            <a:avLst/>
          </a:prstGeom>
          <a:solidFill>
            <a:srgbClr val="9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3" name="Rectangle 2050"/>
          <p:cNvSpPr>
            <a:spLocks noChangeArrowheads="1"/>
          </p:cNvSpPr>
          <p:nvPr/>
        </p:nvSpPr>
        <p:spPr bwMode="auto">
          <a:xfrm>
            <a:off x="2898775" y="3398838"/>
            <a:ext cx="41275" cy="6350"/>
          </a:xfrm>
          <a:prstGeom prst="rect">
            <a:avLst/>
          </a:prstGeom>
          <a:solidFill>
            <a:srgbClr val="9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4" name="Rectangle 2051"/>
          <p:cNvSpPr>
            <a:spLocks noChangeArrowheads="1"/>
          </p:cNvSpPr>
          <p:nvPr/>
        </p:nvSpPr>
        <p:spPr bwMode="auto">
          <a:xfrm>
            <a:off x="2898775" y="3405188"/>
            <a:ext cx="41275" cy="6350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5" name="Rectangle 2052"/>
          <p:cNvSpPr>
            <a:spLocks noChangeArrowheads="1"/>
          </p:cNvSpPr>
          <p:nvPr/>
        </p:nvSpPr>
        <p:spPr bwMode="auto">
          <a:xfrm>
            <a:off x="2898775" y="3411538"/>
            <a:ext cx="41275" cy="6350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6" name="Rectangle 2053"/>
          <p:cNvSpPr>
            <a:spLocks noChangeArrowheads="1"/>
          </p:cNvSpPr>
          <p:nvPr/>
        </p:nvSpPr>
        <p:spPr bwMode="auto">
          <a:xfrm>
            <a:off x="2898775" y="3417888"/>
            <a:ext cx="41275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7" name="Rectangle 2054"/>
          <p:cNvSpPr>
            <a:spLocks noChangeArrowheads="1"/>
          </p:cNvSpPr>
          <p:nvPr/>
        </p:nvSpPr>
        <p:spPr bwMode="auto">
          <a:xfrm>
            <a:off x="2898775" y="3424238"/>
            <a:ext cx="41275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8" name="Rectangle 2055"/>
          <p:cNvSpPr>
            <a:spLocks noChangeArrowheads="1"/>
          </p:cNvSpPr>
          <p:nvPr/>
        </p:nvSpPr>
        <p:spPr bwMode="auto">
          <a:xfrm>
            <a:off x="2898775" y="3430588"/>
            <a:ext cx="41275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79" name="Rectangle 2056"/>
          <p:cNvSpPr>
            <a:spLocks noChangeArrowheads="1"/>
          </p:cNvSpPr>
          <p:nvPr/>
        </p:nvSpPr>
        <p:spPr bwMode="auto">
          <a:xfrm>
            <a:off x="2898775" y="3436938"/>
            <a:ext cx="41275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0" name="Rectangle 2057"/>
          <p:cNvSpPr>
            <a:spLocks noChangeArrowheads="1"/>
          </p:cNvSpPr>
          <p:nvPr/>
        </p:nvSpPr>
        <p:spPr bwMode="auto">
          <a:xfrm>
            <a:off x="2898775" y="3443288"/>
            <a:ext cx="41275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1" name="Rectangle 2058"/>
          <p:cNvSpPr>
            <a:spLocks noChangeArrowheads="1"/>
          </p:cNvSpPr>
          <p:nvPr/>
        </p:nvSpPr>
        <p:spPr bwMode="auto">
          <a:xfrm>
            <a:off x="2898775" y="3451225"/>
            <a:ext cx="41275" cy="4763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2" name="Rectangle 2059"/>
          <p:cNvSpPr>
            <a:spLocks noChangeArrowheads="1"/>
          </p:cNvSpPr>
          <p:nvPr/>
        </p:nvSpPr>
        <p:spPr bwMode="auto">
          <a:xfrm>
            <a:off x="2898775" y="3455988"/>
            <a:ext cx="41275" cy="47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83" name="Rectangle 2060"/>
          <p:cNvSpPr>
            <a:spLocks noChangeArrowheads="1"/>
          </p:cNvSpPr>
          <p:nvPr/>
        </p:nvSpPr>
        <p:spPr bwMode="auto">
          <a:xfrm>
            <a:off x="2898775" y="3041650"/>
            <a:ext cx="39688" cy="419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4" name="Picture 206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5" name="Picture 206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022600"/>
            <a:ext cx="33338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6" name="Rectangle 2063"/>
          <p:cNvSpPr>
            <a:spLocks noChangeArrowheads="1"/>
          </p:cNvSpPr>
          <p:nvPr/>
        </p:nvSpPr>
        <p:spPr bwMode="auto">
          <a:xfrm>
            <a:off x="3205163" y="3022600"/>
            <a:ext cx="31750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887" name="Picture 2064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8" name="Picture 206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001963"/>
            <a:ext cx="76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89" name="Rectangle 2066"/>
          <p:cNvSpPr>
            <a:spLocks noChangeArrowheads="1"/>
          </p:cNvSpPr>
          <p:nvPr/>
        </p:nvSpPr>
        <p:spPr bwMode="auto">
          <a:xfrm>
            <a:off x="3160713" y="3063875"/>
            <a:ext cx="76200" cy="41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0" name="Line 2067"/>
          <p:cNvSpPr>
            <a:spLocks noChangeShapeType="1"/>
          </p:cNvSpPr>
          <p:nvPr/>
        </p:nvSpPr>
        <p:spPr bwMode="auto">
          <a:xfrm>
            <a:off x="31607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1" name="Line 2068"/>
          <p:cNvSpPr>
            <a:spLocks noChangeShapeType="1"/>
          </p:cNvSpPr>
          <p:nvPr/>
        </p:nvSpPr>
        <p:spPr bwMode="auto">
          <a:xfrm>
            <a:off x="3236913" y="3003550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2" name="Rectangle 2069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3" name="Rectangle 2070"/>
          <p:cNvSpPr>
            <a:spLocks noChangeArrowheads="1"/>
          </p:cNvSpPr>
          <p:nvPr/>
        </p:nvSpPr>
        <p:spPr bwMode="auto">
          <a:xfrm>
            <a:off x="3171825" y="3074988"/>
            <a:ext cx="53975" cy="19050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4" name="Rectangle 2071"/>
          <p:cNvSpPr>
            <a:spLocks noChangeArrowheads="1"/>
          </p:cNvSpPr>
          <p:nvPr/>
        </p:nvSpPr>
        <p:spPr bwMode="auto">
          <a:xfrm>
            <a:off x="3178175" y="3084513"/>
            <a:ext cx="14288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5" name="Rectangle 2072"/>
          <p:cNvSpPr>
            <a:spLocks noChangeArrowheads="1"/>
          </p:cNvSpPr>
          <p:nvPr/>
        </p:nvSpPr>
        <p:spPr bwMode="auto">
          <a:xfrm>
            <a:off x="3192463" y="3084513"/>
            <a:ext cx="12700" cy="7937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6" name="Rectangle 2073"/>
          <p:cNvSpPr>
            <a:spLocks noChangeArrowheads="1"/>
          </p:cNvSpPr>
          <p:nvPr/>
        </p:nvSpPr>
        <p:spPr bwMode="auto">
          <a:xfrm>
            <a:off x="3178175" y="3078163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7" name="Rectangle 2074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8" name="Rectangle 2075"/>
          <p:cNvSpPr>
            <a:spLocks noChangeArrowheads="1"/>
          </p:cNvSpPr>
          <p:nvPr/>
        </p:nvSpPr>
        <p:spPr bwMode="auto">
          <a:xfrm>
            <a:off x="3179763" y="3078163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99" name="Rectangle 2076"/>
          <p:cNvSpPr>
            <a:spLocks noChangeArrowheads="1"/>
          </p:cNvSpPr>
          <p:nvPr/>
        </p:nvSpPr>
        <p:spPr bwMode="auto">
          <a:xfrm>
            <a:off x="3181350" y="3078163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0" name="Rectangle 2077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1" name="Rectangle 2078"/>
          <p:cNvSpPr>
            <a:spLocks noChangeArrowheads="1"/>
          </p:cNvSpPr>
          <p:nvPr/>
        </p:nvSpPr>
        <p:spPr bwMode="auto">
          <a:xfrm>
            <a:off x="3182938" y="3078163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2" name="Rectangle 2079"/>
          <p:cNvSpPr>
            <a:spLocks noChangeArrowheads="1"/>
          </p:cNvSpPr>
          <p:nvPr/>
        </p:nvSpPr>
        <p:spPr bwMode="auto">
          <a:xfrm>
            <a:off x="3184525" y="3078163"/>
            <a:ext cx="1588" cy="63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3" name="Rectangle 2080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4" name="Rectangle 2081"/>
          <p:cNvSpPr>
            <a:spLocks noChangeArrowheads="1"/>
          </p:cNvSpPr>
          <p:nvPr/>
        </p:nvSpPr>
        <p:spPr bwMode="auto">
          <a:xfrm>
            <a:off x="3186113" y="3078163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5" name="Rectangle 2082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6" name="Rectangle 2083"/>
          <p:cNvSpPr>
            <a:spLocks noChangeArrowheads="1"/>
          </p:cNvSpPr>
          <p:nvPr/>
        </p:nvSpPr>
        <p:spPr bwMode="auto">
          <a:xfrm>
            <a:off x="3187700" y="3078163"/>
            <a:ext cx="3175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7" name="Rectangle 2084"/>
          <p:cNvSpPr>
            <a:spLocks noChangeArrowheads="1"/>
          </p:cNvSpPr>
          <p:nvPr/>
        </p:nvSpPr>
        <p:spPr bwMode="auto">
          <a:xfrm>
            <a:off x="3190875" y="3078163"/>
            <a:ext cx="0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8" name="Rectangle 2085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09" name="Rectangle 2086"/>
          <p:cNvSpPr>
            <a:spLocks noChangeArrowheads="1"/>
          </p:cNvSpPr>
          <p:nvPr/>
        </p:nvSpPr>
        <p:spPr bwMode="auto">
          <a:xfrm>
            <a:off x="3190875" y="3078163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0" name="Rectangle 2087"/>
          <p:cNvSpPr>
            <a:spLocks noChangeArrowheads="1"/>
          </p:cNvSpPr>
          <p:nvPr/>
        </p:nvSpPr>
        <p:spPr bwMode="auto">
          <a:xfrm>
            <a:off x="3192463" y="3078163"/>
            <a:ext cx="1587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1" name="Rectangle 2088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2" name="Rectangle 2089"/>
          <p:cNvSpPr>
            <a:spLocks noChangeArrowheads="1"/>
          </p:cNvSpPr>
          <p:nvPr/>
        </p:nvSpPr>
        <p:spPr bwMode="auto">
          <a:xfrm>
            <a:off x="3194050" y="3078163"/>
            <a:ext cx="1588" cy="63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3" name="Rectangle 2090"/>
          <p:cNvSpPr>
            <a:spLocks noChangeArrowheads="1"/>
          </p:cNvSpPr>
          <p:nvPr/>
        </p:nvSpPr>
        <p:spPr bwMode="auto">
          <a:xfrm>
            <a:off x="3195638" y="3078163"/>
            <a:ext cx="1587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4" name="Rectangle 2091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5" name="Rectangle 2092"/>
          <p:cNvSpPr>
            <a:spLocks noChangeArrowheads="1"/>
          </p:cNvSpPr>
          <p:nvPr/>
        </p:nvSpPr>
        <p:spPr bwMode="auto">
          <a:xfrm>
            <a:off x="3197225" y="307816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6" name="Rectangle 2093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7" name="Rectangle 2094"/>
          <p:cNvSpPr>
            <a:spLocks noChangeArrowheads="1"/>
          </p:cNvSpPr>
          <p:nvPr/>
        </p:nvSpPr>
        <p:spPr bwMode="auto">
          <a:xfrm>
            <a:off x="3198813" y="307816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8" name="Rectangle 2095"/>
          <p:cNvSpPr>
            <a:spLocks noChangeArrowheads="1"/>
          </p:cNvSpPr>
          <p:nvPr/>
        </p:nvSpPr>
        <p:spPr bwMode="auto">
          <a:xfrm>
            <a:off x="3200400" y="307816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19" name="Rectangle 2096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0" name="Rectangle 2097"/>
          <p:cNvSpPr>
            <a:spLocks noChangeArrowheads="1"/>
          </p:cNvSpPr>
          <p:nvPr/>
        </p:nvSpPr>
        <p:spPr bwMode="auto">
          <a:xfrm>
            <a:off x="3201988" y="307816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1" name="Rectangle 2098"/>
          <p:cNvSpPr>
            <a:spLocks noChangeArrowheads="1"/>
          </p:cNvSpPr>
          <p:nvPr/>
        </p:nvSpPr>
        <p:spPr bwMode="auto">
          <a:xfrm>
            <a:off x="3203575" y="3078163"/>
            <a:ext cx="1588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2" name="Rectangle 2099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3" name="Rectangle 2100"/>
          <p:cNvSpPr>
            <a:spLocks noChangeArrowheads="1"/>
          </p:cNvSpPr>
          <p:nvPr/>
        </p:nvSpPr>
        <p:spPr bwMode="auto">
          <a:xfrm>
            <a:off x="3205163" y="3078163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4" name="Rectangle 2101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5" name="Rectangle 2102"/>
          <p:cNvSpPr>
            <a:spLocks noChangeArrowheads="1"/>
          </p:cNvSpPr>
          <p:nvPr/>
        </p:nvSpPr>
        <p:spPr bwMode="auto">
          <a:xfrm>
            <a:off x="3206750" y="3078163"/>
            <a:ext cx="3175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6" name="Rectangle 2103"/>
          <p:cNvSpPr>
            <a:spLocks noChangeArrowheads="1"/>
          </p:cNvSpPr>
          <p:nvPr/>
        </p:nvSpPr>
        <p:spPr bwMode="auto">
          <a:xfrm>
            <a:off x="3209925" y="307816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7" name="Rectangle 2104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8" name="Rectangle 2105"/>
          <p:cNvSpPr>
            <a:spLocks noChangeArrowheads="1"/>
          </p:cNvSpPr>
          <p:nvPr/>
        </p:nvSpPr>
        <p:spPr bwMode="auto">
          <a:xfrm>
            <a:off x="3209925" y="307816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29" name="Rectangle 2106"/>
          <p:cNvSpPr>
            <a:spLocks noChangeArrowheads="1"/>
          </p:cNvSpPr>
          <p:nvPr/>
        </p:nvSpPr>
        <p:spPr bwMode="auto">
          <a:xfrm>
            <a:off x="3211513" y="307816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0" name="Rectangle 2107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1" name="Rectangle 2108"/>
          <p:cNvSpPr>
            <a:spLocks noChangeArrowheads="1"/>
          </p:cNvSpPr>
          <p:nvPr/>
        </p:nvSpPr>
        <p:spPr bwMode="auto">
          <a:xfrm>
            <a:off x="3213100" y="307816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2" name="Rectangle 2109"/>
          <p:cNvSpPr>
            <a:spLocks noChangeArrowheads="1"/>
          </p:cNvSpPr>
          <p:nvPr/>
        </p:nvSpPr>
        <p:spPr bwMode="auto">
          <a:xfrm>
            <a:off x="3214688" y="3078163"/>
            <a:ext cx="1587" cy="6350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3" name="Rectangle 2110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4" name="Rectangle 2111"/>
          <p:cNvSpPr>
            <a:spLocks noChangeArrowheads="1"/>
          </p:cNvSpPr>
          <p:nvPr/>
        </p:nvSpPr>
        <p:spPr bwMode="auto">
          <a:xfrm>
            <a:off x="3216275" y="307816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5" name="Rectangle 2112"/>
          <p:cNvSpPr>
            <a:spLocks noChangeArrowheads="1"/>
          </p:cNvSpPr>
          <p:nvPr/>
        </p:nvSpPr>
        <p:spPr bwMode="auto">
          <a:xfrm>
            <a:off x="3217863" y="3078163"/>
            <a:ext cx="1587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6" name="Rectangle 2113"/>
          <p:cNvSpPr>
            <a:spLocks noChangeArrowheads="1"/>
          </p:cNvSpPr>
          <p:nvPr/>
        </p:nvSpPr>
        <p:spPr bwMode="auto">
          <a:xfrm>
            <a:off x="3205163" y="3084513"/>
            <a:ext cx="12700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7" name="Freeform 2114"/>
          <p:cNvSpPr>
            <a:spLocks/>
          </p:cNvSpPr>
          <p:nvPr/>
        </p:nvSpPr>
        <p:spPr bwMode="auto">
          <a:xfrm>
            <a:off x="2886075" y="2973388"/>
            <a:ext cx="396875" cy="519112"/>
          </a:xfrm>
          <a:custGeom>
            <a:avLst/>
            <a:gdLst>
              <a:gd name="T0" fmla="*/ 2147483647 w 500"/>
              <a:gd name="T1" fmla="*/ 2147483647 h 655"/>
              <a:gd name="T2" fmla="*/ 2147483647 w 500"/>
              <a:gd name="T3" fmla="*/ 2147483647 h 655"/>
              <a:gd name="T4" fmla="*/ 0 w 500"/>
              <a:gd name="T5" fmla="*/ 2147483647 h 655"/>
              <a:gd name="T6" fmla="*/ 0 w 500"/>
              <a:gd name="T7" fmla="*/ 2147483647 h 655"/>
              <a:gd name="T8" fmla="*/ 2147483647 w 500"/>
              <a:gd name="T9" fmla="*/ 2147483647 h 655"/>
              <a:gd name="T10" fmla="*/ 2147483647 w 500"/>
              <a:gd name="T11" fmla="*/ 2147483647 h 655"/>
              <a:gd name="T12" fmla="*/ 2147483647 w 500"/>
              <a:gd name="T13" fmla="*/ 2147483647 h 655"/>
              <a:gd name="T14" fmla="*/ 2147483647 w 500"/>
              <a:gd name="T15" fmla="*/ 0 h 655"/>
              <a:gd name="T16" fmla="*/ 2147483647 w 500"/>
              <a:gd name="T17" fmla="*/ 0 h 655"/>
              <a:gd name="T18" fmla="*/ 2147483647 w 500"/>
              <a:gd name="T19" fmla="*/ 2147483647 h 655"/>
              <a:gd name="T20" fmla="*/ 2147483647 w 500"/>
              <a:gd name="T21" fmla="*/ 2147483647 h 655"/>
              <a:gd name="T22" fmla="*/ 2147483647 w 500"/>
              <a:gd name="T23" fmla="*/ 2147483647 h 6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5"/>
              <a:gd name="T38" fmla="*/ 500 w 500"/>
              <a:gd name="T39" fmla="*/ 655 h 6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5">
                <a:moveTo>
                  <a:pt x="67" y="655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5"/>
                </a:lnTo>
                <a:lnTo>
                  <a:pt x="67" y="655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38" name="Rectangle 2115"/>
          <p:cNvSpPr>
            <a:spLocks noChangeArrowheads="1"/>
          </p:cNvSpPr>
          <p:nvPr/>
        </p:nvSpPr>
        <p:spPr bwMode="auto">
          <a:xfrm>
            <a:off x="2578100" y="3606800"/>
            <a:ext cx="8112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Brookhaven</a:t>
            </a:r>
          </a:p>
        </p:txBody>
      </p:sp>
      <p:sp>
        <p:nvSpPr>
          <p:cNvPr id="206939" name="Freeform 2116"/>
          <p:cNvSpPr>
            <a:spLocks noEditPoints="1"/>
          </p:cNvSpPr>
          <p:nvPr/>
        </p:nvSpPr>
        <p:spPr bwMode="auto">
          <a:xfrm>
            <a:off x="2790825" y="4365625"/>
            <a:ext cx="381000" cy="26988"/>
          </a:xfrm>
          <a:custGeom>
            <a:avLst/>
            <a:gdLst>
              <a:gd name="T0" fmla="*/ 0 w 478"/>
              <a:gd name="T1" fmla="*/ 2147483647 h 36"/>
              <a:gd name="T2" fmla="*/ 0 w 478"/>
              <a:gd name="T3" fmla="*/ 2147483647 h 36"/>
              <a:gd name="T4" fmla="*/ 2147483647 w 478"/>
              <a:gd name="T5" fmla="*/ 2147483647 h 36"/>
              <a:gd name="T6" fmla="*/ 2147483647 w 478"/>
              <a:gd name="T7" fmla="*/ 2147483647 h 36"/>
              <a:gd name="T8" fmla="*/ 0 w 478"/>
              <a:gd name="T9" fmla="*/ 2147483647 h 36"/>
              <a:gd name="T10" fmla="*/ 2147483647 w 478"/>
              <a:gd name="T11" fmla="*/ 2147483647 h 36"/>
              <a:gd name="T12" fmla="*/ 2147483647 w 478"/>
              <a:gd name="T13" fmla="*/ 2147483647 h 36"/>
              <a:gd name="T14" fmla="*/ 2147483647 w 478"/>
              <a:gd name="T15" fmla="*/ 2147483647 h 36"/>
              <a:gd name="T16" fmla="*/ 2147483647 w 478"/>
              <a:gd name="T17" fmla="*/ 2147483647 h 36"/>
              <a:gd name="T18" fmla="*/ 2147483647 w 478"/>
              <a:gd name="T19" fmla="*/ 2147483647 h 36"/>
              <a:gd name="T20" fmla="*/ 2147483647 w 478"/>
              <a:gd name="T21" fmla="*/ 2147483647 h 36"/>
              <a:gd name="T22" fmla="*/ 2147483647 w 478"/>
              <a:gd name="T23" fmla="*/ 2147483647 h 36"/>
              <a:gd name="T24" fmla="*/ 2147483647 w 478"/>
              <a:gd name="T25" fmla="*/ 2147483647 h 36"/>
              <a:gd name="T26" fmla="*/ 2147483647 w 478"/>
              <a:gd name="T27" fmla="*/ 2147483647 h 36"/>
              <a:gd name="T28" fmla="*/ 2147483647 w 478"/>
              <a:gd name="T29" fmla="*/ 2147483647 h 36"/>
              <a:gd name="T30" fmla="*/ 2147483647 w 478"/>
              <a:gd name="T31" fmla="*/ 2147483647 h 36"/>
              <a:gd name="T32" fmla="*/ 2147483647 w 478"/>
              <a:gd name="T33" fmla="*/ 2147483647 h 36"/>
              <a:gd name="T34" fmla="*/ 2147483647 w 478"/>
              <a:gd name="T35" fmla="*/ 2147483647 h 36"/>
              <a:gd name="T36" fmla="*/ 2147483647 w 478"/>
              <a:gd name="T37" fmla="*/ 2147483647 h 36"/>
              <a:gd name="T38" fmla="*/ 2147483647 w 478"/>
              <a:gd name="T39" fmla="*/ 2147483647 h 36"/>
              <a:gd name="T40" fmla="*/ 2147483647 w 478"/>
              <a:gd name="T41" fmla="*/ 2147483647 h 36"/>
              <a:gd name="T42" fmla="*/ 2147483647 w 478"/>
              <a:gd name="T43" fmla="*/ 2147483647 h 36"/>
              <a:gd name="T44" fmla="*/ 2147483647 w 478"/>
              <a:gd name="T45" fmla="*/ 2147483647 h 36"/>
              <a:gd name="T46" fmla="*/ 2147483647 w 478"/>
              <a:gd name="T47" fmla="*/ 2147483647 h 36"/>
              <a:gd name="T48" fmla="*/ 2147483647 w 478"/>
              <a:gd name="T49" fmla="*/ 2147483647 h 36"/>
              <a:gd name="T50" fmla="*/ 2147483647 w 478"/>
              <a:gd name="T51" fmla="*/ 0 h 36"/>
              <a:gd name="T52" fmla="*/ 2147483647 w 478"/>
              <a:gd name="T53" fmla="*/ 2147483647 h 36"/>
              <a:gd name="T54" fmla="*/ 2147483647 w 478"/>
              <a:gd name="T55" fmla="*/ 2147483647 h 36"/>
              <a:gd name="T56" fmla="*/ 2147483647 w 478"/>
              <a:gd name="T57" fmla="*/ 0 h 36"/>
              <a:gd name="T58" fmla="*/ 2147483647 w 478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8"/>
              <a:gd name="T91" fmla="*/ 0 h 36"/>
              <a:gd name="T92" fmla="*/ 478 w 478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8" h="36">
                <a:moveTo>
                  <a:pt x="0" y="3"/>
                </a:moveTo>
                <a:lnTo>
                  <a:pt x="0" y="17"/>
                </a:lnTo>
                <a:lnTo>
                  <a:pt x="17" y="17"/>
                </a:lnTo>
                <a:lnTo>
                  <a:pt x="17" y="3"/>
                </a:lnTo>
                <a:lnTo>
                  <a:pt x="0" y="3"/>
                </a:lnTo>
                <a:close/>
                <a:moveTo>
                  <a:pt x="71" y="23"/>
                </a:moveTo>
                <a:lnTo>
                  <a:pt x="71" y="36"/>
                </a:lnTo>
                <a:lnTo>
                  <a:pt x="87" y="36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2" y="36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3" y="36"/>
                </a:lnTo>
                <a:lnTo>
                  <a:pt x="343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6"/>
                </a:lnTo>
                <a:lnTo>
                  <a:pt x="443" y="36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8" y="13"/>
                </a:lnTo>
                <a:lnTo>
                  <a:pt x="478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0" name="Rectangle 2117"/>
          <p:cNvSpPr>
            <a:spLocks noChangeArrowheads="1"/>
          </p:cNvSpPr>
          <p:nvPr/>
        </p:nvSpPr>
        <p:spPr bwMode="auto">
          <a:xfrm>
            <a:off x="2790825" y="4367213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1" name="Rectangle 2118"/>
          <p:cNvSpPr>
            <a:spLocks noChangeArrowheads="1"/>
          </p:cNvSpPr>
          <p:nvPr/>
        </p:nvSpPr>
        <p:spPr bwMode="auto">
          <a:xfrm>
            <a:off x="28479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2" name="Rectangle 2119"/>
          <p:cNvSpPr>
            <a:spLocks noChangeArrowheads="1"/>
          </p:cNvSpPr>
          <p:nvPr/>
        </p:nvSpPr>
        <p:spPr bwMode="auto">
          <a:xfrm>
            <a:off x="3022600" y="4383088"/>
            <a:ext cx="14288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3" name="Rectangle 2120"/>
          <p:cNvSpPr>
            <a:spLocks noChangeArrowheads="1"/>
          </p:cNvSpPr>
          <p:nvPr/>
        </p:nvSpPr>
        <p:spPr bwMode="auto">
          <a:xfrm>
            <a:off x="3051175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4" name="Rectangle 2121"/>
          <p:cNvSpPr>
            <a:spLocks noChangeArrowheads="1"/>
          </p:cNvSpPr>
          <p:nvPr/>
        </p:nvSpPr>
        <p:spPr bwMode="auto">
          <a:xfrm>
            <a:off x="3130550" y="43830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5" name="Rectangle 2122"/>
          <p:cNvSpPr>
            <a:spLocks noChangeArrowheads="1"/>
          </p:cNvSpPr>
          <p:nvPr/>
        </p:nvSpPr>
        <p:spPr bwMode="auto">
          <a:xfrm>
            <a:off x="3159125" y="43656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6" name="Freeform 2123"/>
          <p:cNvSpPr>
            <a:spLocks/>
          </p:cNvSpPr>
          <p:nvPr/>
        </p:nvSpPr>
        <p:spPr bwMode="auto">
          <a:xfrm>
            <a:off x="3149600" y="3868738"/>
            <a:ext cx="31750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4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47" name="Freeform 2124"/>
          <p:cNvSpPr>
            <a:spLocks/>
          </p:cNvSpPr>
          <p:nvPr/>
        </p:nvSpPr>
        <p:spPr bwMode="auto">
          <a:xfrm>
            <a:off x="3044825" y="3868738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4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8" name="Freeform 2125"/>
          <p:cNvSpPr>
            <a:spLocks/>
          </p:cNvSpPr>
          <p:nvPr/>
        </p:nvSpPr>
        <p:spPr bwMode="auto">
          <a:xfrm>
            <a:off x="2784475" y="3906838"/>
            <a:ext cx="53975" cy="15875"/>
          </a:xfrm>
          <a:custGeom>
            <a:avLst/>
            <a:gdLst>
              <a:gd name="T0" fmla="*/ 0 w 67"/>
              <a:gd name="T1" fmla="*/ 2147483647 h 19"/>
              <a:gd name="T2" fmla="*/ 2147483647 w 67"/>
              <a:gd name="T3" fmla="*/ 0 h 19"/>
              <a:gd name="T4" fmla="*/ 2147483647 w 67"/>
              <a:gd name="T5" fmla="*/ 0 h 19"/>
              <a:gd name="T6" fmla="*/ 2147483647 w 67"/>
              <a:gd name="T7" fmla="*/ 2147483647 h 19"/>
              <a:gd name="T8" fmla="*/ 0 w 67"/>
              <a:gd name="T9" fmla="*/ 2147483647 h 19"/>
              <a:gd name="T10" fmla="*/ 0 w 67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7"/>
              <a:gd name="T19" fmla="*/ 0 h 19"/>
              <a:gd name="T20" fmla="*/ 67 w 67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7" h="19">
                <a:moveTo>
                  <a:pt x="0" y="19"/>
                </a:moveTo>
                <a:lnTo>
                  <a:pt x="19" y="0"/>
                </a:lnTo>
                <a:lnTo>
                  <a:pt x="67" y="0"/>
                </a:lnTo>
                <a:lnTo>
                  <a:pt x="67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49" name="Freeform 2126"/>
          <p:cNvSpPr>
            <a:spLocks/>
          </p:cNvSpPr>
          <p:nvPr/>
        </p:nvSpPr>
        <p:spPr bwMode="auto">
          <a:xfrm>
            <a:off x="2838450" y="3868738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9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50" name="Rectangle 2127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1" name="Rectangle 2128"/>
          <p:cNvSpPr>
            <a:spLocks noChangeArrowheads="1"/>
          </p:cNvSpPr>
          <p:nvPr/>
        </p:nvSpPr>
        <p:spPr bwMode="auto">
          <a:xfrm>
            <a:off x="2784475" y="3868738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2" name="Rectangle 2129"/>
          <p:cNvSpPr>
            <a:spLocks noChangeArrowheads="1"/>
          </p:cNvSpPr>
          <p:nvPr/>
        </p:nvSpPr>
        <p:spPr bwMode="auto">
          <a:xfrm>
            <a:off x="2784475" y="38703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3" name="Rectangle 2130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4" name="Rectangle 2131"/>
          <p:cNvSpPr>
            <a:spLocks noChangeArrowheads="1"/>
          </p:cNvSpPr>
          <p:nvPr/>
        </p:nvSpPr>
        <p:spPr bwMode="auto">
          <a:xfrm>
            <a:off x="2784475" y="3871913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5" name="Rectangle 2132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6" name="Rectangle 2133"/>
          <p:cNvSpPr>
            <a:spLocks noChangeArrowheads="1"/>
          </p:cNvSpPr>
          <p:nvPr/>
        </p:nvSpPr>
        <p:spPr bwMode="auto">
          <a:xfrm>
            <a:off x="2784475" y="3873500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7" name="Rectangle 2134"/>
          <p:cNvSpPr>
            <a:spLocks noChangeArrowheads="1"/>
          </p:cNvSpPr>
          <p:nvPr/>
        </p:nvSpPr>
        <p:spPr bwMode="auto">
          <a:xfrm>
            <a:off x="2784475" y="38750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8" name="Rectangle 2135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59" name="Rectangle 2136"/>
          <p:cNvSpPr>
            <a:spLocks noChangeArrowheads="1"/>
          </p:cNvSpPr>
          <p:nvPr/>
        </p:nvSpPr>
        <p:spPr bwMode="auto">
          <a:xfrm>
            <a:off x="2784475" y="3876675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0" name="Rectangle 2137"/>
          <p:cNvSpPr>
            <a:spLocks noChangeArrowheads="1"/>
          </p:cNvSpPr>
          <p:nvPr/>
        </p:nvSpPr>
        <p:spPr bwMode="auto">
          <a:xfrm>
            <a:off x="2784475" y="38782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1" name="Rectangle 2138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2" name="Rectangle 2139"/>
          <p:cNvSpPr>
            <a:spLocks noChangeArrowheads="1"/>
          </p:cNvSpPr>
          <p:nvPr/>
        </p:nvSpPr>
        <p:spPr bwMode="auto">
          <a:xfrm>
            <a:off x="2784475" y="38798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3" name="Rectangle 2140"/>
          <p:cNvSpPr>
            <a:spLocks noChangeArrowheads="1"/>
          </p:cNvSpPr>
          <p:nvPr/>
        </p:nvSpPr>
        <p:spPr bwMode="auto">
          <a:xfrm>
            <a:off x="2784475" y="38814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4" name="Rectangle 2141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5" name="Rectangle 2142"/>
          <p:cNvSpPr>
            <a:spLocks noChangeArrowheads="1"/>
          </p:cNvSpPr>
          <p:nvPr/>
        </p:nvSpPr>
        <p:spPr bwMode="auto">
          <a:xfrm>
            <a:off x="2784475" y="38830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6" name="Rectangle 2143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7" name="Rectangle 2144"/>
          <p:cNvSpPr>
            <a:spLocks noChangeArrowheads="1"/>
          </p:cNvSpPr>
          <p:nvPr/>
        </p:nvSpPr>
        <p:spPr bwMode="auto">
          <a:xfrm>
            <a:off x="2784475" y="3884613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8" name="Rectangle 2145"/>
          <p:cNvSpPr>
            <a:spLocks noChangeArrowheads="1"/>
          </p:cNvSpPr>
          <p:nvPr/>
        </p:nvSpPr>
        <p:spPr bwMode="auto">
          <a:xfrm>
            <a:off x="2784475" y="3886200"/>
            <a:ext cx="396875" cy="1588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69" name="Rectangle 2146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0" name="Rectangle 2147"/>
          <p:cNvSpPr>
            <a:spLocks noChangeArrowheads="1"/>
          </p:cNvSpPr>
          <p:nvPr/>
        </p:nvSpPr>
        <p:spPr bwMode="auto">
          <a:xfrm>
            <a:off x="2784475" y="3887788"/>
            <a:ext cx="396875" cy="15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1" name="Rectangle 2148"/>
          <p:cNvSpPr>
            <a:spLocks noChangeArrowheads="1"/>
          </p:cNvSpPr>
          <p:nvPr/>
        </p:nvSpPr>
        <p:spPr bwMode="auto">
          <a:xfrm>
            <a:off x="2784475" y="38893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2" name="Rectangle 2149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3" name="Rectangle 2150"/>
          <p:cNvSpPr>
            <a:spLocks noChangeArrowheads="1"/>
          </p:cNvSpPr>
          <p:nvPr/>
        </p:nvSpPr>
        <p:spPr bwMode="auto">
          <a:xfrm>
            <a:off x="2784475" y="38909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4" name="Rectangle 2151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5" name="Rectangle 2152"/>
          <p:cNvSpPr>
            <a:spLocks noChangeArrowheads="1"/>
          </p:cNvSpPr>
          <p:nvPr/>
        </p:nvSpPr>
        <p:spPr bwMode="auto">
          <a:xfrm>
            <a:off x="2784475" y="3892550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6" name="Rectangle 2153"/>
          <p:cNvSpPr>
            <a:spLocks noChangeArrowheads="1"/>
          </p:cNvSpPr>
          <p:nvPr/>
        </p:nvSpPr>
        <p:spPr bwMode="auto">
          <a:xfrm>
            <a:off x="2784475" y="38941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7" name="Rectangle 2154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8" name="Rectangle 2155"/>
          <p:cNvSpPr>
            <a:spLocks noChangeArrowheads="1"/>
          </p:cNvSpPr>
          <p:nvPr/>
        </p:nvSpPr>
        <p:spPr bwMode="auto">
          <a:xfrm>
            <a:off x="2784475" y="3895725"/>
            <a:ext cx="396875" cy="1588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79" name="Rectangle 2156"/>
          <p:cNvSpPr>
            <a:spLocks noChangeArrowheads="1"/>
          </p:cNvSpPr>
          <p:nvPr/>
        </p:nvSpPr>
        <p:spPr bwMode="auto">
          <a:xfrm>
            <a:off x="2784475" y="38973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0" name="Rectangle 2157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1" name="Rectangle 2158"/>
          <p:cNvSpPr>
            <a:spLocks noChangeArrowheads="1"/>
          </p:cNvSpPr>
          <p:nvPr/>
        </p:nvSpPr>
        <p:spPr bwMode="auto">
          <a:xfrm>
            <a:off x="2784475" y="38989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2" name="Rectangle 2159"/>
          <p:cNvSpPr>
            <a:spLocks noChangeArrowheads="1"/>
          </p:cNvSpPr>
          <p:nvPr/>
        </p:nvSpPr>
        <p:spPr bwMode="auto">
          <a:xfrm>
            <a:off x="2784475" y="39004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3" name="Rectangle 2160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4" name="Rectangle 2161"/>
          <p:cNvSpPr>
            <a:spLocks noChangeArrowheads="1"/>
          </p:cNvSpPr>
          <p:nvPr/>
        </p:nvSpPr>
        <p:spPr bwMode="auto">
          <a:xfrm>
            <a:off x="2784475" y="39020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5" name="Rectangle 2162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6" name="Rectangle 2163"/>
          <p:cNvSpPr>
            <a:spLocks noChangeArrowheads="1"/>
          </p:cNvSpPr>
          <p:nvPr/>
        </p:nvSpPr>
        <p:spPr bwMode="auto">
          <a:xfrm>
            <a:off x="2784475" y="3903663"/>
            <a:ext cx="396875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7" name="Rectangle 2164"/>
          <p:cNvSpPr>
            <a:spLocks noChangeArrowheads="1"/>
          </p:cNvSpPr>
          <p:nvPr/>
        </p:nvSpPr>
        <p:spPr bwMode="auto">
          <a:xfrm>
            <a:off x="2784475" y="39052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8" name="Rectangle 2165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89" name="Rectangle 2166"/>
          <p:cNvSpPr>
            <a:spLocks noChangeArrowheads="1"/>
          </p:cNvSpPr>
          <p:nvPr/>
        </p:nvSpPr>
        <p:spPr bwMode="auto">
          <a:xfrm>
            <a:off x="2784475" y="3906838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0" name="Rectangle 2167"/>
          <p:cNvSpPr>
            <a:spLocks noChangeArrowheads="1"/>
          </p:cNvSpPr>
          <p:nvPr/>
        </p:nvSpPr>
        <p:spPr bwMode="auto">
          <a:xfrm>
            <a:off x="2784475" y="39084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1" name="Rectangle 2168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2" name="Rectangle 2169"/>
          <p:cNvSpPr>
            <a:spLocks noChangeArrowheads="1"/>
          </p:cNvSpPr>
          <p:nvPr/>
        </p:nvSpPr>
        <p:spPr bwMode="auto">
          <a:xfrm>
            <a:off x="2784475" y="39100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3" name="Rectangle 2170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4" name="Rectangle 2171"/>
          <p:cNvSpPr>
            <a:spLocks noChangeArrowheads="1"/>
          </p:cNvSpPr>
          <p:nvPr/>
        </p:nvSpPr>
        <p:spPr bwMode="auto">
          <a:xfrm>
            <a:off x="2784475" y="3911600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5" name="Rectangle 2172"/>
          <p:cNvSpPr>
            <a:spLocks noChangeArrowheads="1"/>
          </p:cNvSpPr>
          <p:nvPr/>
        </p:nvSpPr>
        <p:spPr bwMode="auto">
          <a:xfrm>
            <a:off x="2784475" y="39131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6" name="Rectangle 2173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7" name="Rectangle 2174"/>
          <p:cNvSpPr>
            <a:spLocks noChangeArrowheads="1"/>
          </p:cNvSpPr>
          <p:nvPr/>
        </p:nvSpPr>
        <p:spPr bwMode="auto">
          <a:xfrm>
            <a:off x="2784475" y="3914775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8" name="Rectangle 2175"/>
          <p:cNvSpPr>
            <a:spLocks noChangeArrowheads="1"/>
          </p:cNvSpPr>
          <p:nvPr/>
        </p:nvSpPr>
        <p:spPr bwMode="auto">
          <a:xfrm>
            <a:off x="2784475" y="39163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99" name="Rectangle 2176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0" name="Rectangle 2177"/>
          <p:cNvSpPr>
            <a:spLocks noChangeArrowheads="1"/>
          </p:cNvSpPr>
          <p:nvPr/>
        </p:nvSpPr>
        <p:spPr bwMode="auto">
          <a:xfrm>
            <a:off x="2784475" y="39179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1" name="Rectangle 2178"/>
          <p:cNvSpPr>
            <a:spLocks noChangeArrowheads="1"/>
          </p:cNvSpPr>
          <p:nvPr/>
        </p:nvSpPr>
        <p:spPr bwMode="auto">
          <a:xfrm>
            <a:off x="2784475" y="39195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2" name="Rectangle 2179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3" name="Rectangle 2180"/>
          <p:cNvSpPr>
            <a:spLocks noChangeArrowheads="1"/>
          </p:cNvSpPr>
          <p:nvPr/>
        </p:nvSpPr>
        <p:spPr bwMode="auto">
          <a:xfrm>
            <a:off x="2784475" y="39211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4" name="Rectangle 2181"/>
          <p:cNvSpPr>
            <a:spLocks noChangeArrowheads="1"/>
          </p:cNvSpPr>
          <p:nvPr/>
        </p:nvSpPr>
        <p:spPr bwMode="auto">
          <a:xfrm>
            <a:off x="3043238" y="3898900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5" name="Rectangle 2182"/>
          <p:cNvSpPr>
            <a:spLocks noChangeArrowheads="1"/>
          </p:cNvSpPr>
          <p:nvPr/>
        </p:nvSpPr>
        <p:spPr bwMode="auto">
          <a:xfrm>
            <a:off x="3044825" y="38989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6" name="Rectangle 2183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7" name="Rectangle 2184"/>
          <p:cNvSpPr>
            <a:spLocks noChangeArrowheads="1"/>
          </p:cNvSpPr>
          <p:nvPr/>
        </p:nvSpPr>
        <p:spPr bwMode="auto">
          <a:xfrm>
            <a:off x="3046413" y="38989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8" name="Rectangle 2185"/>
          <p:cNvSpPr>
            <a:spLocks noChangeArrowheads="1"/>
          </p:cNvSpPr>
          <p:nvPr/>
        </p:nvSpPr>
        <p:spPr bwMode="auto">
          <a:xfrm>
            <a:off x="3048000" y="3898900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09" name="Rectangle 2186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0" name="Rectangle 2187"/>
          <p:cNvSpPr>
            <a:spLocks noChangeArrowheads="1"/>
          </p:cNvSpPr>
          <p:nvPr/>
        </p:nvSpPr>
        <p:spPr bwMode="auto">
          <a:xfrm>
            <a:off x="3049588" y="38989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1" name="Rectangle 2188"/>
          <p:cNvSpPr>
            <a:spLocks noChangeArrowheads="1"/>
          </p:cNvSpPr>
          <p:nvPr/>
        </p:nvSpPr>
        <p:spPr bwMode="auto">
          <a:xfrm>
            <a:off x="3051175" y="3898900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2" name="Rectangle 2189"/>
          <p:cNvSpPr>
            <a:spLocks noChangeArrowheads="1"/>
          </p:cNvSpPr>
          <p:nvPr/>
        </p:nvSpPr>
        <p:spPr bwMode="auto">
          <a:xfrm>
            <a:off x="3052763" y="3898900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3" name="Rectangle 2190"/>
          <p:cNvSpPr>
            <a:spLocks noChangeArrowheads="1"/>
          </p:cNvSpPr>
          <p:nvPr/>
        </p:nvSpPr>
        <p:spPr bwMode="auto">
          <a:xfrm>
            <a:off x="3054350" y="3898900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4" name="Rectangle 2191"/>
          <p:cNvSpPr>
            <a:spLocks noChangeArrowheads="1"/>
          </p:cNvSpPr>
          <p:nvPr/>
        </p:nvSpPr>
        <p:spPr bwMode="auto">
          <a:xfrm>
            <a:off x="3055938" y="38989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5" name="Rectangle 2192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6" name="Rectangle 2193"/>
          <p:cNvSpPr>
            <a:spLocks noChangeArrowheads="1"/>
          </p:cNvSpPr>
          <p:nvPr/>
        </p:nvSpPr>
        <p:spPr bwMode="auto">
          <a:xfrm>
            <a:off x="3057525" y="38989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7" name="Rectangle 2194"/>
          <p:cNvSpPr>
            <a:spLocks noChangeArrowheads="1"/>
          </p:cNvSpPr>
          <p:nvPr/>
        </p:nvSpPr>
        <p:spPr bwMode="auto">
          <a:xfrm>
            <a:off x="3059113" y="3898900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8" name="Rectangle 2195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19" name="Rectangle 2196"/>
          <p:cNvSpPr>
            <a:spLocks noChangeArrowheads="1"/>
          </p:cNvSpPr>
          <p:nvPr/>
        </p:nvSpPr>
        <p:spPr bwMode="auto">
          <a:xfrm>
            <a:off x="3060700" y="38989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0" name="Rectangle 2197"/>
          <p:cNvSpPr>
            <a:spLocks noChangeArrowheads="1"/>
          </p:cNvSpPr>
          <p:nvPr/>
        </p:nvSpPr>
        <p:spPr bwMode="auto">
          <a:xfrm>
            <a:off x="3062288" y="38989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1" name="Rectangle 2198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2" name="Rectangle 2199"/>
          <p:cNvSpPr>
            <a:spLocks noChangeArrowheads="1"/>
          </p:cNvSpPr>
          <p:nvPr/>
        </p:nvSpPr>
        <p:spPr bwMode="auto">
          <a:xfrm>
            <a:off x="3063875" y="38989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3" name="Rectangle 2200"/>
          <p:cNvSpPr>
            <a:spLocks noChangeArrowheads="1"/>
          </p:cNvSpPr>
          <p:nvPr/>
        </p:nvSpPr>
        <p:spPr bwMode="auto">
          <a:xfrm>
            <a:off x="3065463" y="38989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4" name="Rectangle 2201"/>
          <p:cNvSpPr>
            <a:spLocks noChangeArrowheads="1"/>
          </p:cNvSpPr>
          <p:nvPr/>
        </p:nvSpPr>
        <p:spPr bwMode="auto">
          <a:xfrm>
            <a:off x="3067050" y="3898900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5" name="Rectangle 2202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6" name="Rectangle 2203"/>
          <p:cNvSpPr>
            <a:spLocks noChangeArrowheads="1"/>
          </p:cNvSpPr>
          <p:nvPr/>
        </p:nvSpPr>
        <p:spPr bwMode="auto">
          <a:xfrm>
            <a:off x="3068638" y="38989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7" name="Rectangle 2204"/>
          <p:cNvSpPr>
            <a:spLocks noChangeArrowheads="1"/>
          </p:cNvSpPr>
          <p:nvPr/>
        </p:nvSpPr>
        <p:spPr bwMode="auto">
          <a:xfrm>
            <a:off x="3070225" y="3898900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8" name="Rectangle 2205"/>
          <p:cNvSpPr>
            <a:spLocks noChangeArrowheads="1"/>
          </p:cNvSpPr>
          <p:nvPr/>
        </p:nvSpPr>
        <p:spPr bwMode="auto">
          <a:xfrm>
            <a:off x="3071813" y="3898900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29" name="Rectangle 2206"/>
          <p:cNvSpPr>
            <a:spLocks noChangeArrowheads="1"/>
          </p:cNvSpPr>
          <p:nvPr/>
        </p:nvSpPr>
        <p:spPr bwMode="auto">
          <a:xfrm>
            <a:off x="3073400" y="38989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0" name="Rectangle 2207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1" name="Rectangle 2208"/>
          <p:cNvSpPr>
            <a:spLocks noChangeArrowheads="1"/>
          </p:cNvSpPr>
          <p:nvPr/>
        </p:nvSpPr>
        <p:spPr bwMode="auto">
          <a:xfrm>
            <a:off x="3074988" y="38989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032" name="Group 2209"/>
          <p:cNvGrpSpPr>
            <a:grpSpLocks/>
          </p:cNvGrpSpPr>
          <p:nvPr/>
        </p:nvGrpSpPr>
        <p:grpSpPr bwMode="auto">
          <a:xfrm>
            <a:off x="2784475" y="3898900"/>
            <a:ext cx="366713" cy="488950"/>
            <a:chOff x="1754" y="2456"/>
            <a:chExt cx="231" cy="308"/>
          </a:xfrm>
        </p:grpSpPr>
        <p:sp>
          <p:nvSpPr>
            <p:cNvPr id="211154" name="Rectangle 2210"/>
            <p:cNvSpPr>
              <a:spLocks noChangeArrowheads="1"/>
            </p:cNvSpPr>
            <p:nvPr/>
          </p:nvSpPr>
          <p:spPr bwMode="auto">
            <a:xfrm>
              <a:off x="1938" y="2456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5" name="Rectangle 2211"/>
            <p:cNvSpPr>
              <a:spLocks noChangeArrowheads="1"/>
            </p:cNvSpPr>
            <p:nvPr/>
          </p:nvSpPr>
          <p:spPr bwMode="auto">
            <a:xfrm>
              <a:off x="1939" y="2456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6" name="Rectangle 2212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7" name="Rectangle 2213"/>
            <p:cNvSpPr>
              <a:spLocks noChangeArrowheads="1"/>
            </p:cNvSpPr>
            <p:nvPr/>
          </p:nvSpPr>
          <p:spPr bwMode="auto">
            <a:xfrm>
              <a:off x="1940" y="2456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8" name="Rectangle 2214"/>
            <p:cNvSpPr>
              <a:spLocks noChangeArrowheads="1"/>
            </p:cNvSpPr>
            <p:nvPr/>
          </p:nvSpPr>
          <p:spPr bwMode="auto">
            <a:xfrm>
              <a:off x="1941" y="2456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9" name="Rectangle 2215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0" name="Rectangle 2216"/>
            <p:cNvSpPr>
              <a:spLocks noChangeArrowheads="1"/>
            </p:cNvSpPr>
            <p:nvPr/>
          </p:nvSpPr>
          <p:spPr bwMode="auto">
            <a:xfrm>
              <a:off x="1942" y="2456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1" name="Rectangle 2217"/>
            <p:cNvSpPr>
              <a:spLocks noChangeArrowheads="1"/>
            </p:cNvSpPr>
            <p:nvPr/>
          </p:nvSpPr>
          <p:spPr bwMode="auto">
            <a:xfrm>
              <a:off x="1943" y="2456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2" name="Rectangle 2218"/>
            <p:cNvSpPr>
              <a:spLocks noChangeArrowheads="1"/>
            </p:cNvSpPr>
            <p:nvPr/>
          </p:nvSpPr>
          <p:spPr bwMode="auto">
            <a:xfrm>
              <a:off x="1944" y="2456"/>
              <a:ext cx="1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3" name="Rectangle 2219"/>
            <p:cNvSpPr>
              <a:spLocks noChangeArrowheads="1"/>
            </p:cNvSpPr>
            <p:nvPr/>
          </p:nvSpPr>
          <p:spPr bwMode="auto">
            <a:xfrm>
              <a:off x="1945" y="2456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4" name="Rectangle 2220"/>
            <p:cNvSpPr>
              <a:spLocks noChangeArrowheads="1"/>
            </p:cNvSpPr>
            <p:nvPr/>
          </p:nvSpPr>
          <p:spPr bwMode="auto">
            <a:xfrm>
              <a:off x="1946" y="2456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5" name="Rectangle 2221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6" name="Rectangle 2222"/>
            <p:cNvSpPr>
              <a:spLocks noChangeArrowheads="1"/>
            </p:cNvSpPr>
            <p:nvPr/>
          </p:nvSpPr>
          <p:spPr bwMode="auto">
            <a:xfrm>
              <a:off x="1947" y="2456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7" name="Rectangle 2223"/>
            <p:cNvSpPr>
              <a:spLocks noChangeArrowheads="1"/>
            </p:cNvSpPr>
            <p:nvPr/>
          </p:nvSpPr>
          <p:spPr bwMode="auto">
            <a:xfrm>
              <a:off x="1948" y="2456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8" name="Rectangle 2224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69" name="Rectangle 2225"/>
            <p:cNvSpPr>
              <a:spLocks noChangeArrowheads="1"/>
            </p:cNvSpPr>
            <p:nvPr/>
          </p:nvSpPr>
          <p:spPr bwMode="auto">
            <a:xfrm>
              <a:off x="1949" y="2456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0" name="Rectangle 2226"/>
            <p:cNvSpPr>
              <a:spLocks noChangeArrowheads="1"/>
            </p:cNvSpPr>
            <p:nvPr/>
          </p:nvSpPr>
          <p:spPr bwMode="auto">
            <a:xfrm>
              <a:off x="1950" y="2456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1" name="Rectangle 2227"/>
            <p:cNvSpPr>
              <a:spLocks noChangeArrowheads="1"/>
            </p:cNvSpPr>
            <p:nvPr/>
          </p:nvSpPr>
          <p:spPr bwMode="auto">
            <a:xfrm>
              <a:off x="1951" y="2456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2" name="Rectangle 2228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3" name="Rectangle 2229"/>
            <p:cNvSpPr>
              <a:spLocks noChangeArrowheads="1"/>
            </p:cNvSpPr>
            <p:nvPr/>
          </p:nvSpPr>
          <p:spPr bwMode="auto">
            <a:xfrm>
              <a:off x="1952" y="2456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4" name="Rectangle 2230"/>
            <p:cNvSpPr>
              <a:spLocks noChangeArrowheads="1"/>
            </p:cNvSpPr>
            <p:nvPr/>
          </p:nvSpPr>
          <p:spPr bwMode="auto">
            <a:xfrm>
              <a:off x="1953" y="2456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5" name="Rectangle 2231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6" name="Rectangle 2232"/>
            <p:cNvSpPr>
              <a:spLocks noChangeArrowheads="1"/>
            </p:cNvSpPr>
            <p:nvPr/>
          </p:nvSpPr>
          <p:spPr bwMode="auto">
            <a:xfrm>
              <a:off x="1954" y="2456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7" name="Rectangle 2233"/>
            <p:cNvSpPr>
              <a:spLocks noChangeArrowheads="1"/>
            </p:cNvSpPr>
            <p:nvPr/>
          </p:nvSpPr>
          <p:spPr bwMode="auto">
            <a:xfrm>
              <a:off x="1955" y="2456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8" name="Rectangle 2234"/>
            <p:cNvSpPr>
              <a:spLocks noChangeArrowheads="1"/>
            </p:cNvSpPr>
            <p:nvPr/>
          </p:nvSpPr>
          <p:spPr bwMode="auto">
            <a:xfrm>
              <a:off x="1956" y="2456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79" name="Rectangle 2235"/>
            <p:cNvSpPr>
              <a:spLocks noChangeArrowheads="1"/>
            </p:cNvSpPr>
            <p:nvPr/>
          </p:nvSpPr>
          <p:spPr bwMode="auto">
            <a:xfrm>
              <a:off x="1957" y="2456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0" name="Rectangle 2236"/>
            <p:cNvSpPr>
              <a:spLocks noChangeArrowheads="1"/>
            </p:cNvSpPr>
            <p:nvPr/>
          </p:nvSpPr>
          <p:spPr bwMode="auto">
            <a:xfrm>
              <a:off x="1957" y="2456"/>
              <a:ext cx="2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1" name="Rectangle 2237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2" name="Rectangle 2238"/>
            <p:cNvSpPr>
              <a:spLocks noChangeArrowheads="1"/>
            </p:cNvSpPr>
            <p:nvPr/>
          </p:nvSpPr>
          <p:spPr bwMode="auto">
            <a:xfrm>
              <a:off x="1959" y="2456"/>
              <a:ext cx="1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3" name="Rectangle 2239"/>
            <p:cNvSpPr>
              <a:spLocks noChangeArrowheads="1"/>
            </p:cNvSpPr>
            <p:nvPr/>
          </p:nvSpPr>
          <p:spPr bwMode="auto">
            <a:xfrm>
              <a:off x="1960" y="2456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4" name="Rectangle 2240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5" name="Rectangle 2241"/>
            <p:cNvSpPr>
              <a:spLocks noChangeArrowheads="1"/>
            </p:cNvSpPr>
            <p:nvPr/>
          </p:nvSpPr>
          <p:spPr bwMode="auto">
            <a:xfrm>
              <a:off x="1961" y="2456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6" name="Rectangle 2242"/>
            <p:cNvSpPr>
              <a:spLocks noChangeArrowheads="1"/>
            </p:cNvSpPr>
            <p:nvPr/>
          </p:nvSpPr>
          <p:spPr bwMode="auto">
            <a:xfrm>
              <a:off x="1962" y="2456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7" name="Rectangle 2243"/>
            <p:cNvSpPr>
              <a:spLocks noChangeArrowheads="1"/>
            </p:cNvSpPr>
            <p:nvPr/>
          </p:nvSpPr>
          <p:spPr bwMode="auto">
            <a:xfrm>
              <a:off x="1963" y="2456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8" name="Rectangle 2244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89" name="Rectangle 2245"/>
            <p:cNvSpPr>
              <a:spLocks noChangeArrowheads="1"/>
            </p:cNvSpPr>
            <p:nvPr/>
          </p:nvSpPr>
          <p:spPr bwMode="auto">
            <a:xfrm>
              <a:off x="1964" y="2456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0" name="Rectangle 2246"/>
            <p:cNvSpPr>
              <a:spLocks noChangeArrowheads="1"/>
            </p:cNvSpPr>
            <p:nvPr/>
          </p:nvSpPr>
          <p:spPr bwMode="auto">
            <a:xfrm>
              <a:off x="1965" y="2456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1" name="Rectangle 2247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2" name="Rectangle 2248"/>
            <p:cNvSpPr>
              <a:spLocks noChangeArrowheads="1"/>
            </p:cNvSpPr>
            <p:nvPr/>
          </p:nvSpPr>
          <p:spPr bwMode="auto">
            <a:xfrm>
              <a:off x="1966" y="2456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3" name="Rectangle 2249"/>
            <p:cNvSpPr>
              <a:spLocks noChangeArrowheads="1"/>
            </p:cNvSpPr>
            <p:nvPr/>
          </p:nvSpPr>
          <p:spPr bwMode="auto">
            <a:xfrm>
              <a:off x="1967" y="2456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4" name="Rectangle 2250"/>
            <p:cNvSpPr>
              <a:spLocks noChangeArrowheads="1"/>
            </p:cNvSpPr>
            <p:nvPr/>
          </p:nvSpPr>
          <p:spPr bwMode="auto">
            <a:xfrm>
              <a:off x="1967" y="2456"/>
              <a:ext cx="2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5" name="Rectangle 2251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6" name="Rectangle 2252"/>
            <p:cNvSpPr>
              <a:spLocks noChangeArrowheads="1"/>
            </p:cNvSpPr>
            <p:nvPr/>
          </p:nvSpPr>
          <p:spPr bwMode="auto">
            <a:xfrm>
              <a:off x="1969" y="245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7" name="Rectangle 2253"/>
            <p:cNvSpPr>
              <a:spLocks noChangeArrowheads="1"/>
            </p:cNvSpPr>
            <p:nvPr/>
          </p:nvSpPr>
          <p:spPr bwMode="auto">
            <a:xfrm>
              <a:off x="1970" y="245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8" name="Rectangle 2254"/>
            <p:cNvSpPr>
              <a:spLocks noChangeArrowheads="1"/>
            </p:cNvSpPr>
            <p:nvPr/>
          </p:nvSpPr>
          <p:spPr bwMode="auto">
            <a:xfrm>
              <a:off x="1971" y="245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99" name="Rectangle 2255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0" name="Rectangle 2256"/>
            <p:cNvSpPr>
              <a:spLocks noChangeArrowheads="1"/>
            </p:cNvSpPr>
            <p:nvPr/>
          </p:nvSpPr>
          <p:spPr bwMode="auto">
            <a:xfrm>
              <a:off x="1972" y="245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1" name="Rectangle 2257"/>
            <p:cNvSpPr>
              <a:spLocks noChangeArrowheads="1"/>
            </p:cNvSpPr>
            <p:nvPr/>
          </p:nvSpPr>
          <p:spPr bwMode="auto">
            <a:xfrm>
              <a:off x="1973" y="245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2" name="Rectangle 2258"/>
            <p:cNvSpPr>
              <a:spLocks noChangeArrowheads="1"/>
            </p:cNvSpPr>
            <p:nvPr/>
          </p:nvSpPr>
          <p:spPr bwMode="auto">
            <a:xfrm>
              <a:off x="1974" y="245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3" name="Rectangle 2259"/>
            <p:cNvSpPr>
              <a:spLocks noChangeArrowheads="1"/>
            </p:cNvSpPr>
            <p:nvPr/>
          </p:nvSpPr>
          <p:spPr bwMode="auto">
            <a:xfrm>
              <a:off x="1974" y="2456"/>
              <a:ext cx="2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4" name="Rectangle 2260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5" name="Rectangle 2261"/>
            <p:cNvSpPr>
              <a:spLocks noChangeArrowheads="1"/>
            </p:cNvSpPr>
            <p:nvPr/>
          </p:nvSpPr>
          <p:spPr bwMode="auto">
            <a:xfrm>
              <a:off x="1976" y="245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6" name="Rectangle 2262"/>
            <p:cNvSpPr>
              <a:spLocks noChangeArrowheads="1"/>
            </p:cNvSpPr>
            <p:nvPr/>
          </p:nvSpPr>
          <p:spPr bwMode="auto">
            <a:xfrm>
              <a:off x="1977" y="245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7" name="Rectangle 2263"/>
            <p:cNvSpPr>
              <a:spLocks noChangeArrowheads="1"/>
            </p:cNvSpPr>
            <p:nvPr/>
          </p:nvSpPr>
          <p:spPr bwMode="auto">
            <a:xfrm>
              <a:off x="1978" y="245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8" name="Rectangle 2264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09" name="Rectangle 2265"/>
            <p:cNvSpPr>
              <a:spLocks noChangeArrowheads="1"/>
            </p:cNvSpPr>
            <p:nvPr/>
          </p:nvSpPr>
          <p:spPr bwMode="auto">
            <a:xfrm>
              <a:off x="1979" y="245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0" name="Rectangle 2266"/>
            <p:cNvSpPr>
              <a:spLocks noChangeArrowheads="1"/>
            </p:cNvSpPr>
            <p:nvPr/>
          </p:nvSpPr>
          <p:spPr bwMode="auto">
            <a:xfrm>
              <a:off x="1980" y="245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1" name="Rectangle 2267"/>
            <p:cNvSpPr>
              <a:spLocks noChangeArrowheads="1"/>
            </p:cNvSpPr>
            <p:nvPr/>
          </p:nvSpPr>
          <p:spPr bwMode="auto">
            <a:xfrm>
              <a:off x="1981" y="245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2" name="Rectangle 2268"/>
            <p:cNvSpPr>
              <a:spLocks noChangeArrowheads="1"/>
            </p:cNvSpPr>
            <p:nvPr/>
          </p:nvSpPr>
          <p:spPr bwMode="auto">
            <a:xfrm>
              <a:off x="1982" y="245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3" name="Rectangle 2269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4" name="Rectangle 2270"/>
            <p:cNvSpPr>
              <a:spLocks noChangeArrowheads="1"/>
            </p:cNvSpPr>
            <p:nvPr/>
          </p:nvSpPr>
          <p:spPr bwMode="auto">
            <a:xfrm>
              <a:off x="1983" y="245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5" name="Rectangle 2271"/>
            <p:cNvSpPr>
              <a:spLocks noChangeArrowheads="1"/>
            </p:cNvSpPr>
            <p:nvPr/>
          </p:nvSpPr>
          <p:spPr bwMode="auto">
            <a:xfrm>
              <a:off x="1984" y="245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6" name="Rectangle 2272"/>
            <p:cNvSpPr>
              <a:spLocks noChangeArrowheads="1"/>
            </p:cNvSpPr>
            <p:nvPr/>
          </p:nvSpPr>
          <p:spPr bwMode="auto">
            <a:xfrm>
              <a:off x="1918" y="2456"/>
              <a:ext cx="66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7" name="Rectangle 2273"/>
            <p:cNvSpPr>
              <a:spLocks noChangeArrowheads="1"/>
            </p:cNvSpPr>
            <p:nvPr/>
          </p:nvSpPr>
          <p:spPr bwMode="auto">
            <a:xfrm>
              <a:off x="1787" y="245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8" name="Rectangle 2274"/>
            <p:cNvSpPr>
              <a:spLocks noChangeArrowheads="1"/>
            </p:cNvSpPr>
            <p:nvPr/>
          </p:nvSpPr>
          <p:spPr bwMode="auto">
            <a:xfrm>
              <a:off x="1788" y="245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19" name="Rectangle 2275"/>
            <p:cNvSpPr>
              <a:spLocks noChangeArrowheads="1"/>
            </p:cNvSpPr>
            <p:nvPr/>
          </p:nvSpPr>
          <p:spPr bwMode="auto">
            <a:xfrm>
              <a:off x="1790" y="245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0" name="Rectangle 2276"/>
            <p:cNvSpPr>
              <a:spLocks noChangeArrowheads="1"/>
            </p:cNvSpPr>
            <p:nvPr/>
          </p:nvSpPr>
          <p:spPr bwMode="auto">
            <a:xfrm>
              <a:off x="1793" y="245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1" name="Rectangle 2277"/>
            <p:cNvSpPr>
              <a:spLocks noChangeArrowheads="1"/>
            </p:cNvSpPr>
            <p:nvPr/>
          </p:nvSpPr>
          <p:spPr bwMode="auto">
            <a:xfrm>
              <a:off x="1795" y="245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2" name="Rectangle 2278"/>
            <p:cNvSpPr>
              <a:spLocks noChangeArrowheads="1"/>
            </p:cNvSpPr>
            <p:nvPr/>
          </p:nvSpPr>
          <p:spPr bwMode="auto">
            <a:xfrm>
              <a:off x="1798" y="2456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3" name="Rectangle 2279"/>
            <p:cNvSpPr>
              <a:spLocks noChangeArrowheads="1"/>
            </p:cNvSpPr>
            <p:nvPr/>
          </p:nvSpPr>
          <p:spPr bwMode="auto">
            <a:xfrm>
              <a:off x="1801" y="2456"/>
              <a:ext cx="4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4" name="Rectangle 2280"/>
            <p:cNvSpPr>
              <a:spLocks noChangeArrowheads="1"/>
            </p:cNvSpPr>
            <p:nvPr/>
          </p:nvSpPr>
          <p:spPr bwMode="auto">
            <a:xfrm>
              <a:off x="1805" y="245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5" name="Rectangle 2281"/>
            <p:cNvSpPr>
              <a:spLocks noChangeArrowheads="1"/>
            </p:cNvSpPr>
            <p:nvPr/>
          </p:nvSpPr>
          <p:spPr bwMode="auto">
            <a:xfrm>
              <a:off x="1807" y="245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6" name="Rectangle 2282"/>
            <p:cNvSpPr>
              <a:spLocks noChangeArrowheads="1"/>
            </p:cNvSpPr>
            <p:nvPr/>
          </p:nvSpPr>
          <p:spPr bwMode="auto">
            <a:xfrm>
              <a:off x="1810" y="245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7" name="Rectangle 2283"/>
            <p:cNvSpPr>
              <a:spLocks noChangeArrowheads="1"/>
            </p:cNvSpPr>
            <p:nvPr/>
          </p:nvSpPr>
          <p:spPr bwMode="auto">
            <a:xfrm>
              <a:off x="1813" y="245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8" name="Rectangle 2284"/>
            <p:cNvSpPr>
              <a:spLocks noChangeArrowheads="1"/>
            </p:cNvSpPr>
            <p:nvPr/>
          </p:nvSpPr>
          <p:spPr bwMode="auto">
            <a:xfrm>
              <a:off x="1816" y="245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29" name="Rectangle 2285"/>
            <p:cNvSpPr>
              <a:spLocks noChangeArrowheads="1"/>
            </p:cNvSpPr>
            <p:nvPr/>
          </p:nvSpPr>
          <p:spPr bwMode="auto">
            <a:xfrm>
              <a:off x="1819" y="245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0" name="Rectangle 2286"/>
            <p:cNvSpPr>
              <a:spLocks noChangeArrowheads="1"/>
            </p:cNvSpPr>
            <p:nvPr/>
          </p:nvSpPr>
          <p:spPr bwMode="auto">
            <a:xfrm>
              <a:off x="1822" y="245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1" name="Rectangle 2287"/>
            <p:cNvSpPr>
              <a:spLocks noChangeArrowheads="1"/>
            </p:cNvSpPr>
            <p:nvPr/>
          </p:nvSpPr>
          <p:spPr bwMode="auto">
            <a:xfrm>
              <a:off x="1825" y="245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2" name="Rectangle 2288"/>
            <p:cNvSpPr>
              <a:spLocks noChangeArrowheads="1"/>
            </p:cNvSpPr>
            <p:nvPr/>
          </p:nvSpPr>
          <p:spPr bwMode="auto">
            <a:xfrm>
              <a:off x="1827" y="245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3" name="Rectangle 2289"/>
            <p:cNvSpPr>
              <a:spLocks noChangeArrowheads="1"/>
            </p:cNvSpPr>
            <p:nvPr/>
          </p:nvSpPr>
          <p:spPr bwMode="auto">
            <a:xfrm>
              <a:off x="1831" y="245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4" name="Rectangle 2290"/>
            <p:cNvSpPr>
              <a:spLocks noChangeArrowheads="1"/>
            </p:cNvSpPr>
            <p:nvPr/>
          </p:nvSpPr>
          <p:spPr bwMode="auto">
            <a:xfrm>
              <a:off x="1833" y="245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5" name="Rectangle 2291"/>
            <p:cNvSpPr>
              <a:spLocks noChangeArrowheads="1"/>
            </p:cNvSpPr>
            <p:nvPr/>
          </p:nvSpPr>
          <p:spPr bwMode="auto">
            <a:xfrm>
              <a:off x="1836" y="245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6" name="Rectangle 2292"/>
            <p:cNvSpPr>
              <a:spLocks noChangeArrowheads="1"/>
            </p:cNvSpPr>
            <p:nvPr/>
          </p:nvSpPr>
          <p:spPr bwMode="auto">
            <a:xfrm>
              <a:off x="1839" y="245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7" name="Rectangle 2293"/>
            <p:cNvSpPr>
              <a:spLocks noChangeArrowheads="1"/>
            </p:cNvSpPr>
            <p:nvPr/>
          </p:nvSpPr>
          <p:spPr bwMode="auto">
            <a:xfrm>
              <a:off x="1842" y="245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8" name="Rectangle 2294"/>
            <p:cNvSpPr>
              <a:spLocks noChangeArrowheads="1"/>
            </p:cNvSpPr>
            <p:nvPr/>
          </p:nvSpPr>
          <p:spPr bwMode="auto">
            <a:xfrm>
              <a:off x="1845" y="245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39" name="Rectangle 2295"/>
            <p:cNvSpPr>
              <a:spLocks noChangeArrowheads="1"/>
            </p:cNvSpPr>
            <p:nvPr/>
          </p:nvSpPr>
          <p:spPr bwMode="auto">
            <a:xfrm>
              <a:off x="1848" y="245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0" name="Rectangle 2296"/>
            <p:cNvSpPr>
              <a:spLocks noChangeArrowheads="1"/>
            </p:cNvSpPr>
            <p:nvPr/>
          </p:nvSpPr>
          <p:spPr bwMode="auto">
            <a:xfrm>
              <a:off x="1851" y="245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1" name="Rectangle 2297"/>
            <p:cNvSpPr>
              <a:spLocks noChangeArrowheads="1"/>
            </p:cNvSpPr>
            <p:nvPr/>
          </p:nvSpPr>
          <p:spPr bwMode="auto">
            <a:xfrm>
              <a:off x="1853" y="245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2" name="Rectangle 2298"/>
            <p:cNvSpPr>
              <a:spLocks noChangeArrowheads="1"/>
            </p:cNvSpPr>
            <p:nvPr/>
          </p:nvSpPr>
          <p:spPr bwMode="auto">
            <a:xfrm>
              <a:off x="1856" y="245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3" name="Rectangle 2299"/>
            <p:cNvSpPr>
              <a:spLocks noChangeArrowheads="1"/>
            </p:cNvSpPr>
            <p:nvPr/>
          </p:nvSpPr>
          <p:spPr bwMode="auto">
            <a:xfrm>
              <a:off x="1859" y="2456"/>
              <a:ext cx="2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4" name="Rectangle 2300"/>
            <p:cNvSpPr>
              <a:spLocks noChangeArrowheads="1"/>
            </p:cNvSpPr>
            <p:nvPr/>
          </p:nvSpPr>
          <p:spPr bwMode="auto">
            <a:xfrm>
              <a:off x="1861" y="2456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5" name="Rectangle 2301"/>
            <p:cNvSpPr>
              <a:spLocks noChangeArrowheads="1"/>
            </p:cNvSpPr>
            <p:nvPr/>
          </p:nvSpPr>
          <p:spPr bwMode="auto">
            <a:xfrm>
              <a:off x="1865" y="245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6" name="Rectangle 2302"/>
            <p:cNvSpPr>
              <a:spLocks noChangeArrowheads="1"/>
            </p:cNvSpPr>
            <p:nvPr/>
          </p:nvSpPr>
          <p:spPr bwMode="auto">
            <a:xfrm>
              <a:off x="1868" y="245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7" name="Rectangle 2303"/>
            <p:cNvSpPr>
              <a:spLocks noChangeArrowheads="1"/>
            </p:cNvSpPr>
            <p:nvPr/>
          </p:nvSpPr>
          <p:spPr bwMode="auto">
            <a:xfrm>
              <a:off x="1871" y="2456"/>
              <a:ext cx="2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8" name="Rectangle 2304"/>
            <p:cNvSpPr>
              <a:spLocks noChangeArrowheads="1"/>
            </p:cNvSpPr>
            <p:nvPr/>
          </p:nvSpPr>
          <p:spPr bwMode="auto">
            <a:xfrm>
              <a:off x="1873" y="245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49" name="Rectangle 2305"/>
            <p:cNvSpPr>
              <a:spLocks noChangeArrowheads="1"/>
            </p:cNvSpPr>
            <p:nvPr/>
          </p:nvSpPr>
          <p:spPr bwMode="auto">
            <a:xfrm>
              <a:off x="1876" y="2456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0" name="Rectangle 2306"/>
            <p:cNvSpPr>
              <a:spLocks noChangeArrowheads="1"/>
            </p:cNvSpPr>
            <p:nvPr/>
          </p:nvSpPr>
          <p:spPr bwMode="auto">
            <a:xfrm>
              <a:off x="1879" y="245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1" name="Rectangle 2307"/>
            <p:cNvSpPr>
              <a:spLocks noChangeArrowheads="1"/>
            </p:cNvSpPr>
            <p:nvPr/>
          </p:nvSpPr>
          <p:spPr bwMode="auto">
            <a:xfrm>
              <a:off x="1883" y="245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2" name="Rectangle 2308"/>
            <p:cNvSpPr>
              <a:spLocks noChangeArrowheads="1"/>
            </p:cNvSpPr>
            <p:nvPr/>
          </p:nvSpPr>
          <p:spPr bwMode="auto">
            <a:xfrm>
              <a:off x="1886" y="245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3" name="Rectangle 2309"/>
            <p:cNvSpPr>
              <a:spLocks noChangeArrowheads="1"/>
            </p:cNvSpPr>
            <p:nvPr/>
          </p:nvSpPr>
          <p:spPr bwMode="auto">
            <a:xfrm>
              <a:off x="1889" y="245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4" name="Rectangle 2310"/>
            <p:cNvSpPr>
              <a:spLocks noChangeArrowheads="1"/>
            </p:cNvSpPr>
            <p:nvPr/>
          </p:nvSpPr>
          <p:spPr bwMode="auto">
            <a:xfrm>
              <a:off x="1891" y="245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5" name="Rectangle 2311"/>
            <p:cNvSpPr>
              <a:spLocks noChangeArrowheads="1"/>
            </p:cNvSpPr>
            <p:nvPr/>
          </p:nvSpPr>
          <p:spPr bwMode="auto">
            <a:xfrm>
              <a:off x="1894" y="245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6" name="Rectangle 2312"/>
            <p:cNvSpPr>
              <a:spLocks noChangeArrowheads="1"/>
            </p:cNvSpPr>
            <p:nvPr/>
          </p:nvSpPr>
          <p:spPr bwMode="auto">
            <a:xfrm>
              <a:off x="1897" y="245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7" name="Rectangle 2313"/>
            <p:cNvSpPr>
              <a:spLocks noChangeArrowheads="1"/>
            </p:cNvSpPr>
            <p:nvPr/>
          </p:nvSpPr>
          <p:spPr bwMode="auto">
            <a:xfrm>
              <a:off x="1899" y="2456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8" name="Rectangle 2314"/>
            <p:cNvSpPr>
              <a:spLocks noChangeArrowheads="1"/>
            </p:cNvSpPr>
            <p:nvPr/>
          </p:nvSpPr>
          <p:spPr bwMode="auto">
            <a:xfrm>
              <a:off x="1902" y="2456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59" name="Rectangle 2315"/>
            <p:cNvSpPr>
              <a:spLocks noChangeArrowheads="1"/>
            </p:cNvSpPr>
            <p:nvPr/>
          </p:nvSpPr>
          <p:spPr bwMode="auto">
            <a:xfrm>
              <a:off x="1906" y="245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0" name="Rectangle 2316"/>
            <p:cNvSpPr>
              <a:spLocks noChangeArrowheads="1"/>
            </p:cNvSpPr>
            <p:nvPr/>
          </p:nvSpPr>
          <p:spPr bwMode="auto">
            <a:xfrm>
              <a:off x="1909" y="245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1" name="Rectangle 2317"/>
            <p:cNvSpPr>
              <a:spLocks noChangeArrowheads="1"/>
            </p:cNvSpPr>
            <p:nvPr/>
          </p:nvSpPr>
          <p:spPr bwMode="auto">
            <a:xfrm>
              <a:off x="1911" y="2456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2" name="Rectangle 2318"/>
            <p:cNvSpPr>
              <a:spLocks noChangeArrowheads="1"/>
            </p:cNvSpPr>
            <p:nvPr/>
          </p:nvSpPr>
          <p:spPr bwMode="auto">
            <a:xfrm>
              <a:off x="1914" y="2456"/>
              <a:ext cx="3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3" name="Rectangle 2319"/>
            <p:cNvSpPr>
              <a:spLocks noChangeArrowheads="1"/>
            </p:cNvSpPr>
            <p:nvPr/>
          </p:nvSpPr>
          <p:spPr bwMode="auto">
            <a:xfrm>
              <a:off x="1788" y="245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4" name="Rectangle 2320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5" name="Rectangle 2321"/>
            <p:cNvSpPr>
              <a:spLocks noChangeArrowheads="1"/>
            </p:cNvSpPr>
            <p:nvPr/>
          </p:nvSpPr>
          <p:spPr bwMode="auto">
            <a:xfrm>
              <a:off x="1754" y="247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6" name="Rectangle 2322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7" name="Rectangle 2323"/>
            <p:cNvSpPr>
              <a:spLocks noChangeArrowheads="1"/>
            </p:cNvSpPr>
            <p:nvPr/>
          </p:nvSpPr>
          <p:spPr bwMode="auto">
            <a:xfrm>
              <a:off x="1755" y="247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8" name="Rectangle 2324"/>
            <p:cNvSpPr>
              <a:spLocks noChangeArrowheads="1"/>
            </p:cNvSpPr>
            <p:nvPr/>
          </p:nvSpPr>
          <p:spPr bwMode="auto">
            <a:xfrm>
              <a:off x="1756" y="2470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69" name="Rectangle 2325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0" name="Rectangle 2326"/>
            <p:cNvSpPr>
              <a:spLocks noChangeArrowheads="1"/>
            </p:cNvSpPr>
            <p:nvPr/>
          </p:nvSpPr>
          <p:spPr bwMode="auto">
            <a:xfrm>
              <a:off x="1757" y="2470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1" name="Rectangle 2327"/>
            <p:cNvSpPr>
              <a:spLocks noChangeArrowheads="1"/>
            </p:cNvSpPr>
            <p:nvPr/>
          </p:nvSpPr>
          <p:spPr bwMode="auto">
            <a:xfrm>
              <a:off x="1758" y="247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2" name="Rectangle 2328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3" name="Rectangle 2329"/>
            <p:cNvSpPr>
              <a:spLocks noChangeArrowheads="1"/>
            </p:cNvSpPr>
            <p:nvPr/>
          </p:nvSpPr>
          <p:spPr bwMode="auto">
            <a:xfrm>
              <a:off x="1759" y="247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4" name="Rectangle 2330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5" name="Rectangle 2331"/>
            <p:cNvSpPr>
              <a:spLocks noChangeArrowheads="1"/>
            </p:cNvSpPr>
            <p:nvPr/>
          </p:nvSpPr>
          <p:spPr bwMode="auto">
            <a:xfrm>
              <a:off x="1760" y="247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6" name="Rectangle 2332"/>
            <p:cNvSpPr>
              <a:spLocks noChangeArrowheads="1"/>
            </p:cNvSpPr>
            <p:nvPr/>
          </p:nvSpPr>
          <p:spPr bwMode="auto">
            <a:xfrm>
              <a:off x="1761" y="247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7" name="Rectangle 2333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8" name="Rectangle 2334"/>
            <p:cNvSpPr>
              <a:spLocks noChangeArrowheads="1"/>
            </p:cNvSpPr>
            <p:nvPr/>
          </p:nvSpPr>
          <p:spPr bwMode="auto">
            <a:xfrm>
              <a:off x="1762" y="2470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79" name="Rectangle 2335"/>
            <p:cNvSpPr>
              <a:spLocks noChangeArrowheads="1"/>
            </p:cNvSpPr>
            <p:nvPr/>
          </p:nvSpPr>
          <p:spPr bwMode="auto">
            <a:xfrm>
              <a:off x="1763" y="247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0" name="Rectangle 2336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1" name="Rectangle 2337"/>
            <p:cNvSpPr>
              <a:spLocks noChangeArrowheads="1"/>
            </p:cNvSpPr>
            <p:nvPr/>
          </p:nvSpPr>
          <p:spPr bwMode="auto">
            <a:xfrm>
              <a:off x="1764" y="247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2" name="Rectangle 2338"/>
            <p:cNvSpPr>
              <a:spLocks noChangeArrowheads="1"/>
            </p:cNvSpPr>
            <p:nvPr/>
          </p:nvSpPr>
          <p:spPr bwMode="auto">
            <a:xfrm>
              <a:off x="1765" y="247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3" name="Rectangle 2339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4" name="Rectangle 2340"/>
            <p:cNvSpPr>
              <a:spLocks noChangeArrowheads="1"/>
            </p:cNvSpPr>
            <p:nvPr/>
          </p:nvSpPr>
          <p:spPr bwMode="auto">
            <a:xfrm>
              <a:off x="1766" y="2470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5" name="Rectangle 2341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6" name="Rectangle 2342"/>
            <p:cNvSpPr>
              <a:spLocks noChangeArrowheads="1"/>
            </p:cNvSpPr>
            <p:nvPr/>
          </p:nvSpPr>
          <p:spPr bwMode="auto">
            <a:xfrm>
              <a:off x="1767" y="2470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7" name="Rectangle 2343"/>
            <p:cNvSpPr>
              <a:spLocks noChangeArrowheads="1"/>
            </p:cNvSpPr>
            <p:nvPr/>
          </p:nvSpPr>
          <p:spPr bwMode="auto">
            <a:xfrm>
              <a:off x="1768" y="247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8" name="Rectangle 2344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89" name="Rectangle 2345"/>
            <p:cNvSpPr>
              <a:spLocks noChangeArrowheads="1"/>
            </p:cNvSpPr>
            <p:nvPr/>
          </p:nvSpPr>
          <p:spPr bwMode="auto">
            <a:xfrm>
              <a:off x="1769" y="2470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0" name="Rectangle 2346"/>
            <p:cNvSpPr>
              <a:spLocks noChangeArrowheads="1"/>
            </p:cNvSpPr>
            <p:nvPr/>
          </p:nvSpPr>
          <p:spPr bwMode="auto">
            <a:xfrm>
              <a:off x="1770" y="247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1" name="Rectangle 2347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2" name="Rectangle 2348"/>
            <p:cNvSpPr>
              <a:spLocks noChangeArrowheads="1"/>
            </p:cNvSpPr>
            <p:nvPr/>
          </p:nvSpPr>
          <p:spPr bwMode="auto">
            <a:xfrm>
              <a:off x="1771" y="247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3" name="Rectangle 2349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4" name="Rectangle 2350"/>
            <p:cNvSpPr>
              <a:spLocks noChangeArrowheads="1"/>
            </p:cNvSpPr>
            <p:nvPr/>
          </p:nvSpPr>
          <p:spPr bwMode="auto">
            <a:xfrm>
              <a:off x="1772" y="2470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5" name="Rectangle 2351"/>
            <p:cNvSpPr>
              <a:spLocks noChangeArrowheads="1"/>
            </p:cNvSpPr>
            <p:nvPr/>
          </p:nvSpPr>
          <p:spPr bwMode="auto">
            <a:xfrm>
              <a:off x="1773" y="247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6" name="Rectangle 2352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7" name="Rectangle 2353"/>
            <p:cNvSpPr>
              <a:spLocks noChangeArrowheads="1"/>
            </p:cNvSpPr>
            <p:nvPr/>
          </p:nvSpPr>
          <p:spPr bwMode="auto">
            <a:xfrm>
              <a:off x="1774" y="247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8" name="Rectangle 2354"/>
            <p:cNvSpPr>
              <a:spLocks noChangeArrowheads="1"/>
            </p:cNvSpPr>
            <p:nvPr/>
          </p:nvSpPr>
          <p:spPr bwMode="auto">
            <a:xfrm>
              <a:off x="1775" y="247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99" name="Rectangle 2355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0" name="Rectangle 2356"/>
            <p:cNvSpPr>
              <a:spLocks noChangeArrowheads="1"/>
            </p:cNvSpPr>
            <p:nvPr/>
          </p:nvSpPr>
          <p:spPr bwMode="auto">
            <a:xfrm>
              <a:off x="1776" y="247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1" name="Rectangle 2357"/>
            <p:cNvSpPr>
              <a:spLocks noChangeArrowheads="1"/>
            </p:cNvSpPr>
            <p:nvPr/>
          </p:nvSpPr>
          <p:spPr bwMode="auto">
            <a:xfrm>
              <a:off x="1777" y="247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2" name="Rectangle 2358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3" name="Rectangle 2359"/>
            <p:cNvSpPr>
              <a:spLocks noChangeArrowheads="1"/>
            </p:cNvSpPr>
            <p:nvPr/>
          </p:nvSpPr>
          <p:spPr bwMode="auto">
            <a:xfrm>
              <a:off x="1778" y="247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4" name="Rectangle 2360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5" name="Rectangle 2361"/>
            <p:cNvSpPr>
              <a:spLocks noChangeArrowheads="1"/>
            </p:cNvSpPr>
            <p:nvPr/>
          </p:nvSpPr>
          <p:spPr bwMode="auto">
            <a:xfrm>
              <a:off x="1779" y="247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6" name="Rectangle 2362"/>
            <p:cNvSpPr>
              <a:spLocks noChangeArrowheads="1"/>
            </p:cNvSpPr>
            <p:nvPr/>
          </p:nvSpPr>
          <p:spPr bwMode="auto">
            <a:xfrm>
              <a:off x="1780" y="2470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7" name="Rectangle 2363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8" name="Rectangle 2364"/>
            <p:cNvSpPr>
              <a:spLocks noChangeArrowheads="1"/>
            </p:cNvSpPr>
            <p:nvPr/>
          </p:nvSpPr>
          <p:spPr bwMode="auto">
            <a:xfrm>
              <a:off x="1781" y="247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09" name="Rectangle 2365"/>
            <p:cNvSpPr>
              <a:spLocks noChangeArrowheads="1"/>
            </p:cNvSpPr>
            <p:nvPr/>
          </p:nvSpPr>
          <p:spPr bwMode="auto">
            <a:xfrm>
              <a:off x="1782" y="247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0" name="Rectangle 2366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1" name="Rectangle 2367"/>
            <p:cNvSpPr>
              <a:spLocks noChangeArrowheads="1"/>
            </p:cNvSpPr>
            <p:nvPr/>
          </p:nvSpPr>
          <p:spPr bwMode="auto">
            <a:xfrm>
              <a:off x="1783" y="247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2" name="Rectangle 2368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3" name="Rectangle 2369"/>
            <p:cNvSpPr>
              <a:spLocks noChangeArrowheads="1"/>
            </p:cNvSpPr>
            <p:nvPr/>
          </p:nvSpPr>
          <p:spPr bwMode="auto">
            <a:xfrm>
              <a:off x="1784" y="247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4" name="Rectangle 2370"/>
            <p:cNvSpPr>
              <a:spLocks noChangeArrowheads="1"/>
            </p:cNvSpPr>
            <p:nvPr/>
          </p:nvSpPr>
          <p:spPr bwMode="auto">
            <a:xfrm>
              <a:off x="1785" y="2470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5" name="Rectangle 2371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6" name="Rectangle 2372"/>
            <p:cNvSpPr>
              <a:spLocks noChangeArrowheads="1"/>
            </p:cNvSpPr>
            <p:nvPr/>
          </p:nvSpPr>
          <p:spPr bwMode="auto">
            <a:xfrm>
              <a:off x="1786" y="247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7" name="Rectangle 2373"/>
            <p:cNvSpPr>
              <a:spLocks noChangeArrowheads="1"/>
            </p:cNvSpPr>
            <p:nvPr/>
          </p:nvSpPr>
          <p:spPr bwMode="auto">
            <a:xfrm>
              <a:off x="1787" y="247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8" name="Rectangle 2374"/>
            <p:cNvSpPr>
              <a:spLocks noChangeArrowheads="1"/>
            </p:cNvSpPr>
            <p:nvPr/>
          </p:nvSpPr>
          <p:spPr bwMode="auto">
            <a:xfrm>
              <a:off x="1754" y="2471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19" name="Rectangle 2375"/>
            <p:cNvSpPr>
              <a:spLocks noChangeArrowheads="1"/>
            </p:cNvSpPr>
            <p:nvPr/>
          </p:nvSpPr>
          <p:spPr bwMode="auto">
            <a:xfrm>
              <a:off x="1762" y="248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0" name="Rectangle 2376"/>
            <p:cNvSpPr>
              <a:spLocks noChangeArrowheads="1"/>
            </p:cNvSpPr>
            <p:nvPr/>
          </p:nvSpPr>
          <p:spPr bwMode="auto">
            <a:xfrm>
              <a:off x="1762" y="2483"/>
              <a:ext cx="26" cy="5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1" name="Rectangle 2377"/>
            <p:cNvSpPr>
              <a:spLocks noChangeArrowheads="1"/>
            </p:cNvSpPr>
            <p:nvPr/>
          </p:nvSpPr>
          <p:spPr bwMode="auto">
            <a:xfrm>
              <a:off x="1762" y="2488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2" name="Rectangle 2378"/>
            <p:cNvSpPr>
              <a:spLocks noChangeArrowheads="1"/>
            </p:cNvSpPr>
            <p:nvPr/>
          </p:nvSpPr>
          <p:spPr bwMode="auto">
            <a:xfrm>
              <a:off x="1762" y="2492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3" name="Rectangle 2379"/>
            <p:cNvSpPr>
              <a:spLocks noChangeArrowheads="1"/>
            </p:cNvSpPr>
            <p:nvPr/>
          </p:nvSpPr>
          <p:spPr bwMode="auto">
            <a:xfrm>
              <a:off x="1762" y="2496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4" name="Rectangle 2380"/>
            <p:cNvSpPr>
              <a:spLocks noChangeArrowheads="1"/>
            </p:cNvSpPr>
            <p:nvPr/>
          </p:nvSpPr>
          <p:spPr bwMode="auto">
            <a:xfrm>
              <a:off x="1762" y="250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5" name="Rectangle 2381"/>
            <p:cNvSpPr>
              <a:spLocks noChangeArrowheads="1"/>
            </p:cNvSpPr>
            <p:nvPr/>
          </p:nvSpPr>
          <p:spPr bwMode="auto">
            <a:xfrm>
              <a:off x="1762" y="2504"/>
              <a:ext cx="26" cy="5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6" name="Rectangle 2382"/>
            <p:cNvSpPr>
              <a:spLocks noChangeArrowheads="1"/>
            </p:cNvSpPr>
            <p:nvPr/>
          </p:nvSpPr>
          <p:spPr bwMode="auto">
            <a:xfrm>
              <a:off x="1762" y="2509"/>
              <a:ext cx="26" cy="3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7" name="Rectangle 2383"/>
            <p:cNvSpPr>
              <a:spLocks noChangeArrowheads="1"/>
            </p:cNvSpPr>
            <p:nvPr/>
          </p:nvSpPr>
          <p:spPr bwMode="auto">
            <a:xfrm>
              <a:off x="1762" y="2512"/>
              <a:ext cx="26" cy="5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8" name="Rectangle 2384"/>
            <p:cNvSpPr>
              <a:spLocks noChangeArrowheads="1"/>
            </p:cNvSpPr>
            <p:nvPr/>
          </p:nvSpPr>
          <p:spPr bwMode="auto">
            <a:xfrm>
              <a:off x="1762" y="2517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29" name="Rectangle 2385"/>
            <p:cNvSpPr>
              <a:spLocks noChangeArrowheads="1"/>
            </p:cNvSpPr>
            <p:nvPr/>
          </p:nvSpPr>
          <p:spPr bwMode="auto">
            <a:xfrm>
              <a:off x="1762" y="2521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0" name="Rectangle 2386"/>
            <p:cNvSpPr>
              <a:spLocks noChangeArrowheads="1"/>
            </p:cNvSpPr>
            <p:nvPr/>
          </p:nvSpPr>
          <p:spPr bwMode="auto">
            <a:xfrm>
              <a:off x="1762" y="2525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1" name="Rectangle 2387"/>
            <p:cNvSpPr>
              <a:spLocks noChangeArrowheads="1"/>
            </p:cNvSpPr>
            <p:nvPr/>
          </p:nvSpPr>
          <p:spPr bwMode="auto">
            <a:xfrm>
              <a:off x="1762" y="252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2" name="Rectangle 2388"/>
            <p:cNvSpPr>
              <a:spLocks noChangeArrowheads="1"/>
            </p:cNvSpPr>
            <p:nvPr/>
          </p:nvSpPr>
          <p:spPr bwMode="auto">
            <a:xfrm>
              <a:off x="1762" y="253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3" name="Rectangle 2389"/>
            <p:cNvSpPr>
              <a:spLocks noChangeArrowheads="1"/>
            </p:cNvSpPr>
            <p:nvPr/>
          </p:nvSpPr>
          <p:spPr bwMode="auto">
            <a:xfrm>
              <a:off x="1762" y="253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4" name="Rectangle 2390"/>
            <p:cNvSpPr>
              <a:spLocks noChangeArrowheads="1"/>
            </p:cNvSpPr>
            <p:nvPr/>
          </p:nvSpPr>
          <p:spPr bwMode="auto">
            <a:xfrm>
              <a:off x="1762" y="2541"/>
              <a:ext cx="26" cy="5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5" name="Rectangle 2391"/>
            <p:cNvSpPr>
              <a:spLocks noChangeArrowheads="1"/>
            </p:cNvSpPr>
            <p:nvPr/>
          </p:nvSpPr>
          <p:spPr bwMode="auto">
            <a:xfrm>
              <a:off x="1762" y="2546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6" name="Rectangle 2392"/>
            <p:cNvSpPr>
              <a:spLocks noChangeArrowheads="1"/>
            </p:cNvSpPr>
            <p:nvPr/>
          </p:nvSpPr>
          <p:spPr bwMode="auto">
            <a:xfrm>
              <a:off x="1762" y="2550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7" name="Rectangle 2393"/>
            <p:cNvSpPr>
              <a:spLocks noChangeArrowheads="1"/>
            </p:cNvSpPr>
            <p:nvPr/>
          </p:nvSpPr>
          <p:spPr bwMode="auto">
            <a:xfrm>
              <a:off x="1762" y="2554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8" name="Rectangle 2394"/>
            <p:cNvSpPr>
              <a:spLocks noChangeArrowheads="1"/>
            </p:cNvSpPr>
            <p:nvPr/>
          </p:nvSpPr>
          <p:spPr bwMode="auto">
            <a:xfrm>
              <a:off x="1762" y="2558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39" name="Rectangle 2395"/>
            <p:cNvSpPr>
              <a:spLocks noChangeArrowheads="1"/>
            </p:cNvSpPr>
            <p:nvPr/>
          </p:nvSpPr>
          <p:spPr bwMode="auto">
            <a:xfrm>
              <a:off x="1762" y="2562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0" name="Rectangle 2396"/>
            <p:cNvSpPr>
              <a:spLocks noChangeArrowheads="1"/>
            </p:cNvSpPr>
            <p:nvPr/>
          </p:nvSpPr>
          <p:spPr bwMode="auto">
            <a:xfrm>
              <a:off x="1762" y="2566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1" name="Rectangle 2397"/>
            <p:cNvSpPr>
              <a:spLocks noChangeArrowheads="1"/>
            </p:cNvSpPr>
            <p:nvPr/>
          </p:nvSpPr>
          <p:spPr bwMode="auto">
            <a:xfrm>
              <a:off x="1762" y="2571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2" name="Rectangle 2398"/>
            <p:cNvSpPr>
              <a:spLocks noChangeArrowheads="1"/>
            </p:cNvSpPr>
            <p:nvPr/>
          </p:nvSpPr>
          <p:spPr bwMode="auto">
            <a:xfrm>
              <a:off x="1762" y="2574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3" name="Rectangle 2399"/>
            <p:cNvSpPr>
              <a:spLocks noChangeArrowheads="1"/>
            </p:cNvSpPr>
            <p:nvPr/>
          </p:nvSpPr>
          <p:spPr bwMode="auto">
            <a:xfrm>
              <a:off x="1762" y="2579"/>
              <a:ext cx="26" cy="3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4" name="Rectangle 2400"/>
            <p:cNvSpPr>
              <a:spLocks noChangeArrowheads="1"/>
            </p:cNvSpPr>
            <p:nvPr/>
          </p:nvSpPr>
          <p:spPr bwMode="auto">
            <a:xfrm>
              <a:off x="1762" y="2582"/>
              <a:ext cx="26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5" name="Rectangle 2401"/>
            <p:cNvSpPr>
              <a:spLocks noChangeArrowheads="1"/>
            </p:cNvSpPr>
            <p:nvPr/>
          </p:nvSpPr>
          <p:spPr bwMode="auto">
            <a:xfrm>
              <a:off x="1762" y="2587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6" name="Rectangle 2402"/>
            <p:cNvSpPr>
              <a:spLocks noChangeArrowheads="1"/>
            </p:cNvSpPr>
            <p:nvPr/>
          </p:nvSpPr>
          <p:spPr bwMode="auto">
            <a:xfrm>
              <a:off x="1762" y="2591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7" name="Rectangle 2403"/>
            <p:cNvSpPr>
              <a:spLocks noChangeArrowheads="1"/>
            </p:cNvSpPr>
            <p:nvPr/>
          </p:nvSpPr>
          <p:spPr bwMode="auto">
            <a:xfrm>
              <a:off x="1762" y="2595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8" name="Rectangle 2404"/>
            <p:cNvSpPr>
              <a:spLocks noChangeArrowheads="1"/>
            </p:cNvSpPr>
            <p:nvPr/>
          </p:nvSpPr>
          <p:spPr bwMode="auto">
            <a:xfrm>
              <a:off x="1762" y="2600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49" name="Rectangle 2405"/>
            <p:cNvSpPr>
              <a:spLocks noChangeArrowheads="1"/>
            </p:cNvSpPr>
            <p:nvPr/>
          </p:nvSpPr>
          <p:spPr bwMode="auto">
            <a:xfrm>
              <a:off x="1762" y="2605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0" name="Rectangle 2406"/>
            <p:cNvSpPr>
              <a:spLocks noChangeArrowheads="1"/>
            </p:cNvSpPr>
            <p:nvPr/>
          </p:nvSpPr>
          <p:spPr bwMode="auto">
            <a:xfrm>
              <a:off x="1762" y="2609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1" name="Rectangle 2407"/>
            <p:cNvSpPr>
              <a:spLocks noChangeArrowheads="1"/>
            </p:cNvSpPr>
            <p:nvPr/>
          </p:nvSpPr>
          <p:spPr bwMode="auto">
            <a:xfrm>
              <a:off x="1762" y="2614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2" name="Rectangle 2408"/>
            <p:cNvSpPr>
              <a:spLocks noChangeArrowheads="1"/>
            </p:cNvSpPr>
            <p:nvPr/>
          </p:nvSpPr>
          <p:spPr bwMode="auto">
            <a:xfrm>
              <a:off x="1762" y="2618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53" name="Rectangle 2409"/>
            <p:cNvSpPr>
              <a:spLocks noChangeArrowheads="1"/>
            </p:cNvSpPr>
            <p:nvPr/>
          </p:nvSpPr>
          <p:spPr bwMode="auto">
            <a:xfrm>
              <a:off x="1762" y="2622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3" name="Group 2410"/>
          <p:cNvGrpSpPr>
            <a:grpSpLocks/>
          </p:cNvGrpSpPr>
          <p:nvPr/>
        </p:nvGrpSpPr>
        <p:grpSpPr bwMode="auto">
          <a:xfrm>
            <a:off x="2784475" y="3868738"/>
            <a:ext cx="681038" cy="1257300"/>
            <a:chOff x="1754" y="2437"/>
            <a:chExt cx="429" cy="792"/>
          </a:xfrm>
        </p:grpSpPr>
        <p:sp>
          <p:nvSpPr>
            <p:cNvPr id="210954" name="Rectangle 2411"/>
            <p:cNvSpPr>
              <a:spLocks noChangeArrowheads="1"/>
            </p:cNvSpPr>
            <p:nvPr/>
          </p:nvSpPr>
          <p:spPr bwMode="auto">
            <a:xfrm>
              <a:off x="1762" y="2626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5" name="Rectangle 2412"/>
            <p:cNvSpPr>
              <a:spLocks noChangeArrowheads="1"/>
            </p:cNvSpPr>
            <p:nvPr/>
          </p:nvSpPr>
          <p:spPr bwMode="auto">
            <a:xfrm>
              <a:off x="1762" y="263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6" name="Rectangle 2413"/>
            <p:cNvSpPr>
              <a:spLocks noChangeArrowheads="1"/>
            </p:cNvSpPr>
            <p:nvPr/>
          </p:nvSpPr>
          <p:spPr bwMode="auto">
            <a:xfrm>
              <a:off x="1762" y="2634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7" name="Rectangle 2414"/>
            <p:cNvSpPr>
              <a:spLocks noChangeArrowheads="1"/>
            </p:cNvSpPr>
            <p:nvPr/>
          </p:nvSpPr>
          <p:spPr bwMode="auto">
            <a:xfrm>
              <a:off x="1762" y="2639"/>
              <a:ext cx="26" cy="3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8" name="Rectangle 2415"/>
            <p:cNvSpPr>
              <a:spLocks noChangeArrowheads="1"/>
            </p:cNvSpPr>
            <p:nvPr/>
          </p:nvSpPr>
          <p:spPr bwMode="auto">
            <a:xfrm>
              <a:off x="1762" y="2642"/>
              <a:ext cx="26" cy="5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9" name="Rectangle 2416"/>
            <p:cNvSpPr>
              <a:spLocks noChangeArrowheads="1"/>
            </p:cNvSpPr>
            <p:nvPr/>
          </p:nvSpPr>
          <p:spPr bwMode="auto">
            <a:xfrm>
              <a:off x="1762" y="2647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0" name="Rectangle 2417"/>
            <p:cNvSpPr>
              <a:spLocks noChangeArrowheads="1"/>
            </p:cNvSpPr>
            <p:nvPr/>
          </p:nvSpPr>
          <p:spPr bwMode="auto">
            <a:xfrm>
              <a:off x="1762" y="2651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1" name="Rectangle 2418"/>
            <p:cNvSpPr>
              <a:spLocks noChangeArrowheads="1"/>
            </p:cNvSpPr>
            <p:nvPr/>
          </p:nvSpPr>
          <p:spPr bwMode="auto">
            <a:xfrm>
              <a:off x="1762" y="2655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2" name="Rectangle 2419"/>
            <p:cNvSpPr>
              <a:spLocks noChangeArrowheads="1"/>
            </p:cNvSpPr>
            <p:nvPr/>
          </p:nvSpPr>
          <p:spPr bwMode="auto">
            <a:xfrm>
              <a:off x="1762" y="265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3" name="Rectangle 2420"/>
            <p:cNvSpPr>
              <a:spLocks noChangeArrowheads="1"/>
            </p:cNvSpPr>
            <p:nvPr/>
          </p:nvSpPr>
          <p:spPr bwMode="auto">
            <a:xfrm>
              <a:off x="1762" y="2663"/>
              <a:ext cx="26" cy="5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4" name="Rectangle 2421"/>
            <p:cNvSpPr>
              <a:spLocks noChangeArrowheads="1"/>
            </p:cNvSpPr>
            <p:nvPr/>
          </p:nvSpPr>
          <p:spPr bwMode="auto">
            <a:xfrm>
              <a:off x="1762" y="2668"/>
              <a:ext cx="26" cy="3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5" name="Rectangle 2422"/>
            <p:cNvSpPr>
              <a:spLocks noChangeArrowheads="1"/>
            </p:cNvSpPr>
            <p:nvPr/>
          </p:nvSpPr>
          <p:spPr bwMode="auto">
            <a:xfrm>
              <a:off x="1762" y="2671"/>
              <a:ext cx="26" cy="5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6" name="Rectangle 2423"/>
            <p:cNvSpPr>
              <a:spLocks noChangeArrowheads="1"/>
            </p:cNvSpPr>
            <p:nvPr/>
          </p:nvSpPr>
          <p:spPr bwMode="auto">
            <a:xfrm>
              <a:off x="1762" y="2676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7" name="Rectangle 2424"/>
            <p:cNvSpPr>
              <a:spLocks noChangeArrowheads="1"/>
            </p:cNvSpPr>
            <p:nvPr/>
          </p:nvSpPr>
          <p:spPr bwMode="auto">
            <a:xfrm>
              <a:off x="1762" y="2680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8" name="Rectangle 2425"/>
            <p:cNvSpPr>
              <a:spLocks noChangeArrowheads="1"/>
            </p:cNvSpPr>
            <p:nvPr/>
          </p:nvSpPr>
          <p:spPr bwMode="auto">
            <a:xfrm>
              <a:off x="1762" y="2684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69" name="Rectangle 2426"/>
            <p:cNvSpPr>
              <a:spLocks noChangeArrowheads="1"/>
            </p:cNvSpPr>
            <p:nvPr/>
          </p:nvSpPr>
          <p:spPr bwMode="auto">
            <a:xfrm>
              <a:off x="1762" y="268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0" name="Rectangle 2427"/>
            <p:cNvSpPr>
              <a:spLocks noChangeArrowheads="1"/>
            </p:cNvSpPr>
            <p:nvPr/>
          </p:nvSpPr>
          <p:spPr bwMode="auto">
            <a:xfrm>
              <a:off x="1762" y="2692"/>
              <a:ext cx="26" cy="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1" name="Rectangle 2428"/>
            <p:cNvSpPr>
              <a:spLocks noChangeArrowheads="1"/>
            </p:cNvSpPr>
            <p:nvPr/>
          </p:nvSpPr>
          <p:spPr bwMode="auto">
            <a:xfrm>
              <a:off x="1762" y="2697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2" name="Rectangle 2429"/>
            <p:cNvSpPr>
              <a:spLocks noChangeArrowheads="1"/>
            </p:cNvSpPr>
            <p:nvPr/>
          </p:nvSpPr>
          <p:spPr bwMode="auto">
            <a:xfrm>
              <a:off x="1762" y="2701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3" name="Rectangle 2430"/>
            <p:cNvSpPr>
              <a:spLocks noChangeArrowheads="1"/>
            </p:cNvSpPr>
            <p:nvPr/>
          </p:nvSpPr>
          <p:spPr bwMode="auto">
            <a:xfrm>
              <a:off x="1762" y="2705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4" name="Rectangle 2431"/>
            <p:cNvSpPr>
              <a:spLocks noChangeArrowheads="1"/>
            </p:cNvSpPr>
            <p:nvPr/>
          </p:nvSpPr>
          <p:spPr bwMode="auto">
            <a:xfrm>
              <a:off x="1762" y="2709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5" name="Rectangle 2432"/>
            <p:cNvSpPr>
              <a:spLocks noChangeArrowheads="1"/>
            </p:cNvSpPr>
            <p:nvPr/>
          </p:nvSpPr>
          <p:spPr bwMode="auto">
            <a:xfrm>
              <a:off x="1762" y="2713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6" name="Rectangle 2433"/>
            <p:cNvSpPr>
              <a:spLocks noChangeArrowheads="1"/>
            </p:cNvSpPr>
            <p:nvPr/>
          </p:nvSpPr>
          <p:spPr bwMode="auto">
            <a:xfrm>
              <a:off x="1762" y="2717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7" name="Rectangle 2434"/>
            <p:cNvSpPr>
              <a:spLocks noChangeArrowheads="1"/>
            </p:cNvSpPr>
            <p:nvPr/>
          </p:nvSpPr>
          <p:spPr bwMode="auto">
            <a:xfrm>
              <a:off x="1762" y="272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8" name="Rectangle 2435"/>
            <p:cNvSpPr>
              <a:spLocks noChangeArrowheads="1"/>
            </p:cNvSpPr>
            <p:nvPr/>
          </p:nvSpPr>
          <p:spPr bwMode="auto">
            <a:xfrm>
              <a:off x="1762" y="2725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79" name="Rectangle 2436"/>
            <p:cNvSpPr>
              <a:spLocks noChangeArrowheads="1"/>
            </p:cNvSpPr>
            <p:nvPr/>
          </p:nvSpPr>
          <p:spPr bwMode="auto">
            <a:xfrm>
              <a:off x="1762" y="2730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0" name="Rectangle 2437"/>
            <p:cNvSpPr>
              <a:spLocks noChangeArrowheads="1"/>
            </p:cNvSpPr>
            <p:nvPr/>
          </p:nvSpPr>
          <p:spPr bwMode="auto">
            <a:xfrm>
              <a:off x="1762" y="2733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1" name="Rectangle 2438"/>
            <p:cNvSpPr>
              <a:spLocks noChangeArrowheads="1"/>
            </p:cNvSpPr>
            <p:nvPr/>
          </p:nvSpPr>
          <p:spPr bwMode="auto">
            <a:xfrm>
              <a:off x="1762" y="2738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2" name="Rectangle 2439"/>
            <p:cNvSpPr>
              <a:spLocks noChangeArrowheads="1"/>
            </p:cNvSpPr>
            <p:nvPr/>
          </p:nvSpPr>
          <p:spPr bwMode="auto">
            <a:xfrm>
              <a:off x="1762" y="2742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3" name="Rectangle 2440"/>
            <p:cNvSpPr>
              <a:spLocks noChangeArrowheads="1"/>
            </p:cNvSpPr>
            <p:nvPr/>
          </p:nvSpPr>
          <p:spPr bwMode="auto">
            <a:xfrm>
              <a:off x="1762" y="2480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4" name="Picture 2441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5" name="Rectangle 2442"/>
            <p:cNvSpPr>
              <a:spLocks noChangeArrowheads="1"/>
            </p:cNvSpPr>
            <p:nvPr/>
          </p:nvSpPr>
          <p:spPr bwMode="auto">
            <a:xfrm>
              <a:off x="1954" y="246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986" name="Picture 2443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987" name="Picture 244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456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88" name="Rectangle 2445"/>
            <p:cNvSpPr>
              <a:spLocks noChangeArrowheads="1"/>
            </p:cNvSpPr>
            <p:nvPr/>
          </p:nvSpPr>
          <p:spPr bwMode="auto">
            <a:xfrm>
              <a:off x="1927" y="2494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89" name="Line 2446"/>
            <p:cNvSpPr>
              <a:spLocks noChangeShapeType="1"/>
            </p:cNvSpPr>
            <p:nvPr/>
          </p:nvSpPr>
          <p:spPr bwMode="auto">
            <a:xfrm>
              <a:off x="1927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0" name="Line 2447"/>
            <p:cNvSpPr>
              <a:spLocks noChangeShapeType="1"/>
            </p:cNvSpPr>
            <p:nvPr/>
          </p:nvSpPr>
          <p:spPr bwMode="auto">
            <a:xfrm>
              <a:off x="1975" y="245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1" name="Rectangle 2448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2" name="Rectangle 2449"/>
            <p:cNvSpPr>
              <a:spLocks noChangeArrowheads="1"/>
            </p:cNvSpPr>
            <p:nvPr/>
          </p:nvSpPr>
          <p:spPr bwMode="auto">
            <a:xfrm>
              <a:off x="1935" y="250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3" name="Rectangle 2450"/>
            <p:cNvSpPr>
              <a:spLocks noChangeArrowheads="1"/>
            </p:cNvSpPr>
            <p:nvPr/>
          </p:nvSpPr>
          <p:spPr bwMode="auto">
            <a:xfrm>
              <a:off x="1938" y="2507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4" name="Rectangle 2451"/>
            <p:cNvSpPr>
              <a:spLocks noChangeArrowheads="1"/>
            </p:cNvSpPr>
            <p:nvPr/>
          </p:nvSpPr>
          <p:spPr bwMode="auto">
            <a:xfrm>
              <a:off x="1947" y="2507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5" name="Rectangle 2452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6" name="Rectangle 2453"/>
            <p:cNvSpPr>
              <a:spLocks noChangeArrowheads="1"/>
            </p:cNvSpPr>
            <p:nvPr/>
          </p:nvSpPr>
          <p:spPr bwMode="auto">
            <a:xfrm>
              <a:off x="1938" y="2504"/>
              <a:ext cx="1" cy="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7" name="Rectangle 2454"/>
            <p:cNvSpPr>
              <a:spLocks noChangeArrowheads="1"/>
            </p:cNvSpPr>
            <p:nvPr/>
          </p:nvSpPr>
          <p:spPr bwMode="auto">
            <a:xfrm>
              <a:off x="1939" y="2504"/>
              <a:ext cx="1" cy="3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8" name="Rectangle 2455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99" name="Rectangle 2456"/>
            <p:cNvSpPr>
              <a:spLocks noChangeArrowheads="1"/>
            </p:cNvSpPr>
            <p:nvPr/>
          </p:nvSpPr>
          <p:spPr bwMode="auto">
            <a:xfrm>
              <a:off x="1940" y="2504"/>
              <a:ext cx="1" cy="3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0" name="Rectangle 2457"/>
            <p:cNvSpPr>
              <a:spLocks noChangeArrowheads="1"/>
            </p:cNvSpPr>
            <p:nvPr/>
          </p:nvSpPr>
          <p:spPr bwMode="auto">
            <a:xfrm>
              <a:off x="1941" y="2504"/>
              <a:ext cx="1" cy="3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1" name="Rectangle 2458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2" name="Rectangle 2459"/>
            <p:cNvSpPr>
              <a:spLocks noChangeArrowheads="1"/>
            </p:cNvSpPr>
            <p:nvPr/>
          </p:nvSpPr>
          <p:spPr bwMode="auto">
            <a:xfrm>
              <a:off x="1942" y="2504"/>
              <a:ext cx="1" cy="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3" name="Rectangle 2460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4" name="Rectangle 2461"/>
            <p:cNvSpPr>
              <a:spLocks noChangeArrowheads="1"/>
            </p:cNvSpPr>
            <p:nvPr/>
          </p:nvSpPr>
          <p:spPr bwMode="auto">
            <a:xfrm>
              <a:off x="1943" y="2504"/>
              <a:ext cx="1" cy="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5" name="Rectangle 2462"/>
            <p:cNvSpPr>
              <a:spLocks noChangeArrowheads="1"/>
            </p:cNvSpPr>
            <p:nvPr/>
          </p:nvSpPr>
          <p:spPr bwMode="auto">
            <a:xfrm>
              <a:off x="1944" y="2504"/>
              <a:ext cx="1" cy="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6" name="Rectangle 2463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7" name="Rectangle 2464"/>
            <p:cNvSpPr>
              <a:spLocks noChangeArrowheads="1"/>
            </p:cNvSpPr>
            <p:nvPr/>
          </p:nvSpPr>
          <p:spPr bwMode="auto">
            <a:xfrm>
              <a:off x="1945" y="2504"/>
              <a:ext cx="1" cy="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8" name="Rectangle 2465"/>
            <p:cNvSpPr>
              <a:spLocks noChangeArrowheads="1"/>
            </p:cNvSpPr>
            <p:nvPr/>
          </p:nvSpPr>
          <p:spPr bwMode="auto">
            <a:xfrm>
              <a:off x="1946" y="2504"/>
              <a:ext cx="1" cy="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09" name="Rectangle 2466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0" name="Rectangle 2467"/>
            <p:cNvSpPr>
              <a:spLocks noChangeArrowheads="1"/>
            </p:cNvSpPr>
            <p:nvPr/>
          </p:nvSpPr>
          <p:spPr bwMode="auto">
            <a:xfrm>
              <a:off x="1947" y="2504"/>
              <a:ext cx="1" cy="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1" name="Rectangle 2468"/>
            <p:cNvSpPr>
              <a:spLocks noChangeArrowheads="1"/>
            </p:cNvSpPr>
            <p:nvPr/>
          </p:nvSpPr>
          <p:spPr bwMode="auto">
            <a:xfrm>
              <a:off x="1948" y="2504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2" name="Rectangle 2469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3" name="Rectangle 2470"/>
            <p:cNvSpPr>
              <a:spLocks noChangeArrowheads="1"/>
            </p:cNvSpPr>
            <p:nvPr/>
          </p:nvSpPr>
          <p:spPr bwMode="auto">
            <a:xfrm>
              <a:off x="1949" y="2504"/>
              <a:ext cx="1" cy="3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4" name="Rectangle 2471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5" name="Rectangle 2472"/>
            <p:cNvSpPr>
              <a:spLocks noChangeArrowheads="1"/>
            </p:cNvSpPr>
            <p:nvPr/>
          </p:nvSpPr>
          <p:spPr bwMode="auto">
            <a:xfrm>
              <a:off x="1950" y="2504"/>
              <a:ext cx="1" cy="3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6" name="Rectangle 2473"/>
            <p:cNvSpPr>
              <a:spLocks noChangeArrowheads="1"/>
            </p:cNvSpPr>
            <p:nvPr/>
          </p:nvSpPr>
          <p:spPr bwMode="auto">
            <a:xfrm>
              <a:off x="1951" y="2504"/>
              <a:ext cx="1" cy="3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7" name="Rectangle 2474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8" name="Rectangle 2475"/>
            <p:cNvSpPr>
              <a:spLocks noChangeArrowheads="1"/>
            </p:cNvSpPr>
            <p:nvPr/>
          </p:nvSpPr>
          <p:spPr bwMode="auto">
            <a:xfrm>
              <a:off x="1952" y="2504"/>
              <a:ext cx="1" cy="3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19" name="Rectangle 2476"/>
            <p:cNvSpPr>
              <a:spLocks noChangeArrowheads="1"/>
            </p:cNvSpPr>
            <p:nvPr/>
          </p:nvSpPr>
          <p:spPr bwMode="auto">
            <a:xfrm>
              <a:off x="1953" y="2504"/>
              <a:ext cx="1" cy="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0" name="Rectangle 2477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1" name="Rectangle 2478"/>
            <p:cNvSpPr>
              <a:spLocks noChangeArrowheads="1"/>
            </p:cNvSpPr>
            <p:nvPr/>
          </p:nvSpPr>
          <p:spPr bwMode="auto">
            <a:xfrm>
              <a:off x="1954" y="2504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2" name="Rectangle 2479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3" name="Rectangle 2480"/>
            <p:cNvSpPr>
              <a:spLocks noChangeArrowheads="1"/>
            </p:cNvSpPr>
            <p:nvPr/>
          </p:nvSpPr>
          <p:spPr bwMode="auto">
            <a:xfrm>
              <a:off x="1955" y="2504"/>
              <a:ext cx="1" cy="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4" name="Rectangle 2481"/>
            <p:cNvSpPr>
              <a:spLocks noChangeArrowheads="1"/>
            </p:cNvSpPr>
            <p:nvPr/>
          </p:nvSpPr>
          <p:spPr bwMode="auto">
            <a:xfrm>
              <a:off x="1956" y="2504"/>
              <a:ext cx="1" cy="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5" name="Rectangle 2482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6" name="Rectangle 2483"/>
            <p:cNvSpPr>
              <a:spLocks noChangeArrowheads="1"/>
            </p:cNvSpPr>
            <p:nvPr/>
          </p:nvSpPr>
          <p:spPr bwMode="auto">
            <a:xfrm>
              <a:off x="1957" y="2504"/>
              <a:ext cx="1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7" name="Rectangle 2484"/>
            <p:cNvSpPr>
              <a:spLocks noChangeArrowheads="1"/>
            </p:cNvSpPr>
            <p:nvPr/>
          </p:nvSpPr>
          <p:spPr bwMode="auto">
            <a:xfrm>
              <a:off x="1958" y="2504"/>
              <a:ext cx="1" cy="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8" name="Rectangle 2485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29" name="Rectangle 2486"/>
            <p:cNvSpPr>
              <a:spLocks noChangeArrowheads="1"/>
            </p:cNvSpPr>
            <p:nvPr/>
          </p:nvSpPr>
          <p:spPr bwMode="auto">
            <a:xfrm>
              <a:off x="1959" y="2504"/>
              <a:ext cx="1" cy="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0" name="Rectangle 2487"/>
            <p:cNvSpPr>
              <a:spLocks noChangeArrowheads="1"/>
            </p:cNvSpPr>
            <p:nvPr/>
          </p:nvSpPr>
          <p:spPr bwMode="auto">
            <a:xfrm>
              <a:off x="1960" y="2504"/>
              <a:ext cx="1" cy="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1" name="Rectangle 2488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2" name="Rectangle 2489"/>
            <p:cNvSpPr>
              <a:spLocks noChangeArrowheads="1"/>
            </p:cNvSpPr>
            <p:nvPr/>
          </p:nvSpPr>
          <p:spPr bwMode="auto">
            <a:xfrm>
              <a:off x="1961" y="2504"/>
              <a:ext cx="1" cy="3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3" name="Rectangle 2490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4" name="Rectangle 2491"/>
            <p:cNvSpPr>
              <a:spLocks noChangeArrowheads="1"/>
            </p:cNvSpPr>
            <p:nvPr/>
          </p:nvSpPr>
          <p:spPr bwMode="auto">
            <a:xfrm>
              <a:off x="1962" y="2504"/>
              <a:ext cx="1" cy="3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5" name="Rectangle 2492"/>
            <p:cNvSpPr>
              <a:spLocks noChangeArrowheads="1"/>
            </p:cNvSpPr>
            <p:nvPr/>
          </p:nvSpPr>
          <p:spPr bwMode="auto">
            <a:xfrm>
              <a:off x="1955" y="2507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6" name="Freeform 2493"/>
            <p:cNvSpPr>
              <a:spLocks/>
            </p:cNvSpPr>
            <p:nvPr/>
          </p:nvSpPr>
          <p:spPr bwMode="auto">
            <a:xfrm>
              <a:off x="1754" y="2437"/>
              <a:ext cx="250" cy="327"/>
            </a:xfrm>
            <a:custGeom>
              <a:avLst/>
              <a:gdLst>
                <a:gd name="T0" fmla="*/ 1 w 500"/>
                <a:gd name="T1" fmla="*/ 2 h 654"/>
                <a:gd name="T2" fmla="*/ 1 w 500"/>
                <a:gd name="T3" fmla="*/ 2 h 654"/>
                <a:gd name="T4" fmla="*/ 0 w 500"/>
                <a:gd name="T5" fmla="*/ 2 h 654"/>
                <a:gd name="T6" fmla="*/ 0 w 500"/>
                <a:gd name="T7" fmla="*/ 1 h 654"/>
                <a:gd name="T8" fmla="*/ 1 w 500"/>
                <a:gd name="T9" fmla="*/ 1 h 654"/>
                <a:gd name="T10" fmla="*/ 1 w 500"/>
                <a:gd name="T11" fmla="*/ 1 h 654"/>
                <a:gd name="T12" fmla="*/ 1 w 500"/>
                <a:gd name="T13" fmla="*/ 1 h 654"/>
                <a:gd name="T14" fmla="*/ 1 w 500"/>
                <a:gd name="T15" fmla="*/ 0 h 654"/>
                <a:gd name="T16" fmla="*/ 1 w 500"/>
                <a:gd name="T17" fmla="*/ 0 h 654"/>
                <a:gd name="T18" fmla="*/ 1 w 500"/>
                <a:gd name="T19" fmla="*/ 2 h 654"/>
                <a:gd name="T20" fmla="*/ 1 w 500"/>
                <a:gd name="T21" fmla="*/ 2 h 654"/>
                <a:gd name="T22" fmla="*/ 1 w 500"/>
                <a:gd name="T23" fmla="*/ 2 h 6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0"/>
                <a:gd name="T37" fmla="*/ 0 h 654"/>
                <a:gd name="T38" fmla="*/ 500 w 500"/>
                <a:gd name="T39" fmla="*/ 654 h 65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0" h="654">
                  <a:moveTo>
                    <a:pt x="67" y="654"/>
                  </a:moveTo>
                  <a:lnTo>
                    <a:pt x="67" y="633"/>
                  </a:lnTo>
                  <a:lnTo>
                    <a:pt x="0" y="633"/>
                  </a:lnTo>
                  <a:lnTo>
                    <a:pt x="0" y="67"/>
                  </a:lnTo>
                  <a:lnTo>
                    <a:pt x="19" y="48"/>
                  </a:lnTo>
                  <a:lnTo>
                    <a:pt x="67" y="48"/>
                  </a:lnTo>
                  <a:lnTo>
                    <a:pt x="67" y="38"/>
                  </a:lnTo>
                  <a:lnTo>
                    <a:pt x="105" y="0"/>
                  </a:lnTo>
                  <a:lnTo>
                    <a:pt x="500" y="0"/>
                  </a:lnTo>
                  <a:lnTo>
                    <a:pt x="500" y="614"/>
                  </a:lnTo>
                  <a:lnTo>
                    <a:pt x="461" y="654"/>
                  </a:lnTo>
                  <a:lnTo>
                    <a:pt x="67" y="654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7" name="Rectangle 2494"/>
            <p:cNvSpPr>
              <a:spLocks noChangeArrowheads="1"/>
            </p:cNvSpPr>
            <p:nvPr/>
          </p:nvSpPr>
          <p:spPr bwMode="auto">
            <a:xfrm>
              <a:off x="1787" y="2779"/>
              <a:ext cx="28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Nordic</a:t>
              </a:r>
            </a:p>
          </p:txBody>
        </p:sp>
        <p:sp>
          <p:nvSpPr>
            <p:cNvPr id="211038" name="Freeform 2495"/>
            <p:cNvSpPr>
              <a:spLocks noEditPoints="1"/>
            </p:cNvSpPr>
            <p:nvPr/>
          </p:nvSpPr>
          <p:spPr bwMode="auto">
            <a:xfrm>
              <a:off x="1938" y="3211"/>
              <a:ext cx="239" cy="18"/>
            </a:xfrm>
            <a:custGeom>
              <a:avLst/>
              <a:gdLst>
                <a:gd name="T0" fmla="*/ 0 w 477"/>
                <a:gd name="T1" fmla="*/ 1 h 36"/>
                <a:gd name="T2" fmla="*/ 0 w 477"/>
                <a:gd name="T3" fmla="*/ 1 h 36"/>
                <a:gd name="T4" fmla="*/ 1 w 477"/>
                <a:gd name="T5" fmla="*/ 1 h 36"/>
                <a:gd name="T6" fmla="*/ 1 w 477"/>
                <a:gd name="T7" fmla="*/ 1 h 36"/>
                <a:gd name="T8" fmla="*/ 0 w 477"/>
                <a:gd name="T9" fmla="*/ 1 h 36"/>
                <a:gd name="T10" fmla="*/ 1 w 477"/>
                <a:gd name="T11" fmla="*/ 1 h 36"/>
                <a:gd name="T12" fmla="*/ 1 w 477"/>
                <a:gd name="T13" fmla="*/ 1 h 36"/>
                <a:gd name="T14" fmla="*/ 1 w 477"/>
                <a:gd name="T15" fmla="*/ 1 h 36"/>
                <a:gd name="T16" fmla="*/ 1 w 477"/>
                <a:gd name="T17" fmla="*/ 1 h 36"/>
                <a:gd name="T18" fmla="*/ 1 w 477"/>
                <a:gd name="T19" fmla="*/ 1 h 36"/>
                <a:gd name="T20" fmla="*/ 1 w 477"/>
                <a:gd name="T21" fmla="*/ 1 h 36"/>
                <a:gd name="T22" fmla="*/ 1 w 477"/>
                <a:gd name="T23" fmla="*/ 1 h 36"/>
                <a:gd name="T24" fmla="*/ 1 w 477"/>
                <a:gd name="T25" fmla="*/ 1 h 36"/>
                <a:gd name="T26" fmla="*/ 1 w 477"/>
                <a:gd name="T27" fmla="*/ 1 h 36"/>
                <a:gd name="T28" fmla="*/ 1 w 477"/>
                <a:gd name="T29" fmla="*/ 1 h 36"/>
                <a:gd name="T30" fmla="*/ 1 w 477"/>
                <a:gd name="T31" fmla="*/ 1 h 36"/>
                <a:gd name="T32" fmla="*/ 1 w 477"/>
                <a:gd name="T33" fmla="*/ 1 h 36"/>
                <a:gd name="T34" fmla="*/ 1 w 477"/>
                <a:gd name="T35" fmla="*/ 1 h 36"/>
                <a:gd name="T36" fmla="*/ 1 w 477"/>
                <a:gd name="T37" fmla="*/ 1 h 36"/>
                <a:gd name="T38" fmla="*/ 1 w 477"/>
                <a:gd name="T39" fmla="*/ 1 h 36"/>
                <a:gd name="T40" fmla="*/ 1 w 477"/>
                <a:gd name="T41" fmla="*/ 1 h 36"/>
                <a:gd name="T42" fmla="*/ 1 w 477"/>
                <a:gd name="T43" fmla="*/ 1 h 36"/>
                <a:gd name="T44" fmla="*/ 1 w 477"/>
                <a:gd name="T45" fmla="*/ 1 h 36"/>
                <a:gd name="T46" fmla="*/ 1 w 477"/>
                <a:gd name="T47" fmla="*/ 1 h 36"/>
                <a:gd name="T48" fmla="*/ 1 w 477"/>
                <a:gd name="T49" fmla="*/ 1 h 36"/>
                <a:gd name="T50" fmla="*/ 1 w 477"/>
                <a:gd name="T51" fmla="*/ 0 h 36"/>
                <a:gd name="T52" fmla="*/ 1 w 477"/>
                <a:gd name="T53" fmla="*/ 1 h 36"/>
                <a:gd name="T54" fmla="*/ 1 w 477"/>
                <a:gd name="T55" fmla="*/ 1 h 36"/>
                <a:gd name="T56" fmla="*/ 1 w 477"/>
                <a:gd name="T57" fmla="*/ 0 h 36"/>
                <a:gd name="T58" fmla="*/ 1 w 477"/>
                <a:gd name="T59" fmla="*/ 0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77"/>
                <a:gd name="T91" fmla="*/ 0 h 36"/>
                <a:gd name="T92" fmla="*/ 477 w 477"/>
                <a:gd name="T93" fmla="*/ 36 h 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77" h="36">
                  <a:moveTo>
                    <a:pt x="0" y="4"/>
                  </a:moveTo>
                  <a:lnTo>
                    <a:pt x="0" y="17"/>
                  </a:lnTo>
                  <a:lnTo>
                    <a:pt x="16" y="17"/>
                  </a:lnTo>
                  <a:lnTo>
                    <a:pt x="16" y="4"/>
                  </a:lnTo>
                  <a:lnTo>
                    <a:pt x="0" y="4"/>
                  </a:lnTo>
                  <a:close/>
                  <a:moveTo>
                    <a:pt x="69" y="23"/>
                  </a:moveTo>
                  <a:lnTo>
                    <a:pt x="69" y="36"/>
                  </a:lnTo>
                  <a:lnTo>
                    <a:pt x="86" y="36"/>
                  </a:lnTo>
                  <a:lnTo>
                    <a:pt x="86" y="23"/>
                  </a:lnTo>
                  <a:lnTo>
                    <a:pt x="69" y="23"/>
                  </a:lnTo>
                  <a:close/>
                  <a:moveTo>
                    <a:pt x="307" y="23"/>
                  </a:moveTo>
                  <a:lnTo>
                    <a:pt x="307" y="36"/>
                  </a:lnTo>
                  <a:lnTo>
                    <a:pt x="290" y="36"/>
                  </a:lnTo>
                  <a:lnTo>
                    <a:pt x="290" y="23"/>
                  </a:lnTo>
                  <a:lnTo>
                    <a:pt x="307" y="23"/>
                  </a:lnTo>
                  <a:close/>
                  <a:moveTo>
                    <a:pt x="327" y="23"/>
                  </a:moveTo>
                  <a:lnTo>
                    <a:pt x="327" y="36"/>
                  </a:lnTo>
                  <a:lnTo>
                    <a:pt x="343" y="36"/>
                  </a:lnTo>
                  <a:lnTo>
                    <a:pt x="343" y="23"/>
                  </a:lnTo>
                  <a:lnTo>
                    <a:pt x="327" y="23"/>
                  </a:lnTo>
                  <a:close/>
                  <a:moveTo>
                    <a:pt x="425" y="23"/>
                  </a:moveTo>
                  <a:lnTo>
                    <a:pt x="425" y="36"/>
                  </a:lnTo>
                  <a:lnTo>
                    <a:pt x="442" y="36"/>
                  </a:lnTo>
                  <a:lnTo>
                    <a:pt x="442" y="23"/>
                  </a:lnTo>
                  <a:lnTo>
                    <a:pt x="425" y="23"/>
                  </a:lnTo>
                  <a:close/>
                  <a:moveTo>
                    <a:pt x="460" y="0"/>
                  </a:moveTo>
                  <a:lnTo>
                    <a:pt x="460" y="14"/>
                  </a:lnTo>
                  <a:lnTo>
                    <a:pt x="477" y="14"/>
                  </a:lnTo>
                  <a:lnTo>
                    <a:pt x="477" y="0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39" name="Rectangle 2496"/>
            <p:cNvSpPr>
              <a:spLocks noChangeArrowheads="1"/>
            </p:cNvSpPr>
            <p:nvPr/>
          </p:nvSpPr>
          <p:spPr bwMode="auto">
            <a:xfrm>
              <a:off x="1938" y="3213"/>
              <a:ext cx="9" cy="6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0" name="Rectangle 2497"/>
            <p:cNvSpPr>
              <a:spLocks noChangeArrowheads="1"/>
            </p:cNvSpPr>
            <p:nvPr/>
          </p:nvSpPr>
          <p:spPr bwMode="auto">
            <a:xfrm>
              <a:off x="1973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1" name="Rectangle 2498"/>
            <p:cNvSpPr>
              <a:spLocks noChangeArrowheads="1"/>
            </p:cNvSpPr>
            <p:nvPr/>
          </p:nvSpPr>
          <p:spPr bwMode="auto">
            <a:xfrm>
              <a:off x="2084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2" name="Rectangle 2499"/>
            <p:cNvSpPr>
              <a:spLocks noChangeArrowheads="1"/>
            </p:cNvSpPr>
            <p:nvPr/>
          </p:nvSpPr>
          <p:spPr bwMode="auto">
            <a:xfrm>
              <a:off x="2102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3" name="Rectangle 2500"/>
            <p:cNvSpPr>
              <a:spLocks noChangeArrowheads="1"/>
            </p:cNvSpPr>
            <p:nvPr/>
          </p:nvSpPr>
          <p:spPr bwMode="auto">
            <a:xfrm>
              <a:off x="2151" y="3222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4" name="Rectangle 2501"/>
            <p:cNvSpPr>
              <a:spLocks noChangeArrowheads="1"/>
            </p:cNvSpPr>
            <p:nvPr/>
          </p:nvSpPr>
          <p:spPr bwMode="auto">
            <a:xfrm>
              <a:off x="2169" y="3211"/>
              <a:ext cx="8" cy="7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5" name="Freeform 2502"/>
            <p:cNvSpPr>
              <a:spLocks/>
            </p:cNvSpPr>
            <p:nvPr/>
          </p:nvSpPr>
          <p:spPr bwMode="auto">
            <a:xfrm>
              <a:off x="2164" y="2899"/>
              <a:ext cx="19" cy="327"/>
            </a:xfrm>
            <a:custGeom>
              <a:avLst/>
              <a:gdLst>
                <a:gd name="T0" fmla="*/ 0 w 38"/>
                <a:gd name="T1" fmla="*/ 2 h 654"/>
                <a:gd name="T2" fmla="*/ 1 w 38"/>
                <a:gd name="T3" fmla="*/ 2 h 654"/>
                <a:gd name="T4" fmla="*/ 1 w 38"/>
                <a:gd name="T5" fmla="*/ 0 h 654"/>
                <a:gd name="T6" fmla="*/ 0 w 38"/>
                <a:gd name="T7" fmla="*/ 1 h 654"/>
                <a:gd name="T8" fmla="*/ 0 w 38"/>
                <a:gd name="T9" fmla="*/ 2 h 6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654"/>
                <a:gd name="T17" fmla="*/ 38 w 38"/>
                <a:gd name="T18" fmla="*/ 654 h 6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654">
                  <a:moveTo>
                    <a:pt x="0" y="654"/>
                  </a:moveTo>
                  <a:lnTo>
                    <a:pt x="38" y="616"/>
                  </a:lnTo>
                  <a:lnTo>
                    <a:pt x="38" y="0"/>
                  </a:lnTo>
                  <a:lnTo>
                    <a:pt x="0" y="39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46" name="Freeform 2503"/>
            <p:cNvSpPr>
              <a:spLocks/>
            </p:cNvSpPr>
            <p:nvPr/>
          </p:nvSpPr>
          <p:spPr bwMode="auto">
            <a:xfrm>
              <a:off x="2097" y="2899"/>
              <a:ext cx="86" cy="19"/>
            </a:xfrm>
            <a:custGeom>
              <a:avLst/>
              <a:gdLst>
                <a:gd name="T0" fmla="*/ 0 w 173"/>
                <a:gd name="T1" fmla="*/ 0 h 39"/>
                <a:gd name="T2" fmla="*/ 0 w 173"/>
                <a:gd name="T3" fmla="*/ 0 h 39"/>
                <a:gd name="T4" fmla="*/ 0 w 173"/>
                <a:gd name="T5" fmla="*/ 0 h 39"/>
                <a:gd name="T6" fmla="*/ 0 w 173"/>
                <a:gd name="T7" fmla="*/ 0 h 39"/>
                <a:gd name="T8" fmla="*/ 0 w 173"/>
                <a:gd name="T9" fmla="*/ 0 h 39"/>
                <a:gd name="T10" fmla="*/ 0 w 173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39"/>
                <a:gd name="T20" fmla="*/ 173 w 173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39">
                  <a:moveTo>
                    <a:pt x="0" y="39"/>
                  </a:moveTo>
                  <a:lnTo>
                    <a:pt x="39" y="0"/>
                  </a:lnTo>
                  <a:lnTo>
                    <a:pt x="173" y="0"/>
                  </a:lnTo>
                  <a:lnTo>
                    <a:pt x="135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7" name="Freeform 2504"/>
            <p:cNvSpPr>
              <a:spLocks/>
            </p:cNvSpPr>
            <p:nvPr/>
          </p:nvSpPr>
          <p:spPr bwMode="auto">
            <a:xfrm>
              <a:off x="1933" y="2923"/>
              <a:ext cx="34" cy="10"/>
            </a:xfrm>
            <a:custGeom>
              <a:avLst/>
              <a:gdLst>
                <a:gd name="T0" fmla="*/ 0 w 68"/>
                <a:gd name="T1" fmla="*/ 0 h 21"/>
                <a:gd name="T2" fmla="*/ 1 w 68"/>
                <a:gd name="T3" fmla="*/ 0 h 21"/>
                <a:gd name="T4" fmla="*/ 1 w 68"/>
                <a:gd name="T5" fmla="*/ 0 h 21"/>
                <a:gd name="T6" fmla="*/ 1 w 68"/>
                <a:gd name="T7" fmla="*/ 0 h 21"/>
                <a:gd name="T8" fmla="*/ 0 w 68"/>
                <a:gd name="T9" fmla="*/ 0 h 21"/>
                <a:gd name="T10" fmla="*/ 0 w 68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21"/>
                <a:gd name="T20" fmla="*/ 68 w 6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21">
                  <a:moveTo>
                    <a:pt x="0" y="21"/>
                  </a:moveTo>
                  <a:lnTo>
                    <a:pt x="19" y="0"/>
                  </a:lnTo>
                  <a:lnTo>
                    <a:pt x="68" y="0"/>
                  </a:lnTo>
                  <a:lnTo>
                    <a:pt x="68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8" name="Freeform 2505"/>
            <p:cNvSpPr>
              <a:spLocks/>
            </p:cNvSpPr>
            <p:nvPr/>
          </p:nvSpPr>
          <p:spPr bwMode="auto">
            <a:xfrm>
              <a:off x="1967" y="2899"/>
              <a:ext cx="149" cy="19"/>
            </a:xfrm>
            <a:custGeom>
              <a:avLst/>
              <a:gdLst>
                <a:gd name="T0" fmla="*/ 0 w 298"/>
                <a:gd name="T1" fmla="*/ 0 h 39"/>
                <a:gd name="T2" fmla="*/ 1 w 298"/>
                <a:gd name="T3" fmla="*/ 0 h 39"/>
                <a:gd name="T4" fmla="*/ 1 w 298"/>
                <a:gd name="T5" fmla="*/ 0 h 39"/>
                <a:gd name="T6" fmla="*/ 1 w 298"/>
                <a:gd name="T7" fmla="*/ 0 h 39"/>
                <a:gd name="T8" fmla="*/ 0 w 298"/>
                <a:gd name="T9" fmla="*/ 0 h 39"/>
                <a:gd name="T10" fmla="*/ 0 w 298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8"/>
                <a:gd name="T19" fmla="*/ 0 h 39"/>
                <a:gd name="T20" fmla="*/ 298 w 298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8" h="39">
                  <a:moveTo>
                    <a:pt x="0" y="39"/>
                  </a:moveTo>
                  <a:lnTo>
                    <a:pt x="38" y="0"/>
                  </a:lnTo>
                  <a:lnTo>
                    <a:pt x="298" y="0"/>
                  </a:lnTo>
                  <a:lnTo>
                    <a:pt x="259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49" name="Rectangle 2506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0" name="Rectangle 2507"/>
            <p:cNvSpPr>
              <a:spLocks noChangeArrowheads="1"/>
            </p:cNvSpPr>
            <p:nvPr/>
          </p:nvSpPr>
          <p:spPr bwMode="auto">
            <a:xfrm>
              <a:off x="1933" y="2899"/>
              <a:ext cx="250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1" name="Rectangle 2508"/>
            <p:cNvSpPr>
              <a:spLocks noChangeArrowheads="1"/>
            </p:cNvSpPr>
            <p:nvPr/>
          </p:nvSpPr>
          <p:spPr bwMode="auto">
            <a:xfrm>
              <a:off x="1933" y="2900"/>
              <a:ext cx="250" cy="1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2" name="Rectangle 2509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3" name="Rectangle 2510"/>
            <p:cNvSpPr>
              <a:spLocks noChangeArrowheads="1"/>
            </p:cNvSpPr>
            <p:nvPr/>
          </p:nvSpPr>
          <p:spPr bwMode="auto">
            <a:xfrm>
              <a:off x="1933" y="2901"/>
              <a:ext cx="250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4" name="Rectangle 2511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5" name="Rectangle 2512"/>
            <p:cNvSpPr>
              <a:spLocks noChangeArrowheads="1"/>
            </p:cNvSpPr>
            <p:nvPr/>
          </p:nvSpPr>
          <p:spPr bwMode="auto">
            <a:xfrm>
              <a:off x="1933" y="2902"/>
              <a:ext cx="250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6" name="Rectangle 2513"/>
            <p:cNvSpPr>
              <a:spLocks noChangeArrowheads="1"/>
            </p:cNvSpPr>
            <p:nvPr/>
          </p:nvSpPr>
          <p:spPr bwMode="auto">
            <a:xfrm>
              <a:off x="1933" y="2903"/>
              <a:ext cx="250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7" name="Rectangle 2514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8" name="Rectangle 2515"/>
            <p:cNvSpPr>
              <a:spLocks noChangeArrowheads="1"/>
            </p:cNvSpPr>
            <p:nvPr/>
          </p:nvSpPr>
          <p:spPr bwMode="auto">
            <a:xfrm>
              <a:off x="1933" y="2904"/>
              <a:ext cx="250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59" name="Rectangle 2516"/>
            <p:cNvSpPr>
              <a:spLocks noChangeArrowheads="1"/>
            </p:cNvSpPr>
            <p:nvPr/>
          </p:nvSpPr>
          <p:spPr bwMode="auto">
            <a:xfrm>
              <a:off x="1933" y="2905"/>
              <a:ext cx="250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0" name="Rectangle 2517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1" name="Rectangle 2518"/>
            <p:cNvSpPr>
              <a:spLocks noChangeArrowheads="1"/>
            </p:cNvSpPr>
            <p:nvPr/>
          </p:nvSpPr>
          <p:spPr bwMode="auto">
            <a:xfrm>
              <a:off x="1933" y="2906"/>
              <a:ext cx="250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2" name="Rectangle 2519"/>
            <p:cNvSpPr>
              <a:spLocks noChangeArrowheads="1"/>
            </p:cNvSpPr>
            <p:nvPr/>
          </p:nvSpPr>
          <p:spPr bwMode="auto">
            <a:xfrm>
              <a:off x="1933" y="2907"/>
              <a:ext cx="250" cy="1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3" name="Rectangle 2520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4" name="Rectangle 2521"/>
            <p:cNvSpPr>
              <a:spLocks noChangeArrowheads="1"/>
            </p:cNvSpPr>
            <p:nvPr/>
          </p:nvSpPr>
          <p:spPr bwMode="auto">
            <a:xfrm>
              <a:off x="1933" y="2908"/>
              <a:ext cx="250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5" name="Rectangle 2522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6" name="Rectangle 2523"/>
            <p:cNvSpPr>
              <a:spLocks noChangeArrowheads="1"/>
            </p:cNvSpPr>
            <p:nvPr/>
          </p:nvSpPr>
          <p:spPr bwMode="auto">
            <a:xfrm>
              <a:off x="1933" y="2909"/>
              <a:ext cx="250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7" name="Rectangle 2524"/>
            <p:cNvSpPr>
              <a:spLocks noChangeArrowheads="1"/>
            </p:cNvSpPr>
            <p:nvPr/>
          </p:nvSpPr>
          <p:spPr bwMode="auto">
            <a:xfrm>
              <a:off x="1933" y="2910"/>
              <a:ext cx="250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8" name="Rectangle 2525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69" name="Rectangle 2526"/>
            <p:cNvSpPr>
              <a:spLocks noChangeArrowheads="1"/>
            </p:cNvSpPr>
            <p:nvPr/>
          </p:nvSpPr>
          <p:spPr bwMode="auto">
            <a:xfrm>
              <a:off x="1933" y="2911"/>
              <a:ext cx="250" cy="1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0" name="Rectangle 2527"/>
            <p:cNvSpPr>
              <a:spLocks noChangeArrowheads="1"/>
            </p:cNvSpPr>
            <p:nvPr/>
          </p:nvSpPr>
          <p:spPr bwMode="auto">
            <a:xfrm>
              <a:off x="1933" y="2912"/>
              <a:ext cx="250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1" name="Rectangle 2528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2" name="Rectangle 2529"/>
            <p:cNvSpPr>
              <a:spLocks noChangeArrowheads="1"/>
            </p:cNvSpPr>
            <p:nvPr/>
          </p:nvSpPr>
          <p:spPr bwMode="auto">
            <a:xfrm>
              <a:off x="1933" y="2913"/>
              <a:ext cx="250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3" name="Rectangle 2530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4" name="Rectangle 2531"/>
            <p:cNvSpPr>
              <a:spLocks noChangeArrowheads="1"/>
            </p:cNvSpPr>
            <p:nvPr/>
          </p:nvSpPr>
          <p:spPr bwMode="auto">
            <a:xfrm>
              <a:off x="1933" y="2914"/>
              <a:ext cx="250" cy="1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5" name="Rectangle 2532"/>
            <p:cNvSpPr>
              <a:spLocks noChangeArrowheads="1"/>
            </p:cNvSpPr>
            <p:nvPr/>
          </p:nvSpPr>
          <p:spPr bwMode="auto">
            <a:xfrm>
              <a:off x="1933" y="2915"/>
              <a:ext cx="250" cy="1"/>
            </a:xfrm>
            <a:prstGeom prst="rect">
              <a:avLst/>
            </a:pr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6" name="Rectangle 2533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7" name="Rectangle 2534"/>
            <p:cNvSpPr>
              <a:spLocks noChangeArrowheads="1"/>
            </p:cNvSpPr>
            <p:nvPr/>
          </p:nvSpPr>
          <p:spPr bwMode="auto">
            <a:xfrm>
              <a:off x="1933" y="2916"/>
              <a:ext cx="250" cy="1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8" name="Rectangle 2535"/>
            <p:cNvSpPr>
              <a:spLocks noChangeArrowheads="1"/>
            </p:cNvSpPr>
            <p:nvPr/>
          </p:nvSpPr>
          <p:spPr bwMode="auto">
            <a:xfrm>
              <a:off x="1933" y="2917"/>
              <a:ext cx="250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79" name="Rectangle 2536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0" name="Rectangle 2537"/>
            <p:cNvSpPr>
              <a:spLocks noChangeArrowheads="1"/>
            </p:cNvSpPr>
            <p:nvPr/>
          </p:nvSpPr>
          <p:spPr bwMode="auto">
            <a:xfrm>
              <a:off x="1933" y="2918"/>
              <a:ext cx="250" cy="1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1" name="Rectangle 2538"/>
            <p:cNvSpPr>
              <a:spLocks noChangeArrowheads="1"/>
            </p:cNvSpPr>
            <p:nvPr/>
          </p:nvSpPr>
          <p:spPr bwMode="auto">
            <a:xfrm>
              <a:off x="1933" y="2919"/>
              <a:ext cx="250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2" name="Rectangle 2539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3" name="Rectangle 2540"/>
            <p:cNvSpPr>
              <a:spLocks noChangeArrowheads="1"/>
            </p:cNvSpPr>
            <p:nvPr/>
          </p:nvSpPr>
          <p:spPr bwMode="auto">
            <a:xfrm>
              <a:off x="1933" y="2920"/>
              <a:ext cx="250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4" name="Rectangle 2541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5" name="Rectangle 2542"/>
            <p:cNvSpPr>
              <a:spLocks noChangeArrowheads="1"/>
            </p:cNvSpPr>
            <p:nvPr/>
          </p:nvSpPr>
          <p:spPr bwMode="auto">
            <a:xfrm>
              <a:off x="1933" y="2921"/>
              <a:ext cx="250" cy="1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6" name="Rectangle 2543"/>
            <p:cNvSpPr>
              <a:spLocks noChangeArrowheads="1"/>
            </p:cNvSpPr>
            <p:nvPr/>
          </p:nvSpPr>
          <p:spPr bwMode="auto">
            <a:xfrm>
              <a:off x="1933" y="2922"/>
              <a:ext cx="250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7" name="Rectangle 2544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8" name="Rectangle 2545"/>
            <p:cNvSpPr>
              <a:spLocks noChangeArrowheads="1"/>
            </p:cNvSpPr>
            <p:nvPr/>
          </p:nvSpPr>
          <p:spPr bwMode="auto">
            <a:xfrm>
              <a:off x="1933" y="2923"/>
              <a:ext cx="250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89" name="Rectangle 2546"/>
            <p:cNvSpPr>
              <a:spLocks noChangeArrowheads="1"/>
            </p:cNvSpPr>
            <p:nvPr/>
          </p:nvSpPr>
          <p:spPr bwMode="auto">
            <a:xfrm>
              <a:off x="1933" y="2924"/>
              <a:ext cx="250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0" name="Rectangle 2547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1" name="Rectangle 2548"/>
            <p:cNvSpPr>
              <a:spLocks noChangeArrowheads="1"/>
            </p:cNvSpPr>
            <p:nvPr/>
          </p:nvSpPr>
          <p:spPr bwMode="auto">
            <a:xfrm>
              <a:off x="1933" y="2925"/>
              <a:ext cx="250" cy="1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2" name="Rectangle 2549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3" name="Rectangle 2550"/>
            <p:cNvSpPr>
              <a:spLocks noChangeArrowheads="1"/>
            </p:cNvSpPr>
            <p:nvPr/>
          </p:nvSpPr>
          <p:spPr bwMode="auto">
            <a:xfrm>
              <a:off x="1933" y="2926"/>
              <a:ext cx="250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4" name="Rectangle 2551"/>
            <p:cNvSpPr>
              <a:spLocks noChangeArrowheads="1"/>
            </p:cNvSpPr>
            <p:nvPr/>
          </p:nvSpPr>
          <p:spPr bwMode="auto">
            <a:xfrm>
              <a:off x="1933" y="2927"/>
              <a:ext cx="250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5" name="Rectangle 2552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6" name="Rectangle 2553"/>
            <p:cNvSpPr>
              <a:spLocks noChangeArrowheads="1"/>
            </p:cNvSpPr>
            <p:nvPr/>
          </p:nvSpPr>
          <p:spPr bwMode="auto">
            <a:xfrm>
              <a:off x="1933" y="2928"/>
              <a:ext cx="250" cy="1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7" name="Rectangle 2554"/>
            <p:cNvSpPr>
              <a:spLocks noChangeArrowheads="1"/>
            </p:cNvSpPr>
            <p:nvPr/>
          </p:nvSpPr>
          <p:spPr bwMode="auto">
            <a:xfrm>
              <a:off x="1933" y="2929"/>
              <a:ext cx="250" cy="1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8" name="Rectangle 2555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99" name="Rectangle 2556"/>
            <p:cNvSpPr>
              <a:spLocks noChangeArrowheads="1"/>
            </p:cNvSpPr>
            <p:nvPr/>
          </p:nvSpPr>
          <p:spPr bwMode="auto">
            <a:xfrm>
              <a:off x="1933" y="2930"/>
              <a:ext cx="250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0" name="Rectangle 2557"/>
            <p:cNvSpPr>
              <a:spLocks noChangeArrowheads="1"/>
            </p:cNvSpPr>
            <p:nvPr/>
          </p:nvSpPr>
          <p:spPr bwMode="auto">
            <a:xfrm>
              <a:off x="1933" y="2931"/>
              <a:ext cx="250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1" name="Rectangle 2558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2" name="Rectangle 2559"/>
            <p:cNvSpPr>
              <a:spLocks noChangeArrowheads="1"/>
            </p:cNvSpPr>
            <p:nvPr/>
          </p:nvSpPr>
          <p:spPr bwMode="auto">
            <a:xfrm>
              <a:off x="1933" y="2932"/>
              <a:ext cx="250" cy="1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3" name="Rectangle 2560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4" name="Rectangle 2561"/>
            <p:cNvSpPr>
              <a:spLocks noChangeArrowheads="1"/>
            </p:cNvSpPr>
            <p:nvPr/>
          </p:nvSpPr>
          <p:spPr bwMode="auto">
            <a:xfrm>
              <a:off x="2097" y="2918"/>
              <a:ext cx="1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5" name="Rectangle 2562"/>
            <p:cNvSpPr>
              <a:spLocks noChangeArrowheads="1"/>
            </p:cNvSpPr>
            <p:nvPr/>
          </p:nvSpPr>
          <p:spPr bwMode="auto">
            <a:xfrm>
              <a:off x="2098" y="2918"/>
              <a:ext cx="1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6" name="Rectangle 2563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7" name="Rectangle 2564"/>
            <p:cNvSpPr>
              <a:spLocks noChangeArrowheads="1"/>
            </p:cNvSpPr>
            <p:nvPr/>
          </p:nvSpPr>
          <p:spPr bwMode="auto">
            <a:xfrm>
              <a:off x="2099" y="2918"/>
              <a:ext cx="1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8" name="Rectangle 2565"/>
            <p:cNvSpPr>
              <a:spLocks noChangeArrowheads="1"/>
            </p:cNvSpPr>
            <p:nvPr/>
          </p:nvSpPr>
          <p:spPr bwMode="auto">
            <a:xfrm>
              <a:off x="2100" y="2918"/>
              <a:ext cx="1" cy="308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09" name="Rectangle 2566"/>
            <p:cNvSpPr>
              <a:spLocks noChangeArrowheads="1"/>
            </p:cNvSpPr>
            <p:nvPr/>
          </p:nvSpPr>
          <p:spPr bwMode="auto">
            <a:xfrm>
              <a:off x="2101" y="2918"/>
              <a:ext cx="1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0" name="Rectangle 2567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1" name="Rectangle 2568"/>
            <p:cNvSpPr>
              <a:spLocks noChangeArrowheads="1"/>
            </p:cNvSpPr>
            <p:nvPr/>
          </p:nvSpPr>
          <p:spPr bwMode="auto">
            <a:xfrm>
              <a:off x="2102" y="2918"/>
              <a:ext cx="1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2" name="Rectangle 2569"/>
            <p:cNvSpPr>
              <a:spLocks noChangeArrowheads="1"/>
            </p:cNvSpPr>
            <p:nvPr/>
          </p:nvSpPr>
          <p:spPr bwMode="auto">
            <a:xfrm>
              <a:off x="2103" y="2918"/>
              <a:ext cx="1" cy="308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3" name="Rectangle 2570"/>
            <p:cNvSpPr>
              <a:spLocks noChangeArrowheads="1"/>
            </p:cNvSpPr>
            <p:nvPr/>
          </p:nvSpPr>
          <p:spPr bwMode="auto">
            <a:xfrm>
              <a:off x="2104" y="2918"/>
              <a:ext cx="1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4" name="Rectangle 2571"/>
            <p:cNvSpPr>
              <a:spLocks noChangeArrowheads="1"/>
            </p:cNvSpPr>
            <p:nvPr/>
          </p:nvSpPr>
          <p:spPr bwMode="auto">
            <a:xfrm>
              <a:off x="2105" y="2918"/>
              <a:ext cx="1" cy="308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5" name="Rectangle 2572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6" name="Rectangle 2573"/>
            <p:cNvSpPr>
              <a:spLocks noChangeArrowheads="1"/>
            </p:cNvSpPr>
            <p:nvPr/>
          </p:nvSpPr>
          <p:spPr bwMode="auto">
            <a:xfrm>
              <a:off x="2106" y="2918"/>
              <a:ext cx="1" cy="308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7" name="Rectangle 2574"/>
            <p:cNvSpPr>
              <a:spLocks noChangeArrowheads="1"/>
            </p:cNvSpPr>
            <p:nvPr/>
          </p:nvSpPr>
          <p:spPr bwMode="auto">
            <a:xfrm>
              <a:off x="2107" y="2918"/>
              <a:ext cx="1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8" name="Rectangle 2575"/>
            <p:cNvSpPr>
              <a:spLocks noChangeArrowheads="1"/>
            </p:cNvSpPr>
            <p:nvPr/>
          </p:nvSpPr>
          <p:spPr bwMode="auto">
            <a:xfrm>
              <a:off x="2108" y="2918"/>
              <a:ext cx="1" cy="308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19" name="Rectangle 2576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0" name="Rectangle 2577"/>
            <p:cNvSpPr>
              <a:spLocks noChangeArrowheads="1"/>
            </p:cNvSpPr>
            <p:nvPr/>
          </p:nvSpPr>
          <p:spPr bwMode="auto">
            <a:xfrm>
              <a:off x="2109" y="2918"/>
              <a:ext cx="1" cy="308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1" name="Rectangle 2578"/>
            <p:cNvSpPr>
              <a:spLocks noChangeArrowheads="1"/>
            </p:cNvSpPr>
            <p:nvPr/>
          </p:nvSpPr>
          <p:spPr bwMode="auto">
            <a:xfrm>
              <a:off x="2110" y="2918"/>
              <a:ext cx="1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2" name="Rectangle 2579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3" name="Rectangle 2580"/>
            <p:cNvSpPr>
              <a:spLocks noChangeArrowheads="1"/>
            </p:cNvSpPr>
            <p:nvPr/>
          </p:nvSpPr>
          <p:spPr bwMode="auto">
            <a:xfrm>
              <a:off x="2111" y="2918"/>
              <a:ext cx="1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4" name="Rectangle 2581"/>
            <p:cNvSpPr>
              <a:spLocks noChangeArrowheads="1"/>
            </p:cNvSpPr>
            <p:nvPr/>
          </p:nvSpPr>
          <p:spPr bwMode="auto">
            <a:xfrm>
              <a:off x="2112" y="2918"/>
              <a:ext cx="1" cy="308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5" name="Rectangle 2582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6" name="Rectangle 2583"/>
            <p:cNvSpPr>
              <a:spLocks noChangeArrowheads="1"/>
            </p:cNvSpPr>
            <p:nvPr/>
          </p:nvSpPr>
          <p:spPr bwMode="auto">
            <a:xfrm>
              <a:off x="2113" y="2918"/>
              <a:ext cx="1" cy="308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7" name="Rectangle 2584"/>
            <p:cNvSpPr>
              <a:spLocks noChangeArrowheads="1"/>
            </p:cNvSpPr>
            <p:nvPr/>
          </p:nvSpPr>
          <p:spPr bwMode="auto">
            <a:xfrm>
              <a:off x="2114" y="2918"/>
              <a:ext cx="1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8" name="Rectangle 2585"/>
            <p:cNvSpPr>
              <a:spLocks noChangeArrowheads="1"/>
            </p:cNvSpPr>
            <p:nvPr/>
          </p:nvSpPr>
          <p:spPr bwMode="auto">
            <a:xfrm>
              <a:off x="2115" y="2918"/>
              <a:ext cx="1" cy="30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29" name="Rectangle 2586"/>
            <p:cNvSpPr>
              <a:spLocks noChangeArrowheads="1"/>
            </p:cNvSpPr>
            <p:nvPr/>
          </p:nvSpPr>
          <p:spPr bwMode="auto">
            <a:xfrm>
              <a:off x="2116" y="2918"/>
              <a:ext cx="1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0" name="Rectangle 2587"/>
            <p:cNvSpPr>
              <a:spLocks noChangeArrowheads="1"/>
            </p:cNvSpPr>
            <p:nvPr/>
          </p:nvSpPr>
          <p:spPr bwMode="auto">
            <a:xfrm>
              <a:off x="2117" y="2918"/>
              <a:ext cx="1" cy="308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1" name="Rectangle 2588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2" name="Rectangle 2589"/>
            <p:cNvSpPr>
              <a:spLocks noChangeArrowheads="1"/>
            </p:cNvSpPr>
            <p:nvPr/>
          </p:nvSpPr>
          <p:spPr bwMode="auto">
            <a:xfrm>
              <a:off x="2118" y="2918"/>
              <a:ext cx="1" cy="308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3" name="Rectangle 2590"/>
            <p:cNvSpPr>
              <a:spLocks noChangeArrowheads="1"/>
            </p:cNvSpPr>
            <p:nvPr/>
          </p:nvSpPr>
          <p:spPr bwMode="auto">
            <a:xfrm>
              <a:off x="2119" y="2918"/>
              <a:ext cx="1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4" name="Rectangle 2591"/>
            <p:cNvSpPr>
              <a:spLocks noChangeArrowheads="1"/>
            </p:cNvSpPr>
            <p:nvPr/>
          </p:nvSpPr>
          <p:spPr bwMode="auto">
            <a:xfrm>
              <a:off x="2120" y="2918"/>
              <a:ext cx="1" cy="308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5" name="Rectangle 2592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6" name="Rectangle 2593"/>
            <p:cNvSpPr>
              <a:spLocks noChangeArrowheads="1"/>
            </p:cNvSpPr>
            <p:nvPr/>
          </p:nvSpPr>
          <p:spPr bwMode="auto">
            <a:xfrm>
              <a:off x="2121" y="2918"/>
              <a:ext cx="1" cy="30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7" name="Rectangle 2594"/>
            <p:cNvSpPr>
              <a:spLocks noChangeArrowheads="1"/>
            </p:cNvSpPr>
            <p:nvPr/>
          </p:nvSpPr>
          <p:spPr bwMode="auto">
            <a:xfrm>
              <a:off x="2122" y="2918"/>
              <a:ext cx="1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8" name="Rectangle 2595"/>
            <p:cNvSpPr>
              <a:spLocks noChangeArrowheads="1"/>
            </p:cNvSpPr>
            <p:nvPr/>
          </p:nvSpPr>
          <p:spPr bwMode="auto">
            <a:xfrm>
              <a:off x="2123" y="2918"/>
              <a:ext cx="1" cy="308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39" name="Rectangle 2596"/>
            <p:cNvSpPr>
              <a:spLocks noChangeArrowheads="1"/>
            </p:cNvSpPr>
            <p:nvPr/>
          </p:nvSpPr>
          <p:spPr bwMode="auto">
            <a:xfrm>
              <a:off x="2123" y="2918"/>
              <a:ext cx="2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0" name="Rectangle 2597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1" name="Rectangle 2598"/>
            <p:cNvSpPr>
              <a:spLocks noChangeArrowheads="1"/>
            </p:cNvSpPr>
            <p:nvPr/>
          </p:nvSpPr>
          <p:spPr bwMode="auto">
            <a:xfrm>
              <a:off x="2125" y="2918"/>
              <a:ext cx="1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2" name="Rectangle 2599"/>
            <p:cNvSpPr>
              <a:spLocks noChangeArrowheads="1"/>
            </p:cNvSpPr>
            <p:nvPr/>
          </p:nvSpPr>
          <p:spPr bwMode="auto">
            <a:xfrm>
              <a:off x="2126" y="2918"/>
              <a:ext cx="1" cy="308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3" name="Rectangle 2600"/>
            <p:cNvSpPr>
              <a:spLocks noChangeArrowheads="1"/>
            </p:cNvSpPr>
            <p:nvPr/>
          </p:nvSpPr>
          <p:spPr bwMode="auto">
            <a:xfrm>
              <a:off x="2127" y="2918"/>
              <a:ext cx="1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4" name="Rectangle 2601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5" name="Rectangle 2602"/>
            <p:cNvSpPr>
              <a:spLocks noChangeArrowheads="1"/>
            </p:cNvSpPr>
            <p:nvPr/>
          </p:nvSpPr>
          <p:spPr bwMode="auto">
            <a:xfrm>
              <a:off x="2128" y="2918"/>
              <a:ext cx="1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6" name="Rectangle 2603"/>
            <p:cNvSpPr>
              <a:spLocks noChangeArrowheads="1"/>
            </p:cNvSpPr>
            <p:nvPr/>
          </p:nvSpPr>
          <p:spPr bwMode="auto">
            <a:xfrm>
              <a:off x="2129" y="2918"/>
              <a:ext cx="1" cy="308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7" name="Rectangle 2604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8" name="Rectangle 2605"/>
            <p:cNvSpPr>
              <a:spLocks noChangeArrowheads="1"/>
            </p:cNvSpPr>
            <p:nvPr/>
          </p:nvSpPr>
          <p:spPr bwMode="auto">
            <a:xfrm>
              <a:off x="2130" y="2918"/>
              <a:ext cx="1" cy="308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49" name="Rectangle 2606"/>
            <p:cNvSpPr>
              <a:spLocks noChangeArrowheads="1"/>
            </p:cNvSpPr>
            <p:nvPr/>
          </p:nvSpPr>
          <p:spPr bwMode="auto">
            <a:xfrm>
              <a:off x="2131" y="2918"/>
              <a:ext cx="1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0" name="Rectangle 2607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1" name="Rectangle 2608"/>
            <p:cNvSpPr>
              <a:spLocks noChangeArrowheads="1"/>
            </p:cNvSpPr>
            <p:nvPr/>
          </p:nvSpPr>
          <p:spPr bwMode="auto">
            <a:xfrm>
              <a:off x="2132" y="2918"/>
              <a:ext cx="1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2" name="Rectangle 2609"/>
            <p:cNvSpPr>
              <a:spLocks noChangeArrowheads="1"/>
            </p:cNvSpPr>
            <p:nvPr/>
          </p:nvSpPr>
          <p:spPr bwMode="auto">
            <a:xfrm>
              <a:off x="2133" y="2918"/>
              <a:ext cx="1" cy="308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53" name="Rectangle 2610"/>
            <p:cNvSpPr>
              <a:spLocks noChangeArrowheads="1"/>
            </p:cNvSpPr>
            <p:nvPr/>
          </p:nvSpPr>
          <p:spPr bwMode="auto">
            <a:xfrm>
              <a:off x="2134" y="2918"/>
              <a:ext cx="1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7034" name="Group 2611"/>
          <p:cNvGrpSpPr>
            <a:grpSpLocks/>
          </p:cNvGrpSpPr>
          <p:nvPr/>
        </p:nvGrpSpPr>
        <p:grpSpPr bwMode="auto">
          <a:xfrm>
            <a:off x="3068638" y="4632325"/>
            <a:ext cx="368300" cy="488950"/>
            <a:chOff x="1933" y="2918"/>
            <a:chExt cx="232" cy="308"/>
          </a:xfrm>
        </p:grpSpPr>
        <p:sp>
          <p:nvSpPr>
            <p:cNvPr id="210754" name="Rectangle 2612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5" name="Rectangle 2613"/>
            <p:cNvSpPr>
              <a:spLocks noChangeArrowheads="1"/>
            </p:cNvSpPr>
            <p:nvPr/>
          </p:nvSpPr>
          <p:spPr bwMode="auto">
            <a:xfrm>
              <a:off x="2135" y="2918"/>
              <a:ext cx="1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6" name="Rectangle 2614"/>
            <p:cNvSpPr>
              <a:spLocks noChangeArrowheads="1"/>
            </p:cNvSpPr>
            <p:nvPr/>
          </p:nvSpPr>
          <p:spPr bwMode="auto">
            <a:xfrm>
              <a:off x="2136" y="2918"/>
              <a:ext cx="1" cy="308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7" name="Rectangle 2615"/>
            <p:cNvSpPr>
              <a:spLocks noChangeArrowheads="1"/>
            </p:cNvSpPr>
            <p:nvPr/>
          </p:nvSpPr>
          <p:spPr bwMode="auto">
            <a:xfrm>
              <a:off x="2137" y="2918"/>
              <a:ext cx="1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8" name="Rectangle 2616"/>
            <p:cNvSpPr>
              <a:spLocks noChangeArrowheads="1"/>
            </p:cNvSpPr>
            <p:nvPr/>
          </p:nvSpPr>
          <p:spPr bwMode="auto">
            <a:xfrm>
              <a:off x="2138" y="2918"/>
              <a:ext cx="1" cy="308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9" name="Rectangle 2617"/>
            <p:cNvSpPr>
              <a:spLocks noChangeArrowheads="1"/>
            </p:cNvSpPr>
            <p:nvPr/>
          </p:nvSpPr>
          <p:spPr bwMode="auto">
            <a:xfrm>
              <a:off x="2138" y="2918"/>
              <a:ext cx="2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0" name="Rectangle 2618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1" name="Rectangle 2619"/>
            <p:cNvSpPr>
              <a:spLocks noChangeArrowheads="1"/>
            </p:cNvSpPr>
            <p:nvPr/>
          </p:nvSpPr>
          <p:spPr bwMode="auto">
            <a:xfrm>
              <a:off x="2140" y="2918"/>
              <a:ext cx="1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2" name="Rectangle 2620"/>
            <p:cNvSpPr>
              <a:spLocks noChangeArrowheads="1"/>
            </p:cNvSpPr>
            <p:nvPr/>
          </p:nvSpPr>
          <p:spPr bwMode="auto">
            <a:xfrm>
              <a:off x="2141" y="2918"/>
              <a:ext cx="1" cy="308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3" name="Rectangle 2621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4" name="Rectangle 2622"/>
            <p:cNvSpPr>
              <a:spLocks noChangeArrowheads="1"/>
            </p:cNvSpPr>
            <p:nvPr/>
          </p:nvSpPr>
          <p:spPr bwMode="auto">
            <a:xfrm>
              <a:off x="2142" y="2918"/>
              <a:ext cx="1" cy="308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5" name="Rectangle 2623"/>
            <p:cNvSpPr>
              <a:spLocks noChangeArrowheads="1"/>
            </p:cNvSpPr>
            <p:nvPr/>
          </p:nvSpPr>
          <p:spPr bwMode="auto">
            <a:xfrm>
              <a:off x="2143" y="2918"/>
              <a:ext cx="1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6" name="Rectangle 2624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7" name="Rectangle 2625"/>
            <p:cNvSpPr>
              <a:spLocks noChangeArrowheads="1"/>
            </p:cNvSpPr>
            <p:nvPr/>
          </p:nvSpPr>
          <p:spPr bwMode="auto">
            <a:xfrm>
              <a:off x="2144" y="2918"/>
              <a:ext cx="1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8" name="Rectangle 2626"/>
            <p:cNvSpPr>
              <a:spLocks noChangeArrowheads="1"/>
            </p:cNvSpPr>
            <p:nvPr/>
          </p:nvSpPr>
          <p:spPr bwMode="auto">
            <a:xfrm>
              <a:off x="2145" y="2918"/>
              <a:ext cx="1" cy="308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69" name="Rectangle 2627"/>
            <p:cNvSpPr>
              <a:spLocks noChangeArrowheads="1"/>
            </p:cNvSpPr>
            <p:nvPr/>
          </p:nvSpPr>
          <p:spPr bwMode="auto">
            <a:xfrm>
              <a:off x="2146" y="2918"/>
              <a:ext cx="1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0" name="Rectangle 2628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1" name="Rectangle 2629"/>
            <p:cNvSpPr>
              <a:spLocks noChangeArrowheads="1"/>
            </p:cNvSpPr>
            <p:nvPr/>
          </p:nvSpPr>
          <p:spPr bwMode="auto">
            <a:xfrm>
              <a:off x="2147" y="2918"/>
              <a:ext cx="1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2" name="Rectangle 2630"/>
            <p:cNvSpPr>
              <a:spLocks noChangeArrowheads="1"/>
            </p:cNvSpPr>
            <p:nvPr/>
          </p:nvSpPr>
          <p:spPr bwMode="auto">
            <a:xfrm>
              <a:off x="2148" y="2918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3" name="Rectangle 2631"/>
            <p:cNvSpPr>
              <a:spLocks noChangeArrowheads="1"/>
            </p:cNvSpPr>
            <p:nvPr/>
          </p:nvSpPr>
          <p:spPr bwMode="auto">
            <a:xfrm>
              <a:off x="2149" y="2918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4" name="Rectangle 2632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5" name="Rectangle 2633"/>
            <p:cNvSpPr>
              <a:spLocks noChangeArrowheads="1"/>
            </p:cNvSpPr>
            <p:nvPr/>
          </p:nvSpPr>
          <p:spPr bwMode="auto">
            <a:xfrm>
              <a:off x="2150" y="2918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6" name="Rectangle 2634"/>
            <p:cNvSpPr>
              <a:spLocks noChangeArrowheads="1"/>
            </p:cNvSpPr>
            <p:nvPr/>
          </p:nvSpPr>
          <p:spPr bwMode="auto">
            <a:xfrm>
              <a:off x="2151" y="2918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7" name="Rectangle 2635"/>
            <p:cNvSpPr>
              <a:spLocks noChangeArrowheads="1"/>
            </p:cNvSpPr>
            <p:nvPr/>
          </p:nvSpPr>
          <p:spPr bwMode="auto">
            <a:xfrm>
              <a:off x="2152" y="2918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8" name="Rectangle 2636"/>
            <p:cNvSpPr>
              <a:spLocks noChangeArrowheads="1"/>
            </p:cNvSpPr>
            <p:nvPr/>
          </p:nvSpPr>
          <p:spPr bwMode="auto">
            <a:xfrm>
              <a:off x="2153" y="2918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79" name="Rectangle 2637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0" name="Rectangle 2638"/>
            <p:cNvSpPr>
              <a:spLocks noChangeArrowheads="1"/>
            </p:cNvSpPr>
            <p:nvPr/>
          </p:nvSpPr>
          <p:spPr bwMode="auto">
            <a:xfrm>
              <a:off x="2154" y="2918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1" name="Rectangle 2639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2" name="Rectangle 2640"/>
            <p:cNvSpPr>
              <a:spLocks noChangeArrowheads="1"/>
            </p:cNvSpPr>
            <p:nvPr/>
          </p:nvSpPr>
          <p:spPr bwMode="auto">
            <a:xfrm>
              <a:off x="2155" y="2918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3" name="Rectangle 2641"/>
            <p:cNvSpPr>
              <a:spLocks noChangeArrowheads="1"/>
            </p:cNvSpPr>
            <p:nvPr/>
          </p:nvSpPr>
          <p:spPr bwMode="auto">
            <a:xfrm>
              <a:off x="2156" y="2918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4" name="Rectangle 2642"/>
            <p:cNvSpPr>
              <a:spLocks noChangeArrowheads="1"/>
            </p:cNvSpPr>
            <p:nvPr/>
          </p:nvSpPr>
          <p:spPr bwMode="auto">
            <a:xfrm>
              <a:off x="2157" y="2918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5" name="Rectangle 2643"/>
            <p:cNvSpPr>
              <a:spLocks noChangeArrowheads="1"/>
            </p:cNvSpPr>
            <p:nvPr/>
          </p:nvSpPr>
          <p:spPr bwMode="auto">
            <a:xfrm>
              <a:off x="2158" y="2918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6" name="Rectangle 2644"/>
            <p:cNvSpPr>
              <a:spLocks noChangeArrowheads="1"/>
            </p:cNvSpPr>
            <p:nvPr/>
          </p:nvSpPr>
          <p:spPr bwMode="auto">
            <a:xfrm>
              <a:off x="2159" y="2918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7" name="Rectangle 2645"/>
            <p:cNvSpPr>
              <a:spLocks noChangeArrowheads="1"/>
            </p:cNvSpPr>
            <p:nvPr/>
          </p:nvSpPr>
          <p:spPr bwMode="auto">
            <a:xfrm>
              <a:off x="2160" y="2918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8" name="Rectangle 2646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89" name="Rectangle 2647"/>
            <p:cNvSpPr>
              <a:spLocks noChangeArrowheads="1"/>
            </p:cNvSpPr>
            <p:nvPr/>
          </p:nvSpPr>
          <p:spPr bwMode="auto">
            <a:xfrm>
              <a:off x="2161" y="2918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0" name="Rectangle 2648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1" name="Rectangle 2649"/>
            <p:cNvSpPr>
              <a:spLocks noChangeArrowheads="1"/>
            </p:cNvSpPr>
            <p:nvPr/>
          </p:nvSpPr>
          <p:spPr bwMode="auto">
            <a:xfrm>
              <a:off x="2162" y="2918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2" name="Rectangle 2650"/>
            <p:cNvSpPr>
              <a:spLocks noChangeArrowheads="1"/>
            </p:cNvSpPr>
            <p:nvPr/>
          </p:nvSpPr>
          <p:spPr bwMode="auto">
            <a:xfrm>
              <a:off x="2163" y="2918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3" name="Rectangle 2651"/>
            <p:cNvSpPr>
              <a:spLocks noChangeArrowheads="1"/>
            </p:cNvSpPr>
            <p:nvPr/>
          </p:nvSpPr>
          <p:spPr bwMode="auto">
            <a:xfrm>
              <a:off x="2164" y="291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4" name="Rectangle 2652"/>
            <p:cNvSpPr>
              <a:spLocks noChangeArrowheads="1"/>
            </p:cNvSpPr>
            <p:nvPr/>
          </p:nvSpPr>
          <p:spPr bwMode="auto">
            <a:xfrm>
              <a:off x="2097" y="291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5" name="Rectangle 2653"/>
            <p:cNvSpPr>
              <a:spLocks noChangeArrowheads="1"/>
            </p:cNvSpPr>
            <p:nvPr/>
          </p:nvSpPr>
          <p:spPr bwMode="auto">
            <a:xfrm>
              <a:off x="1967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6" name="Rectangle 2654"/>
            <p:cNvSpPr>
              <a:spLocks noChangeArrowheads="1"/>
            </p:cNvSpPr>
            <p:nvPr/>
          </p:nvSpPr>
          <p:spPr bwMode="auto">
            <a:xfrm>
              <a:off x="1967" y="2918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7" name="Rectangle 2655"/>
            <p:cNvSpPr>
              <a:spLocks noChangeArrowheads="1"/>
            </p:cNvSpPr>
            <p:nvPr/>
          </p:nvSpPr>
          <p:spPr bwMode="auto">
            <a:xfrm>
              <a:off x="1969" y="291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8" name="Rectangle 2656"/>
            <p:cNvSpPr>
              <a:spLocks noChangeArrowheads="1"/>
            </p:cNvSpPr>
            <p:nvPr/>
          </p:nvSpPr>
          <p:spPr bwMode="auto">
            <a:xfrm>
              <a:off x="1972" y="2918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99" name="Rectangle 2657"/>
            <p:cNvSpPr>
              <a:spLocks noChangeArrowheads="1"/>
            </p:cNvSpPr>
            <p:nvPr/>
          </p:nvSpPr>
          <p:spPr bwMode="auto">
            <a:xfrm>
              <a:off x="1974" y="2918"/>
              <a:ext cx="4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0" name="Rectangle 2658"/>
            <p:cNvSpPr>
              <a:spLocks noChangeArrowheads="1"/>
            </p:cNvSpPr>
            <p:nvPr/>
          </p:nvSpPr>
          <p:spPr bwMode="auto">
            <a:xfrm>
              <a:off x="1978" y="291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1" name="Rectangle 2659"/>
            <p:cNvSpPr>
              <a:spLocks noChangeArrowheads="1"/>
            </p:cNvSpPr>
            <p:nvPr/>
          </p:nvSpPr>
          <p:spPr bwMode="auto">
            <a:xfrm>
              <a:off x="1981" y="291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2" name="Rectangle 2660"/>
            <p:cNvSpPr>
              <a:spLocks noChangeArrowheads="1"/>
            </p:cNvSpPr>
            <p:nvPr/>
          </p:nvSpPr>
          <p:spPr bwMode="auto">
            <a:xfrm>
              <a:off x="1984" y="291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3" name="Rectangle 2661"/>
            <p:cNvSpPr>
              <a:spLocks noChangeArrowheads="1"/>
            </p:cNvSpPr>
            <p:nvPr/>
          </p:nvSpPr>
          <p:spPr bwMode="auto">
            <a:xfrm>
              <a:off x="1987" y="291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4" name="Rectangle 2662"/>
            <p:cNvSpPr>
              <a:spLocks noChangeArrowheads="1"/>
            </p:cNvSpPr>
            <p:nvPr/>
          </p:nvSpPr>
          <p:spPr bwMode="auto">
            <a:xfrm>
              <a:off x="1990" y="291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5" name="Rectangle 2663"/>
            <p:cNvSpPr>
              <a:spLocks noChangeArrowheads="1"/>
            </p:cNvSpPr>
            <p:nvPr/>
          </p:nvSpPr>
          <p:spPr bwMode="auto">
            <a:xfrm>
              <a:off x="1992" y="291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6" name="Rectangle 2664"/>
            <p:cNvSpPr>
              <a:spLocks noChangeArrowheads="1"/>
            </p:cNvSpPr>
            <p:nvPr/>
          </p:nvSpPr>
          <p:spPr bwMode="auto">
            <a:xfrm>
              <a:off x="1996" y="291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7" name="Rectangle 2665"/>
            <p:cNvSpPr>
              <a:spLocks noChangeArrowheads="1"/>
            </p:cNvSpPr>
            <p:nvPr/>
          </p:nvSpPr>
          <p:spPr bwMode="auto">
            <a:xfrm>
              <a:off x="1999" y="291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8" name="Rectangle 2666"/>
            <p:cNvSpPr>
              <a:spLocks noChangeArrowheads="1"/>
            </p:cNvSpPr>
            <p:nvPr/>
          </p:nvSpPr>
          <p:spPr bwMode="auto">
            <a:xfrm>
              <a:off x="2002" y="291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09" name="Rectangle 2667"/>
            <p:cNvSpPr>
              <a:spLocks noChangeArrowheads="1"/>
            </p:cNvSpPr>
            <p:nvPr/>
          </p:nvSpPr>
          <p:spPr bwMode="auto">
            <a:xfrm>
              <a:off x="2005" y="291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0" name="Rectangle 2668"/>
            <p:cNvSpPr>
              <a:spLocks noChangeArrowheads="1"/>
            </p:cNvSpPr>
            <p:nvPr/>
          </p:nvSpPr>
          <p:spPr bwMode="auto">
            <a:xfrm>
              <a:off x="2007" y="291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1" name="Rectangle 2669"/>
            <p:cNvSpPr>
              <a:spLocks noChangeArrowheads="1"/>
            </p:cNvSpPr>
            <p:nvPr/>
          </p:nvSpPr>
          <p:spPr bwMode="auto">
            <a:xfrm>
              <a:off x="2010" y="291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2" name="Rectangle 2670"/>
            <p:cNvSpPr>
              <a:spLocks noChangeArrowheads="1"/>
            </p:cNvSpPr>
            <p:nvPr/>
          </p:nvSpPr>
          <p:spPr bwMode="auto">
            <a:xfrm>
              <a:off x="2012" y="2918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3" name="Rectangle 2671"/>
            <p:cNvSpPr>
              <a:spLocks noChangeArrowheads="1"/>
            </p:cNvSpPr>
            <p:nvPr/>
          </p:nvSpPr>
          <p:spPr bwMode="auto">
            <a:xfrm>
              <a:off x="2015" y="2918"/>
              <a:ext cx="4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4" name="Rectangle 2672"/>
            <p:cNvSpPr>
              <a:spLocks noChangeArrowheads="1"/>
            </p:cNvSpPr>
            <p:nvPr/>
          </p:nvSpPr>
          <p:spPr bwMode="auto">
            <a:xfrm>
              <a:off x="2019" y="291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5" name="Rectangle 2673"/>
            <p:cNvSpPr>
              <a:spLocks noChangeArrowheads="1"/>
            </p:cNvSpPr>
            <p:nvPr/>
          </p:nvSpPr>
          <p:spPr bwMode="auto">
            <a:xfrm>
              <a:off x="2022" y="291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6" name="Rectangle 2674"/>
            <p:cNvSpPr>
              <a:spLocks noChangeArrowheads="1"/>
            </p:cNvSpPr>
            <p:nvPr/>
          </p:nvSpPr>
          <p:spPr bwMode="auto">
            <a:xfrm>
              <a:off x="2025" y="2918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7" name="Rectangle 2675"/>
            <p:cNvSpPr>
              <a:spLocks noChangeArrowheads="1"/>
            </p:cNvSpPr>
            <p:nvPr/>
          </p:nvSpPr>
          <p:spPr bwMode="auto">
            <a:xfrm>
              <a:off x="2027" y="2918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8" name="Rectangle 2676"/>
            <p:cNvSpPr>
              <a:spLocks noChangeArrowheads="1"/>
            </p:cNvSpPr>
            <p:nvPr/>
          </p:nvSpPr>
          <p:spPr bwMode="auto">
            <a:xfrm>
              <a:off x="2030" y="291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19" name="Rectangle 2677"/>
            <p:cNvSpPr>
              <a:spLocks noChangeArrowheads="1"/>
            </p:cNvSpPr>
            <p:nvPr/>
          </p:nvSpPr>
          <p:spPr bwMode="auto">
            <a:xfrm>
              <a:off x="2033" y="291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0" name="Rectangle 2678"/>
            <p:cNvSpPr>
              <a:spLocks noChangeArrowheads="1"/>
            </p:cNvSpPr>
            <p:nvPr/>
          </p:nvSpPr>
          <p:spPr bwMode="auto">
            <a:xfrm>
              <a:off x="2036" y="291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1" name="Rectangle 2679"/>
            <p:cNvSpPr>
              <a:spLocks noChangeArrowheads="1"/>
            </p:cNvSpPr>
            <p:nvPr/>
          </p:nvSpPr>
          <p:spPr bwMode="auto">
            <a:xfrm>
              <a:off x="2038" y="291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2" name="Rectangle 2680"/>
            <p:cNvSpPr>
              <a:spLocks noChangeArrowheads="1"/>
            </p:cNvSpPr>
            <p:nvPr/>
          </p:nvSpPr>
          <p:spPr bwMode="auto">
            <a:xfrm>
              <a:off x="2041" y="2918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3" name="Rectangle 2681"/>
            <p:cNvSpPr>
              <a:spLocks noChangeArrowheads="1"/>
            </p:cNvSpPr>
            <p:nvPr/>
          </p:nvSpPr>
          <p:spPr bwMode="auto">
            <a:xfrm>
              <a:off x="2044" y="2918"/>
              <a:ext cx="4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4" name="Rectangle 2682"/>
            <p:cNvSpPr>
              <a:spLocks noChangeArrowheads="1"/>
            </p:cNvSpPr>
            <p:nvPr/>
          </p:nvSpPr>
          <p:spPr bwMode="auto">
            <a:xfrm>
              <a:off x="2048" y="291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5" name="Rectangle 2683"/>
            <p:cNvSpPr>
              <a:spLocks noChangeArrowheads="1"/>
            </p:cNvSpPr>
            <p:nvPr/>
          </p:nvSpPr>
          <p:spPr bwMode="auto">
            <a:xfrm>
              <a:off x="2050" y="291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6" name="Rectangle 2684"/>
            <p:cNvSpPr>
              <a:spLocks noChangeArrowheads="1"/>
            </p:cNvSpPr>
            <p:nvPr/>
          </p:nvSpPr>
          <p:spPr bwMode="auto">
            <a:xfrm>
              <a:off x="2053" y="291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7" name="Rectangle 2685"/>
            <p:cNvSpPr>
              <a:spLocks noChangeArrowheads="1"/>
            </p:cNvSpPr>
            <p:nvPr/>
          </p:nvSpPr>
          <p:spPr bwMode="auto">
            <a:xfrm>
              <a:off x="2056" y="291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8" name="Rectangle 2686"/>
            <p:cNvSpPr>
              <a:spLocks noChangeArrowheads="1"/>
            </p:cNvSpPr>
            <p:nvPr/>
          </p:nvSpPr>
          <p:spPr bwMode="auto">
            <a:xfrm>
              <a:off x="2059" y="291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29" name="Rectangle 2687"/>
            <p:cNvSpPr>
              <a:spLocks noChangeArrowheads="1"/>
            </p:cNvSpPr>
            <p:nvPr/>
          </p:nvSpPr>
          <p:spPr bwMode="auto">
            <a:xfrm>
              <a:off x="2062" y="291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0" name="Rectangle 2688"/>
            <p:cNvSpPr>
              <a:spLocks noChangeArrowheads="1"/>
            </p:cNvSpPr>
            <p:nvPr/>
          </p:nvSpPr>
          <p:spPr bwMode="auto">
            <a:xfrm>
              <a:off x="2065" y="291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1" name="Rectangle 2689"/>
            <p:cNvSpPr>
              <a:spLocks noChangeArrowheads="1"/>
            </p:cNvSpPr>
            <p:nvPr/>
          </p:nvSpPr>
          <p:spPr bwMode="auto">
            <a:xfrm>
              <a:off x="2068" y="291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2" name="Rectangle 2690"/>
            <p:cNvSpPr>
              <a:spLocks noChangeArrowheads="1"/>
            </p:cNvSpPr>
            <p:nvPr/>
          </p:nvSpPr>
          <p:spPr bwMode="auto">
            <a:xfrm>
              <a:off x="2071" y="2918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3" name="Rectangle 2691"/>
            <p:cNvSpPr>
              <a:spLocks noChangeArrowheads="1"/>
            </p:cNvSpPr>
            <p:nvPr/>
          </p:nvSpPr>
          <p:spPr bwMode="auto">
            <a:xfrm>
              <a:off x="2073" y="2918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4" name="Rectangle 2692"/>
            <p:cNvSpPr>
              <a:spLocks noChangeArrowheads="1"/>
            </p:cNvSpPr>
            <p:nvPr/>
          </p:nvSpPr>
          <p:spPr bwMode="auto">
            <a:xfrm>
              <a:off x="2076" y="291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5" name="Rectangle 2693"/>
            <p:cNvSpPr>
              <a:spLocks noChangeArrowheads="1"/>
            </p:cNvSpPr>
            <p:nvPr/>
          </p:nvSpPr>
          <p:spPr bwMode="auto">
            <a:xfrm>
              <a:off x="2079" y="291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6" name="Rectangle 2694"/>
            <p:cNvSpPr>
              <a:spLocks noChangeArrowheads="1"/>
            </p:cNvSpPr>
            <p:nvPr/>
          </p:nvSpPr>
          <p:spPr bwMode="auto">
            <a:xfrm>
              <a:off x="2082" y="291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7" name="Rectangle 2695"/>
            <p:cNvSpPr>
              <a:spLocks noChangeArrowheads="1"/>
            </p:cNvSpPr>
            <p:nvPr/>
          </p:nvSpPr>
          <p:spPr bwMode="auto">
            <a:xfrm>
              <a:off x="2085" y="291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8" name="Rectangle 2696"/>
            <p:cNvSpPr>
              <a:spLocks noChangeArrowheads="1"/>
            </p:cNvSpPr>
            <p:nvPr/>
          </p:nvSpPr>
          <p:spPr bwMode="auto">
            <a:xfrm>
              <a:off x="2088" y="291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39" name="Rectangle 2697"/>
            <p:cNvSpPr>
              <a:spLocks noChangeArrowheads="1"/>
            </p:cNvSpPr>
            <p:nvPr/>
          </p:nvSpPr>
          <p:spPr bwMode="auto">
            <a:xfrm>
              <a:off x="2091" y="291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0" name="Rectangle 2698"/>
            <p:cNvSpPr>
              <a:spLocks noChangeArrowheads="1"/>
            </p:cNvSpPr>
            <p:nvPr/>
          </p:nvSpPr>
          <p:spPr bwMode="auto">
            <a:xfrm>
              <a:off x="2094" y="291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1" name="Rectangle 2699"/>
            <p:cNvSpPr>
              <a:spLocks noChangeArrowheads="1"/>
            </p:cNvSpPr>
            <p:nvPr/>
          </p:nvSpPr>
          <p:spPr bwMode="auto">
            <a:xfrm>
              <a:off x="2096" y="291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2" name="Rectangle 2700"/>
            <p:cNvSpPr>
              <a:spLocks noChangeArrowheads="1"/>
            </p:cNvSpPr>
            <p:nvPr/>
          </p:nvSpPr>
          <p:spPr bwMode="auto">
            <a:xfrm>
              <a:off x="1967" y="291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3" name="Rectangle 2701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4" name="Rectangle 2702"/>
            <p:cNvSpPr>
              <a:spLocks noChangeArrowheads="1"/>
            </p:cNvSpPr>
            <p:nvPr/>
          </p:nvSpPr>
          <p:spPr bwMode="auto">
            <a:xfrm>
              <a:off x="1933" y="2932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5" name="Rectangle 2703"/>
            <p:cNvSpPr>
              <a:spLocks noChangeArrowheads="1"/>
            </p:cNvSpPr>
            <p:nvPr/>
          </p:nvSpPr>
          <p:spPr bwMode="auto">
            <a:xfrm>
              <a:off x="1934" y="293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6" name="Rectangle 2704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7" name="Rectangle 2705"/>
            <p:cNvSpPr>
              <a:spLocks noChangeArrowheads="1"/>
            </p:cNvSpPr>
            <p:nvPr/>
          </p:nvSpPr>
          <p:spPr bwMode="auto">
            <a:xfrm>
              <a:off x="1935" y="293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8" name="Rectangle 2706"/>
            <p:cNvSpPr>
              <a:spLocks noChangeArrowheads="1"/>
            </p:cNvSpPr>
            <p:nvPr/>
          </p:nvSpPr>
          <p:spPr bwMode="auto">
            <a:xfrm>
              <a:off x="1936" y="293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49" name="Rectangle 2707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0" name="Rectangle 2708"/>
            <p:cNvSpPr>
              <a:spLocks noChangeArrowheads="1"/>
            </p:cNvSpPr>
            <p:nvPr/>
          </p:nvSpPr>
          <p:spPr bwMode="auto">
            <a:xfrm>
              <a:off x="1937" y="293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1" name="Rectangle 2709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2" name="Rectangle 2710"/>
            <p:cNvSpPr>
              <a:spLocks noChangeArrowheads="1"/>
            </p:cNvSpPr>
            <p:nvPr/>
          </p:nvSpPr>
          <p:spPr bwMode="auto">
            <a:xfrm>
              <a:off x="1938" y="293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3" name="Rectangle 2711"/>
            <p:cNvSpPr>
              <a:spLocks noChangeArrowheads="1"/>
            </p:cNvSpPr>
            <p:nvPr/>
          </p:nvSpPr>
          <p:spPr bwMode="auto">
            <a:xfrm>
              <a:off x="1939" y="293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4" name="Rectangle 2712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5" name="Rectangle 2713"/>
            <p:cNvSpPr>
              <a:spLocks noChangeArrowheads="1"/>
            </p:cNvSpPr>
            <p:nvPr/>
          </p:nvSpPr>
          <p:spPr bwMode="auto">
            <a:xfrm>
              <a:off x="1940" y="293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6" name="Rectangle 2714"/>
            <p:cNvSpPr>
              <a:spLocks noChangeArrowheads="1"/>
            </p:cNvSpPr>
            <p:nvPr/>
          </p:nvSpPr>
          <p:spPr bwMode="auto">
            <a:xfrm>
              <a:off x="1941" y="293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7" name="Rectangle 2715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8" name="Rectangle 2716"/>
            <p:cNvSpPr>
              <a:spLocks noChangeArrowheads="1"/>
            </p:cNvSpPr>
            <p:nvPr/>
          </p:nvSpPr>
          <p:spPr bwMode="auto">
            <a:xfrm>
              <a:off x="1942" y="293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59" name="Rectangle 2717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0" name="Rectangle 2718"/>
            <p:cNvSpPr>
              <a:spLocks noChangeArrowheads="1"/>
            </p:cNvSpPr>
            <p:nvPr/>
          </p:nvSpPr>
          <p:spPr bwMode="auto">
            <a:xfrm>
              <a:off x="1943" y="293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1" name="Rectangle 2719"/>
            <p:cNvSpPr>
              <a:spLocks noChangeArrowheads="1"/>
            </p:cNvSpPr>
            <p:nvPr/>
          </p:nvSpPr>
          <p:spPr bwMode="auto">
            <a:xfrm>
              <a:off x="1944" y="293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2" name="Rectangle 2720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3" name="Rectangle 2721"/>
            <p:cNvSpPr>
              <a:spLocks noChangeArrowheads="1"/>
            </p:cNvSpPr>
            <p:nvPr/>
          </p:nvSpPr>
          <p:spPr bwMode="auto">
            <a:xfrm>
              <a:off x="1945" y="293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4" name="Rectangle 2722"/>
            <p:cNvSpPr>
              <a:spLocks noChangeArrowheads="1"/>
            </p:cNvSpPr>
            <p:nvPr/>
          </p:nvSpPr>
          <p:spPr bwMode="auto">
            <a:xfrm>
              <a:off x="1946" y="293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5" name="Rectangle 2723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6" name="Rectangle 2724"/>
            <p:cNvSpPr>
              <a:spLocks noChangeArrowheads="1"/>
            </p:cNvSpPr>
            <p:nvPr/>
          </p:nvSpPr>
          <p:spPr bwMode="auto">
            <a:xfrm>
              <a:off x="1947" y="293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7" name="Rectangle 2725"/>
            <p:cNvSpPr>
              <a:spLocks noChangeArrowheads="1"/>
            </p:cNvSpPr>
            <p:nvPr/>
          </p:nvSpPr>
          <p:spPr bwMode="auto">
            <a:xfrm>
              <a:off x="1948" y="293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8" name="Rectangle 2726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69" name="Rectangle 2727"/>
            <p:cNvSpPr>
              <a:spLocks noChangeArrowheads="1"/>
            </p:cNvSpPr>
            <p:nvPr/>
          </p:nvSpPr>
          <p:spPr bwMode="auto">
            <a:xfrm>
              <a:off x="1949" y="2932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0" name="Rectangle 2728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1" name="Rectangle 2729"/>
            <p:cNvSpPr>
              <a:spLocks noChangeArrowheads="1"/>
            </p:cNvSpPr>
            <p:nvPr/>
          </p:nvSpPr>
          <p:spPr bwMode="auto">
            <a:xfrm>
              <a:off x="1950" y="293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2" name="Rectangle 2730"/>
            <p:cNvSpPr>
              <a:spLocks noChangeArrowheads="1"/>
            </p:cNvSpPr>
            <p:nvPr/>
          </p:nvSpPr>
          <p:spPr bwMode="auto">
            <a:xfrm>
              <a:off x="1951" y="293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3" name="Rectangle 2731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4" name="Rectangle 2732"/>
            <p:cNvSpPr>
              <a:spLocks noChangeArrowheads="1"/>
            </p:cNvSpPr>
            <p:nvPr/>
          </p:nvSpPr>
          <p:spPr bwMode="auto">
            <a:xfrm>
              <a:off x="1952" y="293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5" name="Rectangle 2733"/>
            <p:cNvSpPr>
              <a:spLocks noChangeArrowheads="1"/>
            </p:cNvSpPr>
            <p:nvPr/>
          </p:nvSpPr>
          <p:spPr bwMode="auto">
            <a:xfrm>
              <a:off x="1953" y="293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6" name="Rectangle 2734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7" name="Rectangle 2735"/>
            <p:cNvSpPr>
              <a:spLocks noChangeArrowheads="1"/>
            </p:cNvSpPr>
            <p:nvPr/>
          </p:nvSpPr>
          <p:spPr bwMode="auto">
            <a:xfrm>
              <a:off x="1954" y="293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8" name="Rectangle 2736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79" name="Rectangle 2737"/>
            <p:cNvSpPr>
              <a:spLocks noChangeArrowheads="1"/>
            </p:cNvSpPr>
            <p:nvPr/>
          </p:nvSpPr>
          <p:spPr bwMode="auto">
            <a:xfrm>
              <a:off x="1955" y="2932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0" name="Rectangle 2738"/>
            <p:cNvSpPr>
              <a:spLocks noChangeArrowheads="1"/>
            </p:cNvSpPr>
            <p:nvPr/>
          </p:nvSpPr>
          <p:spPr bwMode="auto">
            <a:xfrm>
              <a:off x="1956" y="293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1" name="Rectangle 2739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2" name="Rectangle 2740"/>
            <p:cNvSpPr>
              <a:spLocks noChangeArrowheads="1"/>
            </p:cNvSpPr>
            <p:nvPr/>
          </p:nvSpPr>
          <p:spPr bwMode="auto">
            <a:xfrm>
              <a:off x="1957" y="293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3" name="Rectangle 2741"/>
            <p:cNvSpPr>
              <a:spLocks noChangeArrowheads="1"/>
            </p:cNvSpPr>
            <p:nvPr/>
          </p:nvSpPr>
          <p:spPr bwMode="auto">
            <a:xfrm>
              <a:off x="1958" y="293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4" name="Rectangle 2742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5" name="Rectangle 2743"/>
            <p:cNvSpPr>
              <a:spLocks noChangeArrowheads="1"/>
            </p:cNvSpPr>
            <p:nvPr/>
          </p:nvSpPr>
          <p:spPr bwMode="auto">
            <a:xfrm>
              <a:off x="1959" y="293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6" name="Rectangle 2744"/>
            <p:cNvSpPr>
              <a:spLocks noChangeArrowheads="1"/>
            </p:cNvSpPr>
            <p:nvPr/>
          </p:nvSpPr>
          <p:spPr bwMode="auto">
            <a:xfrm>
              <a:off x="1960" y="293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7" name="Rectangle 2745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8" name="Rectangle 2746"/>
            <p:cNvSpPr>
              <a:spLocks noChangeArrowheads="1"/>
            </p:cNvSpPr>
            <p:nvPr/>
          </p:nvSpPr>
          <p:spPr bwMode="auto">
            <a:xfrm>
              <a:off x="1961" y="293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89" name="Rectangle 2747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0" name="Rectangle 2748"/>
            <p:cNvSpPr>
              <a:spLocks noChangeArrowheads="1"/>
            </p:cNvSpPr>
            <p:nvPr/>
          </p:nvSpPr>
          <p:spPr bwMode="auto">
            <a:xfrm>
              <a:off x="1962" y="293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1" name="Rectangle 2749"/>
            <p:cNvSpPr>
              <a:spLocks noChangeArrowheads="1"/>
            </p:cNvSpPr>
            <p:nvPr/>
          </p:nvSpPr>
          <p:spPr bwMode="auto">
            <a:xfrm>
              <a:off x="1963" y="293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2" name="Rectangle 2750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3" name="Rectangle 2751"/>
            <p:cNvSpPr>
              <a:spLocks noChangeArrowheads="1"/>
            </p:cNvSpPr>
            <p:nvPr/>
          </p:nvSpPr>
          <p:spPr bwMode="auto">
            <a:xfrm>
              <a:off x="1964" y="293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4" name="Rectangle 2752"/>
            <p:cNvSpPr>
              <a:spLocks noChangeArrowheads="1"/>
            </p:cNvSpPr>
            <p:nvPr/>
          </p:nvSpPr>
          <p:spPr bwMode="auto">
            <a:xfrm>
              <a:off x="1965" y="293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5" name="Rectangle 2753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6" name="Rectangle 2754"/>
            <p:cNvSpPr>
              <a:spLocks noChangeArrowheads="1"/>
            </p:cNvSpPr>
            <p:nvPr/>
          </p:nvSpPr>
          <p:spPr bwMode="auto">
            <a:xfrm>
              <a:off x="1966" y="293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7" name="Rectangle 2755"/>
            <p:cNvSpPr>
              <a:spLocks noChangeArrowheads="1"/>
            </p:cNvSpPr>
            <p:nvPr/>
          </p:nvSpPr>
          <p:spPr bwMode="auto">
            <a:xfrm>
              <a:off x="1933" y="2932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8" name="Rectangle 2756"/>
            <p:cNvSpPr>
              <a:spLocks noChangeArrowheads="1"/>
            </p:cNvSpPr>
            <p:nvPr/>
          </p:nvSpPr>
          <p:spPr bwMode="auto">
            <a:xfrm>
              <a:off x="1942" y="2942"/>
              <a:ext cx="25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99" name="Rectangle 2757"/>
            <p:cNvSpPr>
              <a:spLocks noChangeArrowheads="1"/>
            </p:cNvSpPr>
            <p:nvPr/>
          </p:nvSpPr>
          <p:spPr bwMode="auto">
            <a:xfrm>
              <a:off x="1942" y="2942"/>
              <a:ext cx="25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0" name="Rectangle 2758"/>
            <p:cNvSpPr>
              <a:spLocks noChangeArrowheads="1"/>
            </p:cNvSpPr>
            <p:nvPr/>
          </p:nvSpPr>
          <p:spPr bwMode="auto">
            <a:xfrm>
              <a:off x="1942" y="2945"/>
              <a:ext cx="25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1" name="Rectangle 2759"/>
            <p:cNvSpPr>
              <a:spLocks noChangeArrowheads="1"/>
            </p:cNvSpPr>
            <p:nvPr/>
          </p:nvSpPr>
          <p:spPr bwMode="auto">
            <a:xfrm>
              <a:off x="1942" y="2949"/>
              <a:ext cx="25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2" name="Rectangle 2760"/>
            <p:cNvSpPr>
              <a:spLocks noChangeArrowheads="1"/>
            </p:cNvSpPr>
            <p:nvPr/>
          </p:nvSpPr>
          <p:spPr bwMode="auto">
            <a:xfrm>
              <a:off x="1942" y="2954"/>
              <a:ext cx="25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3" name="Rectangle 2761"/>
            <p:cNvSpPr>
              <a:spLocks noChangeArrowheads="1"/>
            </p:cNvSpPr>
            <p:nvPr/>
          </p:nvSpPr>
          <p:spPr bwMode="auto">
            <a:xfrm>
              <a:off x="1942" y="2957"/>
              <a:ext cx="25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4" name="Rectangle 2762"/>
            <p:cNvSpPr>
              <a:spLocks noChangeArrowheads="1"/>
            </p:cNvSpPr>
            <p:nvPr/>
          </p:nvSpPr>
          <p:spPr bwMode="auto">
            <a:xfrm>
              <a:off x="1942" y="2962"/>
              <a:ext cx="25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5" name="Rectangle 2763"/>
            <p:cNvSpPr>
              <a:spLocks noChangeArrowheads="1"/>
            </p:cNvSpPr>
            <p:nvPr/>
          </p:nvSpPr>
          <p:spPr bwMode="auto">
            <a:xfrm>
              <a:off x="1942" y="2966"/>
              <a:ext cx="25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6" name="Rectangle 2764"/>
            <p:cNvSpPr>
              <a:spLocks noChangeArrowheads="1"/>
            </p:cNvSpPr>
            <p:nvPr/>
          </p:nvSpPr>
          <p:spPr bwMode="auto">
            <a:xfrm>
              <a:off x="1942" y="2970"/>
              <a:ext cx="25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7" name="Rectangle 2765"/>
            <p:cNvSpPr>
              <a:spLocks noChangeArrowheads="1"/>
            </p:cNvSpPr>
            <p:nvPr/>
          </p:nvSpPr>
          <p:spPr bwMode="auto">
            <a:xfrm>
              <a:off x="1942" y="2974"/>
              <a:ext cx="25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8" name="Rectangle 2766"/>
            <p:cNvSpPr>
              <a:spLocks noChangeArrowheads="1"/>
            </p:cNvSpPr>
            <p:nvPr/>
          </p:nvSpPr>
          <p:spPr bwMode="auto">
            <a:xfrm>
              <a:off x="1942" y="2978"/>
              <a:ext cx="25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09" name="Rectangle 2767"/>
            <p:cNvSpPr>
              <a:spLocks noChangeArrowheads="1"/>
            </p:cNvSpPr>
            <p:nvPr/>
          </p:nvSpPr>
          <p:spPr bwMode="auto">
            <a:xfrm>
              <a:off x="1942" y="2983"/>
              <a:ext cx="25" cy="3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0" name="Rectangle 2768"/>
            <p:cNvSpPr>
              <a:spLocks noChangeArrowheads="1"/>
            </p:cNvSpPr>
            <p:nvPr/>
          </p:nvSpPr>
          <p:spPr bwMode="auto">
            <a:xfrm>
              <a:off x="1942" y="2986"/>
              <a:ext cx="25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1" name="Rectangle 2769"/>
            <p:cNvSpPr>
              <a:spLocks noChangeArrowheads="1"/>
            </p:cNvSpPr>
            <p:nvPr/>
          </p:nvSpPr>
          <p:spPr bwMode="auto">
            <a:xfrm>
              <a:off x="1942" y="2991"/>
              <a:ext cx="25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2" name="Rectangle 2770"/>
            <p:cNvSpPr>
              <a:spLocks noChangeArrowheads="1"/>
            </p:cNvSpPr>
            <p:nvPr/>
          </p:nvSpPr>
          <p:spPr bwMode="auto">
            <a:xfrm>
              <a:off x="1942" y="2995"/>
              <a:ext cx="25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3" name="Rectangle 2771"/>
            <p:cNvSpPr>
              <a:spLocks noChangeArrowheads="1"/>
            </p:cNvSpPr>
            <p:nvPr/>
          </p:nvSpPr>
          <p:spPr bwMode="auto">
            <a:xfrm>
              <a:off x="1942" y="2999"/>
              <a:ext cx="25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4" name="Rectangle 2772"/>
            <p:cNvSpPr>
              <a:spLocks noChangeArrowheads="1"/>
            </p:cNvSpPr>
            <p:nvPr/>
          </p:nvSpPr>
          <p:spPr bwMode="auto">
            <a:xfrm>
              <a:off x="1942" y="3003"/>
              <a:ext cx="25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5" name="Rectangle 2773"/>
            <p:cNvSpPr>
              <a:spLocks noChangeArrowheads="1"/>
            </p:cNvSpPr>
            <p:nvPr/>
          </p:nvSpPr>
          <p:spPr bwMode="auto">
            <a:xfrm>
              <a:off x="1942" y="3007"/>
              <a:ext cx="25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6" name="Rectangle 2774"/>
            <p:cNvSpPr>
              <a:spLocks noChangeArrowheads="1"/>
            </p:cNvSpPr>
            <p:nvPr/>
          </p:nvSpPr>
          <p:spPr bwMode="auto">
            <a:xfrm>
              <a:off x="1942" y="3012"/>
              <a:ext cx="25" cy="3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7" name="Rectangle 2775"/>
            <p:cNvSpPr>
              <a:spLocks noChangeArrowheads="1"/>
            </p:cNvSpPr>
            <p:nvPr/>
          </p:nvSpPr>
          <p:spPr bwMode="auto">
            <a:xfrm>
              <a:off x="1942" y="3015"/>
              <a:ext cx="25" cy="5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8" name="Rectangle 2776"/>
            <p:cNvSpPr>
              <a:spLocks noChangeArrowheads="1"/>
            </p:cNvSpPr>
            <p:nvPr/>
          </p:nvSpPr>
          <p:spPr bwMode="auto">
            <a:xfrm>
              <a:off x="1942" y="3020"/>
              <a:ext cx="25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19" name="Rectangle 2777"/>
            <p:cNvSpPr>
              <a:spLocks noChangeArrowheads="1"/>
            </p:cNvSpPr>
            <p:nvPr/>
          </p:nvSpPr>
          <p:spPr bwMode="auto">
            <a:xfrm>
              <a:off x="1942" y="3024"/>
              <a:ext cx="25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0" name="Rectangle 2778"/>
            <p:cNvSpPr>
              <a:spLocks noChangeArrowheads="1"/>
            </p:cNvSpPr>
            <p:nvPr/>
          </p:nvSpPr>
          <p:spPr bwMode="auto">
            <a:xfrm>
              <a:off x="1942" y="3028"/>
              <a:ext cx="25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1" name="Rectangle 2779"/>
            <p:cNvSpPr>
              <a:spLocks noChangeArrowheads="1"/>
            </p:cNvSpPr>
            <p:nvPr/>
          </p:nvSpPr>
          <p:spPr bwMode="auto">
            <a:xfrm>
              <a:off x="1942" y="3032"/>
              <a:ext cx="25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2" name="Rectangle 2780"/>
            <p:cNvSpPr>
              <a:spLocks noChangeArrowheads="1"/>
            </p:cNvSpPr>
            <p:nvPr/>
          </p:nvSpPr>
          <p:spPr bwMode="auto">
            <a:xfrm>
              <a:off x="1942" y="3036"/>
              <a:ext cx="25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3" name="Rectangle 2781"/>
            <p:cNvSpPr>
              <a:spLocks noChangeArrowheads="1"/>
            </p:cNvSpPr>
            <p:nvPr/>
          </p:nvSpPr>
          <p:spPr bwMode="auto">
            <a:xfrm>
              <a:off x="1942" y="3040"/>
              <a:ext cx="25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4" name="Rectangle 2782"/>
            <p:cNvSpPr>
              <a:spLocks noChangeArrowheads="1"/>
            </p:cNvSpPr>
            <p:nvPr/>
          </p:nvSpPr>
          <p:spPr bwMode="auto">
            <a:xfrm>
              <a:off x="1942" y="3044"/>
              <a:ext cx="25" cy="5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5" name="Rectangle 2783"/>
            <p:cNvSpPr>
              <a:spLocks noChangeArrowheads="1"/>
            </p:cNvSpPr>
            <p:nvPr/>
          </p:nvSpPr>
          <p:spPr bwMode="auto">
            <a:xfrm>
              <a:off x="1942" y="3049"/>
              <a:ext cx="25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6" name="Rectangle 2784"/>
            <p:cNvSpPr>
              <a:spLocks noChangeArrowheads="1"/>
            </p:cNvSpPr>
            <p:nvPr/>
          </p:nvSpPr>
          <p:spPr bwMode="auto">
            <a:xfrm>
              <a:off x="1942" y="3053"/>
              <a:ext cx="25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7" name="Rectangle 2785"/>
            <p:cNvSpPr>
              <a:spLocks noChangeArrowheads="1"/>
            </p:cNvSpPr>
            <p:nvPr/>
          </p:nvSpPr>
          <p:spPr bwMode="auto">
            <a:xfrm>
              <a:off x="1942" y="3057"/>
              <a:ext cx="25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8" name="Rectangle 2786"/>
            <p:cNvSpPr>
              <a:spLocks noChangeArrowheads="1"/>
            </p:cNvSpPr>
            <p:nvPr/>
          </p:nvSpPr>
          <p:spPr bwMode="auto">
            <a:xfrm>
              <a:off x="1942" y="3062"/>
              <a:ext cx="25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29" name="Rectangle 2787"/>
            <p:cNvSpPr>
              <a:spLocks noChangeArrowheads="1"/>
            </p:cNvSpPr>
            <p:nvPr/>
          </p:nvSpPr>
          <p:spPr bwMode="auto">
            <a:xfrm>
              <a:off x="1942" y="3066"/>
              <a:ext cx="25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0" name="Rectangle 2788"/>
            <p:cNvSpPr>
              <a:spLocks noChangeArrowheads="1"/>
            </p:cNvSpPr>
            <p:nvPr/>
          </p:nvSpPr>
          <p:spPr bwMode="auto">
            <a:xfrm>
              <a:off x="1942" y="3071"/>
              <a:ext cx="25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1" name="Rectangle 2789"/>
            <p:cNvSpPr>
              <a:spLocks noChangeArrowheads="1"/>
            </p:cNvSpPr>
            <p:nvPr/>
          </p:nvSpPr>
          <p:spPr bwMode="auto">
            <a:xfrm>
              <a:off x="1942" y="3075"/>
              <a:ext cx="25" cy="5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2" name="Rectangle 2790"/>
            <p:cNvSpPr>
              <a:spLocks noChangeArrowheads="1"/>
            </p:cNvSpPr>
            <p:nvPr/>
          </p:nvSpPr>
          <p:spPr bwMode="auto">
            <a:xfrm>
              <a:off x="1942" y="3080"/>
              <a:ext cx="25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3" name="Rectangle 2791"/>
            <p:cNvSpPr>
              <a:spLocks noChangeArrowheads="1"/>
            </p:cNvSpPr>
            <p:nvPr/>
          </p:nvSpPr>
          <p:spPr bwMode="auto">
            <a:xfrm>
              <a:off x="1942" y="3084"/>
              <a:ext cx="25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4" name="Rectangle 2792"/>
            <p:cNvSpPr>
              <a:spLocks noChangeArrowheads="1"/>
            </p:cNvSpPr>
            <p:nvPr/>
          </p:nvSpPr>
          <p:spPr bwMode="auto">
            <a:xfrm>
              <a:off x="1942" y="3088"/>
              <a:ext cx="25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5" name="Rectangle 2793"/>
            <p:cNvSpPr>
              <a:spLocks noChangeArrowheads="1"/>
            </p:cNvSpPr>
            <p:nvPr/>
          </p:nvSpPr>
          <p:spPr bwMode="auto">
            <a:xfrm>
              <a:off x="1942" y="3092"/>
              <a:ext cx="25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6" name="Rectangle 2794"/>
            <p:cNvSpPr>
              <a:spLocks noChangeArrowheads="1"/>
            </p:cNvSpPr>
            <p:nvPr/>
          </p:nvSpPr>
          <p:spPr bwMode="auto">
            <a:xfrm>
              <a:off x="1942" y="3096"/>
              <a:ext cx="25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7" name="Rectangle 2795"/>
            <p:cNvSpPr>
              <a:spLocks noChangeArrowheads="1"/>
            </p:cNvSpPr>
            <p:nvPr/>
          </p:nvSpPr>
          <p:spPr bwMode="auto">
            <a:xfrm>
              <a:off x="1942" y="3100"/>
              <a:ext cx="25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8" name="Rectangle 2796"/>
            <p:cNvSpPr>
              <a:spLocks noChangeArrowheads="1"/>
            </p:cNvSpPr>
            <p:nvPr/>
          </p:nvSpPr>
          <p:spPr bwMode="auto">
            <a:xfrm>
              <a:off x="1942" y="3104"/>
              <a:ext cx="25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39" name="Rectangle 2797"/>
            <p:cNvSpPr>
              <a:spLocks noChangeArrowheads="1"/>
            </p:cNvSpPr>
            <p:nvPr/>
          </p:nvSpPr>
          <p:spPr bwMode="auto">
            <a:xfrm>
              <a:off x="1942" y="3108"/>
              <a:ext cx="25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0" name="Rectangle 2798"/>
            <p:cNvSpPr>
              <a:spLocks noChangeArrowheads="1"/>
            </p:cNvSpPr>
            <p:nvPr/>
          </p:nvSpPr>
          <p:spPr bwMode="auto">
            <a:xfrm>
              <a:off x="1942" y="3113"/>
              <a:ext cx="25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1" name="Rectangle 2799"/>
            <p:cNvSpPr>
              <a:spLocks noChangeArrowheads="1"/>
            </p:cNvSpPr>
            <p:nvPr/>
          </p:nvSpPr>
          <p:spPr bwMode="auto">
            <a:xfrm>
              <a:off x="1942" y="3117"/>
              <a:ext cx="25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2" name="Rectangle 2800"/>
            <p:cNvSpPr>
              <a:spLocks noChangeArrowheads="1"/>
            </p:cNvSpPr>
            <p:nvPr/>
          </p:nvSpPr>
          <p:spPr bwMode="auto">
            <a:xfrm>
              <a:off x="1942" y="3121"/>
              <a:ext cx="25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3" name="Rectangle 2801"/>
            <p:cNvSpPr>
              <a:spLocks noChangeArrowheads="1"/>
            </p:cNvSpPr>
            <p:nvPr/>
          </p:nvSpPr>
          <p:spPr bwMode="auto">
            <a:xfrm>
              <a:off x="1942" y="3125"/>
              <a:ext cx="25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4" name="Rectangle 2802"/>
            <p:cNvSpPr>
              <a:spLocks noChangeArrowheads="1"/>
            </p:cNvSpPr>
            <p:nvPr/>
          </p:nvSpPr>
          <p:spPr bwMode="auto">
            <a:xfrm>
              <a:off x="1942" y="3129"/>
              <a:ext cx="25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5" name="Rectangle 2803"/>
            <p:cNvSpPr>
              <a:spLocks noChangeArrowheads="1"/>
            </p:cNvSpPr>
            <p:nvPr/>
          </p:nvSpPr>
          <p:spPr bwMode="auto">
            <a:xfrm>
              <a:off x="1942" y="3133"/>
              <a:ext cx="25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6" name="Rectangle 2804"/>
            <p:cNvSpPr>
              <a:spLocks noChangeArrowheads="1"/>
            </p:cNvSpPr>
            <p:nvPr/>
          </p:nvSpPr>
          <p:spPr bwMode="auto">
            <a:xfrm>
              <a:off x="1942" y="3137"/>
              <a:ext cx="25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7" name="Rectangle 2805"/>
            <p:cNvSpPr>
              <a:spLocks noChangeArrowheads="1"/>
            </p:cNvSpPr>
            <p:nvPr/>
          </p:nvSpPr>
          <p:spPr bwMode="auto">
            <a:xfrm>
              <a:off x="1942" y="3142"/>
              <a:ext cx="25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8" name="Rectangle 2806"/>
            <p:cNvSpPr>
              <a:spLocks noChangeArrowheads="1"/>
            </p:cNvSpPr>
            <p:nvPr/>
          </p:nvSpPr>
          <p:spPr bwMode="auto">
            <a:xfrm>
              <a:off x="1942" y="3145"/>
              <a:ext cx="25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49" name="Rectangle 2807"/>
            <p:cNvSpPr>
              <a:spLocks noChangeArrowheads="1"/>
            </p:cNvSpPr>
            <p:nvPr/>
          </p:nvSpPr>
          <p:spPr bwMode="auto">
            <a:xfrm>
              <a:off x="1942" y="3150"/>
              <a:ext cx="25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0" name="Rectangle 2808"/>
            <p:cNvSpPr>
              <a:spLocks noChangeArrowheads="1"/>
            </p:cNvSpPr>
            <p:nvPr/>
          </p:nvSpPr>
          <p:spPr bwMode="auto">
            <a:xfrm>
              <a:off x="1942" y="3154"/>
              <a:ext cx="25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1" name="Rectangle 2809"/>
            <p:cNvSpPr>
              <a:spLocks noChangeArrowheads="1"/>
            </p:cNvSpPr>
            <p:nvPr/>
          </p:nvSpPr>
          <p:spPr bwMode="auto">
            <a:xfrm>
              <a:off x="1942" y="3158"/>
              <a:ext cx="25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2" name="Rectangle 2810"/>
            <p:cNvSpPr>
              <a:spLocks noChangeArrowheads="1"/>
            </p:cNvSpPr>
            <p:nvPr/>
          </p:nvSpPr>
          <p:spPr bwMode="auto">
            <a:xfrm>
              <a:off x="1942" y="3162"/>
              <a:ext cx="25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53" name="Rectangle 2811"/>
            <p:cNvSpPr>
              <a:spLocks noChangeArrowheads="1"/>
            </p:cNvSpPr>
            <p:nvPr/>
          </p:nvSpPr>
          <p:spPr bwMode="auto">
            <a:xfrm>
              <a:off x="1942" y="3166"/>
              <a:ext cx="25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035" name="Rectangle 2812"/>
          <p:cNvSpPr>
            <a:spLocks noChangeArrowheads="1"/>
          </p:cNvSpPr>
          <p:nvPr/>
        </p:nvSpPr>
        <p:spPr bwMode="auto">
          <a:xfrm>
            <a:off x="3082925" y="5033963"/>
            <a:ext cx="39688" cy="4762"/>
          </a:xfrm>
          <a:prstGeom prst="rect">
            <a:avLst/>
          </a:prstGeom>
          <a:solidFill>
            <a:srgbClr val="91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6" name="Rectangle 2813"/>
          <p:cNvSpPr>
            <a:spLocks noChangeArrowheads="1"/>
          </p:cNvSpPr>
          <p:nvPr/>
        </p:nvSpPr>
        <p:spPr bwMode="auto">
          <a:xfrm>
            <a:off x="3082925" y="5038725"/>
            <a:ext cx="39688" cy="7938"/>
          </a:xfrm>
          <a:prstGeom prst="rect">
            <a:avLst/>
          </a:prstGeom>
          <a:solidFill>
            <a:srgbClr val="8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7" name="Rectangle 2814"/>
          <p:cNvSpPr>
            <a:spLocks noChangeArrowheads="1"/>
          </p:cNvSpPr>
          <p:nvPr/>
        </p:nvSpPr>
        <p:spPr bwMode="auto">
          <a:xfrm>
            <a:off x="3082925" y="5046663"/>
            <a:ext cx="39688" cy="6350"/>
          </a:xfrm>
          <a:prstGeom prst="rect">
            <a:avLst/>
          </a:prstGeom>
          <a:solidFill>
            <a:srgbClr val="8D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8" name="Rectangle 2815"/>
          <p:cNvSpPr>
            <a:spLocks noChangeArrowheads="1"/>
          </p:cNvSpPr>
          <p:nvPr/>
        </p:nvSpPr>
        <p:spPr bwMode="auto">
          <a:xfrm>
            <a:off x="3082925" y="5053013"/>
            <a:ext cx="39688" cy="6350"/>
          </a:xfrm>
          <a:prstGeom prst="rect">
            <a:avLst/>
          </a:prstGeom>
          <a:solidFill>
            <a:srgbClr val="8B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39" name="Rectangle 2816"/>
          <p:cNvSpPr>
            <a:spLocks noChangeArrowheads="1"/>
          </p:cNvSpPr>
          <p:nvPr/>
        </p:nvSpPr>
        <p:spPr bwMode="auto">
          <a:xfrm>
            <a:off x="3082925" y="5059363"/>
            <a:ext cx="39688" cy="6350"/>
          </a:xfrm>
          <a:prstGeom prst="rect">
            <a:avLst/>
          </a:prstGeom>
          <a:solidFill>
            <a:srgbClr val="89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0" name="Rectangle 2817"/>
          <p:cNvSpPr>
            <a:spLocks noChangeArrowheads="1"/>
          </p:cNvSpPr>
          <p:nvPr/>
        </p:nvSpPr>
        <p:spPr bwMode="auto">
          <a:xfrm>
            <a:off x="3082925" y="5065713"/>
            <a:ext cx="39688" cy="6350"/>
          </a:xfrm>
          <a:prstGeom prst="rect">
            <a:avLst/>
          </a:prstGeom>
          <a:solidFill>
            <a:srgbClr val="87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1" name="Rectangle 2818"/>
          <p:cNvSpPr>
            <a:spLocks noChangeArrowheads="1"/>
          </p:cNvSpPr>
          <p:nvPr/>
        </p:nvSpPr>
        <p:spPr bwMode="auto">
          <a:xfrm>
            <a:off x="3082925" y="5072063"/>
            <a:ext cx="39688" cy="7937"/>
          </a:xfrm>
          <a:prstGeom prst="rect">
            <a:avLst/>
          </a:prstGeom>
          <a:solidFill>
            <a:srgbClr val="85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2" name="Rectangle 2819"/>
          <p:cNvSpPr>
            <a:spLocks noChangeArrowheads="1"/>
          </p:cNvSpPr>
          <p:nvPr/>
        </p:nvSpPr>
        <p:spPr bwMode="auto">
          <a:xfrm>
            <a:off x="3082925" y="5080000"/>
            <a:ext cx="39688" cy="6350"/>
          </a:xfrm>
          <a:prstGeom prst="rect">
            <a:avLst/>
          </a:prstGeom>
          <a:solidFill>
            <a:srgbClr val="83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3" name="Rectangle 2820"/>
          <p:cNvSpPr>
            <a:spLocks noChangeArrowheads="1"/>
          </p:cNvSpPr>
          <p:nvPr/>
        </p:nvSpPr>
        <p:spPr bwMode="auto">
          <a:xfrm>
            <a:off x="3082925" y="5086350"/>
            <a:ext cx="39688" cy="47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44" name="Rectangle 2821"/>
          <p:cNvSpPr>
            <a:spLocks noChangeArrowheads="1"/>
          </p:cNvSpPr>
          <p:nvPr/>
        </p:nvSpPr>
        <p:spPr bwMode="auto">
          <a:xfrm>
            <a:off x="3082925" y="4670425"/>
            <a:ext cx="39688" cy="420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5" name="Picture 282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6" name="Picture 282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4651375"/>
            <a:ext cx="33337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47" name="Rectangle 2824"/>
          <p:cNvSpPr>
            <a:spLocks noChangeArrowheads="1"/>
          </p:cNvSpPr>
          <p:nvPr/>
        </p:nvSpPr>
        <p:spPr bwMode="auto">
          <a:xfrm>
            <a:off x="3387725" y="4651375"/>
            <a:ext cx="33338" cy="190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7048" name="Picture 2825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49" name="Picture 2826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4632325"/>
            <a:ext cx="777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50" name="Rectangle 2827"/>
          <p:cNvSpPr>
            <a:spLocks noChangeArrowheads="1"/>
          </p:cNvSpPr>
          <p:nvPr/>
        </p:nvSpPr>
        <p:spPr bwMode="auto">
          <a:xfrm>
            <a:off x="3343275" y="4692650"/>
            <a:ext cx="77788" cy="396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1" name="Line 2828"/>
          <p:cNvSpPr>
            <a:spLocks noChangeShapeType="1"/>
          </p:cNvSpPr>
          <p:nvPr/>
        </p:nvSpPr>
        <p:spPr bwMode="auto">
          <a:xfrm>
            <a:off x="3343275" y="4632325"/>
            <a:ext cx="1588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2" name="Line 2829"/>
          <p:cNvSpPr>
            <a:spLocks noChangeShapeType="1"/>
          </p:cNvSpPr>
          <p:nvPr/>
        </p:nvSpPr>
        <p:spPr bwMode="auto">
          <a:xfrm>
            <a:off x="3421063" y="4632325"/>
            <a:ext cx="1587" cy="488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3" name="Rectangle 2830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4" name="Rectangle 2831"/>
          <p:cNvSpPr>
            <a:spLocks noChangeArrowheads="1"/>
          </p:cNvSpPr>
          <p:nvPr/>
        </p:nvSpPr>
        <p:spPr bwMode="auto">
          <a:xfrm>
            <a:off x="3355975" y="4703763"/>
            <a:ext cx="52388" cy="20637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5" name="Rectangle 2832"/>
          <p:cNvSpPr>
            <a:spLocks noChangeArrowheads="1"/>
          </p:cNvSpPr>
          <p:nvPr/>
        </p:nvSpPr>
        <p:spPr bwMode="auto">
          <a:xfrm>
            <a:off x="3362325" y="47132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6" name="Rectangle 2833"/>
          <p:cNvSpPr>
            <a:spLocks noChangeArrowheads="1"/>
          </p:cNvSpPr>
          <p:nvPr/>
        </p:nvSpPr>
        <p:spPr bwMode="auto">
          <a:xfrm>
            <a:off x="3375025" y="4713288"/>
            <a:ext cx="14288" cy="6350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7" name="Rectangle 2834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8" name="Rectangle 2835"/>
          <p:cNvSpPr>
            <a:spLocks noChangeArrowheads="1"/>
          </p:cNvSpPr>
          <p:nvPr/>
        </p:nvSpPr>
        <p:spPr bwMode="auto">
          <a:xfrm>
            <a:off x="3362325" y="4706938"/>
            <a:ext cx="1588" cy="63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59" name="Rectangle 2836"/>
          <p:cNvSpPr>
            <a:spLocks noChangeArrowheads="1"/>
          </p:cNvSpPr>
          <p:nvPr/>
        </p:nvSpPr>
        <p:spPr bwMode="auto">
          <a:xfrm>
            <a:off x="3363913" y="4706938"/>
            <a:ext cx="1587" cy="63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0" name="Rectangle 2837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1" name="Rectangle 2838"/>
          <p:cNvSpPr>
            <a:spLocks noChangeArrowheads="1"/>
          </p:cNvSpPr>
          <p:nvPr/>
        </p:nvSpPr>
        <p:spPr bwMode="auto">
          <a:xfrm>
            <a:off x="3365500" y="4706938"/>
            <a:ext cx="1588" cy="63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2" name="Rectangle 2839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3" name="Rectangle 2840"/>
          <p:cNvSpPr>
            <a:spLocks noChangeArrowheads="1"/>
          </p:cNvSpPr>
          <p:nvPr/>
        </p:nvSpPr>
        <p:spPr bwMode="auto">
          <a:xfrm>
            <a:off x="3367088" y="4706938"/>
            <a:ext cx="1587" cy="63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4" name="Rectangle 2841"/>
          <p:cNvSpPr>
            <a:spLocks noChangeArrowheads="1"/>
          </p:cNvSpPr>
          <p:nvPr/>
        </p:nvSpPr>
        <p:spPr bwMode="auto">
          <a:xfrm>
            <a:off x="3368675" y="4706938"/>
            <a:ext cx="1588" cy="63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5" name="Rectangle 2842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6" name="Rectangle 2843"/>
          <p:cNvSpPr>
            <a:spLocks noChangeArrowheads="1"/>
          </p:cNvSpPr>
          <p:nvPr/>
        </p:nvSpPr>
        <p:spPr bwMode="auto">
          <a:xfrm>
            <a:off x="3370263" y="4706938"/>
            <a:ext cx="1587" cy="63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7" name="Rectangle 2844"/>
          <p:cNvSpPr>
            <a:spLocks noChangeArrowheads="1"/>
          </p:cNvSpPr>
          <p:nvPr/>
        </p:nvSpPr>
        <p:spPr bwMode="auto">
          <a:xfrm>
            <a:off x="3371850" y="4706938"/>
            <a:ext cx="1588" cy="63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8" name="Rectangle 2845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69" name="Rectangle 2846"/>
          <p:cNvSpPr>
            <a:spLocks noChangeArrowheads="1"/>
          </p:cNvSpPr>
          <p:nvPr/>
        </p:nvSpPr>
        <p:spPr bwMode="auto">
          <a:xfrm>
            <a:off x="3373438" y="4706938"/>
            <a:ext cx="1587" cy="63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0" name="Rectangle 2847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1" name="Rectangle 2848"/>
          <p:cNvSpPr>
            <a:spLocks noChangeArrowheads="1"/>
          </p:cNvSpPr>
          <p:nvPr/>
        </p:nvSpPr>
        <p:spPr bwMode="auto">
          <a:xfrm>
            <a:off x="3375025" y="4706938"/>
            <a:ext cx="1588" cy="63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2" name="Rectangle 2849"/>
          <p:cNvSpPr>
            <a:spLocks noChangeArrowheads="1"/>
          </p:cNvSpPr>
          <p:nvPr/>
        </p:nvSpPr>
        <p:spPr bwMode="auto">
          <a:xfrm>
            <a:off x="3376613" y="4706938"/>
            <a:ext cx="1587" cy="63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3" name="Rectangle 2850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4" name="Rectangle 2851"/>
          <p:cNvSpPr>
            <a:spLocks noChangeArrowheads="1"/>
          </p:cNvSpPr>
          <p:nvPr/>
        </p:nvSpPr>
        <p:spPr bwMode="auto">
          <a:xfrm>
            <a:off x="3378200" y="4706938"/>
            <a:ext cx="1588" cy="63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5" name="Rectangle 2852"/>
          <p:cNvSpPr>
            <a:spLocks noChangeArrowheads="1"/>
          </p:cNvSpPr>
          <p:nvPr/>
        </p:nvSpPr>
        <p:spPr bwMode="auto">
          <a:xfrm>
            <a:off x="3379788" y="4706938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6" name="Rectangle 2853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7" name="Rectangle 2854"/>
          <p:cNvSpPr>
            <a:spLocks noChangeArrowheads="1"/>
          </p:cNvSpPr>
          <p:nvPr/>
        </p:nvSpPr>
        <p:spPr bwMode="auto">
          <a:xfrm>
            <a:off x="3381375" y="4706938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8" name="Rectangle 2855"/>
          <p:cNvSpPr>
            <a:spLocks noChangeArrowheads="1"/>
          </p:cNvSpPr>
          <p:nvPr/>
        </p:nvSpPr>
        <p:spPr bwMode="auto">
          <a:xfrm>
            <a:off x="3382963" y="4706938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79" name="Rectangle 2856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0" name="Rectangle 2857"/>
          <p:cNvSpPr>
            <a:spLocks noChangeArrowheads="1"/>
          </p:cNvSpPr>
          <p:nvPr/>
        </p:nvSpPr>
        <p:spPr bwMode="auto">
          <a:xfrm>
            <a:off x="3384550" y="4706938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1" name="Rectangle 2858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2" name="Rectangle 2859"/>
          <p:cNvSpPr>
            <a:spLocks noChangeArrowheads="1"/>
          </p:cNvSpPr>
          <p:nvPr/>
        </p:nvSpPr>
        <p:spPr bwMode="auto">
          <a:xfrm>
            <a:off x="3386138" y="4706938"/>
            <a:ext cx="1587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3" name="Rectangle 2860"/>
          <p:cNvSpPr>
            <a:spLocks noChangeArrowheads="1"/>
          </p:cNvSpPr>
          <p:nvPr/>
        </p:nvSpPr>
        <p:spPr bwMode="auto">
          <a:xfrm>
            <a:off x="3387725" y="4706938"/>
            <a:ext cx="1588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4" name="Rectangle 2861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5" name="Rectangle 2862"/>
          <p:cNvSpPr>
            <a:spLocks noChangeArrowheads="1"/>
          </p:cNvSpPr>
          <p:nvPr/>
        </p:nvSpPr>
        <p:spPr bwMode="auto">
          <a:xfrm>
            <a:off x="3389313" y="4706938"/>
            <a:ext cx="1587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6" name="Rectangle 2863"/>
          <p:cNvSpPr>
            <a:spLocks noChangeArrowheads="1"/>
          </p:cNvSpPr>
          <p:nvPr/>
        </p:nvSpPr>
        <p:spPr bwMode="auto">
          <a:xfrm>
            <a:off x="3390900" y="4706938"/>
            <a:ext cx="1588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7" name="Rectangle 2864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8" name="Rectangle 2865"/>
          <p:cNvSpPr>
            <a:spLocks noChangeArrowheads="1"/>
          </p:cNvSpPr>
          <p:nvPr/>
        </p:nvSpPr>
        <p:spPr bwMode="auto">
          <a:xfrm>
            <a:off x="3392488" y="4706938"/>
            <a:ext cx="1587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89" name="Rectangle 2866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0" name="Rectangle 2867"/>
          <p:cNvSpPr>
            <a:spLocks noChangeArrowheads="1"/>
          </p:cNvSpPr>
          <p:nvPr/>
        </p:nvSpPr>
        <p:spPr bwMode="auto">
          <a:xfrm>
            <a:off x="3394075" y="4706938"/>
            <a:ext cx="1588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1" name="Rectangle 2868"/>
          <p:cNvSpPr>
            <a:spLocks noChangeArrowheads="1"/>
          </p:cNvSpPr>
          <p:nvPr/>
        </p:nvSpPr>
        <p:spPr bwMode="auto">
          <a:xfrm>
            <a:off x="3395663" y="4706938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2" name="Rectangle 2869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3" name="Rectangle 2870"/>
          <p:cNvSpPr>
            <a:spLocks noChangeArrowheads="1"/>
          </p:cNvSpPr>
          <p:nvPr/>
        </p:nvSpPr>
        <p:spPr bwMode="auto">
          <a:xfrm>
            <a:off x="3397250" y="4706938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4" name="Rectangle 2871"/>
          <p:cNvSpPr>
            <a:spLocks noChangeArrowheads="1"/>
          </p:cNvSpPr>
          <p:nvPr/>
        </p:nvSpPr>
        <p:spPr bwMode="auto">
          <a:xfrm>
            <a:off x="3398838" y="4706938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5" name="Rectangle 2872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6" name="Rectangle 2873"/>
          <p:cNvSpPr>
            <a:spLocks noChangeArrowheads="1"/>
          </p:cNvSpPr>
          <p:nvPr/>
        </p:nvSpPr>
        <p:spPr bwMode="auto">
          <a:xfrm>
            <a:off x="3400425" y="4706938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7" name="Rectangle 2874"/>
          <p:cNvSpPr>
            <a:spLocks noChangeArrowheads="1"/>
          </p:cNvSpPr>
          <p:nvPr/>
        </p:nvSpPr>
        <p:spPr bwMode="auto">
          <a:xfrm>
            <a:off x="3389313" y="47132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8" name="Freeform 2875"/>
          <p:cNvSpPr>
            <a:spLocks/>
          </p:cNvSpPr>
          <p:nvPr/>
        </p:nvSpPr>
        <p:spPr bwMode="auto">
          <a:xfrm>
            <a:off x="3068638" y="4602163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99" name="Rectangle 2876"/>
          <p:cNvSpPr>
            <a:spLocks noChangeArrowheads="1"/>
          </p:cNvSpPr>
          <p:nvPr/>
        </p:nvSpPr>
        <p:spPr bwMode="auto">
          <a:xfrm>
            <a:off x="3251200" y="5145088"/>
            <a:ext cx="3905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CNAF</a:t>
            </a:r>
          </a:p>
        </p:txBody>
      </p:sp>
      <p:sp>
        <p:nvSpPr>
          <p:cNvPr id="207100" name="Freeform 2877"/>
          <p:cNvSpPr>
            <a:spLocks noEditPoints="1"/>
          </p:cNvSpPr>
          <p:nvPr/>
        </p:nvSpPr>
        <p:spPr bwMode="auto">
          <a:xfrm>
            <a:off x="3687763" y="5586413"/>
            <a:ext cx="379412" cy="28575"/>
          </a:xfrm>
          <a:custGeom>
            <a:avLst/>
            <a:gdLst>
              <a:gd name="T0" fmla="*/ 0 w 479"/>
              <a:gd name="T1" fmla="*/ 2147483647 h 35"/>
              <a:gd name="T2" fmla="*/ 0 w 479"/>
              <a:gd name="T3" fmla="*/ 2147483647 h 35"/>
              <a:gd name="T4" fmla="*/ 2147483647 w 479"/>
              <a:gd name="T5" fmla="*/ 2147483647 h 35"/>
              <a:gd name="T6" fmla="*/ 2147483647 w 479"/>
              <a:gd name="T7" fmla="*/ 2147483647 h 35"/>
              <a:gd name="T8" fmla="*/ 0 w 479"/>
              <a:gd name="T9" fmla="*/ 2147483647 h 35"/>
              <a:gd name="T10" fmla="*/ 2147483647 w 479"/>
              <a:gd name="T11" fmla="*/ 2147483647 h 35"/>
              <a:gd name="T12" fmla="*/ 2147483647 w 479"/>
              <a:gd name="T13" fmla="*/ 2147483647 h 35"/>
              <a:gd name="T14" fmla="*/ 2147483647 w 479"/>
              <a:gd name="T15" fmla="*/ 2147483647 h 35"/>
              <a:gd name="T16" fmla="*/ 2147483647 w 479"/>
              <a:gd name="T17" fmla="*/ 2147483647 h 35"/>
              <a:gd name="T18" fmla="*/ 2147483647 w 479"/>
              <a:gd name="T19" fmla="*/ 2147483647 h 35"/>
              <a:gd name="T20" fmla="*/ 2147483647 w 479"/>
              <a:gd name="T21" fmla="*/ 2147483647 h 35"/>
              <a:gd name="T22" fmla="*/ 2147483647 w 479"/>
              <a:gd name="T23" fmla="*/ 2147483647 h 35"/>
              <a:gd name="T24" fmla="*/ 2147483647 w 479"/>
              <a:gd name="T25" fmla="*/ 2147483647 h 35"/>
              <a:gd name="T26" fmla="*/ 2147483647 w 479"/>
              <a:gd name="T27" fmla="*/ 2147483647 h 35"/>
              <a:gd name="T28" fmla="*/ 2147483647 w 479"/>
              <a:gd name="T29" fmla="*/ 2147483647 h 35"/>
              <a:gd name="T30" fmla="*/ 2147483647 w 479"/>
              <a:gd name="T31" fmla="*/ 2147483647 h 35"/>
              <a:gd name="T32" fmla="*/ 2147483647 w 479"/>
              <a:gd name="T33" fmla="*/ 2147483647 h 35"/>
              <a:gd name="T34" fmla="*/ 2147483647 w 479"/>
              <a:gd name="T35" fmla="*/ 2147483647 h 35"/>
              <a:gd name="T36" fmla="*/ 2147483647 w 479"/>
              <a:gd name="T37" fmla="*/ 2147483647 h 35"/>
              <a:gd name="T38" fmla="*/ 2147483647 w 479"/>
              <a:gd name="T39" fmla="*/ 2147483647 h 35"/>
              <a:gd name="T40" fmla="*/ 2147483647 w 479"/>
              <a:gd name="T41" fmla="*/ 2147483647 h 35"/>
              <a:gd name="T42" fmla="*/ 2147483647 w 479"/>
              <a:gd name="T43" fmla="*/ 2147483647 h 35"/>
              <a:gd name="T44" fmla="*/ 2147483647 w 479"/>
              <a:gd name="T45" fmla="*/ 2147483647 h 35"/>
              <a:gd name="T46" fmla="*/ 2147483647 w 479"/>
              <a:gd name="T47" fmla="*/ 2147483647 h 35"/>
              <a:gd name="T48" fmla="*/ 2147483647 w 479"/>
              <a:gd name="T49" fmla="*/ 2147483647 h 35"/>
              <a:gd name="T50" fmla="*/ 2147483647 w 479"/>
              <a:gd name="T51" fmla="*/ 0 h 35"/>
              <a:gd name="T52" fmla="*/ 2147483647 w 479"/>
              <a:gd name="T53" fmla="*/ 2147483647 h 35"/>
              <a:gd name="T54" fmla="*/ 2147483647 w 479"/>
              <a:gd name="T55" fmla="*/ 2147483647 h 35"/>
              <a:gd name="T56" fmla="*/ 2147483647 w 479"/>
              <a:gd name="T57" fmla="*/ 0 h 35"/>
              <a:gd name="T58" fmla="*/ 2147483647 w 479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5"/>
              <a:gd name="T92" fmla="*/ 479 w 479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5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1" y="23"/>
                </a:moveTo>
                <a:lnTo>
                  <a:pt x="71" y="35"/>
                </a:lnTo>
                <a:lnTo>
                  <a:pt x="87" y="35"/>
                </a:lnTo>
                <a:lnTo>
                  <a:pt x="87" y="23"/>
                </a:lnTo>
                <a:lnTo>
                  <a:pt x="71" y="23"/>
                </a:lnTo>
                <a:close/>
                <a:moveTo>
                  <a:pt x="308" y="23"/>
                </a:moveTo>
                <a:lnTo>
                  <a:pt x="308" y="35"/>
                </a:lnTo>
                <a:lnTo>
                  <a:pt x="292" y="35"/>
                </a:lnTo>
                <a:lnTo>
                  <a:pt x="292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5"/>
                </a:lnTo>
                <a:lnTo>
                  <a:pt x="344" y="35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7" y="23"/>
                </a:moveTo>
                <a:lnTo>
                  <a:pt x="427" y="35"/>
                </a:lnTo>
                <a:lnTo>
                  <a:pt x="443" y="35"/>
                </a:lnTo>
                <a:lnTo>
                  <a:pt x="443" y="23"/>
                </a:lnTo>
                <a:lnTo>
                  <a:pt x="427" y="23"/>
                </a:lnTo>
                <a:close/>
                <a:moveTo>
                  <a:pt x="462" y="0"/>
                </a:moveTo>
                <a:lnTo>
                  <a:pt x="462" y="13"/>
                </a:lnTo>
                <a:lnTo>
                  <a:pt x="479" y="13"/>
                </a:lnTo>
                <a:lnTo>
                  <a:pt x="479" y="0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1" name="Rectangle 2878"/>
          <p:cNvSpPr>
            <a:spLocks noChangeArrowheads="1"/>
          </p:cNvSpPr>
          <p:nvPr/>
        </p:nvSpPr>
        <p:spPr bwMode="auto">
          <a:xfrm>
            <a:off x="3687763" y="5589588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2" name="Rectangle 2879"/>
          <p:cNvSpPr>
            <a:spLocks noChangeArrowheads="1"/>
          </p:cNvSpPr>
          <p:nvPr/>
        </p:nvSpPr>
        <p:spPr bwMode="auto">
          <a:xfrm>
            <a:off x="37433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3" name="Rectangle 2880"/>
          <p:cNvSpPr>
            <a:spLocks noChangeArrowheads="1"/>
          </p:cNvSpPr>
          <p:nvPr/>
        </p:nvSpPr>
        <p:spPr bwMode="auto">
          <a:xfrm>
            <a:off x="3917950" y="5603875"/>
            <a:ext cx="14288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4" name="Rectangle 2881"/>
          <p:cNvSpPr>
            <a:spLocks noChangeArrowheads="1"/>
          </p:cNvSpPr>
          <p:nvPr/>
        </p:nvSpPr>
        <p:spPr bwMode="auto">
          <a:xfrm>
            <a:off x="3946525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5" name="Rectangle 2882"/>
          <p:cNvSpPr>
            <a:spLocks noChangeArrowheads="1"/>
          </p:cNvSpPr>
          <p:nvPr/>
        </p:nvSpPr>
        <p:spPr bwMode="auto">
          <a:xfrm>
            <a:off x="4025900" y="5603875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6" name="Rectangle 2883"/>
          <p:cNvSpPr>
            <a:spLocks noChangeArrowheads="1"/>
          </p:cNvSpPr>
          <p:nvPr/>
        </p:nvSpPr>
        <p:spPr bwMode="auto">
          <a:xfrm>
            <a:off x="4054475" y="5586413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7" name="Freeform 2884"/>
          <p:cNvSpPr>
            <a:spLocks/>
          </p:cNvSpPr>
          <p:nvPr/>
        </p:nvSpPr>
        <p:spPr bwMode="auto">
          <a:xfrm>
            <a:off x="4046538" y="5091113"/>
            <a:ext cx="30162" cy="519112"/>
          </a:xfrm>
          <a:custGeom>
            <a:avLst/>
            <a:gdLst>
              <a:gd name="T0" fmla="*/ 0 w 39"/>
              <a:gd name="T1" fmla="*/ 2147483647 h 654"/>
              <a:gd name="T2" fmla="*/ 2147483647 w 39"/>
              <a:gd name="T3" fmla="*/ 2147483647 h 654"/>
              <a:gd name="T4" fmla="*/ 2147483647 w 39"/>
              <a:gd name="T5" fmla="*/ 0 h 654"/>
              <a:gd name="T6" fmla="*/ 0 w 39"/>
              <a:gd name="T7" fmla="*/ 2147483647 h 654"/>
              <a:gd name="T8" fmla="*/ 0 w 39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654"/>
              <a:gd name="T17" fmla="*/ 39 w 39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654">
                <a:moveTo>
                  <a:pt x="0" y="654"/>
                </a:moveTo>
                <a:lnTo>
                  <a:pt x="39" y="615"/>
                </a:lnTo>
                <a:lnTo>
                  <a:pt x="39" y="0"/>
                </a:lnTo>
                <a:lnTo>
                  <a:pt x="0" y="38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08" name="Freeform 2885"/>
          <p:cNvSpPr>
            <a:spLocks/>
          </p:cNvSpPr>
          <p:nvPr/>
        </p:nvSpPr>
        <p:spPr bwMode="auto">
          <a:xfrm>
            <a:off x="3940175" y="5091113"/>
            <a:ext cx="136525" cy="30162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8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09" name="Freeform 2886"/>
          <p:cNvSpPr>
            <a:spLocks/>
          </p:cNvSpPr>
          <p:nvPr/>
        </p:nvSpPr>
        <p:spPr bwMode="auto">
          <a:xfrm>
            <a:off x="3679825" y="5129213"/>
            <a:ext cx="53975" cy="14287"/>
          </a:xfrm>
          <a:custGeom>
            <a:avLst/>
            <a:gdLst>
              <a:gd name="T0" fmla="*/ 0 w 66"/>
              <a:gd name="T1" fmla="*/ 2147483647 h 19"/>
              <a:gd name="T2" fmla="*/ 2147483647 w 66"/>
              <a:gd name="T3" fmla="*/ 0 h 19"/>
              <a:gd name="T4" fmla="*/ 2147483647 w 66"/>
              <a:gd name="T5" fmla="*/ 0 h 19"/>
              <a:gd name="T6" fmla="*/ 2147483647 w 66"/>
              <a:gd name="T7" fmla="*/ 2147483647 h 19"/>
              <a:gd name="T8" fmla="*/ 0 w 66"/>
              <a:gd name="T9" fmla="*/ 2147483647 h 19"/>
              <a:gd name="T10" fmla="*/ 0 w 66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6"/>
              <a:gd name="T19" fmla="*/ 0 h 19"/>
              <a:gd name="T20" fmla="*/ 66 w 66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6" h="19">
                <a:moveTo>
                  <a:pt x="0" y="19"/>
                </a:moveTo>
                <a:lnTo>
                  <a:pt x="19" y="0"/>
                </a:lnTo>
                <a:lnTo>
                  <a:pt x="66" y="0"/>
                </a:lnTo>
                <a:lnTo>
                  <a:pt x="66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0" name="Freeform 2887"/>
          <p:cNvSpPr>
            <a:spLocks/>
          </p:cNvSpPr>
          <p:nvPr/>
        </p:nvSpPr>
        <p:spPr bwMode="auto">
          <a:xfrm>
            <a:off x="3733800" y="5091113"/>
            <a:ext cx="236538" cy="30162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40" y="0"/>
                </a:lnTo>
                <a:lnTo>
                  <a:pt x="298" y="0"/>
                </a:lnTo>
                <a:lnTo>
                  <a:pt x="260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11" name="Rectangle 2888"/>
          <p:cNvSpPr>
            <a:spLocks noChangeArrowheads="1"/>
          </p:cNvSpPr>
          <p:nvPr/>
        </p:nvSpPr>
        <p:spPr bwMode="auto">
          <a:xfrm>
            <a:off x="3679825" y="50895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2" name="Rectangle 2889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3" name="Rectangle 2890"/>
          <p:cNvSpPr>
            <a:spLocks noChangeArrowheads="1"/>
          </p:cNvSpPr>
          <p:nvPr/>
        </p:nvSpPr>
        <p:spPr bwMode="auto">
          <a:xfrm>
            <a:off x="3679825" y="5091113"/>
            <a:ext cx="396875" cy="15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4" name="Rectangle 2891"/>
          <p:cNvSpPr>
            <a:spLocks noChangeArrowheads="1"/>
          </p:cNvSpPr>
          <p:nvPr/>
        </p:nvSpPr>
        <p:spPr bwMode="auto">
          <a:xfrm>
            <a:off x="3679825" y="5092700"/>
            <a:ext cx="396875" cy="1588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5" name="Rectangle 2892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6" name="Rectangle 2893"/>
          <p:cNvSpPr>
            <a:spLocks noChangeArrowheads="1"/>
          </p:cNvSpPr>
          <p:nvPr/>
        </p:nvSpPr>
        <p:spPr bwMode="auto">
          <a:xfrm>
            <a:off x="3679825" y="5094288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7" name="Rectangle 2894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8" name="Rectangle 2895"/>
          <p:cNvSpPr>
            <a:spLocks noChangeArrowheads="1"/>
          </p:cNvSpPr>
          <p:nvPr/>
        </p:nvSpPr>
        <p:spPr bwMode="auto">
          <a:xfrm>
            <a:off x="3679825" y="5095875"/>
            <a:ext cx="396875" cy="15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19" name="Rectangle 2896"/>
          <p:cNvSpPr>
            <a:spLocks noChangeArrowheads="1"/>
          </p:cNvSpPr>
          <p:nvPr/>
        </p:nvSpPr>
        <p:spPr bwMode="auto">
          <a:xfrm>
            <a:off x="3679825" y="5097463"/>
            <a:ext cx="396875" cy="1587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0" name="Rectangle 2897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1" name="Rectangle 2898"/>
          <p:cNvSpPr>
            <a:spLocks noChangeArrowheads="1"/>
          </p:cNvSpPr>
          <p:nvPr/>
        </p:nvSpPr>
        <p:spPr bwMode="auto">
          <a:xfrm>
            <a:off x="3679825" y="5099050"/>
            <a:ext cx="396875" cy="1588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2" name="Rectangle 2899"/>
          <p:cNvSpPr>
            <a:spLocks noChangeArrowheads="1"/>
          </p:cNvSpPr>
          <p:nvPr/>
        </p:nvSpPr>
        <p:spPr bwMode="auto">
          <a:xfrm>
            <a:off x="3679825" y="5100638"/>
            <a:ext cx="396875" cy="1587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3" name="Rectangle 2900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4" name="Rectangle 2901"/>
          <p:cNvSpPr>
            <a:spLocks noChangeArrowheads="1"/>
          </p:cNvSpPr>
          <p:nvPr/>
        </p:nvSpPr>
        <p:spPr bwMode="auto">
          <a:xfrm>
            <a:off x="3679825" y="5102225"/>
            <a:ext cx="396875" cy="15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5" name="Rectangle 2902"/>
          <p:cNvSpPr>
            <a:spLocks noChangeArrowheads="1"/>
          </p:cNvSpPr>
          <p:nvPr/>
        </p:nvSpPr>
        <p:spPr bwMode="auto">
          <a:xfrm>
            <a:off x="3679825" y="5103813"/>
            <a:ext cx="396875" cy="1587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6" name="Rectangle 2903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7" name="Rectangle 2904"/>
          <p:cNvSpPr>
            <a:spLocks noChangeArrowheads="1"/>
          </p:cNvSpPr>
          <p:nvPr/>
        </p:nvSpPr>
        <p:spPr bwMode="auto">
          <a:xfrm>
            <a:off x="3679825" y="5105400"/>
            <a:ext cx="396875" cy="1588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8" name="Rectangle 2905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29" name="Rectangle 2906"/>
          <p:cNvSpPr>
            <a:spLocks noChangeArrowheads="1"/>
          </p:cNvSpPr>
          <p:nvPr/>
        </p:nvSpPr>
        <p:spPr bwMode="auto">
          <a:xfrm>
            <a:off x="3679825" y="5106988"/>
            <a:ext cx="396875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0" name="Rectangle 2907"/>
          <p:cNvSpPr>
            <a:spLocks noChangeArrowheads="1"/>
          </p:cNvSpPr>
          <p:nvPr/>
        </p:nvSpPr>
        <p:spPr bwMode="auto">
          <a:xfrm>
            <a:off x="3679825" y="5108575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1" name="Rectangle 2908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2" name="Rectangle 2909"/>
          <p:cNvSpPr>
            <a:spLocks noChangeArrowheads="1"/>
          </p:cNvSpPr>
          <p:nvPr/>
        </p:nvSpPr>
        <p:spPr bwMode="auto">
          <a:xfrm>
            <a:off x="3679825" y="5110163"/>
            <a:ext cx="396875" cy="1587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3" name="Rectangle 2910"/>
          <p:cNvSpPr>
            <a:spLocks noChangeArrowheads="1"/>
          </p:cNvSpPr>
          <p:nvPr/>
        </p:nvSpPr>
        <p:spPr bwMode="auto">
          <a:xfrm>
            <a:off x="3679825" y="5111750"/>
            <a:ext cx="396875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4" name="Rectangle 2911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5" name="Rectangle 2912"/>
          <p:cNvSpPr>
            <a:spLocks noChangeArrowheads="1"/>
          </p:cNvSpPr>
          <p:nvPr/>
        </p:nvSpPr>
        <p:spPr bwMode="auto">
          <a:xfrm>
            <a:off x="3679825" y="5113338"/>
            <a:ext cx="396875" cy="1587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6" name="Rectangle 2913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7" name="Rectangle 2914"/>
          <p:cNvSpPr>
            <a:spLocks noChangeArrowheads="1"/>
          </p:cNvSpPr>
          <p:nvPr/>
        </p:nvSpPr>
        <p:spPr bwMode="auto">
          <a:xfrm>
            <a:off x="3679825" y="5114925"/>
            <a:ext cx="396875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8" name="Rectangle 2915"/>
          <p:cNvSpPr>
            <a:spLocks noChangeArrowheads="1"/>
          </p:cNvSpPr>
          <p:nvPr/>
        </p:nvSpPr>
        <p:spPr bwMode="auto">
          <a:xfrm>
            <a:off x="3679825" y="5116513"/>
            <a:ext cx="396875" cy="15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39" name="Rectangle 2916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0" name="Rectangle 2917"/>
          <p:cNvSpPr>
            <a:spLocks noChangeArrowheads="1"/>
          </p:cNvSpPr>
          <p:nvPr/>
        </p:nvSpPr>
        <p:spPr bwMode="auto">
          <a:xfrm>
            <a:off x="3679825" y="5118100"/>
            <a:ext cx="396875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1" name="Rectangle 2918"/>
          <p:cNvSpPr>
            <a:spLocks noChangeArrowheads="1"/>
          </p:cNvSpPr>
          <p:nvPr/>
        </p:nvSpPr>
        <p:spPr bwMode="auto">
          <a:xfrm>
            <a:off x="3679825" y="5119688"/>
            <a:ext cx="396875" cy="1587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2" name="Rectangle 2919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3" name="Rectangle 2920"/>
          <p:cNvSpPr>
            <a:spLocks noChangeArrowheads="1"/>
          </p:cNvSpPr>
          <p:nvPr/>
        </p:nvSpPr>
        <p:spPr bwMode="auto">
          <a:xfrm>
            <a:off x="3679825" y="5121275"/>
            <a:ext cx="396875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4" name="Rectangle 2921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5" name="Rectangle 2922"/>
          <p:cNvSpPr>
            <a:spLocks noChangeArrowheads="1"/>
          </p:cNvSpPr>
          <p:nvPr/>
        </p:nvSpPr>
        <p:spPr bwMode="auto">
          <a:xfrm>
            <a:off x="3679825" y="5122863"/>
            <a:ext cx="396875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6" name="Rectangle 2923"/>
          <p:cNvSpPr>
            <a:spLocks noChangeArrowheads="1"/>
          </p:cNvSpPr>
          <p:nvPr/>
        </p:nvSpPr>
        <p:spPr bwMode="auto">
          <a:xfrm>
            <a:off x="3679825" y="5124450"/>
            <a:ext cx="396875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7" name="Rectangle 2924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8" name="Rectangle 2925"/>
          <p:cNvSpPr>
            <a:spLocks noChangeArrowheads="1"/>
          </p:cNvSpPr>
          <p:nvPr/>
        </p:nvSpPr>
        <p:spPr bwMode="auto">
          <a:xfrm>
            <a:off x="3679825" y="5126038"/>
            <a:ext cx="396875" cy="1587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49" name="Rectangle 2926"/>
          <p:cNvSpPr>
            <a:spLocks noChangeArrowheads="1"/>
          </p:cNvSpPr>
          <p:nvPr/>
        </p:nvSpPr>
        <p:spPr bwMode="auto">
          <a:xfrm>
            <a:off x="3679825" y="5127625"/>
            <a:ext cx="396875" cy="1588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0" name="Rectangle 2927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1" name="Rectangle 2928"/>
          <p:cNvSpPr>
            <a:spLocks noChangeArrowheads="1"/>
          </p:cNvSpPr>
          <p:nvPr/>
        </p:nvSpPr>
        <p:spPr bwMode="auto">
          <a:xfrm>
            <a:off x="3679825" y="5129213"/>
            <a:ext cx="396875" cy="1587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2" name="Rectangle 2929"/>
          <p:cNvSpPr>
            <a:spLocks noChangeArrowheads="1"/>
          </p:cNvSpPr>
          <p:nvPr/>
        </p:nvSpPr>
        <p:spPr bwMode="auto">
          <a:xfrm>
            <a:off x="3679825" y="5130800"/>
            <a:ext cx="396875" cy="1588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3" name="Rectangle 2930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4" name="Rectangle 2931"/>
          <p:cNvSpPr>
            <a:spLocks noChangeArrowheads="1"/>
          </p:cNvSpPr>
          <p:nvPr/>
        </p:nvSpPr>
        <p:spPr bwMode="auto">
          <a:xfrm>
            <a:off x="3679825" y="5132388"/>
            <a:ext cx="396875" cy="1587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5" name="Rectangle 2932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6" name="Rectangle 2933"/>
          <p:cNvSpPr>
            <a:spLocks noChangeArrowheads="1"/>
          </p:cNvSpPr>
          <p:nvPr/>
        </p:nvSpPr>
        <p:spPr bwMode="auto">
          <a:xfrm>
            <a:off x="3679825" y="5133975"/>
            <a:ext cx="396875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7" name="Rectangle 2934"/>
          <p:cNvSpPr>
            <a:spLocks noChangeArrowheads="1"/>
          </p:cNvSpPr>
          <p:nvPr/>
        </p:nvSpPr>
        <p:spPr bwMode="auto">
          <a:xfrm>
            <a:off x="3679825" y="5135563"/>
            <a:ext cx="396875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8" name="Rectangle 2935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59" name="Rectangle 2936"/>
          <p:cNvSpPr>
            <a:spLocks noChangeArrowheads="1"/>
          </p:cNvSpPr>
          <p:nvPr/>
        </p:nvSpPr>
        <p:spPr bwMode="auto">
          <a:xfrm>
            <a:off x="3679825" y="5137150"/>
            <a:ext cx="396875" cy="1588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0" name="Rectangle 2937"/>
          <p:cNvSpPr>
            <a:spLocks noChangeArrowheads="1"/>
          </p:cNvSpPr>
          <p:nvPr/>
        </p:nvSpPr>
        <p:spPr bwMode="auto">
          <a:xfrm>
            <a:off x="3679825" y="5138738"/>
            <a:ext cx="396875" cy="1587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1" name="Rectangle 2938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2" name="Rectangle 2939"/>
          <p:cNvSpPr>
            <a:spLocks noChangeArrowheads="1"/>
          </p:cNvSpPr>
          <p:nvPr/>
        </p:nvSpPr>
        <p:spPr bwMode="auto">
          <a:xfrm>
            <a:off x="3679825" y="5140325"/>
            <a:ext cx="396875" cy="1588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3" name="Rectangle 2940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4" name="Rectangle 2941"/>
          <p:cNvSpPr>
            <a:spLocks noChangeArrowheads="1"/>
          </p:cNvSpPr>
          <p:nvPr/>
        </p:nvSpPr>
        <p:spPr bwMode="auto">
          <a:xfrm>
            <a:off x="3679825" y="5141913"/>
            <a:ext cx="396875" cy="1587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5" name="Rectangle 2942"/>
          <p:cNvSpPr>
            <a:spLocks noChangeArrowheads="1"/>
          </p:cNvSpPr>
          <p:nvPr/>
        </p:nvSpPr>
        <p:spPr bwMode="auto">
          <a:xfrm>
            <a:off x="3938588" y="5121275"/>
            <a:ext cx="1587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6" name="Rectangle 2943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7" name="Rectangle 2944"/>
          <p:cNvSpPr>
            <a:spLocks noChangeArrowheads="1"/>
          </p:cNvSpPr>
          <p:nvPr/>
        </p:nvSpPr>
        <p:spPr bwMode="auto">
          <a:xfrm>
            <a:off x="3940175" y="5121275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8" name="Rectangle 2945"/>
          <p:cNvSpPr>
            <a:spLocks noChangeArrowheads="1"/>
          </p:cNvSpPr>
          <p:nvPr/>
        </p:nvSpPr>
        <p:spPr bwMode="auto">
          <a:xfrm>
            <a:off x="3941763" y="5121275"/>
            <a:ext cx="1587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69" name="Rectangle 2946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0" name="Rectangle 2947"/>
          <p:cNvSpPr>
            <a:spLocks noChangeArrowheads="1"/>
          </p:cNvSpPr>
          <p:nvPr/>
        </p:nvSpPr>
        <p:spPr bwMode="auto">
          <a:xfrm>
            <a:off x="3943350" y="5121275"/>
            <a:ext cx="1588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1" name="Rectangle 2948"/>
          <p:cNvSpPr>
            <a:spLocks noChangeArrowheads="1"/>
          </p:cNvSpPr>
          <p:nvPr/>
        </p:nvSpPr>
        <p:spPr bwMode="auto">
          <a:xfrm>
            <a:off x="3944938" y="5121275"/>
            <a:ext cx="1587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2" name="Rectangle 2949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3" name="Rectangle 2950"/>
          <p:cNvSpPr>
            <a:spLocks noChangeArrowheads="1"/>
          </p:cNvSpPr>
          <p:nvPr/>
        </p:nvSpPr>
        <p:spPr bwMode="auto">
          <a:xfrm>
            <a:off x="3946525" y="5121275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4" name="Rectangle 2951"/>
          <p:cNvSpPr>
            <a:spLocks noChangeArrowheads="1"/>
          </p:cNvSpPr>
          <p:nvPr/>
        </p:nvSpPr>
        <p:spPr bwMode="auto">
          <a:xfrm>
            <a:off x="3948113" y="5121275"/>
            <a:ext cx="1587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5" name="Rectangle 2952"/>
          <p:cNvSpPr>
            <a:spLocks noChangeArrowheads="1"/>
          </p:cNvSpPr>
          <p:nvPr/>
        </p:nvSpPr>
        <p:spPr bwMode="auto">
          <a:xfrm>
            <a:off x="3949700" y="5121275"/>
            <a:ext cx="1588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6" name="Rectangle 2953"/>
          <p:cNvSpPr>
            <a:spLocks noChangeArrowheads="1"/>
          </p:cNvSpPr>
          <p:nvPr/>
        </p:nvSpPr>
        <p:spPr bwMode="auto">
          <a:xfrm>
            <a:off x="3951288" y="5121275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7" name="Rectangle 2954"/>
          <p:cNvSpPr>
            <a:spLocks noChangeArrowheads="1"/>
          </p:cNvSpPr>
          <p:nvPr/>
        </p:nvSpPr>
        <p:spPr bwMode="auto">
          <a:xfrm>
            <a:off x="3952875" y="5121275"/>
            <a:ext cx="1588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8" name="Rectangle 2955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79" name="Rectangle 2956"/>
          <p:cNvSpPr>
            <a:spLocks noChangeArrowheads="1"/>
          </p:cNvSpPr>
          <p:nvPr/>
        </p:nvSpPr>
        <p:spPr bwMode="auto">
          <a:xfrm>
            <a:off x="3954463" y="5121275"/>
            <a:ext cx="1587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0" name="Rectangle 2957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1" name="Rectangle 2958"/>
          <p:cNvSpPr>
            <a:spLocks noChangeArrowheads="1"/>
          </p:cNvSpPr>
          <p:nvPr/>
        </p:nvSpPr>
        <p:spPr bwMode="auto">
          <a:xfrm>
            <a:off x="3956050" y="5121275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2" name="Rectangle 2959"/>
          <p:cNvSpPr>
            <a:spLocks noChangeArrowheads="1"/>
          </p:cNvSpPr>
          <p:nvPr/>
        </p:nvSpPr>
        <p:spPr bwMode="auto">
          <a:xfrm>
            <a:off x="3957638" y="5121275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3" name="Rectangle 2960"/>
          <p:cNvSpPr>
            <a:spLocks noChangeArrowheads="1"/>
          </p:cNvSpPr>
          <p:nvPr/>
        </p:nvSpPr>
        <p:spPr bwMode="auto">
          <a:xfrm>
            <a:off x="3959225" y="5121275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4" name="Rectangle 2961"/>
          <p:cNvSpPr>
            <a:spLocks noChangeArrowheads="1"/>
          </p:cNvSpPr>
          <p:nvPr/>
        </p:nvSpPr>
        <p:spPr bwMode="auto">
          <a:xfrm>
            <a:off x="3960813" y="5121275"/>
            <a:ext cx="1587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5" name="Rectangle 2962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6" name="Rectangle 2963"/>
          <p:cNvSpPr>
            <a:spLocks noChangeArrowheads="1"/>
          </p:cNvSpPr>
          <p:nvPr/>
        </p:nvSpPr>
        <p:spPr bwMode="auto">
          <a:xfrm>
            <a:off x="3962400" y="5121275"/>
            <a:ext cx="1588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7" name="Rectangle 2964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8" name="Rectangle 2965"/>
          <p:cNvSpPr>
            <a:spLocks noChangeArrowheads="1"/>
          </p:cNvSpPr>
          <p:nvPr/>
        </p:nvSpPr>
        <p:spPr bwMode="auto">
          <a:xfrm>
            <a:off x="3963988" y="5121275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89" name="Rectangle 2966"/>
          <p:cNvSpPr>
            <a:spLocks noChangeArrowheads="1"/>
          </p:cNvSpPr>
          <p:nvPr/>
        </p:nvSpPr>
        <p:spPr bwMode="auto">
          <a:xfrm>
            <a:off x="3965575" y="5121275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0" name="Rectangle 2967"/>
          <p:cNvSpPr>
            <a:spLocks noChangeArrowheads="1"/>
          </p:cNvSpPr>
          <p:nvPr/>
        </p:nvSpPr>
        <p:spPr bwMode="auto">
          <a:xfrm>
            <a:off x="3967163" y="5121275"/>
            <a:ext cx="1587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1" name="Rectangle 2968"/>
          <p:cNvSpPr>
            <a:spLocks noChangeArrowheads="1"/>
          </p:cNvSpPr>
          <p:nvPr/>
        </p:nvSpPr>
        <p:spPr bwMode="auto">
          <a:xfrm>
            <a:off x="3968750" y="5121275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2" name="Rectangle 2969"/>
          <p:cNvSpPr>
            <a:spLocks noChangeArrowheads="1"/>
          </p:cNvSpPr>
          <p:nvPr/>
        </p:nvSpPr>
        <p:spPr bwMode="auto">
          <a:xfrm>
            <a:off x="3970338" y="5121275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3" name="Rectangle 2970"/>
          <p:cNvSpPr>
            <a:spLocks noChangeArrowheads="1"/>
          </p:cNvSpPr>
          <p:nvPr/>
        </p:nvSpPr>
        <p:spPr bwMode="auto">
          <a:xfrm>
            <a:off x="3970338" y="5121275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4" name="Rectangle 2971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5" name="Rectangle 2972"/>
          <p:cNvSpPr>
            <a:spLocks noChangeArrowheads="1"/>
          </p:cNvSpPr>
          <p:nvPr/>
        </p:nvSpPr>
        <p:spPr bwMode="auto">
          <a:xfrm>
            <a:off x="3973513" y="5121275"/>
            <a:ext cx="1587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6" name="Rectangle 2973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7" name="Rectangle 2974"/>
          <p:cNvSpPr>
            <a:spLocks noChangeArrowheads="1"/>
          </p:cNvSpPr>
          <p:nvPr/>
        </p:nvSpPr>
        <p:spPr bwMode="auto">
          <a:xfrm>
            <a:off x="3975100" y="5121275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8" name="Rectangle 2975"/>
          <p:cNvSpPr>
            <a:spLocks noChangeArrowheads="1"/>
          </p:cNvSpPr>
          <p:nvPr/>
        </p:nvSpPr>
        <p:spPr bwMode="auto">
          <a:xfrm>
            <a:off x="3976688" y="5121275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99" name="Rectangle 2976"/>
          <p:cNvSpPr>
            <a:spLocks noChangeArrowheads="1"/>
          </p:cNvSpPr>
          <p:nvPr/>
        </p:nvSpPr>
        <p:spPr bwMode="auto">
          <a:xfrm>
            <a:off x="3978275" y="5121275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0" name="Rectangle 2977"/>
          <p:cNvSpPr>
            <a:spLocks noChangeArrowheads="1"/>
          </p:cNvSpPr>
          <p:nvPr/>
        </p:nvSpPr>
        <p:spPr bwMode="auto">
          <a:xfrm>
            <a:off x="3978275" y="5121275"/>
            <a:ext cx="3175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1" name="Rectangle 2978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2" name="Rectangle 2979"/>
          <p:cNvSpPr>
            <a:spLocks noChangeArrowheads="1"/>
          </p:cNvSpPr>
          <p:nvPr/>
        </p:nvSpPr>
        <p:spPr bwMode="auto">
          <a:xfrm>
            <a:off x="3981450" y="5121275"/>
            <a:ext cx="1588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3" name="Rectangle 2980"/>
          <p:cNvSpPr>
            <a:spLocks noChangeArrowheads="1"/>
          </p:cNvSpPr>
          <p:nvPr/>
        </p:nvSpPr>
        <p:spPr bwMode="auto">
          <a:xfrm>
            <a:off x="3983038" y="5121275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4" name="Rectangle 2981"/>
          <p:cNvSpPr>
            <a:spLocks noChangeArrowheads="1"/>
          </p:cNvSpPr>
          <p:nvPr/>
        </p:nvSpPr>
        <p:spPr bwMode="auto">
          <a:xfrm>
            <a:off x="3984625" y="5121275"/>
            <a:ext cx="1588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5" name="Rectangle 2982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6" name="Rectangle 2983"/>
          <p:cNvSpPr>
            <a:spLocks noChangeArrowheads="1"/>
          </p:cNvSpPr>
          <p:nvPr/>
        </p:nvSpPr>
        <p:spPr bwMode="auto">
          <a:xfrm>
            <a:off x="3986213" y="5121275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7" name="Rectangle 2984"/>
          <p:cNvSpPr>
            <a:spLocks noChangeArrowheads="1"/>
          </p:cNvSpPr>
          <p:nvPr/>
        </p:nvSpPr>
        <p:spPr bwMode="auto">
          <a:xfrm>
            <a:off x="3987800" y="5121275"/>
            <a:ext cx="1588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8" name="Rectangle 2985"/>
          <p:cNvSpPr>
            <a:spLocks noChangeArrowheads="1"/>
          </p:cNvSpPr>
          <p:nvPr/>
        </p:nvSpPr>
        <p:spPr bwMode="auto">
          <a:xfrm>
            <a:off x="3989388" y="5121275"/>
            <a:ext cx="1587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09" name="Rectangle 2986"/>
          <p:cNvSpPr>
            <a:spLocks noChangeArrowheads="1"/>
          </p:cNvSpPr>
          <p:nvPr/>
        </p:nvSpPr>
        <p:spPr bwMode="auto">
          <a:xfrm>
            <a:off x="3990975" y="5121275"/>
            <a:ext cx="1588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0" name="Rectangle 2987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1" name="Rectangle 2988"/>
          <p:cNvSpPr>
            <a:spLocks noChangeArrowheads="1"/>
          </p:cNvSpPr>
          <p:nvPr/>
        </p:nvSpPr>
        <p:spPr bwMode="auto">
          <a:xfrm>
            <a:off x="3992563" y="5121275"/>
            <a:ext cx="1587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2" name="Rectangle 2989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3" name="Rectangle 2990"/>
          <p:cNvSpPr>
            <a:spLocks noChangeArrowheads="1"/>
          </p:cNvSpPr>
          <p:nvPr/>
        </p:nvSpPr>
        <p:spPr bwMode="auto">
          <a:xfrm>
            <a:off x="3994150" y="5121275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4" name="Rectangle 2991"/>
          <p:cNvSpPr>
            <a:spLocks noChangeArrowheads="1"/>
          </p:cNvSpPr>
          <p:nvPr/>
        </p:nvSpPr>
        <p:spPr bwMode="auto">
          <a:xfrm>
            <a:off x="3995738" y="5121275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5" name="Rectangle 2992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6" name="Rectangle 2993"/>
          <p:cNvSpPr>
            <a:spLocks noChangeArrowheads="1"/>
          </p:cNvSpPr>
          <p:nvPr/>
        </p:nvSpPr>
        <p:spPr bwMode="auto">
          <a:xfrm>
            <a:off x="3997325" y="5121275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7" name="Rectangle 2994"/>
          <p:cNvSpPr>
            <a:spLocks noChangeArrowheads="1"/>
          </p:cNvSpPr>
          <p:nvPr/>
        </p:nvSpPr>
        <p:spPr bwMode="auto">
          <a:xfrm>
            <a:off x="3998913" y="5121275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8" name="Rectangle 2995"/>
          <p:cNvSpPr>
            <a:spLocks noChangeArrowheads="1"/>
          </p:cNvSpPr>
          <p:nvPr/>
        </p:nvSpPr>
        <p:spPr bwMode="auto">
          <a:xfrm>
            <a:off x="4000500" y="5121275"/>
            <a:ext cx="1588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19" name="Rectangle 2996"/>
          <p:cNvSpPr>
            <a:spLocks noChangeArrowheads="1"/>
          </p:cNvSpPr>
          <p:nvPr/>
        </p:nvSpPr>
        <p:spPr bwMode="auto">
          <a:xfrm>
            <a:off x="4002088" y="5121275"/>
            <a:ext cx="1587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0" name="Rectangle 2997"/>
          <p:cNvSpPr>
            <a:spLocks noChangeArrowheads="1"/>
          </p:cNvSpPr>
          <p:nvPr/>
        </p:nvSpPr>
        <p:spPr bwMode="auto">
          <a:xfrm>
            <a:off x="4002088" y="5121275"/>
            <a:ext cx="3175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1" name="Rectangle 2998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2" name="Rectangle 2999"/>
          <p:cNvSpPr>
            <a:spLocks noChangeArrowheads="1"/>
          </p:cNvSpPr>
          <p:nvPr/>
        </p:nvSpPr>
        <p:spPr bwMode="auto">
          <a:xfrm>
            <a:off x="4005263" y="5121275"/>
            <a:ext cx="1587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3" name="Rectangle 3000"/>
          <p:cNvSpPr>
            <a:spLocks noChangeArrowheads="1"/>
          </p:cNvSpPr>
          <p:nvPr/>
        </p:nvSpPr>
        <p:spPr bwMode="auto">
          <a:xfrm>
            <a:off x="4006850" y="5121275"/>
            <a:ext cx="1588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4" name="Rectangle 3001"/>
          <p:cNvSpPr>
            <a:spLocks noChangeArrowheads="1"/>
          </p:cNvSpPr>
          <p:nvPr/>
        </p:nvSpPr>
        <p:spPr bwMode="auto">
          <a:xfrm>
            <a:off x="4008438" y="5121275"/>
            <a:ext cx="1587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5" name="Rectangle 3002"/>
          <p:cNvSpPr>
            <a:spLocks noChangeArrowheads="1"/>
          </p:cNvSpPr>
          <p:nvPr/>
        </p:nvSpPr>
        <p:spPr bwMode="auto">
          <a:xfrm>
            <a:off x="4008438" y="5121275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6" name="Rectangle 3003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7" name="Rectangle 3004"/>
          <p:cNvSpPr>
            <a:spLocks noChangeArrowheads="1"/>
          </p:cNvSpPr>
          <p:nvPr/>
        </p:nvSpPr>
        <p:spPr bwMode="auto">
          <a:xfrm>
            <a:off x="4011613" y="5121275"/>
            <a:ext cx="1587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8" name="Rectangle 3005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29" name="Rectangle 3006"/>
          <p:cNvSpPr>
            <a:spLocks noChangeArrowheads="1"/>
          </p:cNvSpPr>
          <p:nvPr/>
        </p:nvSpPr>
        <p:spPr bwMode="auto">
          <a:xfrm>
            <a:off x="4013200" y="5121275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0" name="Rectangle 3007"/>
          <p:cNvSpPr>
            <a:spLocks noChangeArrowheads="1"/>
          </p:cNvSpPr>
          <p:nvPr/>
        </p:nvSpPr>
        <p:spPr bwMode="auto">
          <a:xfrm>
            <a:off x="4014788" y="5121275"/>
            <a:ext cx="1587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1" name="Rectangle 3008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2" name="Rectangle 3009"/>
          <p:cNvSpPr>
            <a:spLocks noChangeArrowheads="1"/>
          </p:cNvSpPr>
          <p:nvPr/>
        </p:nvSpPr>
        <p:spPr bwMode="auto">
          <a:xfrm>
            <a:off x="4016375" y="5121275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3" name="Rectangle 3010"/>
          <p:cNvSpPr>
            <a:spLocks noChangeArrowheads="1"/>
          </p:cNvSpPr>
          <p:nvPr/>
        </p:nvSpPr>
        <p:spPr bwMode="auto">
          <a:xfrm>
            <a:off x="4017963" y="5121275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4" name="Rectangle 3011"/>
          <p:cNvSpPr>
            <a:spLocks noChangeArrowheads="1"/>
          </p:cNvSpPr>
          <p:nvPr/>
        </p:nvSpPr>
        <p:spPr bwMode="auto">
          <a:xfrm>
            <a:off x="4019550" y="5121275"/>
            <a:ext cx="1588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235" name="Group 3012"/>
          <p:cNvGrpSpPr>
            <a:grpSpLocks/>
          </p:cNvGrpSpPr>
          <p:nvPr/>
        </p:nvGrpSpPr>
        <p:grpSpPr bwMode="auto">
          <a:xfrm>
            <a:off x="3679825" y="5121275"/>
            <a:ext cx="366713" cy="488950"/>
            <a:chOff x="2318" y="3226"/>
            <a:chExt cx="231" cy="308"/>
          </a:xfrm>
        </p:grpSpPr>
        <p:sp>
          <p:nvSpPr>
            <p:cNvPr id="210554" name="Rectangle 3013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5" name="Rectangle 3014"/>
            <p:cNvSpPr>
              <a:spLocks noChangeArrowheads="1"/>
            </p:cNvSpPr>
            <p:nvPr/>
          </p:nvSpPr>
          <p:spPr bwMode="auto">
            <a:xfrm>
              <a:off x="2533" y="3226"/>
              <a:ext cx="1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6" name="Rectangle 3015"/>
            <p:cNvSpPr>
              <a:spLocks noChangeArrowheads="1"/>
            </p:cNvSpPr>
            <p:nvPr/>
          </p:nvSpPr>
          <p:spPr bwMode="auto">
            <a:xfrm>
              <a:off x="2534" y="3226"/>
              <a:ext cx="1" cy="308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7" name="Rectangle 3016"/>
            <p:cNvSpPr>
              <a:spLocks noChangeArrowheads="1"/>
            </p:cNvSpPr>
            <p:nvPr/>
          </p:nvSpPr>
          <p:spPr bwMode="auto">
            <a:xfrm>
              <a:off x="2535" y="3226"/>
              <a:ext cx="1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8" name="Rectangle 3017"/>
            <p:cNvSpPr>
              <a:spLocks noChangeArrowheads="1"/>
            </p:cNvSpPr>
            <p:nvPr/>
          </p:nvSpPr>
          <p:spPr bwMode="auto">
            <a:xfrm>
              <a:off x="2536" y="3226"/>
              <a:ext cx="1" cy="308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9" name="Rectangle 3018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0" name="Rectangle 3019"/>
            <p:cNvSpPr>
              <a:spLocks noChangeArrowheads="1"/>
            </p:cNvSpPr>
            <p:nvPr/>
          </p:nvSpPr>
          <p:spPr bwMode="auto">
            <a:xfrm>
              <a:off x="2537" y="3226"/>
              <a:ext cx="1" cy="30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1" name="Rectangle 3020"/>
            <p:cNvSpPr>
              <a:spLocks noChangeArrowheads="1"/>
            </p:cNvSpPr>
            <p:nvPr/>
          </p:nvSpPr>
          <p:spPr bwMode="auto">
            <a:xfrm>
              <a:off x="2538" y="3226"/>
              <a:ext cx="1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2" name="Rectangle 3021"/>
            <p:cNvSpPr>
              <a:spLocks noChangeArrowheads="1"/>
            </p:cNvSpPr>
            <p:nvPr/>
          </p:nvSpPr>
          <p:spPr bwMode="auto">
            <a:xfrm>
              <a:off x="2539" y="3226"/>
              <a:ext cx="1" cy="30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3" name="Rectangle 3022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4" name="Rectangle 3023"/>
            <p:cNvSpPr>
              <a:spLocks noChangeArrowheads="1"/>
            </p:cNvSpPr>
            <p:nvPr/>
          </p:nvSpPr>
          <p:spPr bwMode="auto">
            <a:xfrm>
              <a:off x="2540" y="3226"/>
              <a:ext cx="1" cy="30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5" name="Rectangle 3024"/>
            <p:cNvSpPr>
              <a:spLocks noChangeArrowheads="1"/>
            </p:cNvSpPr>
            <p:nvPr/>
          </p:nvSpPr>
          <p:spPr bwMode="auto">
            <a:xfrm>
              <a:off x="2541" y="3226"/>
              <a:ext cx="1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6" name="Rectangle 3025"/>
            <p:cNvSpPr>
              <a:spLocks noChangeArrowheads="1"/>
            </p:cNvSpPr>
            <p:nvPr/>
          </p:nvSpPr>
          <p:spPr bwMode="auto">
            <a:xfrm>
              <a:off x="2542" y="3226"/>
              <a:ext cx="1" cy="308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7" name="Rectangle 3026"/>
            <p:cNvSpPr>
              <a:spLocks noChangeArrowheads="1"/>
            </p:cNvSpPr>
            <p:nvPr/>
          </p:nvSpPr>
          <p:spPr bwMode="auto">
            <a:xfrm>
              <a:off x="2543" y="3226"/>
              <a:ext cx="1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8" name="Rectangle 3027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69" name="Rectangle 3028"/>
            <p:cNvSpPr>
              <a:spLocks noChangeArrowheads="1"/>
            </p:cNvSpPr>
            <p:nvPr/>
          </p:nvSpPr>
          <p:spPr bwMode="auto">
            <a:xfrm>
              <a:off x="2544" y="3226"/>
              <a:ext cx="1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0" name="Rectangle 3029"/>
            <p:cNvSpPr>
              <a:spLocks noChangeArrowheads="1"/>
            </p:cNvSpPr>
            <p:nvPr/>
          </p:nvSpPr>
          <p:spPr bwMode="auto">
            <a:xfrm>
              <a:off x="2545" y="3226"/>
              <a:ext cx="1" cy="308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1" name="Rectangle 3030"/>
            <p:cNvSpPr>
              <a:spLocks noChangeArrowheads="1"/>
            </p:cNvSpPr>
            <p:nvPr/>
          </p:nvSpPr>
          <p:spPr bwMode="auto">
            <a:xfrm>
              <a:off x="2546" y="3226"/>
              <a:ext cx="1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2" name="Rectangle 3031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3" name="Rectangle 3032"/>
            <p:cNvSpPr>
              <a:spLocks noChangeArrowheads="1"/>
            </p:cNvSpPr>
            <p:nvPr/>
          </p:nvSpPr>
          <p:spPr bwMode="auto">
            <a:xfrm>
              <a:off x="2547" y="3226"/>
              <a:ext cx="1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4" name="Rectangle 3033"/>
            <p:cNvSpPr>
              <a:spLocks noChangeArrowheads="1"/>
            </p:cNvSpPr>
            <p:nvPr/>
          </p:nvSpPr>
          <p:spPr bwMode="auto">
            <a:xfrm>
              <a:off x="2548" y="3226"/>
              <a:ext cx="1" cy="30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5" name="Rectangle 3034"/>
            <p:cNvSpPr>
              <a:spLocks noChangeArrowheads="1"/>
            </p:cNvSpPr>
            <p:nvPr/>
          </p:nvSpPr>
          <p:spPr bwMode="auto">
            <a:xfrm>
              <a:off x="2482" y="3226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6" name="Rectangle 3035"/>
            <p:cNvSpPr>
              <a:spLocks noChangeArrowheads="1"/>
            </p:cNvSpPr>
            <p:nvPr/>
          </p:nvSpPr>
          <p:spPr bwMode="auto">
            <a:xfrm>
              <a:off x="2351" y="3226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7" name="Rectangle 3036"/>
            <p:cNvSpPr>
              <a:spLocks noChangeArrowheads="1"/>
            </p:cNvSpPr>
            <p:nvPr/>
          </p:nvSpPr>
          <p:spPr bwMode="auto">
            <a:xfrm>
              <a:off x="2352" y="3226"/>
              <a:ext cx="2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8" name="Rectangle 3037"/>
            <p:cNvSpPr>
              <a:spLocks noChangeArrowheads="1"/>
            </p:cNvSpPr>
            <p:nvPr/>
          </p:nvSpPr>
          <p:spPr bwMode="auto">
            <a:xfrm>
              <a:off x="2354" y="3226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79" name="Rectangle 3038"/>
            <p:cNvSpPr>
              <a:spLocks noChangeArrowheads="1"/>
            </p:cNvSpPr>
            <p:nvPr/>
          </p:nvSpPr>
          <p:spPr bwMode="auto">
            <a:xfrm>
              <a:off x="2357" y="3226"/>
              <a:ext cx="2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0" name="Rectangle 3039"/>
            <p:cNvSpPr>
              <a:spLocks noChangeArrowheads="1"/>
            </p:cNvSpPr>
            <p:nvPr/>
          </p:nvSpPr>
          <p:spPr bwMode="auto">
            <a:xfrm>
              <a:off x="2359" y="3226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1" name="Rectangle 3040"/>
            <p:cNvSpPr>
              <a:spLocks noChangeArrowheads="1"/>
            </p:cNvSpPr>
            <p:nvPr/>
          </p:nvSpPr>
          <p:spPr bwMode="auto">
            <a:xfrm>
              <a:off x="2362" y="3226"/>
              <a:ext cx="4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2" name="Rectangle 3041"/>
            <p:cNvSpPr>
              <a:spLocks noChangeArrowheads="1"/>
            </p:cNvSpPr>
            <p:nvPr/>
          </p:nvSpPr>
          <p:spPr bwMode="auto">
            <a:xfrm>
              <a:off x="2366" y="3226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3" name="Rectangle 3042"/>
            <p:cNvSpPr>
              <a:spLocks noChangeArrowheads="1"/>
            </p:cNvSpPr>
            <p:nvPr/>
          </p:nvSpPr>
          <p:spPr bwMode="auto">
            <a:xfrm>
              <a:off x="2369" y="3226"/>
              <a:ext cx="2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4" name="Rectangle 3043"/>
            <p:cNvSpPr>
              <a:spLocks noChangeArrowheads="1"/>
            </p:cNvSpPr>
            <p:nvPr/>
          </p:nvSpPr>
          <p:spPr bwMode="auto">
            <a:xfrm>
              <a:off x="2371" y="3226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5" name="Rectangle 3044"/>
            <p:cNvSpPr>
              <a:spLocks noChangeArrowheads="1"/>
            </p:cNvSpPr>
            <p:nvPr/>
          </p:nvSpPr>
          <p:spPr bwMode="auto">
            <a:xfrm>
              <a:off x="2374" y="3226"/>
              <a:ext cx="3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6" name="Rectangle 3045"/>
            <p:cNvSpPr>
              <a:spLocks noChangeArrowheads="1"/>
            </p:cNvSpPr>
            <p:nvPr/>
          </p:nvSpPr>
          <p:spPr bwMode="auto">
            <a:xfrm>
              <a:off x="2377" y="3226"/>
              <a:ext cx="3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7" name="Rectangle 3046"/>
            <p:cNvSpPr>
              <a:spLocks noChangeArrowheads="1"/>
            </p:cNvSpPr>
            <p:nvPr/>
          </p:nvSpPr>
          <p:spPr bwMode="auto">
            <a:xfrm>
              <a:off x="2380" y="3226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8" name="Rectangle 3047"/>
            <p:cNvSpPr>
              <a:spLocks noChangeArrowheads="1"/>
            </p:cNvSpPr>
            <p:nvPr/>
          </p:nvSpPr>
          <p:spPr bwMode="auto">
            <a:xfrm>
              <a:off x="2383" y="3226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89" name="Rectangle 3048"/>
            <p:cNvSpPr>
              <a:spLocks noChangeArrowheads="1"/>
            </p:cNvSpPr>
            <p:nvPr/>
          </p:nvSpPr>
          <p:spPr bwMode="auto">
            <a:xfrm>
              <a:off x="2386" y="3226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0" name="Rectangle 3049"/>
            <p:cNvSpPr>
              <a:spLocks noChangeArrowheads="1"/>
            </p:cNvSpPr>
            <p:nvPr/>
          </p:nvSpPr>
          <p:spPr bwMode="auto">
            <a:xfrm>
              <a:off x="2389" y="3226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1" name="Rectangle 3050"/>
            <p:cNvSpPr>
              <a:spLocks noChangeArrowheads="1"/>
            </p:cNvSpPr>
            <p:nvPr/>
          </p:nvSpPr>
          <p:spPr bwMode="auto">
            <a:xfrm>
              <a:off x="2391" y="3226"/>
              <a:ext cx="4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2" name="Rectangle 3051"/>
            <p:cNvSpPr>
              <a:spLocks noChangeArrowheads="1"/>
            </p:cNvSpPr>
            <p:nvPr/>
          </p:nvSpPr>
          <p:spPr bwMode="auto">
            <a:xfrm>
              <a:off x="2395" y="3226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3" name="Rectangle 3052"/>
            <p:cNvSpPr>
              <a:spLocks noChangeArrowheads="1"/>
            </p:cNvSpPr>
            <p:nvPr/>
          </p:nvSpPr>
          <p:spPr bwMode="auto">
            <a:xfrm>
              <a:off x="2397" y="3226"/>
              <a:ext cx="3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4" name="Rectangle 3053"/>
            <p:cNvSpPr>
              <a:spLocks noChangeArrowheads="1"/>
            </p:cNvSpPr>
            <p:nvPr/>
          </p:nvSpPr>
          <p:spPr bwMode="auto">
            <a:xfrm>
              <a:off x="2400" y="3226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5" name="Rectangle 3054"/>
            <p:cNvSpPr>
              <a:spLocks noChangeArrowheads="1"/>
            </p:cNvSpPr>
            <p:nvPr/>
          </p:nvSpPr>
          <p:spPr bwMode="auto">
            <a:xfrm>
              <a:off x="2403" y="3226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6" name="Rectangle 3055"/>
            <p:cNvSpPr>
              <a:spLocks noChangeArrowheads="1"/>
            </p:cNvSpPr>
            <p:nvPr/>
          </p:nvSpPr>
          <p:spPr bwMode="auto">
            <a:xfrm>
              <a:off x="2406" y="3226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7" name="Rectangle 3056"/>
            <p:cNvSpPr>
              <a:spLocks noChangeArrowheads="1"/>
            </p:cNvSpPr>
            <p:nvPr/>
          </p:nvSpPr>
          <p:spPr bwMode="auto">
            <a:xfrm>
              <a:off x="2409" y="3226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8" name="Rectangle 3057"/>
            <p:cNvSpPr>
              <a:spLocks noChangeArrowheads="1"/>
            </p:cNvSpPr>
            <p:nvPr/>
          </p:nvSpPr>
          <p:spPr bwMode="auto">
            <a:xfrm>
              <a:off x="2412" y="3226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99" name="Rectangle 3058"/>
            <p:cNvSpPr>
              <a:spLocks noChangeArrowheads="1"/>
            </p:cNvSpPr>
            <p:nvPr/>
          </p:nvSpPr>
          <p:spPr bwMode="auto">
            <a:xfrm>
              <a:off x="2415" y="3226"/>
              <a:ext cx="2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0" name="Rectangle 3059"/>
            <p:cNvSpPr>
              <a:spLocks noChangeArrowheads="1"/>
            </p:cNvSpPr>
            <p:nvPr/>
          </p:nvSpPr>
          <p:spPr bwMode="auto">
            <a:xfrm>
              <a:off x="2417" y="3226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1" name="Rectangle 3060"/>
            <p:cNvSpPr>
              <a:spLocks noChangeArrowheads="1"/>
            </p:cNvSpPr>
            <p:nvPr/>
          </p:nvSpPr>
          <p:spPr bwMode="auto">
            <a:xfrm>
              <a:off x="2420" y="3226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2" name="Rectangle 3061"/>
            <p:cNvSpPr>
              <a:spLocks noChangeArrowheads="1"/>
            </p:cNvSpPr>
            <p:nvPr/>
          </p:nvSpPr>
          <p:spPr bwMode="auto">
            <a:xfrm>
              <a:off x="2423" y="3226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3" name="Rectangle 3062"/>
            <p:cNvSpPr>
              <a:spLocks noChangeArrowheads="1"/>
            </p:cNvSpPr>
            <p:nvPr/>
          </p:nvSpPr>
          <p:spPr bwMode="auto">
            <a:xfrm>
              <a:off x="2426" y="3226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4" name="Rectangle 3063"/>
            <p:cNvSpPr>
              <a:spLocks noChangeArrowheads="1"/>
            </p:cNvSpPr>
            <p:nvPr/>
          </p:nvSpPr>
          <p:spPr bwMode="auto">
            <a:xfrm>
              <a:off x="2429" y="3226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5" name="Rectangle 3064"/>
            <p:cNvSpPr>
              <a:spLocks noChangeArrowheads="1"/>
            </p:cNvSpPr>
            <p:nvPr/>
          </p:nvSpPr>
          <p:spPr bwMode="auto">
            <a:xfrm>
              <a:off x="2432" y="3226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6" name="Rectangle 3065"/>
            <p:cNvSpPr>
              <a:spLocks noChangeArrowheads="1"/>
            </p:cNvSpPr>
            <p:nvPr/>
          </p:nvSpPr>
          <p:spPr bwMode="auto">
            <a:xfrm>
              <a:off x="2435" y="3226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7" name="Rectangle 3066"/>
            <p:cNvSpPr>
              <a:spLocks noChangeArrowheads="1"/>
            </p:cNvSpPr>
            <p:nvPr/>
          </p:nvSpPr>
          <p:spPr bwMode="auto">
            <a:xfrm>
              <a:off x="2438" y="3226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8" name="Rectangle 3067"/>
            <p:cNvSpPr>
              <a:spLocks noChangeArrowheads="1"/>
            </p:cNvSpPr>
            <p:nvPr/>
          </p:nvSpPr>
          <p:spPr bwMode="auto">
            <a:xfrm>
              <a:off x="2441" y="3226"/>
              <a:ext cx="2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09" name="Rectangle 3068"/>
            <p:cNvSpPr>
              <a:spLocks noChangeArrowheads="1"/>
            </p:cNvSpPr>
            <p:nvPr/>
          </p:nvSpPr>
          <p:spPr bwMode="auto">
            <a:xfrm>
              <a:off x="2443" y="3226"/>
              <a:ext cx="4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0" name="Rectangle 3069"/>
            <p:cNvSpPr>
              <a:spLocks noChangeArrowheads="1"/>
            </p:cNvSpPr>
            <p:nvPr/>
          </p:nvSpPr>
          <p:spPr bwMode="auto">
            <a:xfrm>
              <a:off x="2447" y="3226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1" name="Rectangle 3070"/>
            <p:cNvSpPr>
              <a:spLocks noChangeArrowheads="1"/>
            </p:cNvSpPr>
            <p:nvPr/>
          </p:nvSpPr>
          <p:spPr bwMode="auto">
            <a:xfrm>
              <a:off x="2450" y="3226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2" name="Rectangle 3071"/>
            <p:cNvSpPr>
              <a:spLocks noChangeArrowheads="1"/>
            </p:cNvSpPr>
            <p:nvPr/>
          </p:nvSpPr>
          <p:spPr bwMode="auto">
            <a:xfrm>
              <a:off x="2453" y="3226"/>
              <a:ext cx="2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3" name="Rectangle 3072"/>
            <p:cNvSpPr>
              <a:spLocks noChangeArrowheads="1"/>
            </p:cNvSpPr>
            <p:nvPr/>
          </p:nvSpPr>
          <p:spPr bwMode="auto">
            <a:xfrm>
              <a:off x="2455" y="3226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4" name="Rectangle 3073"/>
            <p:cNvSpPr>
              <a:spLocks noChangeArrowheads="1"/>
            </p:cNvSpPr>
            <p:nvPr/>
          </p:nvSpPr>
          <p:spPr bwMode="auto">
            <a:xfrm>
              <a:off x="2458" y="3226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5" name="Rectangle 3074"/>
            <p:cNvSpPr>
              <a:spLocks noChangeArrowheads="1"/>
            </p:cNvSpPr>
            <p:nvPr/>
          </p:nvSpPr>
          <p:spPr bwMode="auto">
            <a:xfrm>
              <a:off x="2461" y="3226"/>
              <a:ext cx="2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6" name="Rectangle 3075"/>
            <p:cNvSpPr>
              <a:spLocks noChangeArrowheads="1"/>
            </p:cNvSpPr>
            <p:nvPr/>
          </p:nvSpPr>
          <p:spPr bwMode="auto">
            <a:xfrm>
              <a:off x="2463" y="3226"/>
              <a:ext cx="4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7" name="Rectangle 3076"/>
            <p:cNvSpPr>
              <a:spLocks noChangeArrowheads="1"/>
            </p:cNvSpPr>
            <p:nvPr/>
          </p:nvSpPr>
          <p:spPr bwMode="auto">
            <a:xfrm>
              <a:off x="2467" y="3226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8" name="Rectangle 3077"/>
            <p:cNvSpPr>
              <a:spLocks noChangeArrowheads="1"/>
            </p:cNvSpPr>
            <p:nvPr/>
          </p:nvSpPr>
          <p:spPr bwMode="auto">
            <a:xfrm>
              <a:off x="2470" y="3226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19" name="Rectangle 3078"/>
            <p:cNvSpPr>
              <a:spLocks noChangeArrowheads="1"/>
            </p:cNvSpPr>
            <p:nvPr/>
          </p:nvSpPr>
          <p:spPr bwMode="auto">
            <a:xfrm>
              <a:off x="2473" y="3226"/>
              <a:ext cx="2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0" name="Rectangle 3079"/>
            <p:cNvSpPr>
              <a:spLocks noChangeArrowheads="1"/>
            </p:cNvSpPr>
            <p:nvPr/>
          </p:nvSpPr>
          <p:spPr bwMode="auto">
            <a:xfrm>
              <a:off x="2475" y="3226"/>
              <a:ext cx="4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1" name="Rectangle 3080"/>
            <p:cNvSpPr>
              <a:spLocks noChangeArrowheads="1"/>
            </p:cNvSpPr>
            <p:nvPr/>
          </p:nvSpPr>
          <p:spPr bwMode="auto">
            <a:xfrm>
              <a:off x="2479" y="3226"/>
              <a:ext cx="2" cy="308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2" name="Rectangle 3081"/>
            <p:cNvSpPr>
              <a:spLocks noChangeArrowheads="1"/>
            </p:cNvSpPr>
            <p:nvPr/>
          </p:nvSpPr>
          <p:spPr bwMode="auto">
            <a:xfrm>
              <a:off x="2352" y="3226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3" name="Rectangle 3082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4" name="Rectangle 3083"/>
            <p:cNvSpPr>
              <a:spLocks noChangeArrowheads="1"/>
            </p:cNvSpPr>
            <p:nvPr/>
          </p:nvSpPr>
          <p:spPr bwMode="auto">
            <a:xfrm>
              <a:off x="2318" y="3240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5" name="Rectangle 3084"/>
            <p:cNvSpPr>
              <a:spLocks noChangeArrowheads="1"/>
            </p:cNvSpPr>
            <p:nvPr/>
          </p:nvSpPr>
          <p:spPr bwMode="auto">
            <a:xfrm>
              <a:off x="2319" y="3240"/>
              <a:ext cx="1" cy="284"/>
            </a:xfrm>
            <a:prstGeom prst="rect">
              <a:avLst/>
            </a:prstGeom>
            <a:solidFill>
              <a:srgbClr val="69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6" name="Rectangle 3085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7" name="Rectangle 3086"/>
            <p:cNvSpPr>
              <a:spLocks noChangeArrowheads="1"/>
            </p:cNvSpPr>
            <p:nvPr/>
          </p:nvSpPr>
          <p:spPr bwMode="auto">
            <a:xfrm>
              <a:off x="2320" y="3240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8" name="Rectangle 3087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29" name="Rectangle 3088"/>
            <p:cNvSpPr>
              <a:spLocks noChangeArrowheads="1"/>
            </p:cNvSpPr>
            <p:nvPr/>
          </p:nvSpPr>
          <p:spPr bwMode="auto">
            <a:xfrm>
              <a:off x="2321" y="3240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0" name="Rectangle 3089"/>
            <p:cNvSpPr>
              <a:spLocks noChangeArrowheads="1"/>
            </p:cNvSpPr>
            <p:nvPr/>
          </p:nvSpPr>
          <p:spPr bwMode="auto">
            <a:xfrm>
              <a:off x="2322" y="3240"/>
              <a:ext cx="1" cy="284"/>
            </a:xfrm>
            <a:prstGeom prst="rect">
              <a:avLst/>
            </a:pr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1" name="Rectangle 3090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2" name="Rectangle 3091"/>
            <p:cNvSpPr>
              <a:spLocks noChangeArrowheads="1"/>
            </p:cNvSpPr>
            <p:nvPr/>
          </p:nvSpPr>
          <p:spPr bwMode="auto">
            <a:xfrm>
              <a:off x="2323" y="3240"/>
              <a:ext cx="1" cy="284"/>
            </a:xfrm>
            <a:prstGeom prst="rect">
              <a:avLst/>
            </a:pr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3" name="Rectangle 3092"/>
            <p:cNvSpPr>
              <a:spLocks noChangeArrowheads="1"/>
            </p:cNvSpPr>
            <p:nvPr/>
          </p:nvSpPr>
          <p:spPr bwMode="auto">
            <a:xfrm>
              <a:off x="2324" y="3240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4" name="Rectangle 3093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5" name="Rectangle 3094"/>
            <p:cNvSpPr>
              <a:spLocks noChangeArrowheads="1"/>
            </p:cNvSpPr>
            <p:nvPr/>
          </p:nvSpPr>
          <p:spPr bwMode="auto">
            <a:xfrm>
              <a:off x="2325" y="3240"/>
              <a:ext cx="1" cy="284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6" name="Rectangle 3095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7" name="Rectangle 3096"/>
            <p:cNvSpPr>
              <a:spLocks noChangeArrowheads="1"/>
            </p:cNvSpPr>
            <p:nvPr/>
          </p:nvSpPr>
          <p:spPr bwMode="auto">
            <a:xfrm>
              <a:off x="2326" y="3240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8" name="Rectangle 3097"/>
            <p:cNvSpPr>
              <a:spLocks noChangeArrowheads="1"/>
            </p:cNvSpPr>
            <p:nvPr/>
          </p:nvSpPr>
          <p:spPr bwMode="auto">
            <a:xfrm>
              <a:off x="2327" y="3240"/>
              <a:ext cx="1" cy="28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39" name="Rectangle 3098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0" name="Rectangle 3099"/>
            <p:cNvSpPr>
              <a:spLocks noChangeArrowheads="1"/>
            </p:cNvSpPr>
            <p:nvPr/>
          </p:nvSpPr>
          <p:spPr bwMode="auto">
            <a:xfrm>
              <a:off x="2328" y="3240"/>
              <a:ext cx="1" cy="28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1" name="Rectangle 3100"/>
            <p:cNvSpPr>
              <a:spLocks noChangeArrowheads="1"/>
            </p:cNvSpPr>
            <p:nvPr/>
          </p:nvSpPr>
          <p:spPr bwMode="auto">
            <a:xfrm>
              <a:off x="2329" y="3240"/>
              <a:ext cx="1" cy="284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2" name="Rectangle 3101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3" name="Rectangle 3102"/>
            <p:cNvSpPr>
              <a:spLocks noChangeArrowheads="1"/>
            </p:cNvSpPr>
            <p:nvPr/>
          </p:nvSpPr>
          <p:spPr bwMode="auto">
            <a:xfrm>
              <a:off x="2330" y="3240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4" name="Rectangle 3103"/>
            <p:cNvSpPr>
              <a:spLocks noChangeArrowheads="1"/>
            </p:cNvSpPr>
            <p:nvPr/>
          </p:nvSpPr>
          <p:spPr bwMode="auto">
            <a:xfrm>
              <a:off x="2331" y="3240"/>
              <a:ext cx="1" cy="28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5" name="Rectangle 3104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6" name="Rectangle 3105"/>
            <p:cNvSpPr>
              <a:spLocks noChangeArrowheads="1"/>
            </p:cNvSpPr>
            <p:nvPr/>
          </p:nvSpPr>
          <p:spPr bwMode="auto">
            <a:xfrm>
              <a:off x="2332" y="3240"/>
              <a:ext cx="1" cy="284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7" name="Rectangle 3106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8" name="Rectangle 3107"/>
            <p:cNvSpPr>
              <a:spLocks noChangeArrowheads="1"/>
            </p:cNvSpPr>
            <p:nvPr/>
          </p:nvSpPr>
          <p:spPr bwMode="auto">
            <a:xfrm>
              <a:off x="2333" y="3240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49" name="Rectangle 3108"/>
            <p:cNvSpPr>
              <a:spLocks noChangeArrowheads="1"/>
            </p:cNvSpPr>
            <p:nvPr/>
          </p:nvSpPr>
          <p:spPr bwMode="auto">
            <a:xfrm>
              <a:off x="2334" y="3240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0" name="Rectangle 3109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1" name="Rectangle 3110"/>
            <p:cNvSpPr>
              <a:spLocks noChangeArrowheads="1"/>
            </p:cNvSpPr>
            <p:nvPr/>
          </p:nvSpPr>
          <p:spPr bwMode="auto">
            <a:xfrm>
              <a:off x="2335" y="3240"/>
              <a:ext cx="1" cy="284"/>
            </a:xfrm>
            <a:prstGeom prst="rect">
              <a:avLst/>
            </a:prstGeom>
            <a:solidFill>
              <a:srgbClr val="95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2" name="Rectangle 3111"/>
            <p:cNvSpPr>
              <a:spLocks noChangeArrowheads="1"/>
            </p:cNvSpPr>
            <p:nvPr/>
          </p:nvSpPr>
          <p:spPr bwMode="auto">
            <a:xfrm>
              <a:off x="2336" y="3240"/>
              <a:ext cx="1" cy="284"/>
            </a:xfrm>
            <a:prstGeom prst="rect">
              <a:avLst/>
            </a:prstGeom>
            <a:solidFill>
              <a:srgbClr val="97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3" name="Rectangle 3112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4" name="Rectangle 3113"/>
            <p:cNvSpPr>
              <a:spLocks noChangeArrowheads="1"/>
            </p:cNvSpPr>
            <p:nvPr/>
          </p:nvSpPr>
          <p:spPr bwMode="auto">
            <a:xfrm>
              <a:off x="2337" y="3240"/>
              <a:ext cx="1" cy="28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5" name="Rectangle 3114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6" name="Rectangle 3115"/>
            <p:cNvSpPr>
              <a:spLocks noChangeArrowheads="1"/>
            </p:cNvSpPr>
            <p:nvPr/>
          </p:nvSpPr>
          <p:spPr bwMode="auto">
            <a:xfrm>
              <a:off x="2338" y="3240"/>
              <a:ext cx="1" cy="284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7" name="Rectangle 3116"/>
            <p:cNvSpPr>
              <a:spLocks noChangeArrowheads="1"/>
            </p:cNvSpPr>
            <p:nvPr/>
          </p:nvSpPr>
          <p:spPr bwMode="auto">
            <a:xfrm>
              <a:off x="2339" y="3240"/>
              <a:ext cx="1" cy="284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8" name="Rectangle 3117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59" name="Rectangle 3118"/>
            <p:cNvSpPr>
              <a:spLocks noChangeArrowheads="1"/>
            </p:cNvSpPr>
            <p:nvPr/>
          </p:nvSpPr>
          <p:spPr bwMode="auto">
            <a:xfrm>
              <a:off x="2340" y="3240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0" name="Rectangle 3119"/>
            <p:cNvSpPr>
              <a:spLocks noChangeArrowheads="1"/>
            </p:cNvSpPr>
            <p:nvPr/>
          </p:nvSpPr>
          <p:spPr bwMode="auto">
            <a:xfrm>
              <a:off x="2341" y="3240"/>
              <a:ext cx="1" cy="28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1" name="Rectangle 3120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2" name="Rectangle 3121"/>
            <p:cNvSpPr>
              <a:spLocks noChangeArrowheads="1"/>
            </p:cNvSpPr>
            <p:nvPr/>
          </p:nvSpPr>
          <p:spPr bwMode="auto">
            <a:xfrm>
              <a:off x="2342" y="3240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3" name="Rectangle 3122"/>
            <p:cNvSpPr>
              <a:spLocks noChangeArrowheads="1"/>
            </p:cNvSpPr>
            <p:nvPr/>
          </p:nvSpPr>
          <p:spPr bwMode="auto">
            <a:xfrm>
              <a:off x="2343" y="3240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4" name="Rectangle 3123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5" name="Rectangle 3124"/>
            <p:cNvSpPr>
              <a:spLocks noChangeArrowheads="1"/>
            </p:cNvSpPr>
            <p:nvPr/>
          </p:nvSpPr>
          <p:spPr bwMode="auto">
            <a:xfrm>
              <a:off x="2344" y="3240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6" name="Rectangle 3125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7" name="Rectangle 3126"/>
            <p:cNvSpPr>
              <a:spLocks noChangeArrowheads="1"/>
            </p:cNvSpPr>
            <p:nvPr/>
          </p:nvSpPr>
          <p:spPr bwMode="auto">
            <a:xfrm>
              <a:off x="2345" y="3240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8" name="Rectangle 3127"/>
            <p:cNvSpPr>
              <a:spLocks noChangeArrowheads="1"/>
            </p:cNvSpPr>
            <p:nvPr/>
          </p:nvSpPr>
          <p:spPr bwMode="auto">
            <a:xfrm>
              <a:off x="2346" y="3240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69" name="Rectangle 3128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0" name="Rectangle 3129"/>
            <p:cNvSpPr>
              <a:spLocks noChangeArrowheads="1"/>
            </p:cNvSpPr>
            <p:nvPr/>
          </p:nvSpPr>
          <p:spPr bwMode="auto">
            <a:xfrm>
              <a:off x="2347" y="3240"/>
              <a:ext cx="1" cy="28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1" name="Rectangle 3130"/>
            <p:cNvSpPr>
              <a:spLocks noChangeArrowheads="1"/>
            </p:cNvSpPr>
            <p:nvPr/>
          </p:nvSpPr>
          <p:spPr bwMode="auto">
            <a:xfrm>
              <a:off x="2348" y="3240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2" name="Rectangle 3131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3" name="Rectangle 3132"/>
            <p:cNvSpPr>
              <a:spLocks noChangeArrowheads="1"/>
            </p:cNvSpPr>
            <p:nvPr/>
          </p:nvSpPr>
          <p:spPr bwMode="auto">
            <a:xfrm>
              <a:off x="2349" y="3240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4" name="Rectangle 3133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5" name="Rectangle 3134"/>
            <p:cNvSpPr>
              <a:spLocks noChangeArrowheads="1"/>
            </p:cNvSpPr>
            <p:nvPr/>
          </p:nvSpPr>
          <p:spPr bwMode="auto">
            <a:xfrm>
              <a:off x="2350" y="3240"/>
              <a:ext cx="1" cy="28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6" name="Rectangle 3135"/>
            <p:cNvSpPr>
              <a:spLocks noChangeArrowheads="1"/>
            </p:cNvSpPr>
            <p:nvPr/>
          </p:nvSpPr>
          <p:spPr bwMode="auto">
            <a:xfrm>
              <a:off x="2351" y="3240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7" name="Rectangle 3136"/>
            <p:cNvSpPr>
              <a:spLocks noChangeArrowheads="1"/>
            </p:cNvSpPr>
            <p:nvPr/>
          </p:nvSpPr>
          <p:spPr bwMode="auto">
            <a:xfrm>
              <a:off x="2318" y="3240"/>
              <a:ext cx="34" cy="2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8" name="Rectangle 3137"/>
            <p:cNvSpPr>
              <a:spLocks noChangeArrowheads="1"/>
            </p:cNvSpPr>
            <p:nvPr/>
          </p:nvSpPr>
          <p:spPr bwMode="auto">
            <a:xfrm>
              <a:off x="2326" y="3250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79" name="Rectangle 3138"/>
            <p:cNvSpPr>
              <a:spLocks noChangeArrowheads="1"/>
            </p:cNvSpPr>
            <p:nvPr/>
          </p:nvSpPr>
          <p:spPr bwMode="auto">
            <a:xfrm>
              <a:off x="2326" y="3250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0" name="Rectangle 3139"/>
            <p:cNvSpPr>
              <a:spLocks noChangeArrowheads="1"/>
            </p:cNvSpPr>
            <p:nvPr/>
          </p:nvSpPr>
          <p:spPr bwMode="auto">
            <a:xfrm>
              <a:off x="2326" y="3253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1" name="Rectangle 3140"/>
            <p:cNvSpPr>
              <a:spLocks noChangeArrowheads="1"/>
            </p:cNvSpPr>
            <p:nvPr/>
          </p:nvSpPr>
          <p:spPr bwMode="auto">
            <a:xfrm>
              <a:off x="2326" y="3257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2" name="Rectangle 3141"/>
            <p:cNvSpPr>
              <a:spLocks noChangeArrowheads="1"/>
            </p:cNvSpPr>
            <p:nvPr/>
          </p:nvSpPr>
          <p:spPr bwMode="auto">
            <a:xfrm>
              <a:off x="2326" y="3262"/>
              <a:ext cx="26" cy="3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3" name="Rectangle 3142"/>
            <p:cNvSpPr>
              <a:spLocks noChangeArrowheads="1"/>
            </p:cNvSpPr>
            <p:nvPr/>
          </p:nvSpPr>
          <p:spPr bwMode="auto">
            <a:xfrm>
              <a:off x="2326" y="3265"/>
              <a:ext cx="26" cy="5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4" name="Rectangle 3143"/>
            <p:cNvSpPr>
              <a:spLocks noChangeArrowheads="1"/>
            </p:cNvSpPr>
            <p:nvPr/>
          </p:nvSpPr>
          <p:spPr bwMode="auto">
            <a:xfrm>
              <a:off x="2326" y="3270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5" name="Rectangle 3144"/>
            <p:cNvSpPr>
              <a:spLocks noChangeArrowheads="1"/>
            </p:cNvSpPr>
            <p:nvPr/>
          </p:nvSpPr>
          <p:spPr bwMode="auto">
            <a:xfrm>
              <a:off x="2326" y="3274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6" name="Rectangle 3145"/>
            <p:cNvSpPr>
              <a:spLocks noChangeArrowheads="1"/>
            </p:cNvSpPr>
            <p:nvPr/>
          </p:nvSpPr>
          <p:spPr bwMode="auto">
            <a:xfrm>
              <a:off x="2326" y="3278"/>
              <a:ext cx="26" cy="4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7" name="Rectangle 3146"/>
            <p:cNvSpPr>
              <a:spLocks noChangeArrowheads="1"/>
            </p:cNvSpPr>
            <p:nvPr/>
          </p:nvSpPr>
          <p:spPr bwMode="auto">
            <a:xfrm>
              <a:off x="2326" y="3282"/>
              <a:ext cx="26" cy="4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8" name="Rectangle 3147"/>
            <p:cNvSpPr>
              <a:spLocks noChangeArrowheads="1"/>
            </p:cNvSpPr>
            <p:nvPr/>
          </p:nvSpPr>
          <p:spPr bwMode="auto">
            <a:xfrm>
              <a:off x="2326" y="3286"/>
              <a:ext cx="26" cy="4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89" name="Rectangle 3148"/>
            <p:cNvSpPr>
              <a:spLocks noChangeArrowheads="1"/>
            </p:cNvSpPr>
            <p:nvPr/>
          </p:nvSpPr>
          <p:spPr bwMode="auto">
            <a:xfrm>
              <a:off x="2326" y="3290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0" name="Rectangle 3149"/>
            <p:cNvSpPr>
              <a:spLocks noChangeArrowheads="1"/>
            </p:cNvSpPr>
            <p:nvPr/>
          </p:nvSpPr>
          <p:spPr bwMode="auto">
            <a:xfrm>
              <a:off x="2326" y="3294"/>
              <a:ext cx="26" cy="5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1" name="Rectangle 3150"/>
            <p:cNvSpPr>
              <a:spLocks noChangeArrowheads="1"/>
            </p:cNvSpPr>
            <p:nvPr/>
          </p:nvSpPr>
          <p:spPr bwMode="auto">
            <a:xfrm>
              <a:off x="2326" y="3299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2" name="Rectangle 3151"/>
            <p:cNvSpPr>
              <a:spLocks noChangeArrowheads="1"/>
            </p:cNvSpPr>
            <p:nvPr/>
          </p:nvSpPr>
          <p:spPr bwMode="auto">
            <a:xfrm>
              <a:off x="2326" y="3303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3" name="Rectangle 3152"/>
            <p:cNvSpPr>
              <a:spLocks noChangeArrowheads="1"/>
            </p:cNvSpPr>
            <p:nvPr/>
          </p:nvSpPr>
          <p:spPr bwMode="auto">
            <a:xfrm>
              <a:off x="2326" y="3307"/>
              <a:ext cx="26" cy="4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4" name="Rectangle 3153"/>
            <p:cNvSpPr>
              <a:spLocks noChangeArrowheads="1"/>
            </p:cNvSpPr>
            <p:nvPr/>
          </p:nvSpPr>
          <p:spPr bwMode="auto">
            <a:xfrm>
              <a:off x="2326" y="3311"/>
              <a:ext cx="26" cy="4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5" name="Rectangle 3154"/>
            <p:cNvSpPr>
              <a:spLocks noChangeArrowheads="1"/>
            </p:cNvSpPr>
            <p:nvPr/>
          </p:nvSpPr>
          <p:spPr bwMode="auto">
            <a:xfrm>
              <a:off x="2326" y="3315"/>
              <a:ext cx="26" cy="4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6" name="Rectangle 3155"/>
            <p:cNvSpPr>
              <a:spLocks noChangeArrowheads="1"/>
            </p:cNvSpPr>
            <p:nvPr/>
          </p:nvSpPr>
          <p:spPr bwMode="auto">
            <a:xfrm>
              <a:off x="2326" y="3319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7" name="Rectangle 3156"/>
            <p:cNvSpPr>
              <a:spLocks noChangeArrowheads="1"/>
            </p:cNvSpPr>
            <p:nvPr/>
          </p:nvSpPr>
          <p:spPr bwMode="auto">
            <a:xfrm>
              <a:off x="2326" y="3323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8" name="Rectangle 3157"/>
            <p:cNvSpPr>
              <a:spLocks noChangeArrowheads="1"/>
            </p:cNvSpPr>
            <p:nvPr/>
          </p:nvSpPr>
          <p:spPr bwMode="auto">
            <a:xfrm>
              <a:off x="2326" y="3327"/>
              <a:ext cx="26" cy="5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99" name="Rectangle 3158"/>
            <p:cNvSpPr>
              <a:spLocks noChangeArrowheads="1"/>
            </p:cNvSpPr>
            <p:nvPr/>
          </p:nvSpPr>
          <p:spPr bwMode="auto">
            <a:xfrm>
              <a:off x="2326" y="3332"/>
              <a:ext cx="26" cy="3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0" name="Rectangle 3159"/>
            <p:cNvSpPr>
              <a:spLocks noChangeArrowheads="1"/>
            </p:cNvSpPr>
            <p:nvPr/>
          </p:nvSpPr>
          <p:spPr bwMode="auto">
            <a:xfrm>
              <a:off x="2326" y="3335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1" name="Rectangle 3160"/>
            <p:cNvSpPr>
              <a:spLocks noChangeArrowheads="1"/>
            </p:cNvSpPr>
            <p:nvPr/>
          </p:nvSpPr>
          <p:spPr bwMode="auto">
            <a:xfrm>
              <a:off x="2326" y="3340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2" name="Rectangle 3161"/>
            <p:cNvSpPr>
              <a:spLocks noChangeArrowheads="1"/>
            </p:cNvSpPr>
            <p:nvPr/>
          </p:nvSpPr>
          <p:spPr bwMode="auto">
            <a:xfrm>
              <a:off x="2326" y="3344"/>
              <a:ext cx="26" cy="4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3" name="Rectangle 3162"/>
            <p:cNvSpPr>
              <a:spLocks noChangeArrowheads="1"/>
            </p:cNvSpPr>
            <p:nvPr/>
          </p:nvSpPr>
          <p:spPr bwMode="auto">
            <a:xfrm>
              <a:off x="2326" y="3348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4" name="Rectangle 3163"/>
            <p:cNvSpPr>
              <a:spLocks noChangeArrowheads="1"/>
            </p:cNvSpPr>
            <p:nvPr/>
          </p:nvSpPr>
          <p:spPr bwMode="auto">
            <a:xfrm>
              <a:off x="2326" y="3352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5" name="Rectangle 3164"/>
            <p:cNvSpPr>
              <a:spLocks noChangeArrowheads="1"/>
            </p:cNvSpPr>
            <p:nvPr/>
          </p:nvSpPr>
          <p:spPr bwMode="auto">
            <a:xfrm>
              <a:off x="2326" y="3356"/>
              <a:ext cx="26" cy="5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6" name="Rectangle 3165"/>
            <p:cNvSpPr>
              <a:spLocks noChangeArrowheads="1"/>
            </p:cNvSpPr>
            <p:nvPr/>
          </p:nvSpPr>
          <p:spPr bwMode="auto">
            <a:xfrm>
              <a:off x="2326" y="3361"/>
              <a:ext cx="26" cy="3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7" name="Rectangle 3166"/>
            <p:cNvSpPr>
              <a:spLocks noChangeArrowheads="1"/>
            </p:cNvSpPr>
            <p:nvPr/>
          </p:nvSpPr>
          <p:spPr bwMode="auto">
            <a:xfrm>
              <a:off x="2326" y="3364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8" name="Rectangle 3167"/>
            <p:cNvSpPr>
              <a:spLocks noChangeArrowheads="1"/>
            </p:cNvSpPr>
            <p:nvPr/>
          </p:nvSpPr>
          <p:spPr bwMode="auto">
            <a:xfrm>
              <a:off x="2326" y="3369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09" name="Rectangle 3168"/>
            <p:cNvSpPr>
              <a:spLocks noChangeArrowheads="1"/>
            </p:cNvSpPr>
            <p:nvPr/>
          </p:nvSpPr>
          <p:spPr bwMode="auto">
            <a:xfrm>
              <a:off x="2326" y="3374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0" name="Rectangle 3169"/>
            <p:cNvSpPr>
              <a:spLocks noChangeArrowheads="1"/>
            </p:cNvSpPr>
            <p:nvPr/>
          </p:nvSpPr>
          <p:spPr bwMode="auto">
            <a:xfrm>
              <a:off x="2326" y="3379"/>
              <a:ext cx="26" cy="4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1" name="Rectangle 3170"/>
            <p:cNvSpPr>
              <a:spLocks noChangeArrowheads="1"/>
            </p:cNvSpPr>
            <p:nvPr/>
          </p:nvSpPr>
          <p:spPr bwMode="auto">
            <a:xfrm>
              <a:off x="2326" y="3383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2" name="Rectangle 3171"/>
            <p:cNvSpPr>
              <a:spLocks noChangeArrowheads="1"/>
            </p:cNvSpPr>
            <p:nvPr/>
          </p:nvSpPr>
          <p:spPr bwMode="auto">
            <a:xfrm>
              <a:off x="2326" y="3387"/>
              <a:ext cx="26" cy="5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3" name="Rectangle 3172"/>
            <p:cNvSpPr>
              <a:spLocks noChangeArrowheads="1"/>
            </p:cNvSpPr>
            <p:nvPr/>
          </p:nvSpPr>
          <p:spPr bwMode="auto">
            <a:xfrm>
              <a:off x="2326" y="3392"/>
              <a:ext cx="26" cy="3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4" name="Rectangle 3173"/>
            <p:cNvSpPr>
              <a:spLocks noChangeArrowheads="1"/>
            </p:cNvSpPr>
            <p:nvPr/>
          </p:nvSpPr>
          <p:spPr bwMode="auto">
            <a:xfrm>
              <a:off x="2326" y="3395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5" name="Rectangle 3174"/>
            <p:cNvSpPr>
              <a:spLocks noChangeArrowheads="1"/>
            </p:cNvSpPr>
            <p:nvPr/>
          </p:nvSpPr>
          <p:spPr bwMode="auto">
            <a:xfrm>
              <a:off x="2326" y="3400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6" name="Rectangle 3175"/>
            <p:cNvSpPr>
              <a:spLocks noChangeArrowheads="1"/>
            </p:cNvSpPr>
            <p:nvPr/>
          </p:nvSpPr>
          <p:spPr bwMode="auto">
            <a:xfrm>
              <a:off x="2326" y="3404"/>
              <a:ext cx="26" cy="4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7" name="Rectangle 3176"/>
            <p:cNvSpPr>
              <a:spLocks noChangeArrowheads="1"/>
            </p:cNvSpPr>
            <p:nvPr/>
          </p:nvSpPr>
          <p:spPr bwMode="auto">
            <a:xfrm>
              <a:off x="2326" y="3408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8" name="Rectangle 3177"/>
            <p:cNvSpPr>
              <a:spLocks noChangeArrowheads="1"/>
            </p:cNvSpPr>
            <p:nvPr/>
          </p:nvSpPr>
          <p:spPr bwMode="auto">
            <a:xfrm>
              <a:off x="2326" y="3412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19" name="Rectangle 3178"/>
            <p:cNvSpPr>
              <a:spLocks noChangeArrowheads="1"/>
            </p:cNvSpPr>
            <p:nvPr/>
          </p:nvSpPr>
          <p:spPr bwMode="auto">
            <a:xfrm>
              <a:off x="2326" y="3416"/>
              <a:ext cx="26" cy="5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0" name="Rectangle 3179"/>
            <p:cNvSpPr>
              <a:spLocks noChangeArrowheads="1"/>
            </p:cNvSpPr>
            <p:nvPr/>
          </p:nvSpPr>
          <p:spPr bwMode="auto">
            <a:xfrm>
              <a:off x="2326" y="3421"/>
              <a:ext cx="26" cy="3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1" name="Rectangle 3180"/>
            <p:cNvSpPr>
              <a:spLocks noChangeArrowheads="1"/>
            </p:cNvSpPr>
            <p:nvPr/>
          </p:nvSpPr>
          <p:spPr bwMode="auto">
            <a:xfrm>
              <a:off x="2326" y="3424"/>
              <a:ext cx="26" cy="5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2" name="Rectangle 3181"/>
            <p:cNvSpPr>
              <a:spLocks noChangeArrowheads="1"/>
            </p:cNvSpPr>
            <p:nvPr/>
          </p:nvSpPr>
          <p:spPr bwMode="auto">
            <a:xfrm>
              <a:off x="2326" y="3429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3" name="Rectangle 3182"/>
            <p:cNvSpPr>
              <a:spLocks noChangeArrowheads="1"/>
            </p:cNvSpPr>
            <p:nvPr/>
          </p:nvSpPr>
          <p:spPr bwMode="auto">
            <a:xfrm>
              <a:off x="2326" y="3433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4" name="Rectangle 3183"/>
            <p:cNvSpPr>
              <a:spLocks noChangeArrowheads="1"/>
            </p:cNvSpPr>
            <p:nvPr/>
          </p:nvSpPr>
          <p:spPr bwMode="auto">
            <a:xfrm>
              <a:off x="2326" y="3437"/>
              <a:ext cx="26" cy="4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5" name="Rectangle 3184"/>
            <p:cNvSpPr>
              <a:spLocks noChangeArrowheads="1"/>
            </p:cNvSpPr>
            <p:nvPr/>
          </p:nvSpPr>
          <p:spPr bwMode="auto">
            <a:xfrm>
              <a:off x="2326" y="3441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6" name="Rectangle 3185"/>
            <p:cNvSpPr>
              <a:spLocks noChangeArrowheads="1"/>
            </p:cNvSpPr>
            <p:nvPr/>
          </p:nvSpPr>
          <p:spPr bwMode="auto">
            <a:xfrm>
              <a:off x="2326" y="3445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7" name="Rectangle 3186"/>
            <p:cNvSpPr>
              <a:spLocks noChangeArrowheads="1"/>
            </p:cNvSpPr>
            <p:nvPr/>
          </p:nvSpPr>
          <p:spPr bwMode="auto">
            <a:xfrm>
              <a:off x="2326" y="3450"/>
              <a:ext cx="26" cy="3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8" name="Rectangle 3187"/>
            <p:cNvSpPr>
              <a:spLocks noChangeArrowheads="1"/>
            </p:cNvSpPr>
            <p:nvPr/>
          </p:nvSpPr>
          <p:spPr bwMode="auto">
            <a:xfrm>
              <a:off x="2326" y="3453"/>
              <a:ext cx="26" cy="5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29" name="Rectangle 3188"/>
            <p:cNvSpPr>
              <a:spLocks noChangeArrowheads="1"/>
            </p:cNvSpPr>
            <p:nvPr/>
          </p:nvSpPr>
          <p:spPr bwMode="auto">
            <a:xfrm>
              <a:off x="2326" y="3458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0" name="Rectangle 3189"/>
            <p:cNvSpPr>
              <a:spLocks noChangeArrowheads="1"/>
            </p:cNvSpPr>
            <p:nvPr/>
          </p:nvSpPr>
          <p:spPr bwMode="auto">
            <a:xfrm>
              <a:off x="2326" y="3462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1" name="Rectangle 3190"/>
            <p:cNvSpPr>
              <a:spLocks noChangeArrowheads="1"/>
            </p:cNvSpPr>
            <p:nvPr/>
          </p:nvSpPr>
          <p:spPr bwMode="auto">
            <a:xfrm>
              <a:off x="2326" y="3466"/>
              <a:ext cx="26" cy="4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2" name="Rectangle 3191"/>
            <p:cNvSpPr>
              <a:spLocks noChangeArrowheads="1"/>
            </p:cNvSpPr>
            <p:nvPr/>
          </p:nvSpPr>
          <p:spPr bwMode="auto">
            <a:xfrm>
              <a:off x="2326" y="3470"/>
              <a:ext cx="26" cy="4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3" name="Rectangle 3192"/>
            <p:cNvSpPr>
              <a:spLocks noChangeArrowheads="1"/>
            </p:cNvSpPr>
            <p:nvPr/>
          </p:nvSpPr>
          <p:spPr bwMode="auto">
            <a:xfrm>
              <a:off x="2326" y="3474"/>
              <a:ext cx="26" cy="4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4" name="Rectangle 3193"/>
            <p:cNvSpPr>
              <a:spLocks noChangeArrowheads="1"/>
            </p:cNvSpPr>
            <p:nvPr/>
          </p:nvSpPr>
          <p:spPr bwMode="auto">
            <a:xfrm>
              <a:off x="2326" y="3478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5" name="Rectangle 3194"/>
            <p:cNvSpPr>
              <a:spLocks noChangeArrowheads="1"/>
            </p:cNvSpPr>
            <p:nvPr/>
          </p:nvSpPr>
          <p:spPr bwMode="auto">
            <a:xfrm>
              <a:off x="2326" y="3482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6" name="Rectangle 3195"/>
            <p:cNvSpPr>
              <a:spLocks noChangeArrowheads="1"/>
            </p:cNvSpPr>
            <p:nvPr/>
          </p:nvSpPr>
          <p:spPr bwMode="auto">
            <a:xfrm>
              <a:off x="2326" y="3486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7" name="Rectangle 3196"/>
            <p:cNvSpPr>
              <a:spLocks noChangeArrowheads="1"/>
            </p:cNvSpPr>
            <p:nvPr/>
          </p:nvSpPr>
          <p:spPr bwMode="auto">
            <a:xfrm>
              <a:off x="2326" y="3491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8" name="Rectangle 3197"/>
            <p:cNvSpPr>
              <a:spLocks noChangeArrowheads="1"/>
            </p:cNvSpPr>
            <p:nvPr/>
          </p:nvSpPr>
          <p:spPr bwMode="auto">
            <a:xfrm>
              <a:off x="2326" y="3495"/>
              <a:ext cx="26" cy="4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39" name="Rectangle 3198"/>
            <p:cNvSpPr>
              <a:spLocks noChangeArrowheads="1"/>
            </p:cNvSpPr>
            <p:nvPr/>
          </p:nvSpPr>
          <p:spPr bwMode="auto">
            <a:xfrm>
              <a:off x="2326" y="3499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0" name="Rectangle 3199"/>
            <p:cNvSpPr>
              <a:spLocks noChangeArrowheads="1"/>
            </p:cNvSpPr>
            <p:nvPr/>
          </p:nvSpPr>
          <p:spPr bwMode="auto">
            <a:xfrm>
              <a:off x="2326" y="3503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1" name="Rectangle 3200"/>
            <p:cNvSpPr>
              <a:spLocks noChangeArrowheads="1"/>
            </p:cNvSpPr>
            <p:nvPr/>
          </p:nvSpPr>
          <p:spPr bwMode="auto">
            <a:xfrm>
              <a:off x="2326" y="3507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2" name="Rectangle 3201"/>
            <p:cNvSpPr>
              <a:spLocks noChangeArrowheads="1"/>
            </p:cNvSpPr>
            <p:nvPr/>
          </p:nvSpPr>
          <p:spPr bwMode="auto">
            <a:xfrm>
              <a:off x="2326" y="3511"/>
              <a:ext cx="26" cy="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3" name="Rectangle 3202"/>
            <p:cNvSpPr>
              <a:spLocks noChangeArrowheads="1"/>
            </p:cNvSpPr>
            <p:nvPr/>
          </p:nvSpPr>
          <p:spPr bwMode="auto">
            <a:xfrm>
              <a:off x="2326" y="3250"/>
              <a:ext cx="26" cy="26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4" name="Picture 320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5" name="Rectangle 3204"/>
            <p:cNvSpPr>
              <a:spLocks noChangeArrowheads="1"/>
            </p:cNvSpPr>
            <p:nvPr/>
          </p:nvSpPr>
          <p:spPr bwMode="auto">
            <a:xfrm>
              <a:off x="2518" y="3238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746" name="Picture 3205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747" name="Picture 320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" y="3226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48" name="Rectangle 3207"/>
            <p:cNvSpPr>
              <a:spLocks noChangeArrowheads="1"/>
            </p:cNvSpPr>
            <p:nvPr/>
          </p:nvSpPr>
          <p:spPr bwMode="auto">
            <a:xfrm>
              <a:off x="2491" y="3263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49" name="Line 3208"/>
            <p:cNvSpPr>
              <a:spLocks noChangeShapeType="1"/>
            </p:cNvSpPr>
            <p:nvPr/>
          </p:nvSpPr>
          <p:spPr bwMode="auto">
            <a:xfrm>
              <a:off x="2491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0" name="Line 3209"/>
            <p:cNvSpPr>
              <a:spLocks noChangeShapeType="1"/>
            </p:cNvSpPr>
            <p:nvPr/>
          </p:nvSpPr>
          <p:spPr bwMode="auto">
            <a:xfrm>
              <a:off x="2539" y="3226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1" name="Rectangle 3210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2" name="Rectangle 3211"/>
            <p:cNvSpPr>
              <a:spLocks noChangeArrowheads="1"/>
            </p:cNvSpPr>
            <p:nvPr/>
          </p:nvSpPr>
          <p:spPr bwMode="auto">
            <a:xfrm>
              <a:off x="2499" y="3270"/>
              <a:ext cx="33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53" name="Rectangle 3212"/>
            <p:cNvSpPr>
              <a:spLocks noChangeArrowheads="1"/>
            </p:cNvSpPr>
            <p:nvPr/>
          </p:nvSpPr>
          <p:spPr bwMode="auto">
            <a:xfrm>
              <a:off x="2503" y="3276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236" name="Rectangle 3213"/>
          <p:cNvSpPr>
            <a:spLocks noChangeArrowheads="1"/>
          </p:cNvSpPr>
          <p:nvPr/>
        </p:nvSpPr>
        <p:spPr bwMode="auto">
          <a:xfrm>
            <a:off x="3986213" y="5200650"/>
            <a:ext cx="14287" cy="7938"/>
          </a:xfrm>
          <a:prstGeom prst="rect">
            <a:avLst/>
          </a:prstGeom>
          <a:solidFill>
            <a:srgbClr val="9F9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7" name="Rectangle 3214"/>
          <p:cNvSpPr>
            <a:spLocks noChangeArrowheads="1"/>
          </p:cNvSpPr>
          <p:nvPr/>
        </p:nvSpPr>
        <p:spPr bwMode="auto">
          <a:xfrm>
            <a:off x="3971925" y="5195888"/>
            <a:ext cx="0" cy="4762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8" name="Rectangle 3215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39" name="Rectangle 3216"/>
          <p:cNvSpPr>
            <a:spLocks noChangeArrowheads="1"/>
          </p:cNvSpPr>
          <p:nvPr/>
        </p:nvSpPr>
        <p:spPr bwMode="auto">
          <a:xfrm>
            <a:off x="3971925" y="5195888"/>
            <a:ext cx="1588" cy="4762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0" name="Rectangle 3217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1" name="Rectangle 3218"/>
          <p:cNvSpPr>
            <a:spLocks noChangeArrowheads="1"/>
          </p:cNvSpPr>
          <p:nvPr/>
        </p:nvSpPr>
        <p:spPr bwMode="auto">
          <a:xfrm>
            <a:off x="3973513" y="5195888"/>
            <a:ext cx="3175" cy="4762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2" name="Rectangle 3219"/>
          <p:cNvSpPr>
            <a:spLocks noChangeArrowheads="1"/>
          </p:cNvSpPr>
          <p:nvPr/>
        </p:nvSpPr>
        <p:spPr bwMode="auto">
          <a:xfrm>
            <a:off x="3976688" y="5195888"/>
            <a:ext cx="1587" cy="4762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3" name="Rectangle 3220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4" name="Rectangle 3221"/>
          <p:cNvSpPr>
            <a:spLocks noChangeArrowheads="1"/>
          </p:cNvSpPr>
          <p:nvPr/>
        </p:nvSpPr>
        <p:spPr bwMode="auto">
          <a:xfrm>
            <a:off x="3978275" y="5195888"/>
            <a:ext cx="1588" cy="4762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5" name="Rectangle 3222"/>
          <p:cNvSpPr>
            <a:spLocks noChangeArrowheads="1"/>
          </p:cNvSpPr>
          <p:nvPr/>
        </p:nvSpPr>
        <p:spPr bwMode="auto">
          <a:xfrm>
            <a:off x="3979863" y="5195888"/>
            <a:ext cx="1587" cy="4762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6" name="Rectangle 3223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7" name="Rectangle 3224"/>
          <p:cNvSpPr>
            <a:spLocks noChangeArrowheads="1"/>
          </p:cNvSpPr>
          <p:nvPr/>
        </p:nvSpPr>
        <p:spPr bwMode="auto">
          <a:xfrm>
            <a:off x="3981450" y="5195888"/>
            <a:ext cx="1588" cy="4762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8" name="Rectangle 3225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49" name="Rectangle 3226"/>
          <p:cNvSpPr>
            <a:spLocks noChangeArrowheads="1"/>
          </p:cNvSpPr>
          <p:nvPr/>
        </p:nvSpPr>
        <p:spPr bwMode="auto">
          <a:xfrm>
            <a:off x="3983038" y="5195888"/>
            <a:ext cx="1587" cy="4762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0" name="Rectangle 3227"/>
          <p:cNvSpPr>
            <a:spLocks noChangeArrowheads="1"/>
          </p:cNvSpPr>
          <p:nvPr/>
        </p:nvSpPr>
        <p:spPr bwMode="auto">
          <a:xfrm>
            <a:off x="3984625" y="5195888"/>
            <a:ext cx="1588" cy="4762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1" name="Rectangle 3228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2" name="Rectangle 3229"/>
          <p:cNvSpPr>
            <a:spLocks noChangeArrowheads="1"/>
          </p:cNvSpPr>
          <p:nvPr/>
        </p:nvSpPr>
        <p:spPr bwMode="auto">
          <a:xfrm>
            <a:off x="3986213" y="5195888"/>
            <a:ext cx="1587" cy="4762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3" name="Rectangle 3230"/>
          <p:cNvSpPr>
            <a:spLocks noChangeArrowheads="1"/>
          </p:cNvSpPr>
          <p:nvPr/>
        </p:nvSpPr>
        <p:spPr bwMode="auto">
          <a:xfrm>
            <a:off x="3987800" y="5195888"/>
            <a:ext cx="1588" cy="4762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4" name="Rectangle 3231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5" name="Rectangle 3232"/>
          <p:cNvSpPr>
            <a:spLocks noChangeArrowheads="1"/>
          </p:cNvSpPr>
          <p:nvPr/>
        </p:nvSpPr>
        <p:spPr bwMode="auto">
          <a:xfrm>
            <a:off x="3989388" y="5195888"/>
            <a:ext cx="1587" cy="4762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6" name="Rectangle 3233"/>
          <p:cNvSpPr>
            <a:spLocks noChangeArrowheads="1"/>
          </p:cNvSpPr>
          <p:nvPr/>
        </p:nvSpPr>
        <p:spPr bwMode="auto">
          <a:xfrm>
            <a:off x="3990975" y="5195888"/>
            <a:ext cx="0" cy="4762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7" name="Rectangle 3234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8" name="Rectangle 3235"/>
          <p:cNvSpPr>
            <a:spLocks noChangeArrowheads="1"/>
          </p:cNvSpPr>
          <p:nvPr/>
        </p:nvSpPr>
        <p:spPr bwMode="auto">
          <a:xfrm>
            <a:off x="3990975" y="5195888"/>
            <a:ext cx="1588" cy="4762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59" name="Rectangle 3236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0" name="Rectangle 3237"/>
          <p:cNvSpPr>
            <a:spLocks noChangeArrowheads="1"/>
          </p:cNvSpPr>
          <p:nvPr/>
        </p:nvSpPr>
        <p:spPr bwMode="auto">
          <a:xfrm>
            <a:off x="3992563" y="5195888"/>
            <a:ext cx="3175" cy="4762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1" name="Rectangle 3238"/>
          <p:cNvSpPr>
            <a:spLocks noChangeArrowheads="1"/>
          </p:cNvSpPr>
          <p:nvPr/>
        </p:nvSpPr>
        <p:spPr bwMode="auto">
          <a:xfrm>
            <a:off x="3995738" y="5195888"/>
            <a:ext cx="1587" cy="4762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2" name="Rectangle 3239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3" name="Rectangle 3240"/>
          <p:cNvSpPr>
            <a:spLocks noChangeArrowheads="1"/>
          </p:cNvSpPr>
          <p:nvPr/>
        </p:nvSpPr>
        <p:spPr bwMode="auto">
          <a:xfrm>
            <a:off x="3997325" y="5195888"/>
            <a:ext cx="1588" cy="4762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4" name="Rectangle 3241"/>
          <p:cNvSpPr>
            <a:spLocks noChangeArrowheads="1"/>
          </p:cNvSpPr>
          <p:nvPr/>
        </p:nvSpPr>
        <p:spPr bwMode="auto">
          <a:xfrm>
            <a:off x="3998913" y="5195888"/>
            <a:ext cx="1587" cy="476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5" name="Rectangle 3242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6" name="Rectangle 3243"/>
          <p:cNvSpPr>
            <a:spLocks noChangeArrowheads="1"/>
          </p:cNvSpPr>
          <p:nvPr/>
        </p:nvSpPr>
        <p:spPr bwMode="auto">
          <a:xfrm>
            <a:off x="4000500" y="5195888"/>
            <a:ext cx="1588" cy="476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7" name="Rectangle 3244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8" name="Rectangle 3245"/>
          <p:cNvSpPr>
            <a:spLocks noChangeArrowheads="1"/>
          </p:cNvSpPr>
          <p:nvPr/>
        </p:nvSpPr>
        <p:spPr bwMode="auto">
          <a:xfrm>
            <a:off x="4002088" y="5195888"/>
            <a:ext cx="1587" cy="476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69" name="Rectangle 3246"/>
          <p:cNvSpPr>
            <a:spLocks noChangeArrowheads="1"/>
          </p:cNvSpPr>
          <p:nvPr/>
        </p:nvSpPr>
        <p:spPr bwMode="auto">
          <a:xfrm>
            <a:off x="4003675" y="5195888"/>
            <a:ext cx="1588" cy="476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0" name="Rectangle 3247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1" name="Rectangle 3248"/>
          <p:cNvSpPr>
            <a:spLocks noChangeArrowheads="1"/>
          </p:cNvSpPr>
          <p:nvPr/>
        </p:nvSpPr>
        <p:spPr bwMode="auto">
          <a:xfrm>
            <a:off x="4005263" y="5195888"/>
            <a:ext cx="1587" cy="476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2" name="Rectangle 3249"/>
          <p:cNvSpPr>
            <a:spLocks noChangeArrowheads="1"/>
          </p:cNvSpPr>
          <p:nvPr/>
        </p:nvSpPr>
        <p:spPr bwMode="auto">
          <a:xfrm>
            <a:off x="4006850" y="5195888"/>
            <a:ext cx="1588" cy="476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3" name="Rectangle 3250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4" name="Rectangle 3251"/>
          <p:cNvSpPr>
            <a:spLocks noChangeArrowheads="1"/>
          </p:cNvSpPr>
          <p:nvPr/>
        </p:nvSpPr>
        <p:spPr bwMode="auto">
          <a:xfrm>
            <a:off x="4008438" y="5195888"/>
            <a:ext cx="1587" cy="4762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5" name="Rectangle 3252"/>
          <p:cNvSpPr>
            <a:spLocks noChangeArrowheads="1"/>
          </p:cNvSpPr>
          <p:nvPr/>
        </p:nvSpPr>
        <p:spPr bwMode="auto">
          <a:xfrm>
            <a:off x="4010025" y="5195888"/>
            <a:ext cx="0" cy="4762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6" name="Rectangle 3253"/>
          <p:cNvSpPr>
            <a:spLocks noChangeArrowheads="1"/>
          </p:cNvSpPr>
          <p:nvPr/>
        </p:nvSpPr>
        <p:spPr bwMode="auto">
          <a:xfrm>
            <a:off x="4010025" y="5195888"/>
            <a:ext cx="1588" cy="4762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7" name="Rectangle 3254"/>
          <p:cNvSpPr>
            <a:spLocks noChangeArrowheads="1"/>
          </p:cNvSpPr>
          <p:nvPr/>
        </p:nvSpPr>
        <p:spPr bwMode="auto">
          <a:xfrm>
            <a:off x="4000500" y="5200650"/>
            <a:ext cx="11113" cy="7938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8" name="Freeform 3255"/>
          <p:cNvSpPr>
            <a:spLocks/>
          </p:cNvSpPr>
          <p:nvPr/>
        </p:nvSpPr>
        <p:spPr bwMode="auto">
          <a:xfrm>
            <a:off x="3679825" y="5091113"/>
            <a:ext cx="396875" cy="519112"/>
          </a:xfrm>
          <a:custGeom>
            <a:avLst/>
            <a:gdLst>
              <a:gd name="T0" fmla="*/ 2147483647 w 499"/>
              <a:gd name="T1" fmla="*/ 2147483647 h 654"/>
              <a:gd name="T2" fmla="*/ 2147483647 w 499"/>
              <a:gd name="T3" fmla="*/ 2147483647 h 654"/>
              <a:gd name="T4" fmla="*/ 0 w 499"/>
              <a:gd name="T5" fmla="*/ 2147483647 h 654"/>
              <a:gd name="T6" fmla="*/ 0 w 499"/>
              <a:gd name="T7" fmla="*/ 2147483647 h 654"/>
              <a:gd name="T8" fmla="*/ 2147483647 w 499"/>
              <a:gd name="T9" fmla="*/ 2147483647 h 654"/>
              <a:gd name="T10" fmla="*/ 2147483647 w 499"/>
              <a:gd name="T11" fmla="*/ 2147483647 h 654"/>
              <a:gd name="T12" fmla="*/ 2147483647 w 499"/>
              <a:gd name="T13" fmla="*/ 2147483647 h 654"/>
              <a:gd name="T14" fmla="*/ 2147483647 w 499"/>
              <a:gd name="T15" fmla="*/ 0 h 654"/>
              <a:gd name="T16" fmla="*/ 2147483647 w 499"/>
              <a:gd name="T17" fmla="*/ 0 h 654"/>
              <a:gd name="T18" fmla="*/ 2147483647 w 499"/>
              <a:gd name="T19" fmla="*/ 2147483647 h 654"/>
              <a:gd name="T20" fmla="*/ 2147483647 w 499"/>
              <a:gd name="T21" fmla="*/ 2147483647 h 654"/>
              <a:gd name="T22" fmla="*/ 2147483647 w 499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9"/>
              <a:gd name="T37" fmla="*/ 0 h 654"/>
              <a:gd name="T38" fmla="*/ 499 w 499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9" h="654">
                <a:moveTo>
                  <a:pt x="66" y="654"/>
                </a:moveTo>
                <a:lnTo>
                  <a:pt x="66" y="635"/>
                </a:lnTo>
                <a:lnTo>
                  <a:pt x="0" y="635"/>
                </a:lnTo>
                <a:lnTo>
                  <a:pt x="0" y="67"/>
                </a:lnTo>
                <a:lnTo>
                  <a:pt x="19" y="48"/>
                </a:lnTo>
                <a:lnTo>
                  <a:pt x="66" y="48"/>
                </a:lnTo>
                <a:lnTo>
                  <a:pt x="66" y="38"/>
                </a:lnTo>
                <a:lnTo>
                  <a:pt x="104" y="0"/>
                </a:lnTo>
                <a:lnTo>
                  <a:pt x="499" y="0"/>
                </a:lnTo>
                <a:lnTo>
                  <a:pt x="499" y="615"/>
                </a:lnTo>
                <a:lnTo>
                  <a:pt x="460" y="654"/>
                </a:lnTo>
                <a:lnTo>
                  <a:pt x="66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79" name="Rectangle 3256"/>
          <p:cNvSpPr>
            <a:spLocks noChangeArrowheads="1"/>
          </p:cNvSpPr>
          <p:nvPr/>
        </p:nvSpPr>
        <p:spPr bwMode="auto">
          <a:xfrm>
            <a:off x="4108450" y="5551488"/>
            <a:ext cx="3968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SARA</a:t>
            </a:r>
          </a:p>
        </p:txBody>
      </p:sp>
      <p:sp>
        <p:nvSpPr>
          <p:cNvPr id="207280" name="Freeform 3257"/>
          <p:cNvSpPr>
            <a:spLocks noEditPoints="1"/>
          </p:cNvSpPr>
          <p:nvPr/>
        </p:nvSpPr>
        <p:spPr bwMode="auto">
          <a:xfrm>
            <a:off x="4665663" y="5749925"/>
            <a:ext cx="377825" cy="28575"/>
          </a:xfrm>
          <a:custGeom>
            <a:avLst/>
            <a:gdLst>
              <a:gd name="T0" fmla="*/ 0 w 477"/>
              <a:gd name="T1" fmla="*/ 2147483647 h 35"/>
              <a:gd name="T2" fmla="*/ 0 w 477"/>
              <a:gd name="T3" fmla="*/ 2147483647 h 35"/>
              <a:gd name="T4" fmla="*/ 2147483647 w 477"/>
              <a:gd name="T5" fmla="*/ 2147483647 h 35"/>
              <a:gd name="T6" fmla="*/ 2147483647 w 477"/>
              <a:gd name="T7" fmla="*/ 2147483647 h 35"/>
              <a:gd name="T8" fmla="*/ 0 w 477"/>
              <a:gd name="T9" fmla="*/ 2147483647 h 35"/>
              <a:gd name="T10" fmla="*/ 2147483647 w 477"/>
              <a:gd name="T11" fmla="*/ 2147483647 h 35"/>
              <a:gd name="T12" fmla="*/ 2147483647 w 477"/>
              <a:gd name="T13" fmla="*/ 2147483647 h 35"/>
              <a:gd name="T14" fmla="*/ 2147483647 w 477"/>
              <a:gd name="T15" fmla="*/ 2147483647 h 35"/>
              <a:gd name="T16" fmla="*/ 2147483647 w 477"/>
              <a:gd name="T17" fmla="*/ 2147483647 h 35"/>
              <a:gd name="T18" fmla="*/ 2147483647 w 477"/>
              <a:gd name="T19" fmla="*/ 2147483647 h 35"/>
              <a:gd name="T20" fmla="*/ 2147483647 w 477"/>
              <a:gd name="T21" fmla="*/ 2147483647 h 35"/>
              <a:gd name="T22" fmla="*/ 2147483647 w 477"/>
              <a:gd name="T23" fmla="*/ 2147483647 h 35"/>
              <a:gd name="T24" fmla="*/ 2147483647 w 477"/>
              <a:gd name="T25" fmla="*/ 2147483647 h 35"/>
              <a:gd name="T26" fmla="*/ 2147483647 w 477"/>
              <a:gd name="T27" fmla="*/ 2147483647 h 35"/>
              <a:gd name="T28" fmla="*/ 2147483647 w 477"/>
              <a:gd name="T29" fmla="*/ 2147483647 h 35"/>
              <a:gd name="T30" fmla="*/ 2147483647 w 477"/>
              <a:gd name="T31" fmla="*/ 2147483647 h 35"/>
              <a:gd name="T32" fmla="*/ 2147483647 w 477"/>
              <a:gd name="T33" fmla="*/ 2147483647 h 35"/>
              <a:gd name="T34" fmla="*/ 2147483647 w 477"/>
              <a:gd name="T35" fmla="*/ 2147483647 h 35"/>
              <a:gd name="T36" fmla="*/ 2147483647 w 477"/>
              <a:gd name="T37" fmla="*/ 2147483647 h 35"/>
              <a:gd name="T38" fmla="*/ 2147483647 w 477"/>
              <a:gd name="T39" fmla="*/ 2147483647 h 35"/>
              <a:gd name="T40" fmla="*/ 2147483647 w 477"/>
              <a:gd name="T41" fmla="*/ 2147483647 h 35"/>
              <a:gd name="T42" fmla="*/ 2147483647 w 477"/>
              <a:gd name="T43" fmla="*/ 2147483647 h 35"/>
              <a:gd name="T44" fmla="*/ 2147483647 w 477"/>
              <a:gd name="T45" fmla="*/ 2147483647 h 35"/>
              <a:gd name="T46" fmla="*/ 2147483647 w 477"/>
              <a:gd name="T47" fmla="*/ 2147483647 h 35"/>
              <a:gd name="T48" fmla="*/ 2147483647 w 477"/>
              <a:gd name="T49" fmla="*/ 2147483647 h 35"/>
              <a:gd name="T50" fmla="*/ 2147483647 w 477"/>
              <a:gd name="T51" fmla="*/ 0 h 35"/>
              <a:gd name="T52" fmla="*/ 2147483647 w 477"/>
              <a:gd name="T53" fmla="*/ 2147483647 h 35"/>
              <a:gd name="T54" fmla="*/ 2147483647 w 477"/>
              <a:gd name="T55" fmla="*/ 2147483647 h 35"/>
              <a:gd name="T56" fmla="*/ 2147483647 w 477"/>
              <a:gd name="T57" fmla="*/ 0 h 35"/>
              <a:gd name="T58" fmla="*/ 2147483647 w 477"/>
              <a:gd name="T59" fmla="*/ 0 h 3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7"/>
              <a:gd name="T91" fmla="*/ 0 h 35"/>
              <a:gd name="T92" fmla="*/ 477 w 477"/>
              <a:gd name="T93" fmla="*/ 35 h 3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7" h="35">
                <a:moveTo>
                  <a:pt x="0" y="2"/>
                </a:moveTo>
                <a:lnTo>
                  <a:pt x="0" y="15"/>
                </a:lnTo>
                <a:lnTo>
                  <a:pt x="17" y="15"/>
                </a:lnTo>
                <a:lnTo>
                  <a:pt x="17" y="2"/>
                </a:lnTo>
                <a:lnTo>
                  <a:pt x="0" y="2"/>
                </a:lnTo>
                <a:close/>
                <a:moveTo>
                  <a:pt x="70" y="21"/>
                </a:moveTo>
                <a:lnTo>
                  <a:pt x="70" y="35"/>
                </a:lnTo>
                <a:lnTo>
                  <a:pt x="86" y="35"/>
                </a:lnTo>
                <a:lnTo>
                  <a:pt x="86" y="21"/>
                </a:lnTo>
                <a:lnTo>
                  <a:pt x="70" y="21"/>
                </a:lnTo>
                <a:close/>
                <a:moveTo>
                  <a:pt x="307" y="21"/>
                </a:moveTo>
                <a:lnTo>
                  <a:pt x="307" y="35"/>
                </a:lnTo>
                <a:lnTo>
                  <a:pt x="290" y="35"/>
                </a:lnTo>
                <a:lnTo>
                  <a:pt x="290" y="21"/>
                </a:lnTo>
                <a:lnTo>
                  <a:pt x="307" y="21"/>
                </a:lnTo>
                <a:close/>
                <a:moveTo>
                  <a:pt x="327" y="21"/>
                </a:moveTo>
                <a:lnTo>
                  <a:pt x="327" y="35"/>
                </a:lnTo>
                <a:lnTo>
                  <a:pt x="343" y="35"/>
                </a:lnTo>
                <a:lnTo>
                  <a:pt x="343" y="21"/>
                </a:lnTo>
                <a:lnTo>
                  <a:pt x="327" y="21"/>
                </a:lnTo>
                <a:close/>
                <a:moveTo>
                  <a:pt x="425" y="21"/>
                </a:moveTo>
                <a:lnTo>
                  <a:pt x="425" y="35"/>
                </a:lnTo>
                <a:lnTo>
                  <a:pt x="442" y="35"/>
                </a:lnTo>
                <a:lnTo>
                  <a:pt x="442" y="21"/>
                </a:lnTo>
                <a:lnTo>
                  <a:pt x="425" y="21"/>
                </a:lnTo>
                <a:close/>
                <a:moveTo>
                  <a:pt x="461" y="0"/>
                </a:moveTo>
                <a:lnTo>
                  <a:pt x="461" y="12"/>
                </a:lnTo>
                <a:lnTo>
                  <a:pt x="477" y="12"/>
                </a:lnTo>
                <a:lnTo>
                  <a:pt x="477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1" name="Rectangle 3258"/>
          <p:cNvSpPr>
            <a:spLocks noChangeArrowheads="1"/>
          </p:cNvSpPr>
          <p:nvPr/>
        </p:nvSpPr>
        <p:spPr bwMode="auto">
          <a:xfrm>
            <a:off x="4665663" y="5751513"/>
            <a:ext cx="11112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2" name="Rectangle 3259"/>
          <p:cNvSpPr>
            <a:spLocks noChangeArrowheads="1"/>
          </p:cNvSpPr>
          <p:nvPr/>
        </p:nvSpPr>
        <p:spPr bwMode="auto">
          <a:xfrm>
            <a:off x="4719638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3" name="Rectangle 3260"/>
          <p:cNvSpPr>
            <a:spLocks noChangeArrowheads="1"/>
          </p:cNvSpPr>
          <p:nvPr/>
        </p:nvSpPr>
        <p:spPr bwMode="auto">
          <a:xfrm>
            <a:off x="4895850" y="5767388"/>
            <a:ext cx="11113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4" name="Rectangle 3261"/>
          <p:cNvSpPr>
            <a:spLocks noChangeArrowheads="1"/>
          </p:cNvSpPr>
          <p:nvPr/>
        </p:nvSpPr>
        <p:spPr bwMode="auto">
          <a:xfrm>
            <a:off x="4924425" y="5767388"/>
            <a:ext cx="12700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5" name="Rectangle 3262"/>
          <p:cNvSpPr>
            <a:spLocks noChangeArrowheads="1"/>
          </p:cNvSpPr>
          <p:nvPr/>
        </p:nvSpPr>
        <p:spPr bwMode="auto">
          <a:xfrm>
            <a:off x="5000625" y="5767388"/>
            <a:ext cx="14288" cy="11112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6" name="Rectangle 3263"/>
          <p:cNvSpPr>
            <a:spLocks noChangeArrowheads="1"/>
          </p:cNvSpPr>
          <p:nvPr/>
        </p:nvSpPr>
        <p:spPr bwMode="auto">
          <a:xfrm>
            <a:off x="5030788" y="574992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7" name="Freeform 3264"/>
          <p:cNvSpPr>
            <a:spLocks/>
          </p:cNvSpPr>
          <p:nvPr/>
        </p:nvSpPr>
        <p:spPr bwMode="auto">
          <a:xfrm>
            <a:off x="5021263" y="5253038"/>
            <a:ext cx="31750" cy="519112"/>
          </a:xfrm>
          <a:custGeom>
            <a:avLst/>
            <a:gdLst>
              <a:gd name="T0" fmla="*/ 0 w 38"/>
              <a:gd name="T1" fmla="*/ 2147483647 h 654"/>
              <a:gd name="T2" fmla="*/ 2147483647 w 38"/>
              <a:gd name="T3" fmla="*/ 2147483647 h 654"/>
              <a:gd name="T4" fmla="*/ 2147483647 w 38"/>
              <a:gd name="T5" fmla="*/ 0 h 654"/>
              <a:gd name="T6" fmla="*/ 0 w 38"/>
              <a:gd name="T7" fmla="*/ 2147483647 h 654"/>
              <a:gd name="T8" fmla="*/ 0 w 38"/>
              <a:gd name="T9" fmla="*/ 2147483647 h 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4"/>
              <a:gd name="T17" fmla="*/ 38 w 38"/>
              <a:gd name="T18" fmla="*/ 654 h 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4">
                <a:moveTo>
                  <a:pt x="0" y="654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88" name="Freeform 3265"/>
          <p:cNvSpPr>
            <a:spLocks/>
          </p:cNvSpPr>
          <p:nvPr/>
        </p:nvSpPr>
        <p:spPr bwMode="auto">
          <a:xfrm>
            <a:off x="4916488" y="5254625"/>
            <a:ext cx="136525" cy="28575"/>
          </a:xfrm>
          <a:custGeom>
            <a:avLst/>
            <a:gdLst>
              <a:gd name="T0" fmla="*/ 0 w 173"/>
              <a:gd name="T1" fmla="*/ 2147483647 h 38"/>
              <a:gd name="T2" fmla="*/ 2147483647 w 173"/>
              <a:gd name="T3" fmla="*/ 0 h 38"/>
              <a:gd name="T4" fmla="*/ 2147483647 w 173"/>
              <a:gd name="T5" fmla="*/ 0 h 38"/>
              <a:gd name="T6" fmla="*/ 2147483647 w 173"/>
              <a:gd name="T7" fmla="*/ 2147483647 h 38"/>
              <a:gd name="T8" fmla="*/ 0 w 173"/>
              <a:gd name="T9" fmla="*/ 2147483647 h 38"/>
              <a:gd name="T10" fmla="*/ 0 w 173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3"/>
              <a:gd name="T19" fmla="*/ 0 h 38"/>
              <a:gd name="T20" fmla="*/ 173 w 173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3" h="38">
                <a:moveTo>
                  <a:pt x="0" y="38"/>
                </a:moveTo>
                <a:lnTo>
                  <a:pt x="39" y="0"/>
                </a:lnTo>
                <a:lnTo>
                  <a:pt x="173" y="0"/>
                </a:lnTo>
                <a:lnTo>
                  <a:pt x="135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89" name="Freeform 3266"/>
          <p:cNvSpPr>
            <a:spLocks/>
          </p:cNvSpPr>
          <p:nvPr/>
        </p:nvSpPr>
        <p:spPr bwMode="auto">
          <a:xfrm>
            <a:off x="4657725" y="5292725"/>
            <a:ext cx="53975" cy="14288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19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0" name="Freeform 3267"/>
          <p:cNvSpPr>
            <a:spLocks/>
          </p:cNvSpPr>
          <p:nvPr/>
        </p:nvSpPr>
        <p:spPr bwMode="auto">
          <a:xfrm>
            <a:off x="4711700" y="5254625"/>
            <a:ext cx="233363" cy="28575"/>
          </a:xfrm>
          <a:custGeom>
            <a:avLst/>
            <a:gdLst>
              <a:gd name="T0" fmla="*/ 0 w 298"/>
              <a:gd name="T1" fmla="*/ 2147483647 h 38"/>
              <a:gd name="T2" fmla="*/ 2147483647 w 298"/>
              <a:gd name="T3" fmla="*/ 0 h 38"/>
              <a:gd name="T4" fmla="*/ 2147483647 w 298"/>
              <a:gd name="T5" fmla="*/ 0 h 38"/>
              <a:gd name="T6" fmla="*/ 2147483647 w 298"/>
              <a:gd name="T7" fmla="*/ 2147483647 h 38"/>
              <a:gd name="T8" fmla="*/ 0 w 298"/>
              <a:gd name="T9" fmla="*/ 2147483647 h 38"/>
              <a:gd name="T10" fmla="*/ 0 w 298"/>
              <a:gd name="T11" fmla="*/ 2147483647 h 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8"/>
              <a:gd name="T20" fmla="*/ 298 w 298"/>
              <a:gd name="T21" fmla="*/ 38 h 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8">
                <a:moveTo>
                  <a:pt x="0" y="38"/>
                </a:moveTo>
                <a:lnTo>
                  <a:pt x="38" y="0"/>
                </a:lnTo>
                <a:lnTo>
                  <a:pt x="298" y="0"/>
                </a:lnTo>
                <a:lnTo>
                  <a:pt x="25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91" name="Rectangle 3268"/>
          <p:cNvSpPr>
            <a:spLocks noChangeArrowheads="1"/>
          </p:cNvSpPr>
          <p:nvPr/>
        </p:nvSpPr>
        <p:spPr bwMode="auto">
          <a:xfrm>
            <a:off x="4656138" y="5253038"/>
            <a:ext cx="396875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2" name="Rectangle 3269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3" name="Rectangle 3270"/>
          <p:cNvSpPr>
            <a:spLocks noChangeArrowheads="1"/>
          </p:cNvSpPr>
          <p:nvPr/>
        </p:nvSpPr>
        <p:spPr bwMode="auto">
          <a:xfrm>
            <a:off x="4656138" y="5254625"/>
            <a:ext cx="396875" cy="1588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4" name="Rectangle 3271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5" name="Rectangle 3272"/>
          <p:cNvSpPr>
            <a:spLocks noChangeArrowheads="1"/>
          </p:cNvSpPr>
          <p:nvPr/>
        </p:nvSpPr>
        <p:spPr bwMode="auto">
          <a:xfrm>
            <a:off x="4656138" y="5256213"/>
            <a:ext cx="396875" cy="1587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6" name="Rectangle 3273"/>
          <p:cNvSpPr>
            <a:spLocks noChangeArrowheads="1"/>
          </p:cNvSpPr>
          <p:nvPr/>
        </p:nvSpPr>
        <p:spPr bwMode="auto">
          <a:xfrm>
            <a:off x="4656138" y="5257800"/>
            <a:ext cx="396875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7" name="Rectangle 3274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8" name="Rectangle 3275"/>
          <p:cNvSpPr>
            <a:spLocks noChangeArrowheads="1"/>
          </p:cNvSpPr>
          <p:nvPr/>
        </p:nvSpPr>
        <p:spPr bwMode="auto">
          <a:xfrm>
            <a:off x="4656138" y="5259388"/>
            <a:ext cx="396875" cy="1587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99" name="Rectangle 3276"/>
          <p:cNvSpPr>
            <a:spLocks noChangeArrowheads="1"/>
          </p:cNvSpPr>
          <p:nvPr/>
        </p:nvSpPr>
        <p:spPr bwMode="auto">
          <a:xfrm>
            <a:off x="4656138" y="5260975"/>
            <a:ext cx="396875" cy="1588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0" name="Rectangle 3277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1" name="Rectangle 3278"/>
          <p:cNvSpPr>
            <a:spLocks noChangeArrowheads="1"/>
          </p:cNvSpPr>
          <p:nvPr/>
        </p:nvSpPr>
        <p:spPr bwMode="auto">
          <a:xfrm>
            <a:off x="4656138" y="5262563"/>
            <a:ext cx="396875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2" name="Rectangle 3279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3" name="Rectangle 3280"/>
          <p:cNvSpPr>
            <a:spLocks noChangeArrowheads="1"/>
          </p:cNvSpPr>
          <p:nvPr/>
        </p:nvSpPr>
        <p:spPr bwMode="auto">
          <a:xfrm>
            <a:off x="4656138" y="5264150"/>
            <a:ext cx="396875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4" name="Rectangle 3281"/>
          <p:cNvSpPr>
            <a:spLocks noChangeArrowheads="1"/>
          </p:cNvSpPr>
          <p:nvPr/>
        </p:nvSpPr>
        <p:spPr bwMode="auto">
          <a:xfrm>
            <a:off x="4656138" y="5265738"/>
            <a:ext cx="396875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5" name="Rectangle 3282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6" name="Rectangle 3283"/>
          <p:cNvSpPr>
            <a:spLocks noChangeArrowheads="1"/>
          </p:cNvSpPr>
          <p:nvPr/>
        </p:nvSpPr>
        <p:spPr bwMode="auto">
          <a:xfrm>
            <a:off x="4656138" y="5267325"/>
            <a:ext cx="396875" cy="1588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7" name="Rectangle 3284"/>
          <p:cNvSpPr>
            <a:spLocks noChangeArrowheads="1"/>
          </p:cNvSpPr>
          <p:nvPr/>
        </p:nvSpPr>
        <p:spPr bwMode="auto">
          <a:xfrm>
            <a:off x="4656138" y="5268913"/>
            <a:ext cx="396875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8" name="Rectangle 3285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09" name="Rectangle 3286"/>
          <p:cNvSpPr>
            <a:spLocks noChangeArrowheads="1"/>
          </p:cNvSpPr>
          <p:nvPr/>
        </p:nvSpPr>
        <p:spPr bwMode="auto">
          <a:xfrm>
            <a:off x="4656138" y="5270500"/>
            <a:ext cx="396875" cy="158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0" name="Rectangle 3287"/>
          <p:cNvSpPr>
            <a:spLocks noChangeArrowheads="1"/>
          </p:cNvSpPr>
          <p:nvPr/>
        </p:nvSpPr>
        <p:spPr bwMode="auto">
          <a:xfrm>
            <a:off x="4656138" y="5272088"/>
            <a:ext cx="396875" cy="1587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1" name="Rectangle 3288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2" name="Rectangle 3289"/>
          <p:cNvSpPr>
            <a:spLocks noChangeArrowheads="1"/>
          </p:cNvSpPr>
          <p:nvPr/>
        </p:nvSpPr>
        <p:spPr bwMode="auto">
          <a:xfrm>
            <a:off x="4656138" y="5273675"/>
            <a:ext cx="396875" cy="1588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3" name="Rectangle 3290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4" name="Rectangle 3291"/>
          <p:cNvSpPr>
            <a:spLocks noChangeArrowheads="1"/>
          </p:cNvSpPr>
          <p:nvPr/>
        </p:nvSpPr>
        <p:spPr bwMode="auto">
          <a:xfrm>
            <a:off x="4656138" y="5275263"/>
            <a:ext cx="396875" cy="15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5" name="Rectangle 3292"/>
          <p:cNvSpPr>
            <a:spLocks noChangeArrowheads="1"/>
          </p:cNvSpPr>
          <p:nvPr/>
        </p:nvSpPr>
        <p:spPr bwMode="auto">
          <a:xfrm>
            <a:off x="4656138" y="5276850"/>
            <a:ext cx="396875" cy="1588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6" name="Rectangle 3293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7" name="Rectangle 3294"/>
          <p:cNvSpPr>
            <a:spLocks noChangeArrowheads="1"/>
          </p:cNvSpPr>
          <p:nvPr/>
        </p:nvSpPr>
        <p:spPr bwMode="auto">
          <a:xfrm>
            <a:off x="4656138" y="5278438"/>
            <a:ext cx="396875" cy="15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8" name="Rectangle 3295"/>
          <p:cNvSpPr>
            <a:spLocks noChangeArrowheads="1"/>
          </p:cNvSpPr>
          <p:nvPr/>
        </p:nvSpPr>
        <p:spPr bwMode="auto">
          <a:xfrm>
            <a:off x="4656138" y="5280025"/>
            <a:ext cx="396875" cy="15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19" name="Rectangle 3296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0" name="Rectangle 3297"/>
          <p:cNvSpPr>
            <a:spLocks noChangeArrowheads="1"/>
          </p:cNvSpPr>
          <p:nvPr/>
        </p:nvSpPr>
        <p:spPr bwMode="auto">
          <a:xfrm>
            <a:off x="4656138" y="5281613"/>
            <a:ext cx="396875" cy="1587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1" name="Rectangle 3298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2" name="Rectangle 3299"/>
          <p:cNvSpPr>
            <a:spLocks noChangeArrowheads="1"/>
          </p:cNvSpPr>
          <p:nvPr/>
        </p:nvSpPr>
        <p:spPr bwMode="auto">
          <a:xfrm>
            <a:off x="4656138" y="5283200"/>
            <a:ext cx="396875" cy="1588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3" name="Rectangle 3300"/>
          <p:cNvSpPr>
            <a:spLocks noChangeArrowheads="1"/>
          </p:cNvSpPr>
          <p:nvPr/>
        </p:nvSpPr>
        <p:spPr bwMode="auto">
          <a:xfrm>
            <a:off x="4656138" y="5284788"/>
            <a:ext cx="396875" cy="1587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4" name="Rectangle 3301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5" name="Rectangle 3302"/>
          <p:cNvSpPr>
            <a:spLocks noChangeArrowheads="1"/>
          </p:cNvSpPr>
          <p:nvPr/>
        </p:nvSpPr>
        <p:spPr bwMode="auto">
          <a:xfrm>
            <a:off x="4656138" y="5286375"/>
            <a:ext cx="396875" cy="1588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6" name="Rectangle 3303"/>
          <p:cNvSpPr>
            <a:spLocks noChangeArrowheads="1"/>
          </p:cNvSpPr>
          <p:nvPr/>
        </p:nvSpPr>
        <p:spPr bwMode="auto">
          <a:xfrm>
            <a:off x="4656138" y="5287963"/>
            <a:ext cx="396875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7" name="Rectangle 3304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8" name="Rectangle 3305"/>
          <p:cNvSpPr>
            <a:spLocks noChangeArrowheads="1"/>
          </p:cNvSpPr>
          <p:nvPr/>
        </p:nvSpPr>
        <p:spPr bwMode="auto">
          <a:xfrm>
            <a:off x="4656138" y="5289550"/>
            <a:ext cx="396875" cy="1588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29" name="Rectangle 3306"/>
          <p:cNvSpPr>
            <a:spLocks noChangeArrowheads="1"/>
          </p:cNvSpPr>
          <p:nvPr/>
        </p:nvSpPr>
        <p:spPr bwMode="auto">
          <a:xfrm>
            <a:off x="4656138" y="5291138"/>
            <a:ext cx="396875" cy="1587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0" name="Rectangle 3307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1" name="Rectangle 3308"/>
          <p:cNvSpPr>
            <a:spLocks noChangeArrowheads="1"/>
          </p:cNvSpPr>
          <p:nvPr/>
        </p:nvSpPr>
        <p:spPr bwMode="auto">
          <a:xfrm>
            <a:off x="4656138" y="5292725"/>
            <a:ext cx="396875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2" name="Rectangle 3309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3" name="Rectangle 3310"/>
          <p:cNvSpPr>
            <a:spLocks noChangeArrowheads="1"/>
          </p:cNvSpPr>
          <p:nvPr/>
        </p:nvSpPr>
        <p:spPr bwMode="auto">
          <a:xfrm>
            <a:off x="4656138" y="5294313"/>
            <a:ext cx="396875" cy="1587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4" name="Rectangle 3311"/>
          <p:cNvSpPr>
            <a:spLocks noChangeArrowheads="1"/>
          </p:cNvSpPr>
          <p:nvPr/>
        </p:nvSpPr>
        <p:spPr bwMode="auto">
          <a:xfrm>
            <a:off x="4656138" y="5295900"/>
            <a:ext cx="396875" cy="1588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5" name="Rectangle 3312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6" name="Rectangle 3313"/>
          <p:cNvSpPr>
            <a:spLocks noChangeArrowheads="1"/>
          </p:cNvSpPr>
          <p:nvPr/>
        </p:nvSpPr>
        <p:spPr bwMode="auto">
          <a:xfrm>
            <a:off x="4656138" y="5297488"/>
            <a:ext cx="396875" cy="1587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7" name="Rectangle 3314"/>
          <p:cNvSpPr>
            <a:spLocks noChangeArrowheads="1"/>
          </p:cNvSpPr>
          <p:nvPr/>
        </p:nvSpPr>
        <p:spPr bwMode="auto">
          <a:xfrm>
            <a:off x="4656138" y="5299075"/>
            <a:ext cx="396875" cy="1588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8" name="Rectangle 3315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39" name="Rectangle 3316"/>
          <p:cNvSpPr>
            <a:spLocks noChangeArrowheads="1"/>
          </p:cNvSpPr>
          <p:nvPr/>
        </p:nvSpPr>
        <p:spPr bwMode="auto">
          <a:xfrm>
            <a:off x="4656138" y="5300663"/>
            <a:ext cx="396875" cy="1587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0" name="Rectangle 3317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1" name="Rectangle 3318"/>
          <p:cNvSpPr>
            <a:spLocks noChangeArrowheads="1"/>
          </p:cNvSpPr>
          <p:nvPr/>
        </p:nvSpPr>
        <p:spPr bwMode="auto">
          <a:xfrm>
            <a:off x="4656138" y="5302250"/>
            <a:ext cx="396875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2" name="Rectangle 3319"/>
          <p:cNvSpPr>
            <a:spLocks noChangeArrowheads="1"/>
          </p:cNvSpPr>
          <p:nvPr/>
        </p:nvSpPr>
        <p:spPr bwMode="auto">
          <a:xfrm>
            <a:off x="4656138" y="5303838"/>
            <a:ext cx="396875" cy="1587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3" name="Rectangle 3320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4" name="Rectangle 3321"/>
          <p:cNvSpPr>
            <a:spLocks noChangeArrowheads="1"/>
          </p:cNvSpPr>
          <p:nvPr/>
        </p:nvSpPr>
        <p:spPr bwMode="auto">
          <a:xfrm>
            <a:off x="4656138" y="5305425"/>
            <a:ext cx="396875" cy="1588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5" name="Rectangle 3322"/>
          <p:cNvSpPr>
            <a:spLocks noChangeArrowheads="1"/>
          </p:cNvSpPr>
          <p:nvPr/>
        </p:nvSpPr>
        <p:spPr bwMode="auto">
          <a:xfrm>
            <a:off x="4916488" y="5283200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6" name="Rectangle 3323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7" name="Rectangle 3324"/>
          <p:cNvSpPr>
            <a:spLocks noChangeArrowheads="1"/>
          </p:cNvSpPr>
          <p:nvPr/>
        </p:nvSpPr>
        <p:spPr bwMode="auto">
          <a:xfrm>
            <a:off x="4918075" y="5283200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8" name="Rectangle 3325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49" name="Rectangle 3326"/>
          <p:cNvSpPr>
            <a:spLocks noChangeArrowheads="1"/>
          </p:cNvSpPr>
          <p:nvPr/>
        </p:nvSpPr>
        <p:spPr bwMode="auto">
          <a:xfrm>
            <a:off x="4919663" y="5283200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0" name="Rectangle 3327"/>
          <p:cNvSpPr>
            <a:spLocks noChangeArrowheads="1"/>
          </p:cNvSpPr>
          <p:nvPr/>
        </p:nvSpPr>
        <p:spPr bwMode="auto">
          <a:xfrm>
            <a:off x="4921250" y="5283200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1" name="Rectangle 3328"/>
          <p:cNvSpPr>
            <a:spLocks noChangeArrowheads="1"/>
          </p:cNvSpPr>
          <p:nvPr/>
        </p:nvSpPr>
        <p:spPr bwMode="auto">
          <a:xfrm>
            <a:off x="4922838" y="5283200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2" name="Rectangle 3329"/>
          <p:cNvSpPr>
            <a:spLocks noChangeArrowheads="1"/>
          </p:cNvSpPr>
          <p:nvPr/>
        </p:nvSpPr>
        <p:spPr bwMode="auto">
          <a:xfrm>
            <a:off x="4924425" y="5283200"/>
            <a:ext cx="0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3" name="Rectangle 3330"/>
          <p:cNvSpPr>
            <a:spLocks noChangeArrowheads="1"/>
          </p:cNvSpPr>
          <p:nvPr/>
        </p:nvSpPr>
        <p:spPr bwMode="auto">
          <a:xfrm>
            <a:off x="4924425" y="5283200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4" name="Rectangle 3331"/>
          <p:cNvSpPr>
            <a:spLocks noChangeArrowheads="1"/>
          </p:cNvSpPr>
          <p:nvPr/>
        </p:nvSpPr>
        <p:spPr bwMode="auto">
          <a:xfrm>
            <a:off x="4924425" y="5283200"/>
            <a:ext cx="4763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5" name="Rectangle 3332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6" name="Rectangle 3333"/>
          <p:cNvSpPr>
            <a:spLocks noChangeArrowheads="1"/>
          </p:cNvSpPr>
          <p:nvPr/>
        </p:nvSpPr>
        <p:spPr bwMode="auto">
          <a:xfrm>
            <a:off x="4929188" y="5283200"/>
            <a:ext cx="1587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7" name="Rectangle 3334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8" name="Rectangle 3335"/>
          <p:cNvSpPr>
            <a:spLocks noChangeArrowheads="1"/>
          </p:cNvSpPr>
          <p:nvPr/>
        </p:nvSpPr>
        <p:spPr bwMode="auto">
          <a:xfrm>
            <a:off x="4930775" y="5283200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59" name="Rectangle 3336"/>
          <p:cNvSpPr>
            <a:spLocks noChangeArrowheads="1"/>
          </p:cNvSpPr>
          <p:nvPr/>
        </p:nvSpPr>
        <p:spPr bwMode="auto">
          <a:xfrm>
            <a:off x="4932363" y="5283200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0" name="Rectangle 3337"/>
          <p:cNvSpPr>
            <a:spLocks noChangeArrowheads="1"/>
          </p:cNvSpPr>
          <p:nvPr/>
        </p:nvSpPr>
        <p:spPr bwMode="auto">
          <a:xfrm>
            <a:off x="4933950" y="5283200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1" name="Rectangle 3338"/>
          <p:cNvSpPr>
            <a:spLocks noChangeArrowheads="1"/>
          </p:cNvSpPr>
          <p:nvPr/>
        </p:nvSpPr>
        <p:spPr bwMode="auto">
          <a:xfrm>
            <a:off x="4935538" y="5283200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2" name="Rectangle 3339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3" name="Rectangle 3340"/>
          <p:cNvSpPr>
            <a:spLocks noChangeArrowheads="1"/>
          </p:cNvSpPr>
          <p:nvPr/>
        </p:nvSpPr>
        <p:spPr bwMode="auto">
          <a:xfrm>
            <a:off x="4937125" y="5283200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4" name="Rectangle 3341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5" name="Rectangle 3342"/>
          <p:cNvSpPr>
            <a:spLocks noChangeArrowheads="1"/>
          </p:cNvSpPr>
          <p:nvPr/>
        </p:nvSpPr>
        <p:spPr bwMode="auto">
          <a:xfrm>
            <a:off x="4938713" y="5283200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6" name="Rectangle 3343"/>
          <p:cNvSpPr>
            <a:spLocks noChangeArrowheads="1"/>
          </p:cNvSpPr>
          <p:nvPr/>
        </p:nvSpPr>
        <p:spPr bwMode="auto">
          <a:xfrm>
            <a:off x="4940300" y="5283200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7" name="Rectangle 3344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8" name="Rectangle 3345"/>
          <p:cNvSpPr>
            <a:spLocks noChangeArrowheads="1"/>
          </p:cNvSpPr>
          <p:nvPr/>
        </p:nvSpPr>
        <p:spPr bwMode="auto">
          <a:xfrm>
            <a:off x="4941888" y="5283200"/>
            <a:ext cx="1587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69" name="Rectangle 3346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0" name="Rectangle 3347"/>
          <p:cNvSpPr>
            <a:spLocks noChangeArrowheads="1"/>
          </p:cNvSpPr>
          <p:nvPr/>
        </p:nvSpPr>
        <p:spPr bwMode="auto">
          <a:xfrm>
            <a:off x="4943475" y="5283200"/>
            <a:ext cx="1588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1" name="Rectangle 3348"/>
          <p:cNvSpPr>
            <a:spLocks noChangeArrowheads="1"/>
          </p:cNvSpPr>
          <p:nvPr/>
        </p:nvSpPr>
        <p:spPr bwMode="auto">
          <a:xfrm>
            <a:off x="4945063" y="5283200"/>
            <a:ext cx="3175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2" name="Rectangle 3349"/>
          <p:cNvSpPr>
            <a:spLocks noChangeArrowheads="1"/>
          </p:cNvSpPr>
          <p:nvPr/>
        </p:nvSpPr>
        <p:spPr bwMode="auto">
          <a:xfrm>
            <a:off x="4948238" y="5283200"/>
            <a:ext cx="1587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3" name="Rectangle 3350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4" name="Rectangle 3351"/>
          <p:cNvSpPr>
            <a:spLocks noChangeArrowheads="1"/>
          </p:cNvSpPr>
          <p:nvPr/>
        </p:nvSpPr>
        <p:spPr bwMode="auto">
          <a:xfrm>
            <a:off x="4949825" y="5283200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5" name="Rectangle 3352"/>
          <p:cNvSpPr>
            <a:spLocks noChangeArrowheads="1"/>
          </p:cNvSpPr>
          <p:nvPr/>
        </p:nvSpPr>
        <p:spPr bwMode="auto">
          <a:xfrm>
            <a:off x="4951413" y="5283200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6" name="Rectangle 3353"/>
          <p:cNvSpPr>
            <a:spLocks noChangeArrowheads="1"/>
          </p:cNvSpPr>
          <p:nvPr/>
        </p:nvSpPr>
        <p:spPr bwMode="auto">
          <a:xfrm>
            <a:off x="4953000" y="5283200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7" name="Rectangle 3354"/>
          <p:cNvSpPr>
            <a:spLocks noChangeArrowheads="1"/>
          </p:cNvSpPr>
          <p:nvPr/>
        </p:nvSpPr>
        <p:spPr bwMode="auto">
          <a:xfrm>
            <a:off x="4954588" y="5283200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8" name="Rectangle 3355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79" name="Rectangle 3356"/>
          <p:cNvSpPr>
            <a:spLocks noChangeArrowheads="1"/>
          </p:cNvSpPr>
          <p:nvPr/>
        </p:nvSpPr>
        <p:spPr bwMode="auto">
          <a:xfrm>
            <a:off x="4956175" y="5283200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0" name="Rectangle 3357"/>
          <p:cNvSpPr>
            <a:spLocks noChangeArrowheads="1"/>
          </p:cNvSpPr>
          <p:nvPr/>
        </p:nvSpPr>
        <p:spPr bwMode="auto">
          <a:xfrm>
            <a:off x="4957763" y="5283200"/>
            <a:ext cx="1587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1" name="Rectangle 3358"/>
          <p:cNvSpPr>
            <a:spLocks noChangeArrowheads="1"/>
          </p:cNvSpPr>
          <p:nvPr/>
        </p:nvSpPr>
        <p:spPr bwMode="auto">
          <a:xfrm>
            <a:off x="4957763" y="5283200"/>
            <a:ext cx="3175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2" name="Rectangle 3359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3" name="Rectangle 3360"/>
          <p:cNvSpPr>
            <a:spLocks noChangeArrowheads="1"/>
          </p:cNvSpPr>
          <p:nvPr/>
        </p:nvSpPr>
        <p:spPr bwMode="auto">
          <a:xfrm>
            <a:off x="4960938" y="5283200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4" name="Rectangle 3361"/>
          <p:cNvSpPr>
            <a:spLocks noChangeArrowheads="1"/>
          </p:cNvSpPr>
          <p:nvPr/>
        </p:nvSpPr>
        <p:spPr bwMode="auto">
          <a:xfrm>
            <a:off x="4962525" y="5283200"/>
            <a:ext cx="0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5" name="Rectangle 3362"/>
          <p:cNvSpPr>
            <a:spLocks noChangeArrowheads="1"/>
          </p:cNvSpPr>
          <p:nvPr/>
        </p:nvSpPr>
        <p:spPr bwMode="auto">
          <a:xfrm>
            <a:off x="4962525" y="5283200"/>
            <a:ext cx="1588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6" name="Rectangle 3363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7" name="Rectangle 3364"/>
          <p:cNvSpPr>
            <a:spLocks noChangeArrowheads="1"/>
          </p:cNvSpPr>
          <p:nvPr/>
        </p:nvSpPr>
        <p:spPr bwMode="auto">
          <a:xfrm>
            <a:off x="4964113" y="5283200"/>
            <a:ext cx="3175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8" name="Rectangle 3365"/>
          <p:cNvSpPr>
            <a:spLocks noChangeArrowheads="1"/>
          </p:cNvSpPr>
          <p:nvPr/>
        </p:nvSpPr>
        <p:spPr bwMode="auto">
          <a:xfrm>
            <a:off x="4967288" y="5283200"/>
            <a:ext cx="1587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89" name="Rectangle 3366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0" name="Rectangle 3367"/>
          <p:cNvSpPr>
            <a:spLocks noChangeArrowheads="1"/>
          </p:cNvSpPr>
          <p:nvPr/>
        </p:nvSpPr>
        <p:spPr bwMode="auto">
          <a:xfrm>
            <a:off x="4968875" y="5283200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1" name="Rectangle 3368"/>
          <p:cNvSpPr>
            <a:spLocks noChangeArrowheads="1"/>
          </p:cNvSpPr>
          <p:nvPr/>
        </p:nvSpPr>
        <p:spPr bwMode="auto">
          <a:xfrm>
            <a:off x="4970463" y="5283200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2" name="Rectangle 3369"/>
          <p:cNvSpPr>
            <a:spLocks noChangeArrowheads="1"/>
          </p:cNvSpPr>
          <p:nvPr/>
        </p:nvSpPr>
        <p:spPr bwMode="auto">
          <a:xfrm>
            <a:off x="4972050" y="5283200"/>
            <a:ext cx="1588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3" name="Rectangle 3370"/>
          <p:cNvSpPr>
            <a:spLocks noChangeArrowheads="1"/>
          </p:cNvSpPr>
          <p:nvPr/>
        </p:nvSpPr>
        <p:spPr bwMode="auto">
          <a:xfrm>
            <a:off x="4972050" y="5283200"/>
            <a:ext cx="3175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4" name="Rectangle 3371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5" name="Rectangle 3372"/>
          <p:cNvSpPr>
            <a:spLocks noChangeArrowheads="1"/>
          </p:cNvSpPr>
          <p:nvPr/>
        </p:nvSpPr>
        <p:spPr bwMode="auto">
          <a:xfrm>
            <a:off x="4975225" y="5283200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6" name="Rectangle 3373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7" name="Rectangle 3374"/>
          <p:cNvSpPr>
            <a:spLocks noChangeArrowheads="1"/>
          </p:cNvSpPr>
          <p:nvPr/>
        </p:nvSpPr>
        <p:spPr bwMode="auto">
          <a:xfrm>
            <a:off x="4976813" y="5283200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8" name="Rectangle 3375"/>
          <p:cNvSpPr>
            <a:spLocks noChangeArrowheads="1"/>
          </p:cNvSpPr>
          <p:nvPr/>
        </p:nvSpPr>
        <p:spPr bwMode="auto">
          <a:xfrm>
            <a:off x="4978400" y="5283200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99" name="Rectangle 3376"/>
          <p:cNvSpPr>
            <a:spLocks noChangeArrowheads="1"/>
          </p:cNvSpPr>
          <p:nvPr/>
        </p:nvSpPr>
        <p:spPr bwMode="auto">
          <a:xfrm>
            <a:off x="4979988" y="5283200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0" name="Rectangle 3377"/>
          <p:cNvSpPr>
            <a:spLocks noChangeArrowheads="1"/>
          </p:cNvSpPr>
          <p:nvPr/>
        </p:nvSpPr>
        <p:spPr bwMode="auto">
          <a:xfrm>
            <a:off x="4981575" y="5283200"/>
            <a:ext cx="0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1" name="Rectangle 3378"/>
          <p:cNvSpPr>
            <a:spLocks noChangeArrowheads="1"/>
          </p:cNvSpPr>
          <p:nvPr/>
        </p:nvSpPr>
        <p:spPr bwMode="auto">
          <a:xfrm>
            <a:off x="4981575" y="5283200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2" name="Rectangle 3379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3" name="Rectangle 3380"/>
          <p:cNvSpPr>
            <a:spLocks noChangeArrowheads="1"/>
          </p:cNvSpPr>
          <p:nvPr/>
        </p:nvSpPr>
        <p:spPr bwMode="auto">
          <a:xfrm>
            <a:off x="4983163" y="5283200"/>
            <a:ext cx="3175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4" name="Rectangle 3381"/>
          <p:cNvSpPr>
            <a:spLocks noChangeArrowheads="1"/>
          </p:cNvSpPr>
          <p:nvPr/>
        </p:nvSpPr>
        <p:spPr bwMode="auto">
          <a:xfrm>
            <a:off x="4986338" y="5283200"/>
            <a:ext cx="1587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5" name="Rectangle 3382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6" name="Rectangle 3383"/>
          <p:cNvSpPr>
            <a:spLocks noChangeArrowheads="1"/>
          </p:cNvSpPr>
          <p:nvPr/>
        </p:nvSpPr>
        <p:spPr bwMode="auto">
          <a:xfrm>
            <a:off x="4987925" y="5283200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7" name="Rectangle 3384"/>
          <p:cNvSpPr>
            <a:spLocks noChangeArrowheads="1"/>
          </p:cNvSpPr>
          <p:nvPr/>
        </p:nvSpPr>
        <p:spPr bwMode="auto">
          <a:xfrm>
            <a:off x="4989513" y="5283200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8" name="Rectangle 3385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09" name="Rectangle 3386"/>
          <p:cNvSpPr>
            <a:spLocks noChangeArrowheads="1"/>
          </p:cNvSpPr>
          <p:nvPr/>
        </p:nvSpPr>
        <p:spPr bwMode="auto">
          <a:xfrm>
            <a:off x="4991100" y="5283200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0" name="Rectangle 3387"/>
          <p:cNvSpPr>
            <a:spLocks noChangeArrowheads="1"/>
          </p:cNvSpPr>
          <p:nvPr/>
        </p:nvSpPr>
        <p:spPr bwMode="auto">
          <a:xfrm>
            <a:off x="4992688" y="5283200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1" name="Rectangle 3388"/>
          <p:cNvSpPr>
            <a:spLocks noChangeArrowheads="1"/>
          </p:cNvSpPr>
          <p:nvPr/>
        </p:nvSpPr>
        <p:spPr bwMode="auto">
          <a:xfrm>
            <a:off x="4994275" y="5283200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2" name="Rectangle 3389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3" name="Rectangle 3390"/>
          <p:cNvSpPr>
            <a:spLocks noChangeArrowheads="1"/>
          </p:cNvSpPr>
          <p:nvPr/>
        </p:nvSpPr>
        <p:spPr bwMode="auto">
          <a:xfrm>
            <a:off x="4995863" y="5283200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4" name="Rectangle 3391"/>
          <p:cNvSpPr>
            <a:spLocks noChangeArrowheads="1"/>
          </p:cNvSpPr>
          <p:nvPr/>
        </p:nvSpPr>
        <p:spPr bwMode="auto">
          <a:xfrm>
            <a:off x="4997450" y="5283200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5" name="Rectangle 3392"/>
          <p:cNvSpPr>
            <a:spLocks noChangeArrowheads="1"/>
          </p:cNvSpPr>
          <p:nvPr/>
        </p:nvSpPr>
        <p:spPr bwMode="auto">
          <a:xfrm>
            <a:off x="4999038" y="5283200"/>
            <a:ext cx="1587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6" name="Rectangle 3393"/>
          <p:cNvSpPr>
            <a:spLocks noChangeArrowheads="1"/>
          </p:cNvSpPr>
          <p:nvPr/>
        </p:nvSpPr>
        <p:spPr bwMode="auto">
          <a:xfrm>
            <a:off x="5000625" y="5283200"/>
            <a:ext cx="0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7" name="Rectangle 3394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8" name="Rectangle 3395"/>
          <p:cNvSpPr>
            <a:spLocks noChangeArrowheads="1"/>
          </p:cNvSpPr>
          <p:nvPr/>
        </p:nvSpPr>
        <p:spPr bwMode="auto">
          <a:xfrm>
            <a:off x="5000625" y="5283200"/>
            <a:ext cx="1588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19" name="Rectangle 3396"/>
          <p:cNvSpPr>
            <a:spLocks noChangeArrowheads="1"/>
          </p:cNvSpPr>
          <p:nvPr/>
        </p:nvSpPr>
        <p:spPr bwMode="auto">
          <a:xfrm>
            <a:off x="5002213" y="5283200"/>
            <a:ext cx="3175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0" name="Rectangle 3397"/>
          <p:cNvSpPr>
            <a:spLocks noChangeArrowheads="1"/>
          </p:cNvSpPr>
          <p:nvPr/>
        </p:nvSpPr>
        <p:spPr bwMode="auto">
          <a:xfrm>
            <a:off x="5005388" y="5283200"/>
            <a:ext cx="1587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1" name="Rectangle 3398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2" name="Rectangle 3399"/>
          <p:cNvSpPr>
            <a:spLocks noChangeArrowheads="1"/>
          </p:cNvSpPr>
          <p:nvPr/>
        </p:nvSpPr>
        <p:spPr bwMode="auto">
          <a:xfrm>
            <a:off x="5006975" y="5283200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3" name="Rectangle 3400"/>
          <p:cNvSpPr>
            <a:spLocks noChangeArrowheads="1"/>
          </p:cNvSpPr>
          <p:nvPr/>
        </p:nvSpPr>
        <p:spPr bwMode="auto">
          <a:xfrm>
            <a:off x="5008563" y="5283200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4" name="Rectangle 3401"/>
          <p:cNvSpPr>
            <a:spLocks noChangeArrowheads="1"/>
          </p:cNvSpPr>
          <p:nvPr/>
        </p:nvSpPr>
        <p:spPr bwMode="auto">
          <a:xfrm>
            <a:off x="5010150" y="5283200"/>
            <a:ext cx="1588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5" name="Rectangle 3402"/>
          <p:cNvSpPr>
            <a:spLocks noChangeArrowheads="1"/>
          </p:cNvSpPr>
          <p:nvPr/>
        </p:nvSpPr>
        <p:spPr bwMode="auto">
          <a:xfrm>
            <a:off x="5010150" y="5283200"/>
            <a:ext cx="3175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6" name="Rectangle 3403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7" name="Rectangle 3404"/>
          <p:cNvSpPr>
            <a:spLocks noChangeArrowheads="1"/>
          </p:cNvSpPr>
          <p:nvPr/>
        </p:nvSpPr>
        <p:spPr bwMode="auto">
          <a:xfrm>
            <a:off x="5013325" y="5283200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8" name="Rectangle 3405"/>
          <p:cNvSpPr>
            <a:spLocks noChangeArrowheads="1"/>
          </p:cNvSpPr>
          <p:nvPr/>
        </p:nvSpPr>
        <p:spPr bwMode="auto">
          <a:xfrm>
            <a:off x="5014913" y="5283200"/>
            <a:ext cx="1587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29" name="Rectangle 3406"/>
          <p:cNvSpPr>
            <a:spLocks noChangeArrowheads="1"/>
          </p:cNvSpPr>
          <p:nvPr/>
        </p:nvSpPr>
        <p:spPr bwMode="auto">
          <a:xfrm>
            <a:off x="5016500" y="5283200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0" name="Rectangle 3407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1" name="Rectangle 3408"/>
          <p:cNvSpPr>
            <a:spLocks noChangeArrowheads="1"/>
          </p:cNvSpPr>
          <p:nvPr/>
        </p:nvSpPr>
        <p:spPr bwMode="auto">
          <a:xfrm>
            <a:off x="5018088" y="5283200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2" name="Rectangle 3409"/>
          <p:cNvSpPr>
            <a:spLocks noChangeArrowheads="1"/>
          </p:cNvSpPr>
          <p:nvPr/>
        </p:nvSpPr>
        <p:spPr bwMode="auto">
          <a:xfrm>
            <a:off x="5019675" y="5283200"/>
            <a:ext cx="0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3" name="Rectangle 3410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4" name="Rectangle 3411"/>
          <p:cNvSpPr>
            <a:spLocks noChangeArrowheads="1"/>
          </p:cNvSpPr>
          <p:nvPr/>
        </p:nvSpPr>
        <p:spPr bwMode="auto">
          <a:xfrm>
            <a:off x="5019675" y="5283200"/>
            <a:ext cx="1588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5" name="Rectangle 3412"/>
          <p:cNvSpPr>
            <a:spLocks noChangeArrowheads="1"/>
          </p:cNvSpPr>
          <p:nvPr/>
        </p:nvSpPr>
        <p:spPr bwMode="auto">
          <a:xfrm>
            <a:off x="5021263" y="5283200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436" name="Group 3413"/>
          <p:cNvGrpSpPr>
            <a:grpSpLocks/>
          </p:cNvGrpSpPr>
          <p:nvPr/>
        </p:nvGrpSpPr>
        <p:grpSpPr bwMode="auto">
          <a:xfrm>
            <a:off x="4656138" y="5283200"/>
            <a:ext cx="366712" cy="488950"/>
            <a:chOff x="2933" y="3328"/>
            <a:chExt cx="231" cy="308"/>
          </a:xfrm>
        </p:grpSpPr>
        <p:sp>
          <p:nvSpPr>
            <p:cNvPr id="210354" name="Rectangle 3414"/>
            <p:cNvSpPr>
              <a:spLocks noChangeArrowheads="1"/>
            </p:cNvSpPr>
            <p:nvPr/>
          </p:nvSpPr>
          <p:spPr bwMode="auto">
            <a:xfrm>
              <a:off x="3097" y="3328"/>
              <a:ext cx="67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5" name="Rectangle 3415"/>
            <p:cNvSpPr>
              <a:spLocks noChangeArrowheads="1"/>
            </p:cNvSpPr>
            <p:nvPr/>
          </p:nvSpPr>
          <p:spPr bwMode="auto">
            <a:xfrm>
              <a:off x="2967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6" name="Rectangle 3416"/>
            <p:cNvSpPr>
              <a:spLocks noChangeArrowheads="1"/>
            </p:cNvSpPr>
            <p:nvPr/>
          </p:nvSpPr>
          <p:spPr bwMode="auto">
            <a:xfrm>
              <a:off x="2968" y="3328"/>
              <a:ext cx="1" cy="3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7" name="Rectangle 3417"/>
            <p:cNvSpPr>
              <a:spLocks noChangeArrowheads="1"/>
            </p:cNvSpPr>
            <p:nvPr/>
          </p:nvSpPr>
          <p:spPr bwMode="auto">
            <a:xfrm>
              <a:off x="2969" y="3328"/>
              <a:ext cx="3" cy="308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8" name="Rectangle 3418"/>
            <p:cNvSpPr>
              <a:spLocks noChangeArrowheads="1"/>
            </p:cNvSpPr>
            <p:nvPr/>
          </p:nvSpPr>
          <p:spPr bwMode="auto">
            <a:xfrm>
              <a:off x="2972" y="3328"/>
              <a:ext cx="3" cy="308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9" name="Rectangle 3419"/>
            <p:cNvSpPr>
              <a:spLocks noChangeArrowheads="1"/>
            </p:cNvSpPr>
            <p:nvPr/>
          </p:nvSpPr>
          <p:spPr bwMode="auto">
            <a:xfrm>
              <a:off x="2975" y="3328"/>
              <a:ext cx="3" cy="308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0" name="Rectangle 3420"/>
            <p:cNvSpPr>
              <a:spLocks noChangeArrowheads="1"/>
            </p:cNvSpPr>
            <p:nvPr/>
          </p:nvSpPr>
          <p:spPr bwMode="auto">
            <a:xfrm>
              <a:off x="2978" y="3328"/>
              <a:ext cx="3" cy="308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1" name="Rectangle 3421"/>
            <p:cNvSpPr>
              <a:spLocks noChangeArrowheads="1"/>
            </p:cNvSpPr>
            <p:nvPr/>
          </p:nvSpPr>
          <p:spPr bwMode="auto">
            <a:xfrm>
              <a:off x="2981" y="3328"/>
              <a:ext cx="3" cy="308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2" name="Rectangle 3422"/>
            <p:cNvSpPr>
              <a:spLocks noChangeArrowheads="1"/>
            </p:cNvSpPr>
            <p:nvPr/>
          </p:nvSpPr>
          <p:spPr bwMode="auto">
            <a:xfrm>
              <a:off x="2984" y="3328"/>
              <a:ext cx="3" cy="308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3" name="Rectangle 3423"/>
            <p:cNvSpPr>
              <a:spLocks noChangeArrowheads="1"/>
            </p:cNvSpPr>
            <p:nvPr/>
          </p:nvSpPr>
          <p:spPr bwMode="auto">
            <a:xfrm>
              <a:off x="2987" y="3328"/>
              <a:ext cx="3" cy="30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4" name="Rectangle 3424"/>
            <p:cNvSpPr>
              <a:spLocks noChangeArrowheads="1"/>
            </p:cNvSpPr>
            <p:nvPr/>
          </p:nvSpPr>
          <p:spPr bwMode="auto">
            <a:xfrm>
              <a:off x="2990" y="3328"/>
              <a:ext cx="2" cy="308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5" name="Rectangle 3425"/>
            <p:cNvSpPr>
              <a:spLocks noChangeArrowheads="1"/>
            </p:cNvSpPr>
            <p:nvPr/>
          </p:nvSpPr>
          <p:spPr bwMode="auto">
            <a:xfrm>
              <a:off x="2992" y="3328"/>
              <a:ext cx="4" cy="308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6" name="Rectangle 3426"/>
            <p:cNvSpPr>
              <a:spLocks noChangeArrowheads="1"/>
            </p:cNvSpPr>
            <p:nvPr/>
          </p:nvSpPr>
          <p:spPr bwMode="auto">
            <a:xfrm>
              <a:off x="2996" y="3328"/>
              <a:ext cx="3" cy="308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7" name="Rectangle 3427"/>
            <p:cNvSpPr>
              <a:spLocks noChangeArrowheads="1"/>
            </p:cNvSpPr>
            <p:nvPr/>
          </p:nvSpPr>
          <p:spPr bwMode="auto">
            <a:xfrm>
              <a:off x="2999" y="3328"/>
              <a:ext cx="3" cy="308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8" name="Rectangle 3428"/>
            <p:cNvSpPr>
              <a:spLocks noChangeArrowheads="1"/>
            </p:cNvSpPr>
            <p:nvPr/>
          </p:nvSpPr>
          <p:spPr bwMode="auto">
            <a:xfrm>
              <a:off x="3002" y="3328"/>
              <a:ext cx="3" cy="308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69" name="Rectangle 3429"/>
            <p:cNvSpPr>
              <a:spLocks noChangeArrowheads="1"/>
            </p:cNvSpPr>
            <p:nvPr/>
          </p:nvSpPr>
          <p:spPr bwMode="auto">
            <a:xfrm>
              <a:off x="3005" y="3328"/>
              <a:ext cx="2" cy="308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0" name="Rectangle 3430"/>
            <p:cNvSpPr>
              <a:spLocks noChangeArrowheads="1"/>
            </p:cNvSpPr>
            <p:nvPr/>
          </p:nvSpPr>
          <p:spPr bwMode="auto">
            <a:xfrm>
              <a:off x="3007" y="3328"/>
              <a:ext cx="3" cy="308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1" name="Rectangle 3431"/>
            <p:cNvSpPr>
              <a:spLocks noChangeArrowheads="1"/>
            </p:cNvSpPr>
            <p:nvPr/>
          </p:nvSpPr>
          <p:spPr bwMode="auto">
            <a:xfrm>
              <a:off x="3010" y="3328"/>
              <a:ext cx="2" cy="308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2" name="Rectangle 3432"/>
            <p:cNvSpPr>
              <a:spLocks noChangeArrowheads="1"/>
            </p:cNvSpPr>
            <p:nvPr/>
          </p:nvSpPr>
          <p:spPr bwMode="auto">
            <a:xfrm>
              <a:off x="3012" y="3328"/>
              <a:ext cx="4" cy="308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3" name="Rectangle 3433"/>
            <p:cNvSpPr>
              <a:spLocks noChangeArrowheads="1"/>
            </p:cNvSpPr>
            <p:nvPr/>
          </p:nvSpPr>
          <p:spPr bwMode="auto">
            <a:xfrm>
              <a:off x="3016" y="3328"/>
              <a:ext cx="3" cy="308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4" name="Rectangle 3434"/>
            <p:cNvSpPr>
              <a:spLocks noChangeArrowheads="1"/>
            </p:cNvSpPr>
            <p:nvPr/>
          </p:nvSpPr>
          <p:spPr bwMode="auto">
            <a:xfrm>
              <a:off x="3019" y="3328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5" name="Rectangle 3435"/>
            <p:cNvSpPr>
              <a:spLocks noChangeArrowheads="1"/>
            </p:cNvSpPr>
            <p:nvPr/>
          </p:nvSpPr>
          <p:spPr bwMode="auto">
            <a:xfrm>
              <a:off x="3022" y="3328"/>
              <a:ext cx="3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6" name="Rectangle 3436"/>
            <p:cNvSpPr>
              <a:spLocks noChangeArrowheads="1"/>
            </p:cNvSpPr>
            <p:nvPr/>
          </p:nvSpPr>
          <p:spPr bwMode="auto">
            <a:xfrm>
              <a:off x="3025" y="3328"/>
              <a:ext cx="3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7" name="Rectangle 3437"/>
            <p:cNvSpPr>
              <a:spLocks noChangeArrowheads="1"/>
            </p:cNvSpPr>
            <p:nvPr/>
          </p:nvSpPr>
          <p:spPr bwMode="auto">
            <a:xfrm>
              <a:off x="3028" y="3328"/>
              <a:ext cx="2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8" name="Rectangle 3438"/>
            <p:cNvSpPr>
              <a:spLocks noChangeArrowheads="1"/>
            </p:cNvSpPr>
            <p:nvPr/>
          </p:nvSpPr>
          <p:spPr bwMode="auto">
            <a:xfrm>
              <a:off x="3030" y="3328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79" name="Rectangle 3439"/>
            <p:cNvSpPr>
              <a:spLocks noChangeArrowheads="1"/>
            </p:cNvSpPr>
            <p:nvPr/>
          </p:nvSpPr>
          <p:spPr bwMode="auto">
            <a:xfrm>
              <a:off x="3033" y="3328"/>
              <a:ext cx="3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0" name="Rectangle 3440"/>
            <p:cNvSpPr>
              <a:spLocks noChangeArrowheads="1"/>
            </p:cNvSpPr>
            <p:nvPr/>
          </p:nvSpPr>
          <p:spPr bwMode="auto">
            <a:xfrm>
              <a:off x="3036" y="3328"/>
              <a:ext cx="2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1" name="Rectangle 3441"/>
            <p:cNvSpPr>
              <a:spLocks noChangeArrowheads="1"/>
            </p:cNvSpPr>
            <p:nvPr/>
          </p:nvSpPr>
          <p:spPr bwMode="auto">
            <a:xfrm>
              <a:off x="3038" y="3328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2" name="Rectangle 3442"/>
            <p:cNvSpPr>
              <a:spLocks noChangeArrowheads="1"/>
            </p:cNvSpPr>
            <p:nvPr/>
          </p:nvSpPr>
          <p:spPr bwMode="auto">
            <a:xfrm>
              <a:off x="3041" y="3328"/>
              <a:ext cx="4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3" name="Rectangle 3443"/>
            <p:cNvSpPr>
              <a:spLocks noChangeArrowheads="1"/>
            </p:cNvSpPr>
            <p:nvPr/>
          </p:nvSpPr>
          <p:spPr bwMode="auto">
            <a:xfrm>
              <a:off x="3045" y="3328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4" name="Rectangle 3444"/>
            <p:cNvSpPr>
              <a:spLocks noChangeArrowheads="1"/>
            </p:cNvSpPr>
            <p:nvPr/>
          </p:nvSpPr>
          <p:spPr bwMode="auto">
            <a:xfrm>
              <a:off x="3048" y="3328"/>
              <a:ext cx="2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5" name="Rectangle 3445"/>
            <p:cNvSpPr>
              <a:spLocks noChangeArrowheads="1"/>
            </p:cNvSpPr>
            <p:nvPr/>
          </p:nvSpPr>
          <p:spPr bwMode="auto">
            <a:xfrm>
              <a:off x="3050" y="3328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6" name="Rectangle 3446"/>
            <p:cNvSpPr>
              <a:spLocks noChangeArrowheads="1"/>
            </p:cNvSpPr>
            <p:nvPr/>
          </p:nvSpPr>
          <p:spPr bwMode="auto">
            <a:xfrm>
              <a:off x="3053" y="3328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7" name="Rectangle 3447"/>
            <p:cNvSpPr>
              <a:spLocks noChangeArrowheads="1"/>
            </p:cNvSpPr>
            <p:nvPr/>
          </p:nvSpPr>
          <p:spPr bwMode="auto">
            <a:xfrm>
              <a:off x="3056" y="3328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8" name="Rectangle 3448"/>
            <p:cNvSpPr>
              <a:spLocks noChangeArrowheads="1"/>
            </p:cNvSpPr>
            <p:nvPr/>
          </p:nvSpPr>
          <p:spPr bwMode="auto">
            <a:xfrm>
              <a:off x="3059" y="3328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89" name="Rectangle 3449"/>
            <p:cNvSpPr>
              <a:spLocks noChangeArrowheads="1"/>
            </p:cNvSpPr>
            <p:nvPr/>
          </p:nvSpPr>
          <p:spPr bwMode="auto">
            <a:xfrm>
              <a:off x="3062" y="3328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0" name="Rectangle 3450"/>
            <p:cNvSpPr>
              <a:spLocks noChangeArrowheads="1"/>
            </p:cNvSpPr>
            <p:nvPr/>
          </p:nvSpPr>
          <p:spPr bwMode="auto">
            <a:xfrm>
              <a:off x="3065" y="3328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1" name="Rectangle 3451"/>
            <p:cNvSpPr>
              <a:spLocks noChangeArrowheads="1"/>
            </p:cNvSpPr>
            <p:nvPr/>
          </p:nvSpPr>
          <p:spPr bwMode="auto">
            <a:xfrm>
              <a:off x="3068" y="3328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2" name="Rectangle 3452"/>
            <p:cNvSpPr>
              <a:spLocks noChangeArrowheads="1"/>
            </p:cNvSpPr>
            <p:nvPr/>
          </p:nvSpPr>
          <p:spPr bwMode="auto">
            <a:xfrm>
              <a:off x="3071" y="3328"/>
              <a:ext cx="3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3" name="Rectangle 3453"/>
            <p:cNvSpPr>
              <a:spLocks noChangeArrowheads="1"/>
            </p:cNvSpPr>
            <p:nvPr/>
          </p:nvSpPr>
          <p:spPr bwMode="auto">
            <a:xfrm>
              <a:off x="3074" y="3328"/>
              <a:ext cx="2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4" name="Rectangle 3454"/>
            <p:cNvSpPr>
              <a:spLocks noChangeArrowheads="1"/>
            </p:cNvSpPr>
            <p:nvPr/>
          </p:nvSpPr>
          <p:spPr bwMode="auto">
            <a:xfrm>
              <a:off x="3076" y="3328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5" name="Rectangle 3455"/>
            <p:cNvSpPr>
              <a:spLocks noChangeArrowheads="1"/>
            </p:cNvSpPr>
            <p:nvPr/>
          </p:nvSpPr>
          <p:spPr bwMode="auto">
            <a:xfrm>
              <a:off x="3079" y="3328"/>
              <a:ext cx="3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6" name="Rectangle 3456"/>
            <p:cNvSpPr>
              <a:spLocks noChangeArrowheads="1"/>
            </p:cNvSpPr>
            <p:nvPr/>
          </p:nvSpPr>
          <p:spPr bwMode="auto">
            <a:xfrm>
              <a:off x="3082" y="3328"/>
              <a:ext cx="3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7" name="Rectangle 3457"/>
            <p:cNvSpPr>
              <a:spLocks noChangeArrowheads="1"/>
            </p:cNvSpPr>
            <p:nvPr/>
          </p:nvSpPr>
          <p:spPr bwMode="auto">
            <a:xfrm>
              <a:off x="3085" y="3328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8" name="Rectangle 3458"/>
            <p:cNvSpPr>
              <a:spLocks noChangeArrowheads="1"/>
            </p:cNvSpPr>
            <p:nvPr/>
          </p:nvSpPr>
          <p:spPr bwMode="auto">
            <a:xfrm>
              <a:off x="3088" y="3328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99" name="Rectangle 3459"/>
            <p:cNvSpPr>
              <a:spLocks noChangeArrowheads="1"/>
            </p:cNvSpPr>
            <p:nvPr/>
          </p:nvSpPr>
          <p:spPr bwMode="auto">
            <a:xfrm>
              <a:off x="3091" y="3328"/>
              <a:ext cx="3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0" name="Rectangle 3460"/>
            <p:cNvSpPr>
              <a:spLocks noChangeArrowheads="1"/>
            </p:cNvSpPr>
            <p:nvPr/>
          </p:nvSpPr>
          <p:spPr bwMode="auto">
            <a:xfrm>
              <a:off x="3094" y="3328"/>
              <a:ext cx="2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1" name="Rectangle 3461"/>
            <p:cNvSpPr>
              <a:spLocks noChangeArrowheads="1"/>
            </p:cNvSpPr>
            <p:nvPr/>
          </p:nvSpPr>
          <p:spPr bwMode="auto">
            <a:xfrm>
              <a:off x="3096" y="3328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2" name="Rectangle 3462"/>
            <p:cNvSpPr>
              <a:spLocks noChangeArrowheads="1"/>
            </p:cNvSpPr>
            <p:nvPr/>
          </p:nvSpPr>
          <p:spPr bwMode="auto">
            <a:xfrm>
              <a:off x="2967" y="3328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3" name="Rectangle 3463"/>
            <p:cNvSpPr>
              <a:spLocks noChangeArrowheads="1"/>
            </p:cNvSpPr>
            <p:nvPr/>
          </p:nvSpPr>
          <p:spPr bwMode="auto">
            <a:xfrm>
              <a:off x="2933" y="3342"/>
              <a:ext cx="1" cy="28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4" name="Rectangle 3464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767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5" name="Rectangle 3465"/>
            <p:cNvSpPr>
              <a:spLocks noChangeArrowheads="1"/>
            </p:cNvSpPr>
            <p:nvPr/>
          </p:nvSpPr>
          <p:spPr bwMode="auto">
            <a:xfrm>
              <a:off x="2934" y="3342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6" name="Rectangle 3466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7" name="Rectangle 3467"/>
            <p:cNvSpPr>
              <a:spLocks noChangeArrowheads="1"/>
            </p:cNvSpPr>
            <p:nvPr/>
          </p:nvSpPr>
          <p:spPr bwMode="auto">
            <a:xfrm>
              <a:off x="2935" y="3342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8" name="Rectangle 3468"/>
            <p:cNvSpPr>
              <a:spLocks noChangeArrowheads="1"/>
            </p:cNvSpPr>
            <p:nvPr/>
          </p:nvSpPr>
          <p:spPr bwMode="auto">
            <a:xfrm>
              <a:off x="2936" y="3342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09" name="Rectangle 3469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0" name="Rectangle 3470"/>
            <p:cNvSpPr>
              <a:spLocks noChangeArrowheads="1"/>
            </p:cNvSpPr>
            <p:nvPr/>
          </p:nvSpPr>
          <p:spPr bwMode="auto">
            <a:xfrm>
              <a:off x="2937" y="3342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1" name="Rectangle 3471"/>
            <p:cNvSpPr>
              <a:spLocks noChangeArrowheads="1"/>
            </p:cNvSpPr>
            <p:nvPr/>
          </p:nvSpPr>
          <p:spPr bwMode="auto">
            <a:xfrm>
              <a:off x="2938" y="3342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2" name="Rectangle 3472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3" name="Rectangle 3473"/>
            <p:cNvSpPr>
              <a:spLocks noChangeArrowheads="1"/>
            </p:cNvSpPr>
            <p:nvPr/>
          </p:nvSpPr>
          <p:spPr bwMode="auto">
            <a:xfrm>
              <a:off x="2939" y="3342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4" name="Rectangle 3474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5" name="Rectangle 3475"/>
            <p:cNvSpPr>
              <a:spLocks noChangeArrowheads="1"/>
            </p:cNvSpPr>
            <p:nvPr/>
          </p:nvSpPr>
          <p:spPr bwMode="auto">
            <a:xfrm>
              <a:off x="2940" y="3342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6" name="Rectangle 3476"/>
            <p:cNvSpPr>
              <a:spLocks noChangeArrowheads="1"/>
            </p:cNvSpPr>
            <p:nvPr/>
          </p:nvSpPr>
          <p:spPr bwMode="auto">
            <a:xfrm>
              <a:off x="2941" y="3342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7" name="Rectangle 3477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8" name="Rectangle 3478"/>
            <p:cNvSpPr>
              <a:spLocks noChangeArrowheads="1"/>
            </p:cNvSpPr>
            <p:nvPr/>
          </p:nvSpPr>
          <p:spPr bwMode="auto">
            <a:xfrm>
              <a:off x="2942" y="3342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19" name="Rectangle 3479"/>
            <p:cNvSpPr>
              <a:spLocks noChangeArrowheads="1"/>
            </p:cNvSpPr>
            <p:nvPr/>
          </p:nvSpPr>
          <p:spPr bwMode="auto">
            <a:xfrm>
              <a:off x="2943" y="3342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0" name="Rectangle 3480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1" name="Rectangle 3481"/>
            <p:cNvSpPr>
              <a:spLocks noChangeArrowheads="1"/>
            </p:cNvSpPr>
            <p:nvPr/>
          </p:nvSpPr>
          <p:spPr bwMode="auto">
            <a:xfrm>
              <a:off x="2944" y="3342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2" name="Rectangle 3482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3" name="Rectangle 3483"/>
            <p:cNvSpPr>
              <a:spLocks noChangeArrowheads="1"/>
            </p:cNvSpPr>
            <p:nvPr/>
          </p:nvSpPr>
          <p:spPr bwMode="auto">
            <a:xfrm>
              <a:off x="2945" y="3342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4" name="Rectangle 3484"/>
            <p:cNvSpPr>
              <a:spLocks noChangeArrowheads="1"/>
            </p:cNvSpPr>
            <p:nvPr/>
          </p:nvSpPr>
          <p:spPr bwMode="auto">
            <a:xfrm>
              <a:off x="2946" y="3342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5" name="Rectangle 3485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6" name="Rectangle 3486"/>
            <p:cNvSpPr>
              <a:spLocks noChangeArrowheads="1"/>
            </p:cNvSpPr>
            <p:nvPr/>
          </p:nvSpPr>
          <p:spPr bwMode="auto">
            <a:xfrm>
              <a:off x="2947" y="3342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7" name="Rectangle 3487"/>
            <p:cNvSpPr>
              <a:spLocks noChangeArrowheads="1"/>
            </p:cNvSpPr>
            <p:nvPr/>
          </p:nvSpPr>
          <p:spPr bwMode="auto">
            <a:xfrm>
              <a:off x="2948" y="3342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8" name="Rectangle 3488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29" name="Rectangle 3489"/>
            <p:cNvSpPr>
              <a:spLocks noChangeArrowheads="1"/>
            </p:cNvSpPr>
            <p:nvPr/>
          </p:nvSpPr>
          <p:spPr bwMode="auto">
            <a:xfrm>
              <a:off x="2949" y="3342"/>
              <a:ext cx="1" cy="284"/>
            </a:xfrm>
            <a:prstGeom prst="rect">
              <a:avLst/>
            </a:pr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0" name="Rectangle 3490"/>
            <p:cNvSpPr>
              <a:spLocks noChangeArrowheads="1"/>
            </p:cNvSpPr>
            <p:nvPr/>
          </p:nvSpPr>
          <p:spPr bwMode="auto">
            <a:xfrm>
              <a:off x="2950" y="3342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1" name="Rectangle 3491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2" name="Rectangle 3492"/>
            <p:cNvSpPr>
              <a:spLocks noChangeArrowheads="1"/>
            </p:cNvSpPr>
            <p:nvPr/>
          </p:nvSpPr>
          <p:spPr bwMode="auto">
            <a:xfrm>
              <a:off x="2951" y="3342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3" name="Rectangle 3493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4" name="Rectangle 3494"/>
            <p:cNvSpPr>
              <a:spLocks noChangeArrowheads="1"/>
            </p:cNvSpPr>
            <p:nvPr/>
          </p:nvSpPr>
          <p:spPr bwMode="auto">
            <a:xfrm>
              <a:off x="2952" y="3342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5" name="Rectangle 3495"/>
            <p:cNvSpPr>
              <a:spLocks noChangeArrowheads="1"/>
            </p:cNvSpPr>
            <p:nvPr/>
          </p:nvSpPr>
          <p:spPr bwMode="auto">
            <a:xfrm>
              <a:off x="2953" y="3342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6" name="Rectangle 3496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7" name="Rectangle 3497"/>
            <p:cNvSpPr>
              <a:spLocks noChangeArrowheads="1"/>
            </p:cNvSpPr>
            <p:nvPr/>
          </p:nvSpPr>
          <p:spPr bwMode="auto">
            <a:xfrm>
              <a:off x="2954" y="3342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8" name="Rectangle 3498"/>
            <p:cNvSpPr>
              <a:spLocks noChangeArrowheads="1"/>
            </p:cNvSpPr>
            <p:nvPr/>
          </p:nvSpPr>
          <p:spPr bwMode="auto">
            <a:xfrm>
              <a:off x="2955" y="3342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39" name="Rectangle 3499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0" name="Rectangle 3500"/>
            <p:cNvSpPr>
              <a:spLocks noChangeArrowheads="1"/>
            </p:cNvSpPr>
            <p:nvPr/>
          </p:nvSpPr>
          <p:spPr bwMode="auto">
            <a:xfrm>
              <a:off x="2956" y="3342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1" name="Rectangle 3501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2" name="Rectangle 3502"/>
            <p:cNvSpPr>
              <a:spLocks noChangeArrowheads="1"/>
            </p:cNvSpPr>
            <p:nvPr/>
          </p:nvSpPr>
          <p:spPr bwMode="auto">
            <a:xfrm>
              <a:off x="2957" y="3342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3" name="Rectangle 3503"/>
            <p:cNvSpPr>
              <a:spLocks noChangeArrowheads="1"/>
            </p:cNvSpPr>
            <p:nvPr/>
          </p:nvSpPr>
          <p:spPr bwMode="auto">
            <a:xfrm>
              <a:off x="2958" y="3342"/>
              <a:ext cx="1" cy="28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4" name="Rectangle 3504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5" name="Rectangle 3505"/>
            <p:cNvSpPr>
              <a:spLocks noChangeArrowheads="1"/>
            </p:cNvSpPr>
            <p:nvPr/>
          </p:nvSpPr>
          <p:spPr bwMode="auto">
            <a:xfrm>
              <a:off x="2959" y="3342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6" name="Rectangle 3506"/>
            <p:cNvSpPr>
              <a:spLocks noChangeArrowheads="1"/>
            </p:cNvSpPr>
            <p:nvPr/>
          </p:nvSpPr>
          <p:spPr bwMode="auto">
            <a:xfrm>
              <a:off x="2960" y="3342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7" name="Rectangle 3507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8" name="Rectangle 3508"/>
            <p:cNvSpPr>
              <a:spLocks noChangeArrowheads="1"/>
            </p:cNvSpPr>
            <p:nvPr/>
          </p:nvSpPr>
          <p:spPr bwMode="auto">
            <a:xfrm>
              <a:off x="2961" y="3342"/>
              <a:ext cx="1" cy="28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49" name="Rectangle 3509"/>
            <p:cNvSpPr>
              <a:spLocks noChangeArrowheads="1"/>
            </p:cNvSpPr>
            <p:nvPr/>
          </p:nvSpPr>
          <p:spPr bwMode="auto">
            <a:xfrm>
              <a:off x="2962" y="3342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0" name="Rectangle 3510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1" name="Rectangle 3511"/>
            <p:cNvSpPr>
              <a:spLocks noChangeArrowheads="1"/>
            </p:cNvSpPr>
            <p:nvPr/>
          </p:nvSpPr>
          <p:spPr bwMode="auto">
            <a:xfrm>
              <a:off x="2963" y="3342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2" name="Rectangle 3512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3" name="Rectangle 3513"/>
            <p:cNvSpPr>
              <a:spLocks noChangeArrowheads="1"/>
            </p:cNvSpPr>
            <p:nvPr/>
          </p:nvSpPr>
          <p:spPr bwMode="auto">
            <a:xfrm>
              <a:off x="2964" y="3342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4" name="Rectangle 3514"/>
            <p:cNvSpPr>
              <a:spLocks noChangeArrowheads="1"/>
            </p:cNvSpPr>
            <p:nvPr/>
          </p:nvSpPr>
          <p:spPr bwMode="auto">
            <a:xfrm>
              <a:off x="2965" y="3342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5" name="Rectangle 3515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6" name="Rectangle 3516"/>
            <p:cNvSpPr>
              <a:spLocks noChangeArrowheads="1"/>
            </p:cNvSpPr>
            <p:nvPr/>
          </p:nvSpPr>
          <p:spPr bwMode="auto">
            <a:xfrm>
              <a:off x="2966" y="3342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7" name="Rectangle 3517"/>
            <p:cNvSpPr>
              <a:spLocks noChangeArrowheads="1"/>
            </p:cNvSpPr>
            <p:nvPr/>
          </p:nvSpPr>
          <p:spPr bwMode="auto">
            <a:xfrm>
              <a:off x="2934" y="3343"/>
              <a:ext cx="33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8" name="Rectangle 3518"/>
            <p:cNvSpPr>
              <a:spLocks noChangeArrowheads="1"/>
            </p:cNvSpPr>
            <p:nvPr/>
          </p:nvSpPr>
          <p:spPr bwMode="auto">
            <a:xfrm>
              <a:off x="2942" y="3352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59" name="Rectangle 3519"/>
            <p:cNvSpPr>
              <a:spLocks noChangeArrowheads="1"/>
            </p:cNvSpPr>
            <p:nvPr/>
          </p:nvSpPr>
          <p:spPr bwMode="auto">
            <a:xfrm>
              <a:off x="2942" y="3352"/>
              <a:ext cx="26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0" name="Rectangle 3520"/>
            <p:cNvSpPr>
              <a:spLocks noChangeArrowheads="1"/>
            </p:cNvSpPr>
            <p:nvPr/>
          </p:nvSpPr>
          <p:spPr bwMode="auto">
            <a:xfrm>
              <a:off x="2942" y="3356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1" name="Rectangle 3521"/>
            <p:cNvSpPr>
              <a:spLocks noChangeArrowheads="1"/>
            </p:cNvSpPr>
            <p:nvPr/>
          </p:nvSpPr>
          <p:spPr bwMode="auto">
            <a:xfrm>
              <a:off x="2942" y="3360"/>
              <a:ext cx="26" cy="4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2" name="Rectangle 3522"/>
            <p:cNvSpPr>
              <a:spLocks noChangeArrowheads="1"/>
            </p:cNvSpPr>
            <p:nvPr/>
          </p:nvSpPr>
          <p:spPr bwMode="auto">
            <a:xfrm>
              <a:off x="2942" y="3364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3" name="Rectangle 3523"/>
            <p:cNvSpPr>
              <a:spLocks noChangeArrowheads="1"/>
            </p:cNvSpPr>
            <p:nvPr/>
          </p:nvSpPr>
          <p:spPr bwMode="auto">
            <a:xfrm>
              <a:off x="2942" y="3368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4" name="Rectangle 3524"/>
            <p:cNvSpPr>
              <a:spLocks noChangeArrowheads="1"/>
            </p:cNvSpPr>
            <p:nvPr/>
          </p:nvSpPr>
          <p:spPr bwMode="auto">
            <a:xfrm>
              <a:off x="2942" y="3372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5" name="Rectangle 3525"/>
            <p:cNvSpPr>
              <a:spLocks noChangeArrowheads="1"/>
            </p:cNvSpPr>
            <p:nvPr/>
          </p:nvSpPr>
          <p:spPr bwMode="auto">
            <a:xfrm>
              <a:off x="2942" y="3376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6" name="Rectangle 3526"/>
            <p:cNvSpPr>
              <a:spLocks noChangeArrowheads="1"/>
            </p:cNvSpPr>
            <p:nvPr/>
          </p:nvSpPr>
          <p:spPr bwMode="auto">
            <a:xfrm>
              <a:off x="2942" y="3380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7" name="Rectangle 3527"/>
            <p:cNvSpPr>
              <a:spLocks noChangeArrowheads="1"/>
            </p:cNvSpPr>
            <p:nvPr/>
          </p:nvSpPr>
          <p:spPr bwMode="auto">
            <a:xfrm>
              <a:off x="2942" y="3385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8" name="Rectangle 3528"/>
            <p:cNvSpPr>
              <a:spLocks noChangeArrowheads="1"/>
            </p:cNvSpPr>
            <p:nvPr/>
          </p:nvSpPr>
          <p:spPr bwMode="auto">
            <a:xfrm>
              <a:off x="2942" y="3388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69" name="Rectangle 3529"/>
            <p:cNvSpPr>
              <a:spLocks noChangeArrowheads="1"/>
            </p:cNvSpPr>
            <p:nvPr/>
          </p:nvSpPr>
          <p:spPr bwMode="auto">
            <a:xfrm>
              <a:off x="2942" y="3393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0" name="Rectangle 3530"/>
            <p:cNvSpPr>
              <a:spLocks noChangeArrowheads="1"/>
            </p:cNvSpPr>
            <p:nvPr/>
          </p:nvSpPr>
          <p:spPr bwMode="auto">
            <a:xfrm>
              <a:off x="2942" y="3397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1" name="Rectangle 3531"/>
            <p:cNvSpPr>
              <a:spLocks noChangeArrowheads="1"/>
            </p:cNvSpPr>
            <p:nvPr/>
          </p:nvSpPr>
          <p:spPr bwMode="auto">
            <a:xfrm>
              <a:off x="2942" y="3401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2" name="Rectangle 3532"/>
            <p:cNvSpPr>
              <a:spLocks noChangeArrowheads="1"/>
            </p:cNvSpPr>
            <p:nvPr/>
          </p:nvSpPr>
          <p:spPr bwMode="auto">
            <a:xfrm>
              <a:off x="2942" y="3405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3" name="Rectangle 3533"/>
            <p:cNvSpPr>
              <a:spLocks noChangeArrowheads="1"/>
            </p:cNvSpPr>
            <p:nvPr/>
          </p:nvSpPr>
          <p:spPr bwMode="auto">
            <a:xfrm>
              <a:off x="2942" y="3409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4" name="Rectangle 3534"/>
            <p:cNvSpPr>
              <a:spLocks noChangeArrowheads="1"/>
            </p:cNvSpPr>
            <p:nvPr/>
          </p:nvSpPr>
          <p:spPr bwMode="auto">
            <a:xfrm>
              <a:off x="2942" y="3414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5" name="Rectangle 3535"/>
            <p:cNvSpPr>
              <a:spLocks noChangeArrowheads="1"/>
            </p:cNvSpPr>
            <p:nvPr/>
          </p:nvSpPr>
          <p:spPr bwMode="auto">
            <a:xfrm>
              <a:off x="2942" y="3417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6" name="Rectangle 3536"/>
            <p:cNvSpPr>
              <a:spLocks noChangeArrowheads="1"/>
            </p:cNvSpPr>
            <p:nvPr/>
          </p:nvSpPr>
          <p:spPr bwMode="auto">
            <a:xfrm>
              <a:off x="2942" y="3422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7" name="Rectangle 3537"/>
            <p:cNvSpPr>
              <a:spLocks noChangeArrowheads="1"/>
            </p:cNvSpPr>
            <p:nvPr/>
          </p:nvSpPr>
          <p:spPr bwMode="auto">
            <a:xfrm>
              <a:off x="2942" y="3426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8" name="Rectangle 3538"/>
            <p:cNvSpPr>
              <a:spLocks noChangeArrowheads="1"/>
            </p:cNvSpPr>
            <p:nvPr/>
          </p:nvSpPr>
          <p:spPr bwMode="auto">
            <a:xfrm>
              <a:off x="2942" y="3430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79" name="Rectangle 3539"/>
            <p:cNvSpPr>
              <a:spLocks noChangeArrowheads="1"/>
            </p:cNvSpPr>
            <p:nvPr/>
          </p:nvSpPr>
          <p:spPr bwMode="auto">
            <a:xfrm>
              <a:off x="2942" y="3434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0" name="Rectangle 3540"/>
            <p:cNvSpPr>
              <a:spLocks noChangeArrowheads="1"/>
            </p:cNvSpPr>
            <p:nvPr/>
          </p:nvSpPr>
          <p:spPr bwMode="auto">
            <a:xfrm>
              <a:off x="2942" y="3438"/>
              <a:ext cx="26" cy="5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1" name="Rectangle 3541"/>
            <p:cNvSpPr>
              <a:spLocks noChangeArrowheads="1"/>
            </p:cNvSpPr>
            <p:nvPr/>
          </p:nvSpPr>
          <p:spPr bwMode="auto">
            <a:xfrm>
              <a:off x="2942" y="3443"/>
              <a:ext cx="26" cy="3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2" name="Rectangle 3542"/>
            <p:cNvSpPr>
              <a:spLocks noChangeArrowheads="1"/>
            </p:cNvSpPr>
            <p:nvPr/>
          </p:nvSpPr>
          <p:spPr bwMode="auto">
            <a:xfrm>
              <a:off x="2942" y="3446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3" name="Rectangle 3543"/>
            <p:cNvSpPr>
              <a:spLocks noChangeArrowheads="1"/>
            </p:cNvSpPr>
            <p:nvPr/>
          </p:nvSpPr>
          <p:spPr bwMode="auto">
            <a:xfrm>
              <a:off x="2942" y="3451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4" name="Rectangle 3544"/>
            <p:cNvSpPr>
              <a:spLocks noChangeArrowheads="1"/>
            </p:cNvSpPr>
            <p:nvPr/>
          </p:nvSpPr>
          <p:spPr bwMode="auto">
            <a:xfrm>
              <a:off x="2942" y="3455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5" name="Rectangle 3545"/>
            <p:cNvSpPr>
              <a:spLocks noChangeArrowheads="1"/>
            </p:cNvSpPr>
            <p:nvPr/>
          </p:nvSpPr>
          <p:spPr bwMode="auto">
            <a:xfrm>
              <a:off x="2942" y="3459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6" name="Rectangle 3546"/>
            <p:cNvSpPr>
              <a:spLocks noChangeArrowheads="1"/>
            </p:cNvSpPr>
            <p:nvPr/>
          </p:nvSpPr>
          <p:spPr bwMode="auto">
            <a:xfrm>
              <a:off x="2942" y="3463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7" name="Rectangle 3547"/>
            <p:cNvSpPr>
              <a:spLocks noChangeArrowheads="1"/>
            </p:cNvSpPr>
            <p:nvPr/>
          </p:nvSpPr>
          <p:spPr bwMode="auto">
            <a:xfrm>
              <a:off x="2942" y="3467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8" name="Rectangle 3548"/>
            <p:cNvSpPr>
              <a:spLocks noChangeArrowheads="1"/>
            </p:cNvSpPr>
            <p:nvPr/>
          </p:nvSpPr>
          <p:spPr bwMode="auto">
            <a:xfrm>
              <a:off x="2942" y="3472"/>
              <a:ext cx="26" cy="5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89" name="Rectangle 3549"/>
            <p:cNvSpPr>
              <a:spLocks noChangeArrowheads="1"/>
            </p:cNvSpPr>
            <p:nvPr/>
          </p:nvSpPr>
          <p:spPr bwMode="auto">
            <a:xfrm>
              <a:off x="2942" y="3477"/>
              <a:ext cx="26" cy="4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0" name="Rectangle 3550"/>
            <p:cNvSpPr>
              <a:spLocks noChangeArrowheads="1"/>
            </p:cNvSpPr>
            <p:nvPr/>
          </p:nvSpPr>
          <p:spPr bwMode="auto">
            <a:xfrm>
              <a:off x="2942" y="3481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1" name="Rectangle 3551"/>
            <p:cNvSpPr>
              <a:spLocks noChangeArrowheads="1"/>
            </p:cNvSpPr>
            <p:nvPr/>
          </p:nvSpPr>
          <p:spPr bwMode="auto">
            <a:xfrm>
              <a:off x="2942" y="3486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2" name="Rectangle 3552"/>
            <p:cNvSpPr>
              <a:spLocks noChangeArrowheads="1"/>
            </p:cNvSpPr>
            <p:nvPr/>
          </p:nvSpPr>
          <p:spPr bwMode="auto">
            <a:xfrm>
              <a:off x="2942" y="3490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3" name="Rectangle 3553"/>
            <p:cNvSpPr>
              <a:spLocks noChangeArrowheads="1"/>
            </p:cNvSpPr>
            <p:nvPr/>
          </p:nvSpPr>
          <p:spPr bwMode="auto">
            <a:xfrm>
              <a:off x="2942" y="3494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4" name="Rectangle 3554"/>
            <p:cNvSpPr>
              <a:spLocks noChangeArrowheads="1"/>
            </p:cNvSpPr>
            <p:nvPr/>
          </p:nvSpPr>
          <p:spPr bwMode="auto">
            <a:xfrm>
              <a:off x="2942" y="3498"/>
              <a:ext cx="26" cy="5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5" name="Rectangle 3555"/>
            <p:cNvSpPr>
              <a:spLocks noChangeArrowheads="1"/>
            </p:cNvSpPr>
            <p:nvPr/>
          </p:nvSpPr>
          <p:spPr bwMode="auto">
            <a:xfrm>
              <a:off x="2942" y="3503"/>
              <a:ext cx="26" cy="3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6" name="Rectangle 3556"/>
            <p:cNvSpPr>
              <a:spLocks noChangeArrowheads="1"/>
            </p:cNvSpPr>
            <p:nvPr/>
          </p:nvSpPr>
          <p:spPr bwMode="auto">
            <a:xfrm>
              <a:off x="2942" y="3506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7" name="Rectangle 3557"/>
            <p:cNvSpPr>
              <a:spLocks noChangeArrowheads="1"/>
            </p:cNvSpPr>
            <p:nvPr/>
          </p:nvSpPr>
          <p:spPr bwMode="auto">
            <a:xfrm>
              <a:off x="2942" y="3511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8" name="Rectangle 3558"/>
            <p:cNvSpPr>
              <a:spLocks noChangeArrowheads="1"/>
            </p:cNvSpPr>
            <p:nvPr/>
          </p:nvSpPr>
          <p:spPr bwMode="auto">
            <a:xfrm>
              <a:off x="2942" y="3515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99" name="Rectangle 3559"/>
            <p:cNvSpPr>
              <a:spLocks noChangeArrowheads="1"/>
            </p:cNvSpPr>
            <p:nvPr/>
          </p:nvSpPr>
          <p:spPr bwMode="auto">
            <a:xfrm>
              <a:off x="2942" y="3519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0" name="Rectangle 3560"/>
            <p:cNvSpPr>
              <a:spLocks noChangeArrowheads="1"/>
            </p:cNvSpPr>
            <p:nvPr/>
          </p:nvSpPr>
          <p:spPr bwMode="auto">
            <a:xfrm>
              <a:off x="2942" y="3523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1" name="Rectangle 3561"/>
            <p:cNvSpPr>
              <a:spLocks noChangeArrowheads="1"/>
            </p:cNvSpPr>
            <p:nvPr/>
          </p:nvSpPr>
          <p:spPr bwMode="auto">
            <a:xfrm>
              <a:off x="2942" y="3527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2" name="Rectangle 3562"/>
            <p:cNvSpPr>
              <a:spLocks noChangeArrowheads="1"/>
            </p:cNvSpPr>
            <p:nvPr/>
          </p:nvSpPr>
          <p:spPr bwMode="auto">
            <a:xfrm>
              <a:off x="2942" y="3531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3" name="Rectangle 3563"/>
            <p:cNvSpPr>
              <a:spLocks noChangeArrowheads="1"/>
            </p:cNvSpPr>
            <p:nvPr/>
          </p:nvSpPr>
          <p:spPr bwMode="auto">
            <a:xfrm>
              <a:off x="2942" y="3535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4" name="Rectangle 3564"/>
            <p:cNvSpPr>
              <a:spLocks noChangeArrowheads="1"/>
            </p:cNvSpPr>
            <p:nvPr/>
          </p:nvSpPr>
          <p:spPr bwMode="auto">
            <a:xfrm>
              <a:off x="2942" y="3539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5" name="Rectangle 3565"/>
            <p:cNvSpPr>
              <a:spLocks noChangeArrowheads="1"/>
            </p:cNvSpPr>
            <p:nvPr/>
          </p:nvSpPr>
          <p:spPr bwMode="auto">
            <a:xfrm>
              <a:off x="2942" y="3544"/>
              <a:ext cx="26" cy="4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6" name="Rectangle 3566"/>
            <p:cNvSpPr>
              <a:spLocks noChangeArrowheads="1"/>
            </p:cNvSpPr>
            <p:nvPr/>
          </p:nvSpPr>
          <p:spPr bwMode="auto">
            <a:xfrm>
              <a:off x="2942" y="3548"/>
              <a:ext cx="26" cy="4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7" name="Rectangle 3567"/>
            <p:cNvSpPr>
              <a:spLocks noChangeArrowheads="1"/>
            </p:cNvSpPr>
            <p:nvPr/>
          </p:nvSpPr>
          <p:spPr bwMode="auto">
            <a:xfrm>
              <a:off x="2942" y="3552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8" name="Rectangle 3568"/>
            <p:cNvSpPr>
              <a:spLocks noChangeArrowheads="1"/>
            </p:cNvSpPr>
            <p:nvPr/>
          </p:nvSpPr>
          <p:spPr bwMode="auto">
            <a:xfrm>
              <a:off x="2942" y="3556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09" name="Rectangle 3569"/>
            <p:cNvSpPr>
              <a:spLocks noChangeArrowheads="1"/>
            </p:cNvSpPr>
            <p:nvPr/>
          </p:nvSpPr>
          <p:spPr bwMode="auto">
            <a:xfrm>
              <a:off x="2942" y="3560"/>
              <a:ext cx="26" cy="5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0" name="Rectangle 3570"/>
            <p:cNvSpPr>
              <a:spLocks noChangeArrowheads="1"/>
            </p:cNvSpPr>
            <p:nvPr/>
          </p:nvSpPr>
          <p:spPr bwMode="auto">
            <a:xfrm>
              <a:off x="2942" y="3565"/>
              <a:ext cx="26" cy="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1" name="Rectangle 3571"/>
            <p:cNvSpPr>
              <a:spLocks noChangeArrowheads="1"/>
            </p:cNvSpPr>
            <p:nvPr/>
          </p:nvSpPr>
          <p:spPr bwMode="auto">
            <a:xfrm>
              <a:off x="2942" y="3568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2" name="Rectangle 3572"/>
            <p:cNvSpPr>
              <a:spLocks noChangeArrowheads="1"/>
            </p:cNvSpPr>
            <p:nvPr/>
          </p:nvSpPr>
          <p:spPr bwMode="auto">
            <a:xfrm>
              <a:off x="2942" y="3573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3" name="Rectangle 3573"/>
            <p:cNvSpPr>
              <a:spLocks noChangeArrowheads="1"/>
            </p:cNvSpPr>
            <p:nvPr/>
          </p:nvSpPr>
          <p:spPr bwMode="auto">
            <a:xfrm>
              <a:off x="2942" y="3576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4" name="Rectangle 3574"/>
            <p:cNvSpPr>
              <a:spLocks noChangeArrowheads="1"/>
            </p:cNvSpPr>
            <p:nvPr/>
          </p:nvSpPr>
          <p:spPr bwMode="auto">
            <a:xfrm>
              <a:off x="2942" y="3581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5" name="Rectangle 3575"/>
            <p:cNvSpPr>
              <a:spLocks noChangeArrowheads="1"/>
            </p:cNvSpPr>
            <p:nvPr/>
          </p:nvSpPr>
          <p:spPr bwMode="auto">
            <a:xfrm>
              <a:off x="2942" y="3585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6" name="Rectangle 3576"/>
            <p:cNvSpPr>
              <a:spLocks noChangeArrowheads="1"/>
            </p:cNvSpPr>
            <p:nvPr/>
          </p:nvSpPr>
          <p:spPr bwMode="auto">
            <a:xfrm>
              <a:off x="2942" y="3589"/>
              <a:ext cx="26" cy="5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7" name="Rectangle 3577"/>
            <p:cNvSpPr>
              <a:spLocks noChangeArrowheads="1"/>
            </p:cNvSpPr>
            <p:nvPr/>
          </p:nvSpPr>
          <p:spPr bwMode="auto">
            <a:xfrm>
              <a:off x="2942" y="3594"/>
              <a:ext cx="26" cy="3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8" name="Rectangle 3578"/>
            <p:cNvSpPr>
              <a:spLocks noChangeArrowheads="1"/>
            </p:cNvSpPr>
            <p:nvPr/>
          </p:nvSpPr>
          <p:spPr bwMode="auto">
            <a:xfrm>
              <a:off x="2942" y="3597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19" name="Rectangle 3579"/>
            <p:cNvSpPr>
              <a:spLocks noChangeArrowheads="1"/>
            </p:cNvSpPr>
            <p:nvPr/>
          </p:nvSpPr>
          <p:spPr bwMode="auto">
            <a:xfrm>
              <a:off x="2942" y="3602"/>
              <a:ext cx="26" cy="4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0" name="Rectangle 3580"/>
            <p:cNvSpPr>
              <a:spLocks noChangeArrowheads="1"/>
            </p:cNvSpPr>
            <p:nvPr/>
          </p:nvSpPr>
          <p:spPr bwMode="auto">
            <a:xfrm>
              <a:off x="2942" y="3606"/>
              <a:ext cx="26" cy="4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1" name="Rectangle 3581"/>
            <p:cNvSpPr>
              <a:spLocks noChangeArrowheads="1"/>
            </p:cNvSpPr>
            <p:nvPr/>
          </p:nvSpPr>
          <p:spPr bwMode="auto">
            <a:xfrm>
              <a:off x="2942" y="3610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2" name="Rectangle 3582"/>
            <p:cNvSpPr>
              <a:spLocks noChangeArrowheads="1"/>
            </p:cNvSpPr>
            <p:nvPr/>
          </p:nvSpPr>
          <p:spPr bwMode="auto">
            <a:xfrm>
              <a:off x="2942" y="3614"/>
              <a:ext cx="26" cy="2"/>
            </a:xfrm>
            <a:prstGeom prst="rect">
              <a:avLst/>
            </a:prstGeom>
            <a:solidFill>
              <a:srgbClr val="8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23" name="Rectangle 3583"/>
            <p:cNvSpPr>
              <a:spLocks noChangeArrowheads="1"/>
            </p:cNvSpPr>
            <p:nvPr/>
          </p:nvSpPr>
          <p:spPr bwMode="auto">
            <a:xfrm>
              <a:off x="2942" y="3352"/>
              <a:ext cx="25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4" name="Picture 358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5" name="Picture 3585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6" name="Rectangle 3586"/>
            <p:cNvSpPr>
              <a:spLocks noChangeArrowheads="1"/>
            </p:cNvSpPr>
            <p:nvPr/>
          </p:nvSpPr>
          <p:spPr bwMode="auto">
            <a:xfrm>
              <a:off x="3134" y="3340"/>
              <a:ext cx="20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527" name="Picture 3587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528" name="Picture 3588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" y="3328"/>
              <a:ext cx="4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29" name="Rectangle 3589"/>
            <p:cNvSpPr>
              <a:spLocks noChangeArrowheads="1"/>
            </p:cNvSpPr>
            <p:nvPr/>
          </p:nvSpPr>
          <p:spPr bwMode="auto">
            <a:xfrm>
              <a:off x="3106" y="3366"/>
              <a:ext cx="48" cy="2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0" name="Line 3590"/>
            <p:cNvSpPr>
              <a:spLocks noChangeShapeType="1"/>
            </p:cNvSpPr>
            <p:nvPr/>
          </p:nvSpPr>
          <p:spPr bwMode="auto">
            <a:xfrm>
              <a:off x="3106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1" name="Line 3591"/>
            <p:cNvSpPr>
              <a:spLocks noChangeShapeType="1"/>
            </p:cNvSpPr>
            <p:nvPr/>
          </p:nvSpPr>
          <p:spPr bwMode="auto">
            <a:xfrm>
              <a:off x="3154" y="3328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2" name="Rectangle 3592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3" name="Rectangle 3593"/>
            <p:cNvSpPr>
              <a:spLocks noChangeArrowheads="1"/>
            </p:cNvSpPr>
            <p:nvPr/>
          </p:nvSpPr>
          <p:spPr bwMode="auto">
            <a:xfrm>
              <a:off x="3114" y="3373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4" name="Rectangle 3594"/>
            <p:cNvSpPr>
              <a:spLocks noChangeArrowheads="1"/>
            </p:cNvSpPr>
            <p:nvPr/>
          </p:nvSpPr>
          <p:spPr bwMode="auto">
            <a:xfrm>
              <a:off x="3118" y="337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5" name="Rectangle 3595"/>
            <p:cNvSpPr>
              <a:spLocks noChangeArrowheads="1"/>
            </p:cNvSpPr>
            <p:nvPr/>
          </p:nvSpPr>
          <p:spPr bwMode="auto">
            <a:xfrm>
              <a:off x="3127" y="3379"/>
              <a:ext cx="8" cy="5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6" name="Rectangle 3596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7" name="Rectangle 3597"/>
            <p:cNvSpPr>
              <a:spLocks noChangeArrowheads="1"/>
            </p:cNvSpPr>
            <p:nvPr/>
          </p:nvSpPr>
          <p:spPr bwMode="auto">
            <a:xfrm>
              <a:off x="3118" y="3375"/>
              <a:ext cx="1" cy="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8" name="Rectangle 3598"/>
            <p:cNvSpPr>
              <a:spLocks noChangeArrowheads="1"/>
            </p:cNvSpPr>
            <p:nvPr/>
          </p:nvSpPr>
          <p:spPr bwMode="auto">
            <a:xfrm>
              <a:off x="3119" y="3375"/>
              <a:ext cx="1" cy="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39" name="Rectangle 3599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0" name="Rectangle 3600"/>
            <p:cNvSpPr>
              <a:spLocks noChangeArrowheads="1"/>
            </p:cNvSpPr>
            <p:nvPr/>
          </p:nvSpPr>
          <p:spPr bwMode="auto">
            <a:xfrm>
              <a:off x="3120" y="3375"/>
              <a:ext cx="1" cy="4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1" name="Rectangle 3601"/>
            <p:cNvSpPr>
              <a:spLocks noChangeArrowheads="1"/>
            </p:cNvSpPr>
            <p:nvPr/>
          </p:nvSpPr>
          <p:spPr bwMode="auto">
            <a:xfrm>
              <a:off x="3121" y="3375"/>
              <a:ext cx="1" cy="4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2" name="Rectangle 3602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3" name="Rectangle 3603"/>
            <p:cNvSpPr>
              <a:spLocks noChangeArrowheads="1"/>
            </p:cNvSpPr>
            <p:nvPr/>
          </p:nvSpPr>
          <p:spPr bwMode="auto">
            <a:xfrm>
              <a:off x="3122" y="3375"/>
              <a:ext cx="1" cy="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4" name="Rectangle 3604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5" name="Rectangle 3605"/>
            <p:cNvSpPr>
              <a:spLocks noChangeArrowheads="1"/>
            </p:cNvSpPr>
            <p:nvPr/>
          </p:nvSpPr>
          <p:spPr bwMode="auto">
            <a:xfrm>
              <a:off x="3123" y="3375"/>
              <a:ext cx="1" cy="4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6" name="Rectangle 3606"/>
            <p:cNvSpPr>
              <a:spLocks noChangeArrowheads="1"/>
            </p:cNvSpPr>
            <p:nvPr/>
          </p:nvSpPr>
          <p:spPr bwMode="auto">
            <a:xfrm>
              <a:off x="3124" y="3375"/>
              <a:ext cx="1" cy="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7" name="Rectangle 3607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8" name="Rectangle 3608"/>
            <p:cNvSpPr>
              <a:spLocks noChangeArrowheads="1"/>
            </p:cNvSpPr>
            <p:nvPr/>
          </p:nvSpPr>
          <p:spPr bwMode="auto">
            <a:xfrm>
              <a:off x="3125" y="3375"/>
              <a:ext cx="1" cy="4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49" name="Rectangle 3609"/>
            <p:cNvSpPr>
              <a:spLocks noChangeArrowheads="1"/>
            </p:cNvSpPr>
            <p:nvPr/>
          </p:nvSpPr>
          <p:spPr bwMode="auto">
            <a:xfrm>
              <a:off x="3126" y="3375"/>
              <a:ext cx="1" cy="4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0" name="Rectangle 3610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1" name="Rectangle 3611"/>
            <p:cNvSpPr>
              <a:spLocks noChangeArrowheads="1"/>
            </p:cNvSpPr>
            <p:nvPr/>
          </p:nvSpPr>
          <p:spPr bwMode="auto">
            <a:xfrm>
              <a:off x="3127" y="3375"/>
              <a:ext cx="1" cy="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2" name="Rectangle 3612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53" name="Rectangle 3613"/>
            <p:cNvSpPr>
              <a:spLocks noChangeArrowheads="1"/>
            </p:cNvSpPr>
            <p:nvPr/>
          </p:nvSpPr>
          <p:spPr bwMode="auto">
            <a:xfrm>
              <a:off x="3128" y="3375"/>
              <a:ext cx="1" cy="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437" name="Rectangle 3614"/>
          <p:cNvSpPr>
            <a:spLocks noChangeArrowheads="1"/>
          </p:cNvSpPr>
          <p:nvPr/>
        </p:nvSpPr>
        <p:spPr bwMode="auto">
          <a:xfrm>
            <a:off x="4967288" y="5357813"/>
            <a:ext cx="1587" cy="63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8" name="Rectangle 3615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39" name="Rectangle 3616"/>
          <p:cNvSpPr>
            <a:spLocks noChangeArrowheads="1"/>
          </p:cNvSpPr>
          <p:nvPr/>
        </p:nvSpPr>
        <p:spPr bwMode="auto">
          <a:xfrm>
            <a:off x="4968875" y="5357813"/>
            <a:ext cx="1588" cy="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0" name="Rectangle 3617"/>
          <p:cNvSpPr>
            <a:spLocks noChangeArrowheads="1"/>
          </p:cNvSpPr>
          <p:nvPr/>
        </p:nvSpPr>
        <p:spPr bwMode="auto">
          <a:xfrm>
            <a:off x="4970463" y="5357813"/>
            <a:ext cx="1587" cy="635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1" name="Rectangle 3618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2" name="Rectangle 3619"/>
          <p:cNvSpPr>
            <a:spLocks noChangeArrowheads="1"/>
          </p:cNvSpPr>
          <p:nvPr/>
        </p:nvSpPr>
        <p:spPr bwMode="auto">
          <a:xfrm>
            <a:off x="4972050" y="5357813"/>
            <a:ext cx="1588" cy="6350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3" name="Rectangle 3620"/>
          <p:cNvSpPr>
            <a:spLocks noChangeArrowheads="1"/>
          </p:cNvSpPr>
          <p:nvPr/>
        </p:nvSpPr>
        <p:spPr bwMode="auto">
          <a:xfrm>
            <a:off x="4973638" y="5357813"/>
            <a:ext cx="1587" cy="63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4" name="Rectangle 3621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5" name="Rectangle 3622"/>
          <p:cNvSpPr>
            <a:spLocks noChangeArrowheads="1"/>
          </p:cNvSpPr>
          <p:nvPr/>
        </p:nvSpPr>
        <p:spPr bwMode="auto">
          <a:xfrm>
            <a:off x="4975225" y="5357813"/>
            <a:ext cx="3175" cy="63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6" name="Rectangle 3623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7" name="Rectangle 3624"/>
          <p:cNvSpPr>
            <a:spLocks noChangeArrowheads="1"/>
          </p:cNvSpPr>
          <p:nvPr/>
        </p:nvSpPr>
        <p:spPr bwMode="auto">
          <a:xfrm>
            <a:off x="4978400" y="5357813"/>
            <a:ext cx="1588" cy="6350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8" name="Rectangle 3625"/>
          <p:cNvSpPr>
            <a:spLocks noChangeArrowheads="1"/>
          </p:cNvSpPr>
          <p:nvPr/>
        </p:nvSpPr>
        <p:spPr bwMode="auto">
          <a:xfrm>
            <a:off x="4979988" y="5357813"/>
            <a:ext cx="1587" cy="6350"/>
          </a:xfrm>
          <a:prstGeom prst="rect">
            <a:avLst/>
          </a:pr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49" name="Rectangle 3626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0" name="Rectangle 3627"/>
          <p:cNvSpPr>
            <a:spLocks noChangeArrowheads="1"/>
          </p:cNvSpPr>
          <p:nvPr/>
        </p:nvSpPr>
        <p:spPr bwMode="auto">
          <a:xfrm>
            <a:off x="4981575" y="5357813"/>
            <a:ext cx="0" cy="6350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1" name="Rectangle 3628"/>
          <p:cNvSpPr>
            <a:spLocks noChangeArrowheads="1"/>
          </p:cNvSpPr>
          <p:nvPr/>
        </p:nvSpPr>
        <p:spPr bwMode="auto">
          <a:xfrm>
            <a:off x="4981575" y="5357813"/>
            <a:ext cx="1588" cy="6350"/>
          </a:xfrm>
          <a:prstGeom prst="rect">
            <a:avLst/>
          </a:pr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2" name="Rectangle 3629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3" name="Rectangle 3630"/>
          <p:cNvSpPr>
            <a:spLocks noChangeArrowheads="1"/>
          </p:cNvSpPr>
          <p:nvPr/>
        </p:nvSpPr>
        <p:spPr bwMode="auto">
          <a:xfrm>
            <a:off x="4983163" y="5357813"/>
            <a:ext cx="1587" cy="6350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4" name="Rectangle 3631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5" name="Rectangle 3632"/>
          <p:cNvSpPr>
            <a:spLocks noChangeArrowheads="1"/>
          </p:cNvSpPr>
          <p:nvPr/>
        </p:nvSpPr>
        <p:spPr bwMode="auto">
          <a:xfrm>
            <a:off x="4984750" y="5357813"/>
            <a:ext cx="1588" cy="6350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6" name="Rectangle 3633"/>
          <p:cNvSpPr>
            <a:spLocks noChangeArrowheads="1"/>
          </p:cNvSpPr>
          <p:nvPr/>
        </p:nvSpPr>
        <p:spPr bwMode="auto">
          <a:xfrm>
            <a:off x="4986338" y="5357813"/>
            <a:ext cx="1587" cy="635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7" name="Rectangle 3634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8" name="Rectangle 3635"/>
          <p:cNvSpPr>
            <a:spLocks noChangeArrowheads="1"/>
          </p:cNvSpPr>
          <p:nvPr/>
        </p:nvSpPr>
        <p:spPr bwMode="auto">
          <a:xfrm>
            <a:off x="4987925" y="5357813"/>
            <a:ext cx="1588" cy="6350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59" name="Rectangle 3636"/>
          <p:cNvSpPr>
            <a:spLocks noChangeArrowheads="1"/>
          </p:cNvSpPr>
          <p:nvPr/>
        </p:nvSpPr>
        <p:spPr bwMode="auto">
          <a:xfrm>
            <a:off x="4978400" y="53641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0" name="Freeform 3637"/>
          <p:cNvSpPr>
            <a:spLocks/>
          </p:cNvSpPr>
          <p:nvPr/>
        </p:nvSpPr>
        <p:spPr bwMode="auto">
          <a:xfrm>
            <a:off x="4657725" y="5253038"/>
            <a:ext cx="396875" cy="519112"/>
          </a:xfrm>
          <a:custGeom>
            <a:avLst/>
            <a:gdLst>
              <a:gd name="T0" fmla="*/ 2147483647 w 500"/>
              <a:gd name="T1" fmla="*/ 2147483647 h 654"/>
              <a:gd name="T2" fmla="*/ 2147483647 w 500"/>
              <a:gd name="T3" fmla="*/ 2147483647 h 654"/>
              <a:gd name="T4" fmla="*/ 0 w 500"/>
              <a:gd name="T5" fmla="*/ 2147483647 h 654"/>
              <a:gd name="T6" fmla="*/ 0 w 500"/>
              <a:gd name="T7" fmla="*/ 2147483647 h 654"/>
              <a:gd name="T8" fmla="*/ 2147483647 w 500"/>
              <a:gd name="T9" fmla="*/ 2147483647 h 654"/>
              <a:gd name="T10" fmla="*/ 2147483647 w 500"/>
              <a:gd name="T11" fmla="*/ 2147483647 h 654"/>
              <a:gd name="T12" fmla="*/ 2147483647 w 500"/>
              <a:gd name="T13" fmla="*/ 2147483647 h 654"/>
              <a:gd name="T14" fmla="*/ 2147483647 w 500"/>
              <a:gd name="T15" fmla="*/ 0 h 654"/>
              <a:gd name="T16" fmla="*/ 2147483647 w 500"/>
              <a:gd name="T17" fmla="*/ 0 h 654"/>
              <a:gd name="T18" fmla="*/ 2147483647 w 500"/>
              <a:gd name="T19" fmla="*/ 2147483647 h 654"/>
              <a:gd name="T20" fmla="*/ 2147483647 w 500"/>
              <a:gd name="T21" fmla="*/ 2147483647 h 654"/>
              <a:gd name="T22" fmla="*/ 2147483647 w 500"/>
              <a:gd name="T23" fmla="*/ 2147483647 h 6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4"/>
              <a:gd name="T38" fmla="*/ 500 w 500"/>
              <a:gd name="T39" fmla="*/ 654 h 6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4">
                <a:moveTo>
                  <a:pt x="67" y="654"/>
                </a:moveTo>
                <a:lnTo>
                  <a:pt x="67" y="635"/>
                </a:lnTo>
                <a:lnTo>
                  <a:pt x="0" y="635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4"/>
                </a:lnTo>
                <a:lnTo>
                  <a:pt x="67" y="654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1" name="Rectangle 3638"/>
          <p:cNvSpPr>
            <a:spLocks noChangeArrowheads="1"/>
          </p:cNvSpPr>
          <p:nvPr/>
        </p:nvSpPr>
        <p:spPr bwMode="auto">
          <a:xfrm>
            <a:off x="5133975" y="5445125"/>
            <a:ext cx="2349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PIC</a:t>
            </a:r>
          </a:p>
        </p:txBody>
      </p:sp>
      <p:sp>
        <p:nvSpPr>
          <p:cNvPr id="207462" name="Freeform 3639"/>
          <p:cNvSpPr>
            <a:spLocks noEditPoints="1"/>
          </p:cNvSpPr>
          <p:nvPr/>
        </p:nvSpPr>
        <p:spPr bwMode="auto">
          <a:xfrm>
            <a:off x="5499100" y="5422900"/>
            <a:ext cx="377825" cy="28575"/>
          </a:xfrm>
          <a:custGeom>
            <a:avLst/>
            <a:gdLst>
              <a:gd name="T0" fmla="*/ 0 w 479"/>
              <a:gd name="T1" fmla="*/ 2147483647 h 36"/>
              <a:gd name="T2" fmla="*/ 0 w 479"/>
              <a:gd name="T3" fmla="*/ 2147483647 h 36"/>
              <a:gd name="T4" fmla="*/ 2147483647 w 479"/>
              <a:gd name="T5" fmla="*/ 2147483647 h 36"/>
              <a:gd name="T6" fmla="*/ 2147483647 w 479"/>
              <a:gd name="T7" fmla="*/ 2147483647 h 36"/>
              <a:gd name="T8" fmla="*/ 0 w 479"/>
              <a:gd name="T9" fmla="*/ 2147483647 h 36"/>
              <a:gd name="T10" fmla="*/ 2147483647 w 479"/>
              <a:gd name="T11" fmla="*/ 2147483647 h 36"/>
              <a:gd name="T12" fmla="*/ 2147483647 w 479"/>
              <a:gd name="T13" fmla="*/ 2147483647 h 36"/>
              <a:gd name="T14" fmla="*/ 2147483647 w 479"/>
              <a:gd name="T15" fmla="*/ 2147483647 h 36"/>
              <a:gd name="T16" fmla="*/ 2147483647 w 479"/>
              <a:gd name="T17" fmla="*/ 2147483647 h 36"/>
              <a:gd name="T18" fmla="*/ 2147483647 w 479"/>
              <a:gd name="T19" fmla="*/ 2147483647 h 36"/>
              <a:gd name="T20" fmla="*/ 2147483647 w 479"/>
              <a:gd name="T21" fmla="*/ 2147483647 h 36"/>
              <a:gd name="T22" fmla="*/ 2147483647 w 479"/>
              <a:gd name="T23" fmla="*/ 2147483647 h 36"/>
              <a:gd name="T24" fmla="*/ 2147483647 w 479"/>
              <a:gd name="T25" fmla="*/ 2147483647 h 36"/>
              <a:gd name="T26" fmla="*/ 2147483647 w 479"/>
              <a:gd name="T27" fmla="*/ 2147483647 h 36"/>
              <a:gd name="T28" fmla="*/ 2147483647 w 479"/>
              <a:gd name="T29" fmla="*/ 2147483647 h 36"/>
              <a:gd name="T30" fmla="*/ 2147483647 w 479"/>
              <a:gd name="T31" fmla="*/ 2147483647 h 36"/>
              <a:gd name="T32" fmla="*/ 2147483647 w 479"/>
              <a:gd name="T33" fmla="*/ 2147483647 h 36"/>
              <a:gd name="T34" fmla="*/ 2147483647 w 479"/>
              <a:gd name="T35" fmla="*/ 2147483647 h 36"/>
              <a:gd name="T36" fmla="*/ 2147483647 w 479"/>
              <a:gd name="T37" fmla="*/ 2147483647 h 36"/>
              <a:gd name="T38" fmla="*/ 2147483647 w 479"/>
              <a:gd name="T39" fmla="*/ 2147483647 h 36"/>
              <a:gd name="T40" fmla="*/ 2147483647 w 479"/>
              <a:gd name="T41" fmla="*/ 2147483647 h 36"/>
              <a:gd name="T42" fmla="*/ 2147483647 w 479"/>
              <a:gd name="T43" fmla="*/ 2147483647 h 36"/>
              <a:gd name="T44" fmla="*/ 2147483647 w 479"/>
              <a:gd name="T45" fmla="*/ 2147483647 h 36"/>
              <a:gd name="T46" fmla="*/ 2147483647 w 479"/>
              <a:gd name="T47" fmla="*/ 2147483647 h 36"/>
              <a:gd name="T48" fmla="*/ 2147483647 w 479"/>
              <a:gd name="T49" fmla="*/ 2147483647 h 36"/>
              <a:gd name="T50" fmla="*/ 2147483647 w 479"/>
              <a:gd name="T51" fmla="*/ 0 h 36"/>
              <a:gd name="T52" fmla="*/ 2147483647 w 479"/>
              <a:gd name="T53" fmla="*/ 2147483647 h 36"/>
              <a:gd name="T54" fmla="*/ 2147483647 w 479"/>
              <a:gd name="T55" fmla="*/ 2147483647 h 36"/>
              <a:gd name="T56" fmla="*/ 2147483647 w 479"/>
              <a:gd name="T57" fmla="*/ 0 h 36"/>
              <a:gd name="T58" fmla="*/ 2147483647 w 479"/>
              <a:gd name="T59" fmla="*/ 0 h 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79"/>
              <a:gd name="T91" fmla="*/ 0 h 36"/>
              <a:gd name="T92" fmla="*/ 479 w 479"/>
              <a:gd name="T93" fmla="*/ 36 h 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79" h="36">
                <a:moveTo>
                  <a:pt x="0" y="4"/>
                </a:moveTo>
                <a:lnTo>
                  <a:pt x="0" y="17"/>
                </a:lnTo>
                <a:lnTo>
                  <a:pt x="17" y="17"/>
                </a:lnTo>
                <a:lnTo>
                  <a:pt x="17" y="4"/>
                </a:lnTo>
                <a:lnTo>
                  <a:pt x="0" y="4"/>
                </a:lnTo>
                <a:close/>
                <a:moveTo>
                  <a:pt x="70" y="23"/>
                </a:moveTo>
                <a:lnTo>
                  <a:pt x="70" y="36"/>
                </a:lnTo>
                <a:lnTo>
                  <a:pt x="86" y="36"/>
                </a:lnTo>
                <a:lnTo>
                  <a:pt x="86" y="23"/>
                </a:lnTo>
                <a:lnTo>
                  <a:pt x="70" y="23"/>
                </a:lnTo>
                <a:close/>
                <a:moveTo>
                  <a:pt x="308" y="23"/>
                </a:moveTo>
                <a:lnTo>
                  <a:pt x="308" y="36"/>
                </a:lnTo>
                <a:lnTo>
                  <a:pt x="291" y="36"/>
                </a:lnTo>
                <a:lnTo>
                  <a:pt x="291" y="23"/>
                </a:lnTo>
                <a:lnTo>
                  <a:pt x="308" y="23"/>
                </a:lnTo>
                <a:close/>
                <a:moveTo>
                  <a:pt x="327" y="23"/>
                </a:moveTo>
                <a:lnTo>
                  <a:pt x="327" y="36"/>
                </a:lnTo>
                <a:lnTo>
                  <a:pt x="344" y="36"/>
                </a:lnTo>
                <a:lnTo>
                  <a:pt x="344" y="23"/>
                </a:lnTo>
                <a:lnTo>
                  <a:pt x="327" y="23"/>
                </a:lnTo>
                <a:close/>
                <a:moveTo>
                  <a:pt x="426" y="23"/>
                </a:moveTo>
                <a:lnTo>
                  <a:pt x="426" y="36"/>
                </a:lnTo>
                <a:lnTo>
                  <a:pt x="442" y="36"/>
                </a:lnTo>
                <a:lnTo>
                  <a:pt x="442" y="23"/>
                </a:lnTo>
                <a:lnTo>
                  <a:pt x="426" y="23"/>
                </a:lnTo>
                <a:close/>
                <a:moveTo>
                  <a:pt x="461" y="0"/>
                </a:moveTo>
                <a:lnTo>
                  <a:pt x="461" y="14"/>
                </a:lnTo>
                <a:lnTo>
                  <a:pt x="479" y="14"/>
                </a:lnTo>
                <a:lnTo>
                  <a:pt x="479" y="0"/>
                </a:lnTo>
                <a:lnTo>
                  <a:pt x="4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3" name="Rectangle 3640"/>
          <p:cNvSpPr>
            <a:spLocks noChangeArrowheads="1"/>
          </p:cNvSpPr>
          <p:nvPr/>
        </p:nvSpPr>
        <p:spPr bwMode="auto">
          <a:xfrm>
            <a:off x="5499100" y="5426075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4" name="Rectangle 3641"/>
          <p:cNvSpPr>
            <a:spLocks noChangeArrowheads="1"/>
          </p:cNvSpPr>
          <p:nvPr/>
        </p:nvSpPr>
        <p:spPr bwMode="auto">
          <a:xfrm>
            <a:off x="5554663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5" name="Rectangle 3642"/>
          <p:cNvSpPr>
            <a:spLocks noChangeArrowheads="1"/>
          </p:cNvSpPr>
          <p:nvPr/>
        </p:nvSpPr>
        <p:spPr bwMode="auto">
          <a:xfrm>
            <a:off x="5729288" y="5441950"/>
            <a:ext cx="14287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6" name="Rectangle 3643"/>
          <p:cNvSpPr>
            <a:spLocks noChangeArrowheads="1"/>
          </p:cNvSpPr>
          <p:nvPr/>
        </p:nvSpPr>
        <p:spPr bwMode="auto">
          <a:xfrm>
            <a:off x="5759450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7" name="Rectangle 3644"/>
          <p:cNvSpPr>
            <a:spLocks noChangeArrowheads="1"/>
          </p:cNvSpPr>
          <p:nvPr/>
        </p:nvSpPr>
        <p:spPr bwMode="auto">
          <a:xfrm>
            <a:off x="5837238" y="5441950"/>
            <a:ext cx="12700" cy="952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8" name="Rectangle 3645"/>
          <p:cNvSpPr>
            <a:spLocks noChangeArrowheads="1"/>
          </p:cNvSpPr>
          <p:nvPr/>
        </p:nvSpPr>
        <p:spPr bwMode="auto">
          <a:xfrm>
            <a:off x="5864225" y="5422900"/>
            <a:ext cx="12700" cy="11113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69" name="Freeform 3646"/>
          <p:cNvSpPr>
            <a:spLocks/>
          </p:cNvSpPr>
          <p:nvPr/>
        </p:nvSpPr>
        <p:spPr bwMode="auto">
          <a:xfrm>
            <a:off x="5857875" y="4927600"/>
            <a:ext cx="30163" cy="519113"/>
          </a:xfrm>
          <a:custGeom>
            <a:avLst/>
            <a:gdLst>
              <a:gd name="T0" fmla="*/ 0 w 38"/>
              <a:gd name="T1" fmla="*/ 2147483647 h 653"/>
              <a:gd name="T2" fmla="*/ 2147483647 w 38"/>
              <a:gd name="T3" fmla="*/ 2147483647 h 653"/>
              <a:gd name="T4" fmla="*/ 2147483647 w 38"/>
              <a:gd name="T5" fmla="*/ 0 h 653"/>
              <a:gd name="T6" fmla="*/ 0 w 38"/>
              <a:gd name="T7" fmla="*/ 2147483647 h 653"/>
              <a:gd name="T8" fmla="*/ 0 w 38"/>
              <a:gd name="T9" fmla="*/ 2147483647 h 6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653"/>
              <a:gd name="T17" fmla="*/ 38 w 38"/>
              <a:gd name="T18" fmla="*/ 653 h 6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653">
                <a:moveTo>
                  <a:pt x="0" y="653"/>
                </a:moveTo>
                <a:lnTo>
                  <a:pt x="38" y="616"/>
                </a:lnTo>
                <a:lnTo>
                  <a:pt x="38" y="0"/>
                </a:lnTo>
                <a:lnTo>
                  <a:pt x="0" y="39"/>
                </a:lnTo>
                <a:lnTo>
                  <a:pt x="0" y="653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0" name="Freeform 3647"/>
          <p:cNvSpPr>
            <a:spLocks/>
          </p:cNvSpPr>
          <p:nvPr/>
        </p:nvSpPr>
        <p:spPr bwMode="auto">
          <a:xfrm>
            <a:off x="5751513" y="4927600"/>
            <a:ext cx="138112" cy="30163"/>
          </a:xfrm>
          <a:custGeom>
            <a:avLst/>
            <a:gdLst>
              <a:gd name="T0" fmla="*/ 0 w 174"/>
              <a:gd name="T1" fmla="*/ 2147483647 h 39"/>
              <a:gd name="T2" fmla="*/ 2147483647 w 174"/>
              <a:gd name="T3" fmla="*/ 0 h 39"/>
              <a:gd name="T4" fmla="*/ 2147483647 w 174"/>
              <a:gd name="T5" fmla="*/ 0 h 39"/>
              <a:gd name="T6" fmla="*/ 2147483647 w 174"/>
              <a:gd name="T7" fmla="*/ 2147483647 h 39"/>
              <a:gd name="T8" fmla="*/ 0 w 174"/>
              <a:gd name="T9" fmla="*/ 2147483647 h 39"/>
              <a:gd name="T10" fmla="*/ 0 w 174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"/>
              <a:gd name="T19" fmla="*/ 0 h 39"/>
              <a:gd name="T20" fmla="*/ 174 w 174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" h="39">
                <a:moveTo>
                  <a:pt x="0" y="39"/>
                </a:moveTo>
                <a:lnTo>
                  <a:pt x="39" y="0"/>
                </a:lnTo>
                <a:lnTo>
                  <a:pt x="174" y="0"/>
                </a:lnTo>
                <a:lnTo>
                  <a:pt x="135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1" name="Freeform 3648"/>
          <p:cNvSpPr>
            <a:spLocks/>
          </p:cNvSpPr>
          <p:nvPr/>
        </p:nvSpPr>
        <p:spPr bwMode="auto">
          <a:xfrm>
            <a:off x="5491163" y="4965700"/>
            <a:ext cx="53975" cy="15875"/>
          </a:xfrm>
          <a:custGeom>
            <a:avLst/>
            <a:gdLst>
              <a:gd name="T0" fmla="*/ 0 w 68"/>
              <a:gd name="T1" fmla="*/ 2147483647 h 19"/>
              <a:gd name="T2" fmla="*/ 2147483647 w 68"/>
              <a:gd name="T3" fmla="*/ 0 h 19"/>
              <a:gd name="T4" fmla="*/ 2147483647 w 68"/>
              <a:gd name="T5" fmla="*/ 0 h 19"/>
              <a:gd name="T6" fmla="*/ 2147483647 w 68"/>
              <a:gd name="T7" fmla="*/ 2147483647 h 19"/>
              <a:gd name="T8" fmla="*/ 0 w 68"/>
              <a:gd name="T9" fmla="*/ 2147483647 h 19"/>
              <a:gd name="T10" fmla="*/ 0 w 68"/>
              <a:gd name="T11" fmla="*/ 2147483647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8"/>
              <a:gd name="T19" fmla="*/ 0 h 19"/>
              <a:gd name="T20" fmla="*/ 68 w 68"/>
              <a:gd name="T21" fmla="*/ 19 h 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8" h="19">
                <a:moveTo>
                  <a:pt x="0" y="19"/>
                </a:moveTo>
                <a:lnTo>
                  <a:pt x="20" y="0"/>
                </a:lnTo>
                <a:lnTo>
                  <a:pt x="68" y="0"/>
                </a:lnTo>
                <a:lnTo>
                  <a:pt x="68" y="19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2" name="Freeform 3649"/>
          <p:cNvSpPr>
            <a:spLocks/>
          </p:cNvSpPr>
          <p:nvPr/>
        </p:nvSpPr>
        <p:spPr bwMode="auto">
          <a:xfrm>
            <a:off x="5545138" y="4927600"/>
            <a:ext cx="236537" cy="30163"/>
          </a:xfrm>
          <a:custGeom>
            <a:avLst/>
            <a:gdLst>
              <a:gd name="T0" fmla="*/ 0 w 298"/>
              <a:gd name="T1" fmla="*/ 2147483647 h 39"/>
              <a:gd name="T2" fmla="*/ 2147483647 w 298"/>
              <a:gd name="T3" fmla="*/ 0 h 39"/>
              <a:gd name="T4" fmla="*/ 2147483647 w 298"/>
              <a:gd name="T5" fmla="*/ 0 h 39"/>
              <a:gd name="T6" fmla="*/ 2147483647 w 298"/>
              <a:gd name="T7" fmla="*/ 2147483647 h 39"/>
              <a:gd name="T8" fmla="*/ 0 w 298"/>
              <a:gd name="T9" fmla="*/ 2147483647 h 39"/>
              <a:gd name="T10" fmla="*/ 0 w 298"/>
              <a:gd name="T11" fmla="*/ 2147483647 h 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"/>
              <a:gd name="T19" fmla="*/ 0 h 39"/>
              <a:gd name="T20" fmla="*/ 298 w 298"/>
              <a:gd name="T21" fmla="*/ 39 h 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" h="39">
                <a:moveTo>
                  <a:pt x="0" y="39"/>
                </a:moveTo>
                <a:lnTo>
                  <a:pt x="38" y="0"/>
                </a:lnTo>
                <a:lnTo>
                  <a:pt x="298" y="0"/>
                </a:lnTo>
                <a:lnTo>
                  <a:pt x="259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73" name="Rectangle 3650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4" name="Rectangle 3651"/>
          <p:cNvSpPr>
            <a:spLocks noChangeArrowheads="1"/>
          </p:cNvSpPr>
          <p:nvPr/>
        </p:nvSpPr>
        <p:spPr bwMode="auto">
          <a:xfrm>
            <a:off x="5491163" y="4927600"/>
            <a:ext cx="398462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5" name="Rectangle 3652"/>
          <p:cNvSpPr>
            <a:spLocks noChangeArrowheads="1"/>
          </p:cNvSpPr>
          <p:nvPr/>
        </p:nvSpPr>
        <p:spPr bwMode="auto">
          <a:xfrm>
            <a:off x="5491163" y="4929188"/>
            <a:ext cx="398462" cy="1587"/>
          </a:xfrm>
          <a:prstGeom prst="rect">
            <a:avLst/>
          </a:pr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6" name="Rectangle 3653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7" name="Rectangle 3654"/>
          <p:cNvSpPr>
            <a:spLocks noChangeArrowheads="1"/>
          </p:cNvSpPr>
          <p:nvPr/>
        </p:nvSpPr>
        <p:spPr bwMode="auto">
          <a:xfrm>
            <a:off x="5491163" y="4930775"/>
            <a:ext cx="398462" cy="15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8" name="Rectangle 3655"/>
          <p:cNvSpPr>
            <a:spLocks noChangeArrowheads="1"/>
          </p:cNvSpPr>
          <p:nvPr/>
        </p:nvSpPr>
        <p:spPr bwMode="auto">
          <a:xfrm>
            <a:off x="5491163" y="4932363"/>
            <a:ext cx="398462" cy="158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79" name="Rectangle 3656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0" name="Rectangle 3657"/>
          <p:cNvSpPr>
            <a:spLocks noChangeArrowheads="1"/>
          </p:cNvSpPr>
          <p:nvPr/>
        </p:nvSpPr>
        <p:spPr bwMode="auto">
          <a:xfrm>
            <a:off x="5491163" y="4933950"/>
            <a:ext cx="398462" cy="1588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1" name="Rectangle 3658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2" name="Rectangle 3659"/>
          <p:cNvSpPr>
            <a:spLocks noChangeArrowheads="1"/>
          </p:cNvSpPr>
          <p:nvPr/>
        </p:nvSpPr>
        <p:spPr bwMode="auto">
          <a:xfrm>
            <a:off x="5491163" y="4935538"/>
            <a:ext cx="398462" cy="1587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3" name="Rectangle 3660"/>
          <p:cNvSpPr>
            <a:spLocks noChangeArrowheads="1"/>
          </p:cNvSpPr>
          <p:nvPr/>
        </p:nvSpPr>
        <p:spPr bwMode="auto">
          <a:xfrm>
            <a:off x="5491163" y="4937125"/>
            <a:ext cx="398462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4" name="Rectangle 3661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5" name="Rectangle 3662"/>
          <p:cNvSpPr>
            <a:spLocks noChangeArrowheads="1"/>
          </p:cNvSpPr>
          <p:nvPr/>
        </p:nvSpPr>
        <p:spPr bwMode="auto">
          <a:xfrm>
            <a:off x="5491163" y="4938713"/>
            <a:ext cx="398462" cy="1587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6" name="Rectangle 3663"/>
          <p:cNvSpPr>
            <a:spLocks noChangeArrowheads="1"/>
          </p:cNvSpPr>
          <p:nvPr/>
        </p:nvSpPr>
        <p:spPr bwMode="auto">
          <a:xfrm>
            <a:off x="5491163" y="4940300"/>
            <a:ext cx="398462" cy="1588"/>
          </a:xfrm>
          <a:prstGeom prst="rect">
            <a:avLst/>
          </a:pr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7" name="Rectangle 3664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8" name="Rectangle 3665"/>
          <p:cNvSpPr>
            <a:spLocks noChangeArrowheads="1"/>
          </p:cNvSpPr>
          <p:nvPr/>
        </p:nvSpPr>
        <p:spPr bwMode="auto">
          <a:xfrm>
            <a:off x="5491163" y="4941888"/>
            <a:ext cx="398462" cy="1587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89" name="Rectangle 3666"/>
          <p:cNvSpPr>
            <a:spLocks noChangeArrowheads="1"/>
          </p:cNvSpPr>
          <p:nvPr/>
        </p:nvSpPr>
        <p:spPr bwMode="auto">
          <a:xfrm>
            <a:off x="5491163" y="4943475"/>
            <a:ext cx="398462" cy="1588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0" name="Rectangle 3667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1" name="Rectangle 3668"/>
          <p:cNvSpPr>
            <a:spLocks noChangeArrowheads="1"/>
          </p:cNvSpPr>
          <p:nvPr/>
        </p:nvSpPr>
        <p:spPr bwMode="auto">
          <a:xfrm>
            <a:off x="5491163" y="4945063"/>
            <a:ext cx="398462" cy="1587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2" name="Rectangle 3669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3" name="Rectangle 3670"/>
          <p:cNvSpPr>
            <a:spLocks noChangeArrowheads="1"/>
          </p:cNvSpPr>
          <p:nvPr/>
        </p:nvSpPr>
        <p:spPr bwMode="auto">
          <a:xfrm>
            <a:off x="5491163" y="4946650"/>
            <a:ext cx="398462" cy="15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4" name="Rectangle 3671"/>
          <p:cNvSpPr>
            <a:spLocks noChangeArrowheads="1"/>
          </p:cNvSpPr>
          <p:nvPr/>
        </p:nvSpPr>
        <p:spPr bwMode="auto">
          <a:xfrm>
            <a:off x="5491163" y="4948238"/>
            <a:ext cx="398462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5" name="Rectangle 3672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6" name="Rectangle 3673"/>
          <p:cNvSpPr>
            <a:spLocks noChangeArrowheads="1"/>
          </p:cNvSpPr>
          <p:nvPr/>
        </p:nvSpPr>
        <p:spPr bwMode="auto">
          <a:xfrm>
            <a:off x="5491163" y="4949825"/>
            <a:ext cx="398462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7" name="Rectangle 3674"/>
          <p:cNvSpPr>
            <a:spLocks noChangeArrowheads="1"/>
          </p:cNvSpPr>
          <p:nvPr/>
        </p:nvSpPr>
        <p:spPr bwMode="auto">
          <a:xfrm>
            <a:off x="5491163" y="4951413"/>
            <a:ext cx="398462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8" name="Rectangle 3675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99" name="Rectangle 3676"/>
          <p:cNvSpPr>
            <a:spLocks noChangeArrowheads="1"/>
          </p:cNvSpPr>
          <p:nvPr/>
        </p:nvSpPr>
        <p:spPr bwMode="auto">
          <a:xfrm>
            <a:off x="5491163" y="4953000"/>
            <a:ext cx="398462" cy="158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0" name="Rectangle 3677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1" name="Rectangle 3678"/>
          <p:cNvSpPr>
            <a:spLocks noChangeArrowheads="1"/>
          </p:cNvSpPr>
          <p:nvPr/>
        </p:nvSpPr>
        <p:spPr bwMode="auto">
          <a:xfrm>
            <a:off x="5491163" y="4954588"/>
            <a:ext cx="398462" cy="1587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2" name="Rectangle 3679"/>
          <p:cNvSpPr>
            <a:spLocks noChangeArrowheads="1"/>
          </p:cNvSpPr>
          <p:nvPr/>
        </p:nvSpPr>
        <p:spPr bwMode="auto">
          <a:xfrm>
            <a:off x="5491163" y="4956175"/>
            <a:ext cx="398462" cy="1588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3" name="Rectangle 3680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4" name="Rectangle 3681"/>
          <p:cNvSpPr>
            <a:spLocks noChangeArrowheads="1"/>
          </p:cNvSpPr>
          <p:nvPr/>
        </p:nvSpPr>
        <p:spPr bwMode="auto">
          <a:xfrm>
            <a:off x="5491163" y="4957763"/>
            <a:ext cx="398462" cy="1587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5" name="Rectangle 3682"/>
          <p:cNvSpPr>
            <a:spLocks noChangeArrowheads="1"/>
          </p:cNvSpPr>
          <p:nvPr/>
        </p:nvSpPr>
        <p:spPr bwMode="auto">
          <a:xfrm>
            <a:off x="5491163" y="4959350"/>
            <a:ext cx="398462" cy="1588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6" name="Rectangle 3683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7" name="Rectangle 3684"/>
          <p:cNvSpPr>
            <a:spLocks noChangeArrowheads="1"/>
          </p:cNvSpPr>
          <p:nvPr/>
        </p:nvSpPr>
        <p:spPr bwMode="auto">
          <a:xfrm>
            <a:off x="5491163" y="4960938"/>
            <a:ext cx="398462" cy="1587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8" name="Rectangle 3685"/>
          <p:cNvSpPr>
            <a:spLocks noChangeArrowheads="1"/>
          </p:cNvSpPr>
          <p:nvPr/>
        </p:nvSpPr>
        <p:spPr bwMode="auto">
          <a:xfrm>
            <a:off x="5491163" y="4962525"/>
            <a:ext cx="398462" cy="1588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09" name="Rectangle 3686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0" name="Rectangle 3687"/>
          <p:cNvSpPr>
            <a:spLocks noChangeArrowheads="1"/>
          </p:cNvSpPr>
          <p:nvPr/>
        </p:nvSpPr>
        <p:spPr bwMode="auto">
          <a:xfrm>
            <a:off x="5491163" y="4964113"/>
            <a:ext cx="398462" cy="1587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1" name="Rectangle 3688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2" name="Rectangle 3689"/>
          <p:cNvSpPr>
            <a:spLocks noChangeArrowheads="1"/>
          </p:cNvSpPr>
          <p:nvPr/>
        </p:nvSpPr>
        <p:spPr bwMode="auto">
          <a:xfrm>
            <a:off x="5491163" y="4965700"/>
            <a:ext cx="398462" cy="1588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3" name="Rectangle 3690"/>
          <p:cNvSpPr>
            <a:spLocks noChangeArrowheads="1"/>
          </p:cNvSpPr>
          <p:nvPr/>
        </p:nvSpPr>
        <p:spPr bwMode="auto">
          <a:xfrm>
            <a:off x="5491163" y="4967288"/>
            <a:ext cx="398462" cy="1587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4" name="Rectangle 3691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5" name="Rectangle 3692"/>
          <p:cNvSpPr>
            <a:spLocks noChangeArrowheads="1"/>
          </p:cNvSpPr>
          <p:nvPr/>
        </p:nvSpPr>
        <p:spPr bwMode="auto">
          <a:xfrm>
            <a:off x="5491163" y="4968875"/>
            <a:ext cx="398462" cy="1588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6" name="Rectangle 3693"/>
          <p:cNvSpPr>
            <a:spLocks noChangeArrowheads="1"/>
          </p:cNvSpPr>
          <p:nvPr/>
        </p:nvSpPr>
        <p:spPr bwMode="auto">
          <a:xfrm>
            <a:off x="5491163" y="4970463"/>
            <a:ext cx="398462" cy="1587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7" name="Rectangle 3694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8" name="Rectangle 3695"/>
          <p:cNvSpPr>
            <a:spLocks noChangeArrowheads="1"/>
          </p:cNvSpPr>
          <p:nvPr/>
        </p:nvSpPr>
        <p:spPr bwMode="auto">
          <a:xfrm>
            <a:off x="5491163" y="4972050"/>
            <a:ext cx="398462" cy="1588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19" name="Rectangle 3696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0" name="Rectangle 3697"/>
          <p:cNvSpPr>
            <a:spLocks noChangeArrowheads="1"/>
          </p:cNvSpPr>
          <p:nvPr/>
        </p:nvSpPr>
        <p:spPr bwMode="auto">
          <a:xfrm>
            <a:off x="5491163" y="4973638"/>
            <a:ext cx="398462" cy="1587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1" name="Rectangle 3698"/>
          <p:cNvSpPr>
            <a:spLocks noChangeArrowheads="1"/>
          </p:cNvSpPr>
          <p:nvPr/>
        </p:nvSpPr>
        <p:spPr bwMode="auto">
          <a:xfrm>
            <a:off x="5491163" y="4975225"/>
            <a:ext cx="398462" cy="1588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2" name="Rectangle 3699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3" name="Rectangle 3700"/>
          <p:cNvSpPr>
            <a:spLocks noChangeArrowheads="1"/>
          </p:cNvSpPr>
          <p:nvPr/>
        </p:nvSpPr>
        <p:spPr bwMode="auto">
          <a:xfrm>
            <a:off x="5491163" y="4976813"/>
            <a:ext cx="398462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4" name="Rectangle 3701"/>
          <p:cNvSpPr>
            <a:spLocks noChangeArrowheads="1"/>
          </p:cNvSpPr>
          <p:nvPr/>
        </p:nvSpPr>
        <p:spPr bwMode="auto">
          <a:xfrm>
            <a:off x="5491163" y="4978400"/>
            <a:ext cx="398462" cy="1588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5" name="Rectangle 3702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6" name="Rectangle 3703"/>
          <p:cNvSpPr>
            <a:spLocks noChangeArrowheads="1"/>
          </p:cNvSpPr>
          <p:nvPr/>
        </p:nvSpPr>
        <p:spPr bwMode="auto">
          <a:xfrm>
            <a:off x="5491163" y="4979988"/>
            <a:ext cx="398462" cy="15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7" name="Rectangle 3704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8" name="Rectangle 3705"/>
          <p:cNvSpPr>
            <a:spLocks noChangeArrowheads="1"/>
          </p:cNvSpPr>
          <p:nvPr/>
        </p:nvSpPr>
        <p:spPr bwMode="auto">
          <a:xfrm>
            <a:off x="5751513" y="4957763"/>
            <a:ext cx="1587" cy="488950"/>
          </a:xfrm>
          <a:prstGeom prst="rect">
            <a:avLst/>
          </a:prstGeom>
          <a:solidFill>
            <a:srgbClr val="67676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29" name="Rectangle 3706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0" name="Rectangle 3707"/>
          <p:cNvSpPr>
            <a:spLocks noChangeArrowheads="1"/>
          </p:cNvSpPr>
          <p:nvPr/>
        </p:nvSpPr>
        <p:spPr bwMode="auto">
          <a:xfrm>
            <a:off x="5753100" y="4957763"/>
            <a:ext cx="1588" cy="488950"/>
          </a:xfrm>
          <a:prstGeom prst="rect">
            <a:avLst/>
          </a:prstGeom>
          <a:solidFill>
            <a:srgbClr val="69696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1" name="Rectangle 3708"/>
          <p:cNvSpPr>
            <a:spLocks noChangeArrowheads="1"/>
          </p:cNvSpPr>
          <p:nvPr/>
        </p:nvSpPr>
        <p:spPr bwMode="auto">
          <a:xfrm>
            <a:off x="5754688" y="4957763"/>
            <a:ext cx="1587" cy="488950"/>
          </a:xfrm>
          <a:prstGeom prst="rect">
            <a:avLst/>
          </a:prstGeom>
          <a:solidFill>
            <a:srgbClr val="6A6A6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2" name="Rectangle 3709"/>
          <p:cNvSpPr>
            <a:spLocks noChangeArrowheads="1"/>
          </p:cNvSpPr>
          <p:nvPr/>
        </p:nvSpPr>
        <p:spPr bwMode="auto">
          <a:xfrm>
            <a:off x="5756275" y="4957763"/>
            <a:ext cx="1588" cy="488950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3" name="Rectangle 3710"/>
          <p:cNvSpPr>
            <a:spLocks noChangeArrowheads="1"/>
          </p:cNvSpPr>
          <p:nvPr/>
        </p:nvSpPr>
        <p:spPr bwMode="auto">
          <a:xfrm>
            <a:off x="5757863" y="4957763"/>
            <a:ext cx="1587" cy="4889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4" name="Rectangle 3711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D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5" name="Rectangle 3712"/>
          <p:cNvSpPr>
            <a:spLocks noChangeArrowheads="1"/>
          </p:cNvSpPr>
          <p:nvPr/>
        </p:nvSpPr>
        <p:spPr bwMode="auto">
          <a:xfrm>
            <a:off x="5759450" y="4957763"/>
            <a:ext cx="1588" cy="488950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6" name="Rectangle 3713"/>
          <p:cNvSpPr>
            <a:spLocks noChangeArrowheads="1"/>
          </p:cNvSpPr>
          <p:nvPr/>
        </p:nvSpPr>
        <p:spPr bwMode="auto">
          <a:xfrm>
            <a:off x="5761038" y="4957763"/>
            <a:ext cx="1587" cy="488950"/>
          </a:xfrm>
          <a:prstGeom prst="rect">
            <a:avLst/>
          </a:prstGeom>
          <a:solidFill>
            <a:srgbClr val="6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7" name="Rectangle 3714"/>
          <p:cNvSpPr>
            <a:spLocks noChangeArrowheads="1"/>
          </p:cNvSpPr>
          <p:nvPr/>
        </p:nvSpPr>
        <p:spPr bwMode="auto">
          <a:xfrm>
            <a:off x="5762625" y="4957763"/>
            <a:ext cx="0" cy="4889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8" name="Rectangle 3715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171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39" name="Rectangle 3716"/>
          <p:cNvSpPr>
            <a:spLocks noChangeArrowheads="1"/>
          </p:cNvSpPr>
          <p:nvPr/>
        </p:nvSpPr>
        <p:spPr bwMode="auto">
          <a:xfrm>
            <a:off x="5762625" y="4957763"/>
            <a:ext cx="3175" cy="488950"/>
          </a:xfrm>
          <a:prstGeom prst="rect">
            <a:avLst/>
          </a:prstGeom>
          <a:solidFill>
            <a:srgbClr val="72727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0" name="Rectangle 3717"/>
          <p:cNvSpPr>
            <a:spLocks noChangeArrowheads="1"/>
          </p:cNvSpPr>
          <p:nvPr/>
        </p:nvSpPr>
        <p:spPr bwMode="auto">
          <a:xfrm>
            <a:off x="5765800" y="4957763"/>
            <a:ext cx="1588" cy="4889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1" name="Rectangle 3718"/>
          <p:cNvSpPr>
            <a:spLocks noChangeArrowheads="1"/>
          </p:cNvSpPr>
          <p:nvPr/>
        </p:nvSpPr>
        <p:spPr bwMode="auto">
          <a:xfrm>
            <a:off x="5767388" y="4957763"/>
            <a:ext cx="1587" cy="488950"/>
          </a:xfrm>
          <a:prstGeom prst="rect">
            <a:avLst/>
          </a:prstGeom>
          <a:solidFill>
            <a:srgbClr val="74747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2" name="Rectangle 3719"/>
          <p:cNvSpPr>
            <a:spLocks noChangeArrowheads="1"/>
          </p:cNvSpPr>
          <p:nvPr/>
        </p:nvSpPr>
        <p:spPr bwMode="auto">
          <a:xfrm>
            <a:off x="5768975" y="4957763"/>
            <a:ext cx="1588" cy="488950"/>
          </a:xfrm>
          <a:prstGeom prst="rect">
            <a:avLst/>
          </a:pr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3" name="Rectangle 3720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676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4" name="Rectangle 3721"/>
          <p:cNvSpPr>
            <a:spLocks noChangeArrowheads="1"/>
          </p:cNvSpPr>
          <p:nvPr/>
        </p:nvSpPr>
        <p:spPr bwMode="auto">
          <a:xfrm>
            <a:off x="5770563" y="4957763"/>
            <a:ext cx="1587" cy="4889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5" name="Rectangle 3722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6" name="Rectangle 3723"/>
          <p:cNvSpPr>
            <a:spLocks noChangeArrowheads="1"/>
          </p:cNvSpPr>
          <p:nvPr/>
        </p:nvSpPr>
        <p:spPr bwMode="auto">
          <a:xfrm>
            <a:off x="5772150" y="4957763"/>
            <a:ext cx="1588" cy="488950"/>
          </a:xfrm>
          <a:prstGeom prst="rect">
            <a:avLst/>
          </a:prstGeom>
          <a:solidFill>
            <a:srgbClr val="79797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7" name="Rectangle 3724"/>
          <p:cNvSpPr>
            <a:spLocks noChangeArrowheads="1"/>
          </p:cNvSpPr>
          <p:nvPr/>
        </p:nvSpPr>
        <p:spPr bwMode="auto">
          <a:xfrm>
            <a:off x="5773738" y="4957763"/>
            <a:ext cx="1587" cy="488950"/>
          </a:xfrm>
          <a:prstGeom prst="rect">
            <a:avLst/>
          </a:prstGeom>
          <a:solidFill>
            <a:srgbClr val="7A7A7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8" name="Rectangle 3725"/>
          <p:cNvSpPr>
            <a:spLocks noChangeArrowheads="1"/>
          </p:cNvSpPr>
          <p:nvPr/>
        </p:nvSpPr>
        <p:spPr bwMode="auto">
          <a:xfrm>
            <a:off x="5775325" y="4957763"/>
            <a:ext cx="1588" cy="4889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49" name="Rectangle 3726"/>
          <p:cNvSpPr>
            <a:spLocks noChangeArrowheads="1"/>
          </p:cNvSpPr>
          <p:nvPr/>
        </p:nvSpPr>
        <p:spPr bwMode="auto">
          <a:xfrm>
            <a:off x="5775325" y="4957763"/>
            <a:ext cx="3175" cy="488950"/>
          </a:xfrm>
          <a:prstGeom prst="rect">
            <a:avLst/>
          </a:prstGeom>
          <a:solidFill>
            <a:srgbClr val="7C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0" name="Rectangle 3727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D7D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1" name="Rectangle 3728"/>
          <p:cNvSpPr>
            <a:spLocks noChangeArrowheads="1"/>
          </p:cNvSpPr>
          <p:nvPr/>
        </p:nvSpPr>
        <p:spPr bwMode="auto">
          <a:xfrm>
            <a:off x="5778500" y="4957763"/>
            <a:ext cx="1588" cy="48895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2" name="Rectangle 3729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3" name="Rectangle 3730"/>
          <p:cNvSpPr>
            <a:spLocks noChangeArrowheads="1"/>
          </p:cNvSpPr>
          <p:nvPr/>
        </p:nvSpPr>
        <p:spPr bwMode="auto">
          <a:xfrm>
            <a:off x="5780088" y="4957763"/>
            <a:ext cx="1587" cy="4889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4" name="Rectangle 3731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181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5" name="Rectangle 3732"/>
          <p:cNvSpPr>
            <a:spLocks noChangeArrowheads="1"/>
          </p:cNvSpPr>
          <p:nvPr/>
        </p:nvSpPr>
        <p:spPr bwMode="auto">
          <a:xfrm>
            <a:off x="5781675" y="4957763"/>
            <a:ext cx="3175" cy="4889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6" name="Rectangle 3733"/>
          <p:cNvSpPr>
            <a:spLocks noChangeArrowheads="1"/>
          </p:cNvSpPr>
          <p:nvPr/>
        </p:nvSpPr>
        <p:spPr bwMode="auto">
          <a:xfrm>
            <a:off x="5784850" y="4957763"/>
            <a:ext cx="1588" cy="488950"/>
          </a:xfrm>
          <a:prstGeom prst="rect">
            <a:avLst/>
          </a:prstGeom>
          <a:solidFill>
            <a:srgbClr val="83838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7" name="Rectangle 3734"/>
          <p:cNvSpPr>
            <a:spLocks noChangeArrowheads="1"/>
          </p:cNvSpPr>
          <p:nvPr/>
        </p:nvSpPr>
        <p:spPr bwMode="auto">
          <a:xfrm>
            <a:off x="5786438" y="4957763"/>
            <a:ext cx="1587" cy="488950"/>
          </a:xfrm>
          <a:prstGeom prst="rect">
            <a:avLst/>
          </a:prstGeom>
          <a:solidFill>
            <a:srgbClr val="84848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8" name="Rectangle 3735"/>
          <p:cNvSpPr>
            <a:spLocks noChangeArrowheads="1"/>
          </p:cNvSpPr>
          <p:nvPr/>
        </p:nvSpPr>
        <p:spPr bwMode="auto">
          <a:xfrm>
            <a:off x="5788025" y="4957763"/>
            <a:ext cx="1588" cy="488950"/>
          </a:xfrm>
          <a:prstGeom prst="rect">
            <a:avLst/>
          </a:pr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59" name="Rectangle 3736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0" name="Rectangle 3737"/>
          <p:cNvSpPr>
            <a:spLocks noChangeArrowheads="1"/>
          </p:cNvSpPr>
          <p:nvPr/>
        </p:nvSpPr>
        <p:spPr bwMode="auto">
          <a:xfrm>
            <a:off x="5789613" y="4957763"/>
            <a:ext cx="1587" cy="488950"/>
          </a:xfrm>
          <a:prstGeom prst="rect">
            <a:avLst/>
          </a:prstGeom>
          <a:solidFill>
            <a:srgbClr val="8787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1" name="Rectangle 3738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8888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2" name="Rectangle 3739"/>
          <p:cNvSpPr>
            <a:spLocks noChangeArrowheads="1"/>
          </p:cNvSpPr>
          <p:nvPr/>
        </p:nvSpPr>
        <p:spPr bwMode="auto">
          <a:xfrm>
            <a:off x="5791200" y="4957763"/>
            <a:ext cx="1588" cy="488950"/>
          </a:xfrm>
          <a:prstGeom prst="rect">
            <a:avLst/>
          </a:prstGeom>
          <a:solidFill>
            <a:srgbClr val="89898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3" name="Rectangle 3740"/>
          <p:cNvSpPr>
            <a:spLocks noChangeArrowheads="1"/>
          </p:cNvSpPr>
          <p:nvPr/>
        </p:nvSpPr>
        <p:spPr bwMode="auto">
          <a:xfrm>
            <a:off x="5792788" y="4957763"/>
            <a:ext cx="1587" cy="4889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4" name="Rectangle 3741"/>
          <p:cNvSpPr>
            <a:spLocks noChangeArrowheads="1"/>
          </p:cNvSpPr>
          <p:nvPr/>
        </p:nvSpPr>
        <p:spPr bwMode="auto">
          <a:xfrm>
            <a:off x="5794375" y="4957763"/>
            <a:ext cx="1588" cy="488950"/>
          </a:xfrm>
          <a:prstGeom prst="rect">
            <a:avLst/>
          </a:prstGeom>
          <a:solidFill>
            <a:srgbClr val="8B8B8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5" name="Rectangle 3742"/>
          <p:cNvSpPr>
            <a:spLocks noChangeArrowheads="1"/>
          </p:cNvSpPr>
          <p:nvPr/>
        </p:nvSpPr>
        <p:spPr bwMode="auto">
          <a:xfrm>
            <a:off x="5795963" y="4957763"/>
            <a:ext cx="1587" cy="488950"/>
          </a:xfrm>
          <a:prstGeom prst="rect">
            <a:avLst/>
          </a:pr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6" name="Rectangle 3743"/>
          <p:cNvSpPr>
            <a:spLocks noChangeArrowheads="1"/>
          </p:cNvSpPr>
          <p:nvPr/>
        </p:nvSpPr>
        <p:spPr bwMode="auto">
          <a:xfrm>
            <a:off x="5797550" y="4957763"/>
            <a:ext cx="1588" cy="4889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7" name="Rectangle 3744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8" name="Rectangle 3745"/>
          <p:cNvSpPr>
            <a:spLocks noChangeArrowheads="1"/>
          </p:cNvSpPr>
          <p:nvPr/>
        </p:nvSpPr>
        <p:spPr bwMode="auto">
          <a:xfrm>
            <a:off x="5799138" y="4957763"/>
            <a:ext cx="1587" cy="488950"/>
          </a:xfrm>
          <a:prstGeom prst="rect">
            <a:avLst/>
          </a:prstGeom>
          <a:solidFill>
            <a:srgbClr val="8F8F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69" name="Rectangle 3746"/>
          <p:cNvSpPr>
            <a:spLocks noChangeArrowheads="1"/>
          </p:cNvSpPr>
          <p:nvPr/>
        </p:nvSpPr>
        <p:spPr bwMode="auto">
          <a:xfrm>
            <a:off x="5800725" y="4957763"/>
            <a:ext cx="0" cy="488950"/>
          </a:xfrm>
          <a:prstGeom prst="rect">
            <a:avLst/>
          </a:prstGeom>
          <a:solidFill>
            <a:srgbClr val="909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0" name="Rectangle 3747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1" name="Rectangle 3748"/>
          <p:cNvSpPr>
            <a:spLocks noChangeArrowheads="1"/>
          </p:cNvSpPr>
          <p:nvPr/>
        </p:nvSpPr>
        <p:spPr bwMode="auto">
          <a:xfrm>
            <a:off x="5800725" y="4957763"/>
            <a:ext cx="3175" cy="488950"/>
          </a:xfrm>
          <a:prstGeom prst="rect">
            <a:avLst/>
          </a:prstGeom>
          <a:solidFill>
            <a:srgbClr val="92929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2" name="Rectangle 3749"/>
          <p:cNvSpPr>
            <a:spLocks noChangeArrowheads="1"/>
          </p:cNvSpPr>
          <p:nvPr/>
        </p:nvSpPr>
        <p:spPr bwMode="auto">
          <a:xfrm>
            <a:off x="5803900" y="4957763"/>
            <a:ext cx="1588" cy="488950"/>
          </a:xfrm>
          <a:prstGeom prst="rect">
            <a:avLst/>
          </a:pr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3" name="Rectangle 3750"/>
          <p:cNvSpPr>
            <a:spLocks noChangeArrowheads="1"/>
          </p:cNvSpPr>
          <p:nvPr/>
        </p:nvSpPr>
        <p:spPr bwMode="auto">
          <a:xfrm>
            <a:off x="5805488" y="4957763"/>
            <a:ext cx="1587" cy="488950"/>
          </a:xfrm>
          <a:prstGeom prst="rect">
            <a:avLst/>
          </a:prstGeom>
          <a:solidFill>
            <a:srgbClr val="94949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4" name="Rectangle 3751"/>
          <p:cNvSpPr>
            <a:spLocks noChangeArrowheads="1"/>
          </p:cNvSpPr>
          <p:nvPr/>
        </p:nvSpPr>
        <p:spPr bwMode="auto">
          <a:xfrm>
            <a:off x="5805488" y="4957763"/>
            <a:ext cx="3175" cy="4889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5" name="Rectangle 3752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6" name="Rectangle 3753"/>
          <p:cNvSpPr>
            <a:spLocks noChangeArrowheads="1"/>
          </p:cNvSpPr>
          <p:nvPr/>
        </p:nvSpPr>
        <p:spPr bwMode="auto">
          <a:xfrm>
            <a:off x="5808663" y="4957763"/>
            <a:ext cx="1587" cy="488950"/>
          </a:xfrm>
          <a:prstGeom prst="rect">
            <a:avLst/>
          </a:prstGeom>
          <a:solidFill>
            <a:srgbClr val="97979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7" name="Rectangle 3754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8" name="Rectangle 3755"/>
          <p:cNvSpPr>
            <a:spLocks noChangeArrowheads="1"/>
          </p:cNvSpPr>
          <p:nvPr/>
        </p:nvSpPr>
        <p:spPr bwMode="auto">
          <a:xfrm>
            <a:off x="5810250" y="4957763"/>
            <a:ext cx="1588" cy="488950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79" name="Rectangle 3756"/>
          <p:cNvSpPr>
            <a:spLocks noChangeArrowheads="1"/>
          </p:cNvSpPr>
          <p:nvPr/>
        </p:nvSpPr>
        <p:spPr bwMode="auto">
          <a:xfrm>
            <a:off x="5811838" y="4957763"/>
            <a:ext cx="1587" cy="4889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0" name="Rectangle 3757"/>
          <p:cNvSpPr>
            <a:spLocks noChangeArrowheads="1"/>
          </p:cNvSpPr>
          <p:nvPr/>
        </p:nvSpPr>
        <p:spPr bwMode="auto">
          <a:xfrm>
            <a:off x="5813425" y="4957763"/>
            <a:ext cx="1588" cy="488950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1" name="Rectangle 3758"/>
          <p:cNvSpPr>
            <a:spLocks noChangeArrowheads="1"/>
          </p:cNvSpPr>
          <p:nvPr/>
        </p:nvSpPr>
        <p:spPr bwMode="auto">
          <a:xfrm>
            <a:off x="5815013" y="4957763"/>
            <a:ext cx="1587" cy="4889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2" name="Rectangle 3759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D9D9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3" name="Rectangle 3760"/>
          <p:cNvSpPr>
            <a:spLocks noChangeArrowheads="1"/>
          </p:cNvSpPr>
          <p:nvPr/>
        </p:nvSpPr>
        <p:spPr bwMode="auto">
          <a:xfrm>
            <a:off x="5816600" y="4957763"/>
            <a:ext cx="1588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4" name="Rectangle 3761"/>
          <p:cNvSpPr>
            <a:spLocks noChangeArrowheads="1"/>
          </p:cNvSpPr>
          <p:nvPr/>
        </p:nvSpPr>
        <p:spPr bwMode="auto">
          <a:xfrm>
            <a:off x="5818188" y="4957763"/>
            <a:ext cx="1587" cy="488950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5" name="Rectangle 3762"/>
          <p:cNvSpPr>
            <a:spLocks noChangeArrowheads="1"/>
          </p:cNvSpPr>
          <p:nvPr/>
        </p:nvSpPr>
        <p:spPr bwMode="auto">
          <a:xfrm>
            <a:off x="5819775" y="4957763"/>
            <a:ext cx="0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6" name="Rectangle 3763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7" name="Rectangle 3764"/>
          <p:cNvSpPr>
            <a:spLocks noChangeArrowheads="1"/>
          </p:cNvSpPr>
          <p:nvPr/>
        </p:nvSpPr>
        <p:spPr bwMode="auto">
          <a:xfrm>
            <a:off x="5819775" y="4957763"/>
            <a:ext cx="3175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8" name="Rectangle 3765"/>
          <p:cNvSpPr>
            <a:spLocks noChangeArrowheads="1"/>
          </p:cNvSpPr>
          <p:nvPr/>
        </p:nvSpPr>
        <p:spPr bwMode="auto">
          <a:xfrm>
            <a:off x="5822950" y="4957763"/>
            <a:ext cx="1588" cy="4889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89" name="Rectangle 3766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0" name="Rectangle 3767"/>
          <p:cNvSpPr>
            <a:spLocks noChangeArrowheads="1"/>
          </p:cNvSpPr>
          <p:nvPr/>
        </p:nvSpPr>
        <p:spPr bwMode="auto">
          <a:xfrm>
            <a:off x="5824538" y="4957763"/>
            <a:ext cx="1587" cy="4889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1" name="Rectangle 3768"/>
          <p:cNvSpPr>
            <a:spLocks noChangeArrowheads="1"/>
          </p:cNvSpPr>
          <p:nvPr/>
        </p:nvSpPr>
        <p:spPr bwMode="auto">
          <a:xfrm>
            <a:off x="5826125" y="4957763"/>
            <a:ext cx="1588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2" name="Rectangle 3769"/>
          <p:cNvSpPr>
            <a:spLocks noChangeArrowheads="1"/>
          </p:cNvSpPr>
          <p:nvPr/>
        </p:nvSpPr>
        <p:spPr bwMode="auto">
          <a:xfrm>
            <a:off x="5827713" y="4957763"/>
            <a:ext cx="1587" cy="4889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3" name="Rectangle 3770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4" name="Rectangle 3771"/>
          <p:cNvSpPr>
            <a:spLocks noChangeArrowheads="1"/>
          </p:cNvSpPr>
          <p:nvPr/>
        </p:nvSpPr>
        <p:spPr bwMode="auto">
          <a:xfrm>
            <a:off x="5829300" y="4957763"/>
            <a:ext cx="1588" cy="4889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5" name="Rectangle 3772"/>
          <p:cNvSpPr>
            <a:spLocks noChangeArrowheads="1"/>
          </p:cNvSpPr>
          <p:nvPr/>
        </p:nvSpPr>
        <p:spPr bwMode="auto">
          <a:xfrm>
            <a:off x="5830888" y="4957763"/>
            <a:ext cx="1587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6" name="Rectangle 3773"/>
          <p:cNvSpPr>
            <a:spLocks noChangeArrowheads="1"/>
          </p:cNvSpPr>
          <p:nvPr/>
        </p:nvSpPr>
        <p:spPr bwMode="auto">
          <a:xfrm>
            <a:off x="5832475" y="4957763"/>
            <a:ext cx="1588" cy="4889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7" name="Rectangle 3774"/>
          <p:cNvSpPr>
            <a:spLocks noChangeArrowheads="1"/>
          </p:cNvSpPr>
          <p:nvPr/>
        </p:nvSpPr>
        <p:spPr bwMode="auto">
          <a:xfrm>
            <a:off x="5832475" y="4957763"/>
            <a:ext cx="3175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8" name="Rectangle 3775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99" name="Rectangle 3776"/>
          <p:cNvSpPr>
            <a:spLocks noChangeArrowheads="1"/>
          </p:cNvSpPr>
          <p:nvPr/>
        </p:nvSpPr>
        <p:spPr bwMode="auto">
          <a:xfrm>
            <a:off x="5835650" y="4957763"/>
            <a:ext cx="1588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0" name="Rectangle 3777"/>
          <p:cNvSpPr>
            <a:spLocks noChangeArrowheads="1"/>
          </p:cNvSpPr>
          <p:nvPr/>
        </p:nvSpPr>
        <p:spPr bwMode="auto">
          <a:xfrm>
            <a:off x="5837238" y="4957763"/>
            <a:ext cx="1587" cy="488950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1" name="Rectangle 3778"/>
          <p:cNvSpPr>
            <a:spLocks noChangeArrowheads="1"/>
          </p:cNvSpPr>
          <p:nvPr/>
        </p:nvSpPr>
        <p:spPr bwMode="auto">
          <a:xfrm>
            <a:off x="5838825" y="4957763"/>
            <a:ext cx="0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2" name="Rectangle 3779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1B1B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3" name="Rectangle 3780"/>
          <p:cNvSpPr>
            <a:spLocks noChangeArrowheads="1"/>
          </p:cNvSpPr>
          <p:nvPr/>
        </p:nvSpPr>
        <p:spPr bwMode="auto">
          <a:xfrm>
            <a:off x="5838825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4" name="Rectangle 3781"/>
          <p:cNvSpPr>
            <a:spLocks noChangeArrowheads="1"/>
          </p:cNvSpPr>
          <p:nvPr/>
        </p:nvSpPr>
        <p:spPr bwMode="auto">
          <a:xfrm>
            <a:off x="5842000" y="4957763"/>
            <a:ext cx="1588" cy="488950"/>
          </a:xfrm>
          <a:prstGeom prst="rect">
            <a:avLst/>
          </a:pr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5" name="Rectangle 3782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6" name="Rectangle 3783"/>
          <p:cNvSpPr>
            <a:spLocks noChangeArrowheads="1"/>
          </p:cNvSpPr>
          <p:nvPr/>
        </p:nvSpPr>
        <p:spPr bwMode="auto">
          <a:xfrm>
            <a:off x="5843588" y="4957763"/>
            <a:ext cx="1587" cy="488950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7" name="Rectangle 3784"/>
          <p:cNvSpPr>
            <a:spLocks noChangeArrowheads="1"/>
          </p:cNvSpPr>
          <p:nvPr/>
        </p:nvSpPr>
        <p:spPr bwMode="auto">
          <a:xfrm>
            <a:off x="5845175" y="4957763"/>
            <a:ext cx="1588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8" name="Rectangle 3785"/>
          <p:cNvSpPr>
            <a:spLocks noChangeArrowheads="1"/>
          </p:cNvSpPr>
          <p:nvPr/>
        </p:nvSpPr>
        <p:spPr bwMode="auto">
          <a:xfrm>
            <a:off x="5846763" y="4957763"/>
            <a:ext cx="1587" cy="488950"/>
          </a:xfrm>
          <a:prstGeom prst="rect">
            <a:avLst/>
          </a:prstGeom>
          <a:solidFill>
            <a:srgbClr val="B7B7B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09" name="Rectangle 3786"/>
          <p:cNvSpPr>
            <a:spLocks noChangeArrowheads="1"/>
          </p:cNvSpPr>
          <p:nvPr/>
        </p:nvSpPr>
        <p:spPr bwMode="auto">
          <a:xfrm>
            <a:off x="5848350" y="4957763"/>
            <a:ext cx="1588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0" name="Rectangle 3787"/>
          <p:cNvSpPr>
            <a:spLocks noChangeArrowheads="1"/>
          </p:cNvSpPr>
          <p:nvPr/>
        </p:nvSpPr>
        <p:spPr bwMode="auto">
          <a:xfrm>
            <a:off x="5848350" y="4957763"/>
            <a:ext cx="3175" cy="488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1" name="Rectangle 3788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2" name="Rectangle 3789"/>
          <p:cNvSpPr>
            <a:spLocks noChangeArrowheads="1"/>
          </p:cNvSpPr>
          <p:nvPr/>
        </p:nvSpPr>
        <p:spPr bwMode="auto">
          <a:xfrm>
            <a:off x="5851525" y="4957763"/>
            <a:ext cx="1588" cy="48895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3" name="Rectangle 3790"/>
          <p:cNvSpPr>
            <a:spLocks noChangeArrowheads="1"/>
          </p:cNvSpPr>
          <p:nvPr/>
        </p:nvSpPr>
        <p:spPr bwMode="auto">
          <a:xfrm>
            <a:off x="5853113" y="4957763"/>
            <a:ext cx="1587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4" name="Rectangle 3791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5" name="Rectangle 3792"/>
          <p:cNvSpPr>
            <a:spLocks noChangeArrowheads="1"/>
          </p:cNvSpPr>
          <p:nvPr/>
        </p:nvSpPr>
        <p:spPr bwMode="auto">
          <a:xfrm>
            <a:off x="5854700" y="4957763"/>
            <a:ext cx="1588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6" name="Rectangle 3793"/>
          <p:cNvSpPr>
            <a:spLocks noChangeArrowheads="1"/>
          </p:cNvSpPr>
          <p:nvPr/>
        </p:nvSpPr>
        <p:spPr bwMode="auto">
          <a:xfrm>
            <a:off x="5856288" y="4957763"/>
            <a:ext cx="1587" cy="48895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7" name="Rectangle 3794"/>
          <p:cNvSpPr>
            <a:spLocks noChangeArrowheads="1"/>
          </p:cNvSpPr>
          <p:nvPr/>
        </p:nvSpPr>
        <p:spPr bwMode="auto">
          <a:xfrm>
            <a:off x="5751513" y="4957763"/>
            <a:ext cx="106362" cy="4889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8" name="Rectangle 3795"/>
          <p:cNvSpPr>
            <a:spLocks noChangeArrowheads="1"/>
          </p:cNvSpPr>
          <p:nvPr/>
        </p:nvSpPr>
        <p:spPr bwMode="auto">
          <a:xfrm>
            <a:off x="5545138" y="4957763"/>
            <a:ext cx="1587" cy="48895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19" name="Rectangle 3796"/>
          <p:cNvSpPr>
            <a:spLocks noChangeArrowheads="1"/>
          </p:cNvSpPr>
          <p:nvPr/>
        </p:nvSpPr>
        <p:spPr bwMode="auto">
          <a:xfrm>
            <a:off x="5545138" y="4957763"/>
            <a:ext cx="3175" cy="4889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0" name="Rectangle 3797"/>
          <p:cNvSpPr>
            <a:spLocks noChangeArrowheads="1"/>
          </p:cNvSpPr>
          <p:nvPr/>
        </p:nvSpPr>
        <p:spPr bwMode="auto">
          <a:xfrm>
            <a:off x="5548313" y="4957763"/>
            <a:ext cx="4762" cy="488950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1" name="Rectangle 3798"/>
          <p:cNvSpPr>
            <a:spLocks noChangeArrowheads="1"/>
          </p:cNvSpPr>
          <p:nvPr/>
        </p:nvSpPr>
        <p:spPr bwMode="auto">
          <a:xfrm>
            <a:off x="5553075" y="4957763"/>
            <a:ext cx="3175" cy="488950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2" name="Rectangle 3799"/>
          <p:cNvSpPr>
            <a:spLocks noChangeArrowheads="1"/>
          </p:cNvSpPr>
          <p:nvPr/>
        </p:nvSpPr>
        <p:spPr bwMode="auto">
          <a:xfrm>
            <a:off x="5556250" y="4957763"/>
            <a:ext cx="4763" cy="488950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3" name="Rectangle 3800"/>
          <p:cNvSpPr>
            <a:spLocks noChangeArrowheads="1"/>
          </p:cNvSpPr>
          <p:nvPr/>
        </p:nvSpPr>
        <p:spPr bwMode="auto">
          <a:xfrm>
            <a:off x="5561013" y="4957763"/>
            <a:ext cx="6350" cy="488950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4" name="Rectangle 3801"/>
          <p:cNvSpPr>
            <a:spLocks noChangeArrowheads="1"/>
          </p:cNvSpPr>
          <p:nvPr/>
        </p:nvSpPr>
        <p:spPr bwMode="auto">
          <a:xfrm>
            <a:off x="5567363" y="4957763"/>
            <a:ext cx="4762" cy="488950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5" name="Rectangle 3802"/>
          <p:cNvSpPr>
            <a:spLocks noChangeArrowheads="1"/>
          </p:cNvSpPr>
          <p:nvPr/>
        </p:nvSpPr>
        <p:spPr bwMode="auto">
          <a:xfrm>
            <a:off x="5572125" y="4957763"/>
            <a:ext cx="4763" cy="488950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6" name="Rectangle 3803"/>
          <p:cNvSpPr>
            <a:spLocks noChangeArrowheads="1"/>
          </p:cNvSpPr>
          <p:nvPr/>
        </p:nvSpPr>
        <p:spPr bwMode="auto">
          <a:xfrm>
            <a:off x="5576888" y="4957763"/>
            <a:ext cx="3175" cy="4889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7" name="Rectangle 3804"/>
          <p:cNvSpPr>
            <a:spLocks noChangeArrowheads="1"/>
          </p:cNvSpPr>
          <p:nvPr/>
        </p:nvSpPr>
        <p:spPr bwMode="auto">
          <a:xfrm>
            <a:off x="5580063" y="4957763"/>
            <a:ext cx="4762" cy="4889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8" name="Rectangle 3805"/>
          <p:cNvSpPr>
            <a:spLocks noChangeArrowheads="1"/>
          </p:cNvSpPr>
          <p:nvPr/>
        </p:nvSpPr>
        <p:spPr bwMode="auto">
          <a:xfrm>
            <a:off x="5584825" y="4957763"/>
            <a:ext cx="6350" cy="4889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29" name="Rectangle 3806"/>
          <p:cNvSpPr>
            <a:spLocks noChangeArrowheads="1"/>
          </p:cNvSpPr>
          <p:nvPr/>
        </p:nvSpPr>
        <p:spPr bwMode="auto">
          <a:xfrm>
            <a:off x="5591175" y="4957763"/>
            <a:ext cx="4763" cy="488950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0" name="Rectangle 3807"/>
          <p:cNvSpPr>
            <a:spLocks noChangeArrowheads="1"/>
          </p:cNvSpPr>
          <p:nvPr/>
        </p:nvSpPr>
        <p:spPr bwMode="auto">
          <a:xfrm>
            <a:off x="5595938" y="4957763"/>
            <a:ext cx="3175" cy="48895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1" name="Rectangle 3808"/>
          <p:cNvSpPr>
            <a:spLocks noChangeArrowheads="1"/>
          </p:cNvSpPr>
          <p:nvPr/>
        </p:nvSpPr>
        <p:spPr bwMode="auto">
          <a:xfrm>
            <a:off x="5599113" y="4957763"/>
            <a:ext cx="4762" cy="488950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2" name="Rectangle 3809"/>
          <p:cNvSpPr>
            <a:spLocks noChangeArrowheads="1"/>
          </p:cNvSpPr>
          <p:nvPr/>
        </p:nvSpPr>
        <p:spPr bwMode="auto">
          <a:xfrm>
            <a:off x="5603875" y="4957763"/>
            <a:ext cx="4763" cy="488950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3" name="Rectangle 3810"/>
          <p:cNvSpPr>
            <a:spLocks noChangeArrowheads="1"/>
          </p:cNvSpPr>
          <p:nvPr/>
        </p:nvSpPr>
        <p:spPr bwMode="auto">
          <a:xfrm>
            <a:off x="5608638" y="4957763"/>
            <a:ext cx="3175" cy="488950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4" name="Rectangle 3811"/>
          <p:cNvSpPr>
            <a:spLocks noChangeArrowheads="1"/>
          </p:cNvSpPr>
          <p:nvPr/>
        </p:nvSpPr>
        <p:spPr bwMode="auto">
          <a:xfrm>
            <a:off x="5611813" y="4957763"/>
            <a:ext cx="4762" cy="488950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5" name="Rectangle 3812"/>
          <p:cNvSpPr>
            <a:spLocks noChangeArrowheads="1"/>
          </p:cNvSpPr>
          <p:nvPr/>
        </p:nvSpPr>
        <p:spPr bwMode="auto">
          <a:xfrm>
            <a:off x="5616575" y="4957763"/>
            <a:ext cx="4763" cy="4889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6" name="Rectangle 3813"/>
          <p:cNvSpPr>
            <a:spLocks noChangeArrowheads="1"/>
          </p:cNvSpPr>
          <p:nvPr/>
        </p:nvSpPr>
        <p:spPr bwMode="auto">
          <a:xfrm>
            <a:off x="5621338" y="4957763"/>
            <a:ext cx="4762" cy="4889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7637" name="Group 3814"/>
          <p:cNvGrpSpPr>
            <a:grpSpLocks/>
          </p:cNvGrpSpPr>
          <p:nvPr/>
        </p:nvGrpSpPr>
        <p:grpSpPr bwMode="auto">
          <a:xfrm>
            <a:off x="5491163" y="4957763"/>
            <a:ext cx="354012" cy="488950"/>
            <a:chOff x="3459" y="3123"/>
            <a:chExt cx="223" cy="308"/>
          </a:xfrm>
        </p:grpSpPr>
        <p:sp>
          <p:nvSpPr>
            <p:cNvPr id="210154" name="Rectangle 3815"/>
            <p:cNvSpPr>
              <a:spLocks noChangeArrowheads="1"/>
            </p:cNvSpPr>
            <p:nvPr/>
          </p:nvSpPr>
          <p:spPr bwMode="auto">
            <a:xfrm>
              <a:off x="3544" y="3123"/>
              <a:ext cx="3" cy="308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5" name="Rectangle 3816"/>
            <p:cNvSpPr>
              <a:spLocks noChangeArrowheads="1"/>
            </p:cNvSpPr>
            <p:nvPr/>
          </p:nvSpPr>
          <p:spPr bwMode="auto">
            <a:xfrm>
              <a:off x="3547" y="3123"/>
              <a:ext cx="4" cy="3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6" name="Rectangle 3817"/>
            <p:cNvSpPr>
              <a:spLocks noChangeArrowheads="1"/>
            </p:cNvSpPr>
            <p:nvPr/>
          </p:nvSpPr>
          <p:spPr bwMode="auto">
            <a:xfrm>
              <a:off x="3551" y="3123"/>
              <a:ext cx="2" cy="308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7" name="Rectangle 3818"/>
            <p:cNvSpPr>
              <a:spLocks noChangeArrowheads="1"/>
            </p:cNvSpPr>
            <p:nvPr/>
          </p:nvSpPr>
          <p:spPr bwMode="auto">
            <a:xfrm>
              <a:off x="3553" y="3123"/>
              <a:ext cx="3" cy="3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8" name="Rectangle 3819"/>
            <p:cNvSpPr>
              <a:spLocks noChangeArrowheads="1"/>
            </p:cNvSpPr>
            <p:nvPr/>
          </p:nvSpPr>
          <p:spPr bwMode="auto">
            <a:xfrm>
              <a:off x="3556" y="3123"/>
              <a:ext cx="3" cy="308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9" name="Rectangle 3820"/>
            <p:cNvSpPr>
              <a:spLocks noChangeArrowheads="1"/>
            </p:cNvSpPr>
            <p:nvPr/>
          </p:nvSpPr>
          <p:spPr bwMode="auto">
            <a:xfrm>
              <a:off x="3559" y="3123"/>
              <a:ext cx="2" cy="308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0" name="Rectangle 3821"/>
            <p:cNvSpPr>
              <a:spLocks noChangeArrowheads="1"/>
            </p:cNvSpPr>
            <p:nvPr/>
          </p:nvSpPr>
          <p:spPr bwMode="auto">
            <a:xfrm>
              <a:off x="3561" y="3123"/>
              <a:ext cx="3" cy="308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1" name="Rectangle 3822"/>
            <p:cNvSpPr>
              <a:spLocks noChangeArrowheads="1"/>
            </p:cNvSpPr>
            <p:nvPr/>
          </p:nvSpPr>
          <p:spPr bwMode="auto">
            <a:xfrm>
              <a:off x="3564" y="3123"/>
              <a:ext cx="3" cy="308"/>
            </a:xfrm>
            <a:prstGeom prst="rect">
              <a:avLst/>
            </a:pr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2" name="Rectangle 3823"/>
            <p:cNvSpPr>
              <a:spLocks noChangeArrowheads="1"/>
            </p:cNvSpPr>
            <p:nvPr/>
          </p:nvSpPr>
          <p:spPr bwMode="auto">
            <a:xfrm>
              <a:off x="3567" y="3123"/>
              <a:ext cx="3" cy="308"/>
            </a:xfrm>
            <a:prstGeom prst="rect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3" name="Rectangle 3824"/>
            <p:cNvSpPr>
              <a:spLocks noChangeArrowheads="1"/>
            </p:cNvSpPr>
            <p:nvPr/>
          </p:nvSpPr>
          <p:spPr bwMode="auto">
            <a:xfrm>
              <a:off x="3570" y="3123"/>
              <a:ext cx="3" cy="308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4" name="Rectangle 3825"/>
            <p:cNvSpPr>
              <a:spLocks noChangeArrowheads="1"/>
            </p:cNvSpPr>
            <p:nvPr/>
          </p:nvSpPr>
          <p:spPr bwMode="auto">
            <a:xfrm>
              <a:off x="3573" y="3123"/>
              <a:ext cx="3" cy="30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5" name="Rectangle 3826"/>
            <p:cNvSpPr>
              <a:spLocks noChangeArrowheads="1"/>
            </p:cNvSpPr>
            <p:nvPr/>
          </p:nvSpPr>
          <p:spPr bwMode="auto">
            <a:xfrm>
              <a:off x="3576" y="3123"/>
              <a:ext cx="3" cy="308"/>
            </a:xfrm>
            <a:prstGeom prst="rect">
              <a:avLst/>
            </a:pr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6" name="Rectangle 3827"/>
            <p:cNvSpPr>
              <a:spLocks noChangeArrowheads="1"/>
            </p:cNvSpPr>
            <p:nvPr/>
          </p:nvSpPr>
          <p:spPr bwMode="auto">
            <a:xfrm>
              <a:off x="3579" y="3123"/>
              <a:ext cx="3" cy="308"/>
            </a:xfrm>
            <a:prstGeom prst="rect">
              <a:avLst/>
            </a:pr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7" name="Rectangle 3828"/>
            <p:cNvSpPr>
              <a:spLocks noChangeArrowheads="1"/>
            </p:cNvSpPr>
            <p:nvPr/>
          </p:nvSpPr>
          <p:spPr bwMode="auto">
            <a:xfrm>
              <a:off x="3582" y="3123"/>
              <a:ext cx="3" cy="308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8" name="Rectangle 3829"/>
            <p:cNvSpPr>
              <a:spLocks noChangeArrowheads="1"/>
            </p:cNvSpPr>
            <p:nvPr/>
          </p:nvSpPr>
          <p:spPr bwMode="auto">
            <a:xfrm>
              <a:off x="3585" y="3123"/>
              <a:ext cx="3" cy="30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69" name="Rectangle 3830"/>
            <p:cNvSpPr>
              <a:spLocks noChangeArrowheads="1"/>
            </p:cNvSpPr>
            <p:nvPr/>
          </p:nvSpPr>
          <p:spPr bwMode="auto">
            <a:xfrm>
              <a:off x="3588" y="3123"/>
              <a:ext cx="3" cy="308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0" name="Rectangle 3831"/>
            <p:cNvSpPr>
              <a:spLocks noChangeArrowheads="1"/>
            </p:cNvSpPr>
            <p:nvPr/>
          </p:nvSpPr>
          <p:spPr bwMode="auto">
            <a:xfrm>
              <a:off x="3591" y="3123"/>
              <a:ext cx="3" cy="308"/>
            </a:xfrm>
            <a:prstGeom prst="rect">
              <a:avLst/>
            </a:pr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1" name="Rectangle 3832"/>
            <p:cNvSpPr>
              <a:spLocks noChangeArrowheads="1"/>
            </p:cNvSpPr>
            <p:nvPr/>
          </p:nvSpPr>
          <p:spPr bwMode="auto">
            <a:xfrm>
              <a:off x="3594" y="3123"/>
              <a:ext cx="3" cy="308"/>
            </a:xfrm>
            <a:prstGeom prst="rect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2" name="Rectangle 3833"/>
            <p:cNvSpPr>
              <a:spLocks noChangeArrowheads="1"/>
            </p:cNvSpPr>
            <p:nvPr/>
          </p:nvSpPr>
          <p:spPr bwMode="auto">
            <a:xfrm>
              <a:off x="3597" y="3123"/>
              <a:ext cx="2" cy="308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3" name="Rectangle 3834"/>
            <p:cNvSpPr>
              <a:spLocks noChangeArrowheads="1"/>
            </p:cNvSpPr>
            <p:nvPr/>
          </p:nvSpPr>
          <p:spPr bwMode="auto">
            <a:xfrm>
              <a:off x="3599" y="3123"/>
              <a:ext cx="3" cy="308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4" name="Rectangle 3835"/>
            <p:cNvSpPr>
              <a:spLocks noChangeArrowheads="1"/>
            </p:cNvSpPr>
            <p:nvPr/>
          </p:nvSpPr>
          <p:spPr bwMode="auto">
            <a:xfrm>
              <a:off x="3602" y="3123"/>
              <a:ext cx="3" cy="308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5" name="Rectangle 3836"/>
            <p:cNvSpPr>
              <a:spLocks noChangeArrowheads="1"/>
            </p:cNvSpPr>
            <p:nvPr/>
          </p:nvSpPr>
          <p:spPr bwMode="auto">
            <a:xfrm>
              <a:off x="3605" y="3123"/>
              <a:ext cx="2" cy="308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6" name="Rectangle 3837"/>
            <p:cNvSpPr>
              <a:spLocks noChangeArrowheads="1"/>
            </p:cNvSpPr>
            <p:nvPr/>
          </p:nvSpPr>
          <p:spPr bwMode="auto">
            <a:xfrm>
              <a:off x="3607" y="3123"/>
              <a:ext cx="4" cy="30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7" name="Rectangle 3838"/>
            <p:cNvSpPr>
              <a:spLocks noChangeArrowheads="1"/>
            </p:cNvSpPr>
            <p:nvPr/>
          </p:nvSpPr>
          <p:spPr bwMode="auto">
            <a:xfrm>
              <a:off x="3611" y="3123"/>
              <a:ext cx="3" cy="308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8" name="Rectangle 3839"/>
            <p:cNvSpPr>
              <a:spLocks noChangeArrowheads="1"/>
            </p:cNvSpPr>
            <p:nvPr/>
          </p:nvSpPr>
          <p:spPr bwMode="auto">
            <a:xfrm>
              <a:off x="3614" y="3123"/>
              <a:ext cx="3" cy="308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79" name="Rectangle 3840"/>
            <p:cNvSpPr>
              <a:spLocks noChangeArrowheads="1"/>
            </p:cNvSpPr>
            <p:nvPr/>
          </p:nvSpPr>
          <p:spPr bwMode="auto">
            <a:xfrm>
              <a:off x="3617" y="3123"/>
              <a:ext cx="2" cy="308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0" name="Rectangle 3841"/>
            <p:cNvSpPr>
              <a:spLocks noChangeArrowheads="1"/>
            </p:cNvSpPr>
            <p:nvPr/>
          </p:nvSpPr>
          <p:spPr bwMode="auto">
            <a:xfrm>
              <a:off x="3619" y="3123"/>
              <a:ext cx="3" cy="308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1" name="Rectangle 3842"/>
            <p:cNvSpPr>
              <a:spLocks noChangeArrowheads="1"/>
            </p:cNvSpPr>
            <p:nvPr/>
          </p:nvSpPr>
          <p:spPr bwMode="auto">
            <a:xfrm>
              <a:off x="3622" y="3123"/>
              <a:ext cx="1" cy="3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2" name="Rectangle 3843"/>
            <p:cNvSpPr>
              <a:spLocks noChangeArrowheads="1"/>
            </p:cNvSpPr>
            <p:nvPr/>
          </p:nvSpPr>
          <p:spPr bwMode="auto">
            <a:xfrm>
              <a:off x="3493" y="3123"/>
              <a:ext cx="130" cy="30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3" name="Rectangle 3844"/>
            <p:cNvSpPr>
              <a:spLocks noChangeArrowheads="1"/>
            </p:cNvSpPr>
            <p:nvPr/>
          </p:nvSpPr>
          <p:spPr bwMode="auto">
            <a:xfrm>
              <a:off x="3459" y="3137"/>
              <a:ext cx="1" cy="28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4" name="Rectangle 3845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5" name="Rectangle 3846"/>
            <p:cNvSpPr>
              <a:spLocks noChangeArrowheads="1"/>
            </p:cNvSpPr>
            <p:nvPr/>
          </p:nvSpPr>
          <p:spPr bwMode="auto">
            <a:xfrm>
              <a:off x="3460" y="3137"/>
              <a:ext cx="1" cy="284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6" name="Rectangle 3847"/>
            <p:cNvSpPr>
              <a:spLocks noChangeArrowheads="1"/>
            </p:cNvSpPr>
            <p:nvPr/>
          </p:nvSpPr>
          <p:spPr bwMode="auto">
            <a:xfrm>
              <a:off x="3461" y="3137"/>
              <a:ext cx="1" cy="284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7" name="Rectangle 3848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8" name="Rectangle 3849"/>
            <p:cNvSpPr>
              <a:spLocks noChangeArrowheads="1"/>
            </p:cNvSpPr>
            <p:nvPr/>
          </p:nvSpPr>
          <p:spPr bwMode="auto">
            <a:xfrm>
              <a:off x="3462" y="3137"/>
              <a:ext cx="1" cy="284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89" name="Rectangle 3850"/>
            <p:cNvSpPr>
              <a:spLocks noChangeArrowheads="1"/>
            </p:cNvSpPr>
            <p:nvPr/>
          </p:nvSpPr>
          <p:spPr bwMode="auto">
            <a:xfrm>
              <a:off x="3463" y="3137"/>
              <a:ext cx="1" cy="284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0" name="Rectangle 3851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2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1" name="Rectangle 3852"/>
            <p:cNvSpPr>
              <a:spLocks noChangeArrowheads="1"/>
            </p:cNvSpPr>
            <p:nvPr/>
          </p:nvSpPr>
          <p:spPr bwMode="auto">
            <a:xfrm>
              <a:off x="3464" y="3137"/>
              <a:ext cx="1" cy="284"/>
            </a:xfrm>
            <a:prstGeom prst="rect">
              <a:avLst/>
            </a:pr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2" name="Rectangle 3853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3" name="Rectangle 3854"/>
            <p:cNvSpPr>
              <a:spLocks noChangeArrowheads="1"/>
            </p:cNvSpPr>
            <p:nvPr/>
          </p:nvSpPr>
          <p:spPr bwMode="auto">
            <a:xfrm>
              <a:off x="3465" y="3137"/>
              <a:ext cx="1" cy="284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4" name="Rectangle 3855"/>
            <p:cNvSpPr>
              <a:spLocks noChangeArrowheads="1"/>
            </p:cNvSpPr>
            <p:nvPr/>
          </p:nvSpPr>
          <p:spPr bwMode="auto">
            <a:xfrm>
              <a:off x="3466" y="3137"/>
              <a:ext cx="1" cy="284"/>
            </a:xfrm>
            <a:prstGeom prst="rect">
              <a:avLst/>
            </a:prstGeom>
            <a:solidFill>
              <a:srgbClr val="797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5" name="Rectangle 3856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B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6" name="Rectangle 3857"/>
            <p:cNvSpPr>
              <a:spLocks noChangeArrowheads="1"/>
            </p:cNvSpPr>
            <p:nvPr/>
          </p:nvSpPr>
          <p:spPr bwMode="auto">
            <a:xfrm>
              <a:off x="3467" y="3137"/>
              <a:ext cx="1" cy="284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7" name="Rectangle 3858"/>
            <p:cNvSpPr>
              <a:spLocks noChangeArrowheads="1"/>
            </p:cNvSpPr>
            <p:nvPr/>
          </p:nvSpPr>
          <p:spPr bwMode="auto">
            <a:xfrm>
              <a:off x="3468" y="3137"/>
              <a:ext cx="1" cy="284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8" name="Rectangle 3859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99" name="Rectangle 3860"/>
            <p:cNvSpPr>
              <a:spLocks noChangeArrowheads="1"/>
            </p:cNvSpPr>
            <p:nvPr/>
          </p:nvSpPr>
          <p:spPr bwMode="auto">
            <a:xfrm>
              <a:off x="3469" y="3137"/>
              <a:ext cx="1" cy="284"/>
            </a:xfrm>
            <a:prstGeom prst="rect">
              <a:avLst/>
            </a:pr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0" name="Rectangle 3861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3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1" name="Rectangle 3862"/>
            <p:cNvSpPr>
              <a:spLocks noChangeArrowheads="1"/>
            </p:cNvSpPr>
            <p:nvPr/>
          </p:nvSpPr>
          <p:spPr bwMode="auto">
            <a:xfrm>
              <a:off x="3470" y="3137"/>
              <a:ext cx="1" cy="284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2" name="Rectangle 3863"/>
            <p:cNvSpPr>
              <a:spLocks noChangeArrowheads="1"/>
            </p:cNvSpPr>
            <p:nvPr/>
          </p:nvSpPr>
          <p:spPr bwMode="auto">
            <a:xfrm>
              <a:off x="3471" y="3137"/>
              <a:ext cx="1" cy="284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3" name="Rectangle 3864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4" name="Rectangle 3865"/>
            <p:cNvSpPr>
              <a:spLocks noChangeArrowheads="1"/>
            </p:cNvSpPr>
            <p:nvPr/>
          </p:nvSpPr>
          <p:spPr bwMode="auto">
            <a:xfrm>
              <a:off x="3472" y="3137"/>
              <a:ext cx="1" cy="284"/>
            </a:xfrm>
            <a:prstGeom prst="rect">
              <a:avLst/>
            </a:pr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5" name="Rectangle 3866"/>
            <p:cNvSpPr>
              <a:spLocks noChangeArrowheads="1"/>
            </p:cNvSpPr>
            <p:nvPr/>
          </p:nvSpPr>
          <p:spPr bwMode="auto">
            <a:xfrm>
              <a:off x="3473" y="3137"/>
              <a:ext cx="1" cy="284"/>
            </a:xfrm>
            <a:prstGeom prst="rect">
              <a:avLst/>
            </a:prstGeom>
            <a:solidFill>
              <a:srgbClr val="8B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6" name="Rectangle 3867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D8D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7" name="Rectangle 3868"/>
            <p:cNvSpPr>
              <a:spLocks noChangeArrowheads="1"/>
            </p:cNvSpPr>
            <p:nvPr/>
          </p:nvSpPr>
          <p:spPr bwMode="auto">
            <a:xfrm>
              <a:off x="3474" y="3137"/>
              <a:ext cx="1" cy="284"/>
            </a:xfrm>
            <a:prstGeom prst="rect">
              <a:avLst/>
            </a:prstGeom>
            <a:solidFill>
              <a:srgbClr val="8F8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8" name="Rectangle 3869"/>
            <p:cNvSpPr>
              <a:spLocks noChangeArrowheads="1"/>
            </p:cNvSpPr>
            <p:nvPr/>
          </p:nvSpPr>
          <p:spPr bwMode="auto">
            <a:xfrm>
              <a:off x="3475" y="3137"/>
              <a:ext cx="1" cy="284"/>
            </a:xfrm>
            <a:prstGeom prst="rect">
              <a:avLst/>
            </a:prstGeom>
            <a:solidFill>
              <a:srgbClr val="909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09" name="Rectangle 3870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0" name="Rectangle 3871"/>
            <p:cNvSpPr>
              <a:spLocks noChangeArrowheads="1"/>
            </p:cNvSpPr>
            <p:nvPr/>
          </p:nvSpPr>
          <p:spPr bwMode="auto">
            <a:xfrm>
              <a:off x="3476" y="3137"/>
              <a:ext cx="1" cy="284"/>
            </a:xfrm>
            <a:prstGeom prst="rect">
              <a:avLst/>
            </a:pr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1" name="Rectangle 3872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2" name="Rectangle 3873"/>
            <p:cNvSpPr>
              <a:spLocks noChangeArrowheads="1"/>
            </p:cNvSpPr>
            <p:nvPr/>
          </p:nvSpPr>
          <p:spPr bwMode="auto">
            <a:xfrm>
              <a:off x="3477" y="3137"/>
              <a:ext cx="1" cy="284"/>
            </a:xfrm>
            <a:prstGeom prst="rect">
              <a:avLst/>
            </a:prstGeom>
            <a:solidFill>
              <a:srgbClr val="989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3" name="Rectangle 3874"/>
            <p:cNvSpPr>
              <a:spLocks noChangeArrowheads="1"/>
            </p:cNvSpPr>
            <p:nvPr/>
          </p:nvSpPr>
          <p:spPr bwMode="auto">
            <a:xfrm>
              <a:off x="3478" y="3137"/>
              <a:ext cx="1" cy="284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4" name="Rectangle 3875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5" name="Rectangle 3876"/>
            <p:cNvSpPr>
              <a:spLocks noChangeArrowheads="1"/>
            </p:cNvSpPr>
            <p:nvPr/>
          </p:nvSpPr>
          <p:spPr bwMode="auto">
            <a:xfrm>
              <a:off x="3479" y="3137"/>
              <a:ext cx="1" cy="284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6" name="Rectangle 3877"/>
            <p:cNvSpPr>
              <a:spLocks noChangeArrowheads="1"/>
            </p:cNvSpPr>
            <p:nvPr/>
          </p:nvSpPr>
          <p:spPr bwMode="auto">
            <a:xfrm>
              <a:off x="3480" y="3137"/>
              <a:ext cx="1" cy="284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7" name="Rectangle 3878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8" name="Rectangle 3879"/>
            <p:cNvSpPr>
              <a:spLocks noChangeArrowheads="1"/>
            </p:cNvSpPr>
            <p:nvPr/>
          </p:nvSpPr>
          <p:spPr bwMode="auto">
            <a:xfrm>
              <a:off x="3481" y="3137"/>
              <a:ext cx="1" cy="284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19" name="Rectangle 3880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0" name="Rectangle 3881"/>
            <p:cNvSpPr>
              <a:spLocks noChangeArrowheads="1"/>
            </p:cNvSpPr>
            <p:nvPr/>
          </p:nvSpPr>
          <p:spPr bwMode="auto">
            <a:xfrm>
              <a:off x="3482" y="3137"/>
              <a:ext cx="1" cy="28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1" name="Rectangle 3882"/>
            <p:cNvSpPr>
              <a:spLocks noChangeArrowheads="1"/>
            </p:cNvSpPr>
            <p:nvPr/>
          </p:nvSpPr>
          <p:spPr bwMode="auto">
            <a:xfrm>
              <a:off x="3483" y="3137"/>
              <a:ext cx="1" cy="284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2" name="Rectangle 3883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3" name="Rectangle 3884"/>
            <p:cNvSpPr>
              <a:spLocks noChangeArrowheads="1"/>
            </p:cNvSpPr>
            <p:nvPr/>
          </p:nvSpPr>
          <p:spPr bwMode="auto">
            <a:xfrm>
              <a:off x="3484" y="3137"/>
              <a:ext cx="1" cy="284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4" name="Rectangle 3885"/>
            <p:cNvSpPr>
              <a:spLocks noChangeArrowheads="1"/>
            </p:cNvSpPr>
            <p:nvPr/>
          </p:nvSpPr>
          <p:spPr bwMode="auto">
            <a:xfrm>
              <a:off x="3485" y="3137"/>
              <a:ext cx="1" cy="284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5" name="Rectangle 3886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6" name="Rectangle 3887"/>
            <p:cNvSpPr>
              <a:spLocks noChangeArrowheads="1"/>
            </p:cNvSpPr>
            <p:nvPr/>
          </p:nvSpPr>
          <p:spPr bwMode="auto">
            <a:xfrm>
              <a:off x="3486" y="3137"/>
              <a:ext cx="1" cy="284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7" name="Rectangle 3888"/>
            <p:cNvSpPr>
              <a:spLocks noChangeArrowheads="1"/>
            </p:cNvSpPr>
            <p:nvPr/>
          </p:nvSpPr>
          <p:spPr bwMode="auto">
            <a:xfrm>
              <a:off x="3487" y="3137"/>
              <a:ext cx="1" cy="284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8" name="Rectangle 3889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29" name="Rectangle 3890"/>
            <p:cNvSpPr>
              <a:spLocks noChangeArrowheads="1"/>
            </p:cNvSpPr>
            <p:nvPr/>
          </p:nvSpPr>
          <p:spPr bwMode="auto">
            <a:xfrm>
              <a:off x="3488" y="3137"/>
              <a:ext cx="1" cy="28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0" name="Rectangle 3891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1" name="Rectangle 3892"/>
            <p:cNvSpPr>
              <a:spLocks noChangeArrowheads="1"/>
            </p:cNvSpPr>
            <p:nvPr/>
          </p:nvSpPr>
          <p:spPr bwMode="auto">
            <a:xfrm>
              <a:off x="3489" y="3137"/>
              <a:ext cx="1" cy="284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2" name="Rectangle 3893"/>
            <p:cNvSpPr>
              <a:spLocks noChangeArrowheads="1"/>
            </p:cNvSpPr>
            <p:nvPr/>
          </p:nvSpPr>
          <p:spPr bwMode="auto">
            <a:xfrm>
              <a:off x="3490" y="3137"/>
              <a:ext cx="1" cy="284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3" name="Rectangle 3894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4" name="Rectangle 3895"/>
            <p:cNvSpPr>
              <a:spLocks noChangeArrowheads="1"/>
            </p:cNvSpPr>
            <p:nvPr/>
          </p:nvSpPr>
          <p:spPr bwMode="auto">
            <a:xfrm>
              <a:off x="3491" y="3137"/>
              <a:ext cx="1" cy="284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5" name="Rectangle 3896"/>
            <p:cNvSpPr>
              <a:spLocks noChangeArrowheads="1"/>
            </p:cNvSpPr>
            <p:nvPr/>
          </p:nvSpPr>
          <p:spPr bwMode="auto">
            <a:xfrm>
              <a:off x="3492" y="3137"/>
              <a:ext cx="1" cy="284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6" name="Rectangle 3897"/>
            <p:cNvSpPr>
              <a:spLocks noChangeArrowheads="1"/>
            </p:cNvSpPr>
            <p:nvPr/>
          </p:nvSpPr>
          <p:spPr bwMode="auto">
            <a:xfrm>
              <a:off x="3493" y="3137"/>
              <a:ext cx="1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7" name="Rectangle 3898"/>
            <p:cNvSpPr>
              <a:spLocks noChangeArrowheads="1"/>
            </p:cNvSpPr>
            <p:nvPr/>
          </p:nvSpPr>
          <p:spPr bwMode="auto">
            <a:xfrm>
              <a:off x="3459" y="3138"/>
              <a:ext cx="34" cy="283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8" name="Rectangle 3899"/>
            <p:cNvSpPr>
              <a:spLocks noChangeArrowheads="1"/>
            </p:cNvSpPr>
            <p:nvPr/>
          </p:nvSpPr>
          <p:spPr bwMode="auto">
            <a:xfrm>
              <a:off x="3467" y="3147"/>
              <a:ext cx="26" cy="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39" name="Rectangle 3900"/>
            <p:cNvSpPr>
              <a:spLocks noChangeArrowheads="1"/>
            </p:cNvSpPr>
            <p:nvPr/>
          </p:nvSpPr>
          <p:spPr bwMode="auto">
            <a:xfrm>
              <a:off x="3467" y="3147"/>
              <a:ext cx="26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0" name="Rectangle 3901"/>
            <p:cNvSpPr>
              <a:spLocks noChangeArrowheads="1"/>
            </p:cNvSpPr>
            <p:nvPr/>
          </p:nvSpPr>
          <p:spPr bwMode="auto">
            <a:xfrm>
              <a:off x="3467" y="3150"/>
              <a:ext cx="26" cy="4"/>
            </a:xfrm>
            <a:prstGeom prst="rect">
              <a:avLst/>
            </a:prstGeom>
            <a:solidFill>
              <a:srgbClr val="F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1" name="Rectangle 3902"/>
            <p:cNvSpPr>
              <a:spLocks noChangeArrowheads="1"/>
            </p:cNvSpPr>
            <p:nvPr/>
          </p:nvSpPr>
          <p:spPr bwMode="auto">
            <a:xfrm>
              <a:off x="3467" y="3154"/>
              <a:ext cx="26" cy="5"/>
            </a:xfrm>
            <a:prstGeom prst="rect">
              <a:avLst/>
            </a:prstGeom>
            <a:solidFill>
              <a:srgbClr val="F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2" name="Rectangle 3903"/>
            <p:cNvSpPr>
              <a:spLocks noChangeArrowheads="1"/>
            </p:cNvSpPr>
            <p:nvPr/>
          </p:nvSpPr>
          <p:spPr bwMode="auto">
            <a:xfrm>
              <a:off x="3467" y="3159"/>
              <a:ext cx="26" cy="4"/>
            </a:xfrm>
            <a:prstGeom prst="rect">
              <a:avLst/>
            </a:prstGeom>
            <a:solidFill>
              <a:srgbClr val="F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3" name="Rectangle 3904"/>
            <p:cNvSpPr>
              <a:spLocks noChangeArrowheads="1"/>
            </p:cNvSpPr>
            <p:nvPr/>
          </p:nvSpPr>
          <p:spPr bwMode="auto">
            <a:xfrm>
              <a:off x="3467" y="3163"/>
              <a:ext cx="26" cy="4"/>
            </a:xfrm>
            <a:prstGeom prst="rect">
              <a:avLst/>
            </a:prstGeom>
            <a:solidFill>
              <a:srgbClr val="F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4" name="Rectangle 3905"/>
            <p:cNvSpPr>
              <a:spLocks noChangeArrowheads="1"/>
            </p:cNvSpPr>
            <p:nvPr/>
          </p:nvSpPr>
          <p:spPr bwMode="auto">
            <a:xfrm>
              <a:off x="3467" y="3167"/>
              <a:ext cx="26" cy="4"/>
            </a:xfrm>
            <a:prstGeom prst="rect">
              <a:avLst/>
            </a:prstGeom>
            <a:solidFill>
              <a:srgbClr val="F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5" name="Rectangle 3906"/>
            <p:cNvSpPr>
              <a:spLocks noChangeArrowheads="1"/>
            </p:cNvSpPr>
            <p:nvPr/>
          </p:nvSpPr>
          <p:spPr bwMode="auto">
            <a:xfrm>
              <a:off x="3467" y="3171"/>
              <a:ext cx="26" cy="4"/>
            </a:xfrm>
            <a:prstGeom prst="rect">
              <a:avLst/>
            </a:prstGeom>
            <a:solidFill>
              <a:srgbClr val="F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6" name="Rectangle 3907"/>
            <p:cNvSpPr>
              <a:spLocks noChangeArrowheads="1"/>
            </p:cNvSpPr>
            <p:nvPr/>
          </p:nvSpPr>
          <p:spPr bwMode="auto">
            <a:xfrm>
              <a:off x="3467" y="3175"/>
              <a:ext cx="26" cy="5"/>
            </a:xfrm>
            <a:prstGeom prst="rect">
              <a:avLst/>
            </a:prstGeom>
            <a:solidFill>
              <a:srgbClr val="F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7" name="Rectangle 3908"/>
            <p:cNvSpPr>
              <a:spLocks noChangeArrowheads="1"/>
            </p:cNvSpPr>
            <p:nvPr/>
          </p:nvSpPr>
          <p:spPr bwMode="auto">
            <a:xfrm>
              <a:off x="3467" y="3180"/>
              <a:ext cx="26" cy="3"/>
            </a:xfrm>
            <a:prstGeom prst="rect">
              <a:avLst/>
            </a:prstGeom>
            <a:solidFill>
              <a:srgbClr val="E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8" name="Rectangle 3909"/>
            <p:cNvSpPr>
              <a:spLocks noChangeArrowheads="1"/>
            </p:cNvSpPr>
            <p:nvPr/>
          </p:nvSpPr>
          <p:spPr bwMode="auto">
            <a:xfrm>
              <a:off x="3467" y="3183"/>
              <a:ext cx="26" cy="5"/>
            </a:xfrm>
            <a:prstGeom prst="rect">
              <a:avLst/>
            </a:prstGeom>
            <a:solidFill>
              <a:srgbClr val="E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49" name="Rectangle 3910"/>
            <p:cNvSpPr>
              <a:spLocks noChangeArrowheads="1"/>
            </p:cNvSpPr>
            <p:nvPr/>
          </p:nvSpPr>
          <p:spPr bwMode="auto">
            <a:xfrm>
              <a:off x="3467" y="3188"/>
              <a:ext cx="26" cy="4"/>
            </a:xfrm>
            <a:prstGeom prst="rect">
              <a:avLst/>
            </a:prstGeom>
            <a:solidFill>
              <a:srgbClr val="E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0" name="Rectangle 3911"/>
            <p:cNvSpPr>
              <a:spLocks noChangeArrowheads="1"/>
            </p:cNvSpPr>
            <p:nvPr/>
          </p:nvSpPr>
          <p:spPr bwMode="auto">
            <a:xfrm>
              <a:off x="3467" y="3192"/>
              <a:ext cx="26" cy="4"/>
            </a:xfrm>
            <a:prstGeom prst="rect">
              <a:avLst/>
            </a:prstGeom>
            <a:solidFill>
              <a:srgbClr val="E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1" name="Rectangle 3912"/>
            <p:cNvSpPr>
              <a:spLocks noChangeArrowheads="1"/>
            </p:cNvSpPr>
            <p:nvPr/>
          </p:nvSpPr>
          <p:spPr bwMode="auto">
            <a:xfrm>
              <a:off x="3467" y="3196"/>
              <a:ext cx="26" cy="4"/>
            </a:xfrm>
            <a:prstGeom prst="rect">
              <a:avLst/>
            </a:prstGeom>
            <a:solidFill>
              <a:srgbClr val="E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2" name="Rectangle 3913"/>
            <p:cNvSpPr>
              <a:spLocks noChangeArrowheads="1"/>
            </p:cNvSpPr>
            <p:nvPr/>
          </p:nvSpPr>
          <p:spPr bwMode="auto">
            <a:xfrm>
              <a:off x="3467" y="3200"/>
              <a:ext cx="26" cy="4"/>
            </a:xfrm>
            <a:prstGeom prst="rect">
              <a:avLst/>
            </a:prstGeom>
            <a:solidFill>
              <a:srgbClr val="E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3" name="Rectangle 3914"/>
            <p:cNvSpPr>
              <a:spLocks noChangeArrowheads="1"/>
            </p:cNvSpPr>
            <p:nvPr/>
          </p:nvSpPr>
          <p:spPr bwMode="auto">
            <a:xfrm>
              <a:off x="3467" y="3204"/>
              <a:ext cx="26" cy="5"/>
            </a:xfrm>
            <a:prstGeom prst="rect">
              <a:avLst/>
            </a:prstGeom>
            <a:solidFill>
              <a:srgbClr val="E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4" name="Rectangle 3915"/>
            <p:cNvSpPr>
              <a:spLocks noChangeArrowheads="1"/>
            </p:cNvSpPr>
            <p:nvPr/>
          </p:nvSpPr>
          <p:spPr bwMode="auto">
            <a:xfrm>
              <a:off x="3467" y="3209"/>
              <a:ext cx="26" cy="3"/>
            </a:xfrm>
            <a:prstGeom prst="rect">
              <a:avLst/>
            </a:prstGeom>
            <a:solidFill>
              <a:srgbClr val="E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5" name="Rectangle 3916"/>
            <p:cNvSpPr>
              <a:spLocks noChangeArrowheads="1"/>
            </p:cNvSpPr>
            <p:nvPr/>
          </p:nvSpPr>
          <p:spPr bwMode="auto">
            <a:xfrm>
              <a:off x="3467" y="3212"/>
              <a:ext cx="26" cy="5"/>
            </a:xfrm>
            <a:prstGeom prst="rect">
              <a:avLst/>
            </a:prstGeom>
            <a:solidFill>
              <a:srgbClr val="D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6" name="Rectangle 3917"/>
            <p:cNvSpPr>
              <a:spLocks noChangeArrowheads="1"/>
            </p:cNvSpPr>
            <p:nvPr/>
          </p:nvSpPr>
          <p:spPr bwMode="auto">
            <a:xfrm>
              <a:off x="3467" y="3217"/>
              <a:ext cx="26" cy="4"/>
            </a:xfrm>
            <a:prstGeom prst="rect">
              <a:avLst/>
            </a:prstGeom>
            <a:solidFill>
              <a:srgbClr val="D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7" name="Rectangle 3918"/>
            <p:cNvSpPr>
              <a:spLocks noChangeArrowheads="1"/>
            </p:cNvSpPr>
            <p:nvPr/>
          </p:nvSpPr>
          <p:spPr bwMode="auto">
            <a:xfrm>
              <a:off x="3467" y="3221"/>
              <a:ext cx="26" cy="4"/>
            </a:xfrm>
            <a:prstGeom prst="rect">
              <a:avLst/>
            </a:prstGeom>
            <a:solidFill>
              <a:srgbClr val="D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8" name="Rectangle 3919"/>
            <p:cNvSpPr>
              <a:spLocks noChangeArrowheads="1"/>
            </p:cNvSpPr>
            <p:nvPr/>
          </p:nvSpPr>
          <p:spPr bwMode="auto">
            <a:xfrm>
              <a:off x="3467" y="3225"/>
              <a:ext cx="26" cy="4"/>
            </a:xfrm>
            <a:prstGeom prst="rect">
              <a:avLst/>
            </a:prstGeom>
            <a:solidFill>
              <a:srgbClr val="D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59" name="Rectangle 3920"/>
            <p:cNvSpPr>
              <a:spLocks noChangeArrowheads="1"/>
            </p:cNvSpPr>
            <p:nvPr/>
          </p:nvSpPr>
          <p:spPr bwMode="auto">
            <a:xfrm>
              <a:off x="3467" y="3229"/>
              <a:ext cx="26" cy="4"/>
            </a:xfrm>
            <a:prstGeom prst="rect">
              <a:avLst/>
            </a:prstGeom>
            <a:solidFill>
              <a:srgbClr val="D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0" name="Rectangle 3921"/>
            <p:cNvSpPr>
              <a:spLocks noChangeArrowheads="1"/>
            </p:cNvSpPr>
            <p:nvPr/>
          </p:nvSpPr>
          <p:spPr bwMode="auto">
            <a:xfrm>
              <a:off x="3467" y="3233"/>
              <a:ext cx="26" cy="4"/>
            </a:xfrm>
            <a:prstGeom prst="rect">
              <a:avLst/>
            </a:prstGeom>
            <a:solidFill>
              <a:srgbClr val="D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1" name="Rectangle 3922"/>
            <p:cNvSpPr>
              <a:spLocks noChangeArrowheads="1"/>
            </p:cNvSpPr>
            <p:nvPr/>
          </p:nvSpPr>
          <p:spPr bwMode="auto">
            <a:xfrm>
              <a:off x="3467" y="3237"/>
              <a:ext cx="26" cy="4"/>
            </a:xfrm>
            <a:prstGeom prst="rect">
              <a:avLst/>
            </a:prstGeom>
            <a:solidFill>
              <a:srgbClr val="D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2" name="Rectangle 3923"/>
            <p:cNvSpPr>
              <a:spLocks noChangeArrowheads="1"/>
            </p:cNvSpPr>
            <p:nvPr/>
          </p:nvSpPr>
          <p:spPr bwMode="auto">
            <a:xfrm>
              <a:off x="3467" y="3241"/>
              <a:ext cx="26" cy="5"/>
            </a:xfrm>
            <a:prstGeom prst="rect">
              <a:avLst/>
            </a:prstGeom>
            <a:solidFill>
              <a:srgbClr val="D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3" name="Rectangle 3924"/>
            <p:cNvSpPr>
              <a:spLocks noChangeArrowheads="1"/>
            </p:cNvSpPr>
            <p:nvPr/>
          </p:nvSpPr>
          <p:spPr bwMode="auto">
            <a:xfrm>
              <a:off x="3467" y="3246"/>
              <a:ext cx="26" cy="4"/>
            </a:xfrm>
            <a:prstGeom prst="rect">
              <a:avLst/>
            </a:prstGeom>
            <a:solidFill>
              <a:srgbClr val="C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4" name="Rectangle 3925"/>
            <p:cNvSpPr>
              <a:spLocks noChangeArrowheads="1"/>
            </p:cNvSpPr>
            <p:nvPr/>
          </p:nvSpPr>
          <p:spPr bwMode="auto">
            <a:xfrm>
              <a:off x="3467" y="3250"/>
              <a:ext cx="26" cy="4"/>
            </a:xfrm>
            <a:prstGeom prst="rect">
              <a:avLst/>
            </a:prstGeom>
            <a:solidFill>
              <a:srgbClr val="C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5" name="Rectangle 3926"/>
            <p:cNvSpPr>
              <a:spLocks noChangeArrowheads="1"/>
            </p:cNvSpPr>
            <p:nvPr/>
          </p:nvSpPr>
          <p:spPr bwMode="auto">
            <a:xfrm>
              <a:off x="3467" y="3254"/>
              <a:ext cx="26" cy="4"/>
            </a:xfrm>
            <a:prstGeom prst="rect">
              <a:avLst/>
            </a:prstGeom>
            <a:solidFill>
              <a:srgbClr val="C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6" name="Rectangle 3927"/>
            <p:cNvSpPr>
              <a:spLocks noChangeArrowheads="1"/>
            </p:cNvSpPr>
            <p:nvPr/>
          </p:nvSpPr>
          <p:spPr bwMode="auto">
            <a:xfrm>
              <a:off x="3467" y="3258"/>
              <a:ext cx="26" cy="4"/>
            </a:xfrm>
            <a:prstGeom prst="rect">
              <a:avLst/>
            </a:prstGeom>
            <a:solidFill>
              <a:srgbClr val="C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7" name="Rectangle 3928"/>
            <p:cNvSpPr>
              <a:spLocks noChangeArrowheads="1"/>
            </p:cNvSpPr>
            <p:nvPr/>
          </p:nvSpPr>
          <p:spPr bwMode="auto">
            <a:xfrm>
              <a:off x="3467" y="3262"/>
              <a:ext cx="26" cy="5"/>
            </a:xfrm>
            <a:prstGeom prst="rect">
              <a:avLst/>
            </a:prstGeom>
            <a:solidFill>
              <a:srgbClr val="C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8" name="Rectangle 3929"/>
            <p:cNvSpPr>
              <a:spLocks noChangeArrowheads="1"/>
            </p:cNvSpPr>
            <p:nvPr/>
          </p:nvSpPr>
          <p:spPr bwMode="auto">
            <a:xfrm>
              <a:off x="3467" y="3267"/>
              <a:ext cx="26" cy="4"/>
            </a:xfrm>
            <a:prstGeom prst="rect">
              <a:avLst/>
            </a:prstGeom>
            <a:solidFill>
              <a:srgbClr val="C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69" name="Rectangle 3930"/>
            <p:cNvSpPr>
              <a:spLocks noChangeArrowheads="1"/>
            </p:cNvSpPr>
            <p:nvPr/>
          </p:nvSpPr>
          <p:spPr bwMode="auto">
            <a:xfrm>
              <a:off x="3467" y="3271"/>
              <a:ext cx="26" cy="5"/>
            </a:xfrm>
            <a:prstGeom prst="rect">
              <a:avLst/>
            </a:prstGeom>
            <a:solidFill>
              <a:srgbClr val="C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0" name="Rectangle 3931"/>
            <p:cNvSpPr>
              <a:spLocks noChangeArrowheads="1"/>
            </p:cNvSpPr>
            <p:nvPr/>
          </p:nvSpPr>
          <p:spPr bwMode="auto">
            <a:xfrm>
              <a:off x="3467" y="3276"/>
              <a:ext cx="26" cy="5"/>
            </a:xfrm>
            <a:prstGeom prst="rect">
              <a:avLst/>
            </a:prstGeom>
            <a:solidFill>
              <a:srgbClr val="C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1" name="Rectangle 3932"/>
            <p:cNvSpPr>
              <a:spLocks noChangeArrowheads="1"/>
            </p:cNvSpPr>
            <p:nvPr/>
          </p:nvSpPr>
          <p:spPr bwMode="auto">
            <a:xfrm>
              <a:off x="3467" y="3281"/>
              <a:ext cx="26" cy="4"/>
            </a:xfrm>
            <a:prstGeom prst="rect">
              <a:avLst/>
            </a:prstGeom>
            <a:solidFill>
              <a:srgbClr val="B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2" name="Rectangle 3933"/>
            <p:cNvSpPr>
              <a:spLocks noChangeArrowheads="1"/>
            </p:cNvSpPr>
            <p:nvPr/>
          </p:nvSpPr>
          <p:spPr bwMode="auto">
            <a:xfrm>
              <a:off x="3467" y="3285"/>
              <a:ext cx="26" cy="4"/>
            </a:xfrm>
            <a:prstGeom prst="rect">
              <a:avLst/>
            </a:prstGeom>
            <a:solidFill>
              <a:srgbClr val="B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3" name="Rectangle 3934"/>
            <p:cNvSpPr>
              <a:spLocks noChangeArrowheads="1"/>
            </p:cNvSpPr>
            <p:nvPr/>
          </p:nvSpPr>
          <p:spPr bwMode="auto">
            <a:xfrm>
              <a:off x="3467" y="3289"/>
              <a:ext cx="26" cy="4"/>
            </a:xfrm>
            <a:prstGeom prst="rect">
              <a:avLst/>
            </a:prstGeom>
            <a:solidFill>
              <a:srgbClr val="B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4" name="Rectangle 3935"/>
            <p:cNvSpPr>
              <a:spLocks noChangeArrowheads="1"/>
            </p:cNvSpPr>
            <p:nvPr/>
          </p:nvSpPr>
          <p:spPr bwMode="auto">
            <a:xfrm>
              <a:off x="3467" y="3293"/>
              <a:ext cx="26" cy="4"/>
            </a:xfrm>
            <a:prstGeom prst="rect">
              <a:avLst/>
            </a:prstGeom>
            <a:solidFill>
              <a:srgbClr val="B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5" name="Rectangle 3936"/>
            <p:cNvSpPr>
              <a:spLocks noChangeArrowheads="1"/>
            </p:cNvSpPr>
            <p:nvPr/>
          </p:nvSpPr>
          <p:spPr bwMode="auto">
            <a:xfrm>
              <a:off x="3467" y="3297"/>
              <a:ext cx="26" cy="4"/>
            </a:xfrm>
            <a:prstGeom prst="rect">
              <a:avLst/>
            </a:prstGeom>
            <a:solidFill>
              <a:srgbClr val="B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6" name="Rectangle 3937"/>
            <p:cNvSpPr>
              <a:spLocks noChangeArrowheads="1"/>
            </p:cNvSpPr>
            <p:nvPr/>
          </p:nvSpPr>
          <p:spPr bwMode="auto">
            <a:xfrm>
              <a:off x="3467" y="3301"/>
              <a:ext cx="26" cy="5"/>
            </a:xfrm>
            <a:prstGeom prst="rect">
              <a:avLst/>
            </a:prstGeom>
            <a:solidFill>
              <a:srgbClr val="B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7" name="Rectangle 3938"/>
            <p:cNvSpPr>
              <a:spLocks noChangeArrowheads="1"/>
            </p:cNvSpPr>
            <p:nvPr/>
          </p:nvSpPr>
          <p:spPr bwMode="auto">
            <a:xfrm>
              <a:off x="3467" y="3306"/>
              <a:ext cx="26" cy="4"/>
            </a:xfrm>
            <a:prstGeom prst="rect">
              <a:avLst/>
            </a:prstGeom>
            <a:solidFill>
              <a:srgbClr val="B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8" name="Rectangle 3939"/>
            <p:cNvSpPr>
              <a:spLocks noChangeArrowheads="1"/>
            </p:cNvSpPr>
            <p:nvPr/>
          </p:nvSpPr>
          <p:spPr bwMode="auto">
            <a:xfrm>
              <a:off x="3467" y="3310"/>
              <a:ext cx="26" cy="4"/>
            </a:xfrm>
            <a:prstGeom prst="rect">
              <a:avLst/>
            </a:prstGeom>
            <a:solidFill>
              <a:srgbClr val="B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79" name="Rectangle 3940"/>
            <p:cNvSpPr>
              <a:spLocks noChangeArrowheads="1"/>
            </p:cNvSpPr>
            <p:nvPr/>
          </p:nvSpPr>
          <p:spPr bwMode="auto">
            <a:xfrm>
              <a:off x="3467" y="3314"/>
              <a:ext cx="26" cy="4"/>
            </a:xfrm>
            <a:prstGeom prst="rect">
              <a:avLst/>
            </a:prstGeom>
            <a:solidFill>
              <a:srgbClr val="A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0" name="Rectangle 3941"/>
            <p:cNvSpPr>
              <a:spLocks noChangeArrowheads="1"/>
            </p:cNvSpPr>
            <p:nvPr/>
          </p:nvSpPr>
          <p:spPr bwMode="auto">
            <a:xfrm>
              <a:off x="3467" y="3318"/>
              <a:ext cx="26" cy="4"/>
            </a:xfrm>
            <a:prstGeom prst="rect">
              <a:avLst/>
            </a:pr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1" name="Rectangle 3942"/>
            <p:cNvSpPr>
              <a:spLocks noChangeArrowheads="1"/>
            </p:cNvSpPr>
            <p:nvPr/>
          </p:nvSpPr>
          <p:spPr bwMode="auto">
            <a:xfrm>
              <a:off x="3467" y="3322"/>
              <a:ext cx="26" cy="4"/>
            </a:xfrm>
            <a:prstGeom prst="rect">
              <a:avLst/>
            </a:prstGeom>
            <a:solidFill>
              <a:srgbClr val="A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2" name="Rectangle 3943"/>
            <p:cNvSpPr>
              <a:spLocks noChangeArrowheads="1"/>
            </p:cNvSpPr>
            <p:nvPr/>
          </p:nvSpPr>
          <p:spPr bwMode="auto">
            <a:xfrm>
              <a:off x="3467" y="3326"/>
              <a:ext cx="26" cy="4"/>
            </a:xfrm>
            <a:prstGeom prst="rect">
              <a:avLst/>
            </a:prstGeom>
            <a:solidFill>
              <a:srgbClr val="A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3" name="Rectangle 3944"/>
            <p:cNvSpPr>
              <a:spLocks noChangeArrowheads="1"/>
            </p:cNvSpPr>
            <p:nvPr/>
          </p:nvSpPr>
          <p:spPr bwMode="auto">
            <a:xfrm>
              <a:off x="3467" y="3330"/>
              <a:ext cx="26" cy="4"/>
            </a:xfrm>
            <a:prstGeom prst="rect">
              <a:avLst/>
            </a:prstGeom>
            <a:solidFill>
              <a:srgbClr val="A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4" name="Rectangle 3945"/>
            <p:cNvSpPr>
              <a:spLocks noChangeArrowheads="1"/>
            </p:cNvSpPr>
            <p:nvPr/>
          </p:nvSpPr>
          <p:spPr bwMode="auto">
            <a:xfrm>
              <a:off x="3467" y="3334"/>
              <a:ext cx="26" cy="5"/>
            </a:xfrm>
            <a:prstGeom prst="rect">
              <a:avLst/>
            </a:prstGeom>
            <a:solidFill>
              <a:srgbClr val="A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5" name="Rectangle 3946"/>
            <p:cNvSpPr>
              <a:spLocks noChangeArrowheads="1"/>
            </p:cNvSpPr>
            <p:nvPr/>
          </p:nvSpPr>
          <p:spPr bwMode="auto">
            <a:xfrm>
              <a:off x="3467" y="3339"/>
              <a:ext cx="26" cy="3"/>
            </a:xfrm>
            <a:prstGeom prst="rect">
              <a:avLst/>
            </a:prstGeom>
            <a:solidFill>
              <a:srgbClr val="A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6" name="Rectangle 3947"/>
            <p:cNvSpPr>
              <a:spLocks noChangeArrowheads="1"/>
            </p:cNvSpPr>
            <p:nvPr/>
          </p:nvSpPr>
          <p:spPr bwMode="auto">
            <a:xfrm>
              <a:off x="3467" y="3342"/>
              <a:ext cx="26" cy="5"/>
            </a:xfrm>
            <a:prstGeom prst="rect">
              <a:avLst/>
            </a:prstGeom>
            <a:solidFill>
              <a:srgbClr val="A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7" name="Rectangle 3948"/>
            <p:cNvSpPr>
              <a:spLocks noChangeArrowheads="1"/>
            </p:cNvSpPr>
            <p:nvPr/>
          </p:nvSpPr>
          <p:spPr bwMode="auto">
            <a:xfrm>
              <a:off x="3467" y="3347"/>
              <a:ext cx="26" cy="4"/>
            </a:xfrm>
            <a:prstGeom prst="rect">
              <a:avLst/>
            </a:prstGeom>
            <a:solidFill>
              <a:srgbClr val="9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8" name="Rectangle 3949"/>
            <p:cNvSpPr>
              <a:spLocks noChangeArrowheads="1"/>
            </p:cNvSpPr>
            <p:nvPr/>
          </p:nvSpPr>
          <p:spPr bwMode="auto">
            <a:xfrm>
              <a:off x="3467" y="3351"/>
              <a:ext cx="26" cy="4"/>
            </a:xfrm>
            <a:prstGeom prst="rect">
              <a:avLst/>
            </a:prstGeom>
            <a:solidFill>
              <a:srgbClr val="9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89" name="Rectangle 3950"/>
            <p:cNvSpPr>
              <a:spLocks noChangeArrowheads="1"/>
            </p:cNvSpPr>
            <p:nvPr/>
          </p:nvSpPr>
          <p:spPr bwMode="auto">
            <a:xfrm>
              <a:off x="3467" y="3355"/>
              <a:ext cx="26" cy="4"/>
            </a:xfrm>
            <a:prstGeom prst="rect">
              <a:avLst/>
            </a:prstGeom>
            <a:solidFill>
              <a:srgbClr val="9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0" name="Rectangle 3951"/>
            <p:cNvSpPr>
              <a:spLocks noChangeArrowheads="1"/>
            </p:cNvSpPr>
            <p:nvPr/>
          </p:nvSpPr>
          <p:spPr bwMode="auto">
            <a:xfrm>
              <a:off x="3467" y="3359"/>
              <a:ext cx="26" cy="4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1" name="Rectangle 3952"/>
            <p:cNvSpPr>
              <a:spLocks noChangeArrowheads="1"/>
            </p:cNvSpPr>
            <p:nvPr/>
          </p:nvSpPr>
          <p:spPr bwMode="auto">
            <a:xfrm>
              <a:off x="3467" y="3363"/>
              <a:ext cx="26" cy="5"/>
            </a:xfrm>
            <a:prstGeom prst="rect">
              <a:avLst/>
            </a:prstGeom>
            <a:solidFill>
              <a:srgbClr val="9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2" name="Rectangle 3953"/>
            <p:cNvSpPr>
              <a:spLocks noChangeArrowheads="1"/>
            </p:cNvSpPr>
            <p:nvPr/>
          </p:nvSpPr>
          <p:spPr bwMode="auto">
            <a:xfrm>
              <a:off x="3467" y="3368"/>
              <a:ext cx="26" cy="3"/>
            </a:xfrm>
            <a:prstGeom prst="rect">
              <a:avLst/>
            </a:prstGeom>
            <a:solidFill>
              <a:srgbClr val="9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3" name="Rectangle 3954"/>
            <p:cNvSpPr>
              <a:spLocks noChangeArrowheads="1"/>
            </p:cNvSpPr>
            <p:nvPr/>
          </p:nvSpPr>
          <p:spPr bwMode="auto">
            <a:xfrm>
              <a:off x="3467" y="3371"/>
              <a:ext cx="26" cy="5"/>
            </a:xfrm>
            <a:prstGeom prst="rect">
              <a:avLst/>
            </a:prstGeom>
            <a:solidFill>
              <a:srgbClr val="9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4" name="Rectangle 3955"/>
            <p:cNvSpPr>
              <a:spLocks noChangeArrowheads="1"/>
            </p:cNvSpPr>
            <p:nvPr/>
          </p:nvSpPr>
          <p:spPr bwMode="auto">
            <a:xfrm>
              <a:off x="3467" y="3376"/>
              <a:ext cx="26" cy="4"/>
            </a:xfrm>
            <a:prstGeom prst="rect">
              <a:avLst/>
            </a:prstGeom>
            <a:solidFill>
              <a:srgbClr val="91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5" name="Rectangle 3956"/>
            <p:cNvSpPr>
              <a:spLocks noChangeArrowheads="1"/>
            </p:cNvSpPr>
            <p:nvPr/>
          </p:nvSpPr>
          <p:spPr bwMode="auto">
            <a:xfrm>
              <a:off x="3467" y="3380"/>
              <a:ext cx="26" cy="4"/>
            </a:xfrm>
            <a:prstGeom prst="rect">
              <a:avLst/>
            </a:prstGeom>
            <a:solidFill>
              <a:srgbClr val="8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6" name="Rectangle 3957"/>
            <p:cNvSpPr>
              <a:spLocks noChangeArrowheads="1"/>
            </p:cNvSpPr>
            <p:nvPr/>
          </p:nvSpPr>
          <p:spPr bwMode="auto">
            <a:xfrm>
              <a:off x="3467" y="3384"/>
              <a:ext cx="26" cy="4"/>
            </a:xfrm>
            <a:prstGeom prst="rect">
              <a:avLst/>
            </a:prstGeom>
            <a:solidFill>
              <a:srgbClr val="8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7" name="Rectangle 3958"/>
            <p:cNvSpPr>
              <a:spLocks noChangeArrowheads="1"/>
            </p:cNvSpPr>
            <p:nvPr/>
          </p:nvSpPr>
          <p:spPr bwMode="auto">
            <a:xfrm>
              <a:off x="3467" y="3388"/>
              <a:ext cx="26" cy="4"/>
            </a:xfrm>
            <a:prstGeom prst="rect">
              <a:avLst/>
            </a:prstGeom>
            <a:solidFill>
              <a:srgbClr val="8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8" name="Rectangle 3959"/>
            <p:cNvSpPr>
              <a:spLocks noChangeArrowheads="1"/>
            </p:cNvSpPr>
            <p:nvPr/>
          </p:nvSpPr>
          <p:spPr bwMode="auto">
            <a:xfrm>
              <a:off x="3467" y="3392"/>
              <a:ext cx="26" cy="5"/>
            </a:xfrm>
            <a:prstGeom prst="rect">
              <a:avLst/>
            </a:prstGeom>
            <a:solidFill>
              <a:srgbClr val="8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99" name="Rectangle 3960"/>
            <p:cNvSpPr>
              <a:spLocks noChangeArrowheads="1"/>
            </p:cNvSpPr>
            <p:nvPr/>
          </p:nvSpPr>
          <p:spPr bwMode="auto">
            <a:xfrm>
              <a:off x="3467" y="3397"/>
              <a:ext cx="26" cy="3"/>
            </a:xfrm>
            <a:prstGeom prst="rect">
              <a:avLst/>
            </a:prstGeom>
            <a:solidFill>
              <a:srgbClr val="87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0" name="Rectangle 3961"/>
            <p:cNvSpPr>
              <a:spLocks noChangeArrowheads="1"/>
            </p:cNvSpPr>
            <p:nvPr/>
          </p:nvSpPr>
          <p:spPr bwMode="auto">
            <a:xfrm>
              <a:off x="3467" y="3400"/>
              <a:ext cx="26" cy="5"/>
            </a:xfrm>
            <a:prstGeom prst="rect">
              <a:avLst/>
            </a:prstGeom>
            <a:solidFill>
              <a:srgbClr val="8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1" name="Rectangle 3962"/>
            <p:cNvSpPr>
              <a:spLocks noChangeArrowheads="1"/>
            </p:cNvSpPr>
            <p:nvPr/>
          </p:nvSpPr>
          <p:spPr bwMode="auto">
            <a:xfrm>
              <a:off x="3467" y="3405"/>
              <a:ext cx="26" cy="4"/>
            </a:xfrm>
            <a:prstGeom prst="rect">
              <a:avLst/>
            </a:prstGeom>
            <a:solidFill>
              <a:srgbClr val="83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2" name="Rectangle 3963"/>
            <p:cNvSpPr>
              <a:spLocks noChangeArrowheads="1"/>
            </p:cNvSpPr>
            <p:nvPr/>
          </p:nvSpPr>
          <p:spPr bwMode="auto">
            <a:xfrm>
              <a:off x="3467" y="3409"/>
              <a:ext cx="26" cy="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03" name="Rectangle 3964"/>
            <p:cNvSpPr>
              <a:spLocks noChangeArrowheads="1"/>
            </p:cNvSpPr>
            <p:nvPr/>
          </p:nvSpPr>
          <p:spPr bwMode="auto">
            <a:xfrm>
              <a:off x="3467" y="3147"/>
              <a:ext cx="26" cy="26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4" name="Picture 3965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5" name="Picture 3966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" y="3135"/>
              <a:ext cx="21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6" name="Rectangle 3967"/>
            <p:cNvSpPr>
              <a:spLocks noChangeArrowheads="1"/>
            </p:cNvSpPr>
            <p:nvPr/>
          </p:nvSpPr>
          <p:spPr bwMode="auto">
            <a:xfrm>
              <a:off x="3660" y="3135"/>
              <a:ext cx="21" cy="1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0307" name="Picture 39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308" name="Picture 3969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2" y="3123"/>
              <a:ext cx="49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309" name="Rectangle 3970"/>
            <p:cNvSpPr>
              <a:spLocks noChangeArrowheads="1"/>
            </p:cNvSpPr>
            <p:nvPr/>
          </p:nvSpPr>
          <p:spPr bwMode="auto">
            <a:xfrm>
              <a:off x="3632" y="3161"/>
              <a:ext cx="49" cy="2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0" name="Line 3971"/>
            <p:cNvSpPr>
              <a:spLocks noChangeShapeType="1"/>
            </p:cNvSpPr>
            <p:nvPr/>
          </p:nvSpPr>
          <p:spPr bwMode="auto">
            <a:xfrm>
              <a:off x="3632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1" name="Line 3972"/>
            <p:cNvSpPr>
              <a:spLocks noChangeShapeType="1"/>
            </p:cNvSpPr>
            <p:nvPr/>
          </p:nvSpPr>
          <p:spPr bwMode="auto">
            <a:xfrm>
              <a:off x="3681" y="3123"/>
              <a:ext cx="1" cy="3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2" name="Rectangle 3973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3" name="Rectangle 3974"/>
            <p:cNvSpPr>
              <a:spLocks noChangeArrowheads="1"/>
            </p:cNvSpPr>
            <p:nvPr/>
          </p:nvSpPr>
          <p:spPr bwMode="auto">
            <a:xfrm>
              <a:off x="3640" y="3168"/>
              <a:ext cx="33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4" name="Rectangle 3975"/>
            <p:cNvSpPr>
              <a:spLocks noChangeArrowheads="1"/>
            </p:cNvSpPr>
            <p:nvPr/>
          </p:nvSpPr>
          <p:spPr bwMode="auto">
            <a:xfrm>
              <a:off x="3643" y="3174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5" name="Rectangle 3976"/>
            <p:cNvSpPr>
              <a:spLocks noChangeArrowheads="1"/>
            </p:cNvSpPr>
            <p:nvPr/>
          </p:nvSpPr>
          <p:spPr bwMode="auto">
            <a:xfrm>
              <a:off x="3652" y="3174"/>
              <a:ext cx="8" cy="4"/>
            </a:xfrm>
            <a:prstGeom prst="rect">
              <a:avLst/>
            </a:prstGeom>
            <a:solidFill>
              <a:srgbClr val="9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6" name="Rectangle 3977"/>
            <p:cNvSpPr>
              <a:spLocks noChangeArrowheads="1"/>
            </p:cNvSpPr>
            <p:nvPr/>
          </p:nvSpPr>
          <p:spPr bwMode="auto">
            <a:xfrm>
              <a:off x="3643" y="3170"/>
              <a:ext cx="1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7" name="Rectangle 3978"/>
            <p:cNvSpPr>
              <a:spLocks noChangeArrowheads="1"/>
            </p:cNvSpPr>
            <p:nvPr/>
          </p:nvSpPr>
          <p:spPr bwMode="auto">
            <a:xfrm>
              <a:off x="3644" y="3170"/>
              <a:ext cx="1" cy="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8" name="Rectangle 3979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19" name="Rectangle 3980"/>
            <p:cNvSpPr>
              <a:spLocks noChangeArrowheads="1"/>
            </p:cNvSpPr>
            <p:nvPr/>
          </p:nvSpPr>
          <p:spPr bwMode="auto">
            <a:xfrm>
              <a:off x="3645" y="3170"/>
              <a:ext cx="1" cy="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0" name="Rectangle 3981"/>
            <p:cNvSpPr>
              <a:spLocks noChangeArrowheads="1"/>
            </p:cNvSpPr>
            <p:nvPr/>
          </p:nvSpPr>
          <p:spPr bwMode="auto">
            <a:xfrm>
              <a:off x="3646" y="3170"/>
              <a:ext cx="1" cy="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1" name="Rectangle 3982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2" name="Rectangle 3983"/>
            <p:cNvSpPr>
              <a:spLocks noChangeArrowheads="1"/>
            </p:cNvSpPr>
            <p:nvPr/>
          </p:nvSpPr>
          <p:spPr bwMode="auto">
            <a:xfrm>
              <a:off x="3647" y="3170"/>
              <a:ext cx="1" cy="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3" name="Rectangle 3984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4" name="Rectangle 3985"/>
            <p:cNvSpPr>
              <a:spLocks noChangeArrowheads="1"/>
            </p:cNvSpPr>
            <p:nvPr/>
          </p:nvSpPr>
          <p:spPr bwMode="auto">
            <a:xfrm>
              <a:off x="3648" y="3170"/>
              <a:ext cx="1" cy="3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5" name="Rectangle 3986"/>
            <p:cNvSpPr>
              <a:spLocks noChangeArrowheads="1"/>
            </p:cNvSpPr>
            <p:nvPr/>
          </p:nvSpPr>
          <p:spPr bwMode="auto">
            <a:xfrm>
              <a:off x="3649" y="3170"/>
              <a:ext cx="1" cy="3"/>
            </a:xfrm>
            <a:prstGeom prst="rect">
              <a:avLst/>
            </a:prstGeom>
            <a:solidFill>
              <a:srgbClr val="ABA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6" name="Rectangle 3987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7" name="Rectangle 3988"/>
            <p:cNvSpPr>
              <a:spLocks noChangeArrowheads="1"/>
            </p:cNvSpPr>
            <p:nvPr/>
          </p:nvSpPr>
          <p:spPr bwMode="auto">
            <a:xfrm>
              <a:off x="3650" y="3170"/>
              <a:ext cx="1" cy="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8" name="Rectangle 3989"/>
            <p:cNvSpPr>
              <a:spLocks noChangeArrowheads="1"/>
            </p:cNvSpPr>
            <p:nvPr/>
          </p:nvSpPr>
          <p:spPr bwMode="auto">
            <a:xfrm>
              <a:off x="3651" y="3170"/>
              <a:ext cx="1" cy="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29" name="Rectangle 3990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0" name="Rectangle 3991"/>
            <p:cNvSpPr>
              <a:spLocks noChangeArrowheads="1"/>
            </p:cNvSpPr>
            <p:nvPr/>
          </p:nvSpPr>
          <p:spPr bwMode="auto">
            <a:xfrm>
              <a:off x="3652" y="3170"/>
              <a:ext cx="1" cy="3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1" name="Rectangle 3992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2" name="Rectangle 3993"/>
            <p:cNvSpPr>
              <a:spLocks noChangeArrowheads="1"/>
            </p:cNvSpPr>
            <p:nvPr/>
          </p:nvSpPr>
          <p:spPr bwMode="auto">
            <a:xfrm>
              <a:off x="3653" y="3170"/>
              <a:ext cx="1" cy="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3" name="Rectangle 3994"/>
            <p:cNvSpPr>
              <a:spLocks noChangeArrowheads="1"/>
            </p:cNvSpPr>
            <p:nvPr/>
          </p:nvSpPr>
          <p:spPr bwMode="auto">
            <a:xfrm>
              <a:off x="3654" y="3170"/>
              <a:ext cx="1" cy="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4" name="Rectangle 3995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5" name="Rectangle 3996"/>
            <p:cNvSpPr>
              <a:spLocks noChangeArrowheads="1"/>
            </p:cNvSpPr>
            <p:nvPr/>
          </p:nvSpPr>
          <p:spPr bwMode="auto">
            <a:xfrm>
              <a:off x="3655" y="3170"/>
              <a:ext cx="1" cy="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6" name="Rectangle 3997"/>
            <p:cNvSpPr>
              <a:spLocks noChangeArrowheads="1"/>
            </p:cNvSpPr>
            <p:nvPr/>
          </p:nvSpPr>
          <p:spPr bwMode="auto">
            <a:xfrm>
              <a:off x="3656" y="3170"/>
              <a:ext cx="1" cy="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7" name="Rectangle 3998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8" name="Rectangle 3999"/>
            <p:cNvSpPr>
              <a:spLocks noChangeArrowheads="1"/>
            </p:cNvSpPr>
            <p:nvPr/>
          </p:nvSpPr>
          <p:spPr bwMode="auto">
            <a:xfrm>
              <a:off x="3657" y="3170"/>
              <a:ext cx="1" cy="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39" name="Rectangle 4000"/>
            <p:cNvSpPr>
              <a:spLocks noChangeArrowheads="1"/>
            </p:cNvSpPr>
            <p:nvPr/>
          </p:nvSpPr>
          <p:spPr bwMode="auto">
            <a:xfrm>
              <a:off x="3658" y="3170"/>
              <a:ext cx="1" cy="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0" name="Rectangle 4001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1" name="Rectangle 4002"/>
            <p:cNvSpPr>
              <a:spLocks noChangeArrowheads="1"/>
            </p:cNvSpPr>
            <p:nvPr/>
          </p:nvSpPr>
          <p:spPr bwMode="auto">
            <a:xfrm>
              <a:off x="3659" y="3170"/>
              <a:ext cx="1" cy="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2" name="Rectangle 4003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3" name="Rectangle 4004"/>
            <p:cNvSpPr>
              <a:spLocks noChangeArrowheads="1"/>
            </p:cNvSpPr>
            <p:nvPr/>
          </p:nvSpPr>
          <p:spPr bwMode="auto">
            <a:xfrm>
              <a:off x="3660" y="3170"/>
              <a:ext cx="1" cy="3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4" name="Rectangle 4005"/>
            <p:cNvSpPr>
              <a:spLocks noChangeArrowheads="1"/>
            </p:cNvSpPr>
            <p:nvPr/>
          </p:nvSpPr>
          <p:spPr bwMode="auto">
            <a:xfrm>
              <a:off x="3661" y="3170"/>
              <a:ext cx="1" cy="3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5" name="Rectangle 4006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6" name="Rectangle 4007"/>
            <p:cNvSpPr>
              <a:spLocks noChangeArrowheads="1"/>
            </p:cNvSpPr>
            <p:nvPr/>
          </p:nvSpPr>
          <p:spPr bwMode="auto">
            <a:xfrm>
              <a:off x="3662" y="3170"/>
              <a:ext cx="1" cy="3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7" name="Rectangle 4008"/>
            <p:cNvSpPr>
              <a:spLocks noChangeArrowheads="1"/>
            </p:cNvSpPr>
            <p:nvPr/>
          </p:nvSpPr>
          <p:spPr bwMode="auto">
            <a:xfrm>
              <a:off x="3663" y="3170"/>
              <a:ext cx="1" cy="3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8" name="Rectangle 4009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49" name="Rectangle 4010"/>
            <p:cNvSpPr>
              <a:spLocks noChangeArrowheads="1"/>
            </p:cNvSpPr>
            <p:nvPr/>
          </p:nvSpPr>
          <p:spPr bwMode="auto">
            <a:xfrm>
              <a:off x="3664" y="3170"/>
              <a:ext cx="1" cy="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0" name="Rectangle 4011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1" name="Rectangle 4012"/>
            <p:cNvSpPr>
              <a:spLocks noChangeArrowheads="1"/>
            </p:cNvSpPr>
            <p:nvPr/>
          </p:nvSpPr>
          <p:spPr bwMode="auto">
            <a:xfrm>
              <a:off x="3665" y="3170"/>
              <a:ext cx="1" cy="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2" name="Rectangle 4013"/>
            <p:cNvSpPr>
              <a:spLocks noChangeArrowheads="1"/>
            </p:cNvSpPr>
            <p:nvPr/>
          </p:nvSpPr>
          <p:spPr bwMode="auto">
            <a:xfrm>
              <a:off x="3666" y="3170"/>
              <a:ext cx="1" cy="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53" name="Rectangle 4014"/>
            <p:cNvSpPr>
              <a:spLocks noChangeArrowheads="1"/>
            </p:cNvSpPr>
            <p:nvPr/>
          </p:nvSpPr>
          <p:spPr bwMode="auto">
            <a:xfrm>
              <a:off x="3667" y="3170"/>
              <a:ext cx="1" cy="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638" name="Rectangle 4015"/>
          <p:cNvSpPr>
            <a:spLocks noChangeArrowheads="1"/>
          </p:cNvSpPr>
          <p:nvPr/>
        </p:nvSpPr>
        <p:spPr bwMode="auto">
          <a:xfrm>
            <a:off x="5821363" y="5032375"/>
            <a:ext cx="1587" cy="476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39" name="Rectangle 4016"/>
          <p:cNvSpPr>
            <a:spLocks noChangeArrowheads="1"/>
          </p:cNvSpPr>
          <p:nvPr/>
        </p:nvSpPr>
        <p:spPr bwMode="auto">
          <a:xfrm>
            <a:off x="5822950" y="5032375"/>
            <a:ext cx="1588" cy="476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0" name="Rectangle 4017"/>
          <p:cNvSpPr>
            <a:spLocks noChangeArrowheads="1"/>
          </p:cNvSpPr>
          <p:nvPr/>
        </p:nvSpPr>
        <p:spPr bwMode="auto">
          <a:xfrm>
            <a:off x="5810250" y="50387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1" name="Freeform 4018"/>
          <p:cNvSpPr>
            <a:spLocks/>
          </p:cNvSpPr>
          <p:nvPr/>
        </p:nvSpPr>
        <p:spPr bwMode="auto">
          <a:xfrm>
            <a:off x="5491163" y="4927600"/>
            <a:ext cx="396875" cy="519113"/>
          </a:xfrm>
          <a:custGeom>
            <a:avLst/>
            <a:gdLst>
              <a:gd name="T0" fmla="*/ 2147483647 w 500"/>
              <a:gd name="T1" fmla="*/ 2147483647 h 653"/>
              <a:gd name="T2" fmla="*/ 2147483647 w 500"/>
              <a:gd name="T3" fmla="*/ 2147483647 h 653"/>
              <a:gd name="T4" fmla="*/ 0 w 500"/>
              <a:gd name="T5" fmla="*/ 2147483647 h 653"/>
              <a:gd name="T6" fmla="*/ 0 w 500"/>
              <a:gd name="T7" fmla="*/ 2147483647 h 653"/>
              <a:gd name="T8" fmla="*/ 2147483647 w 500"/>
              <a:gd name="T9" fmla="*/ 2147483647 h 653"/>
              <a:gd name="T10" fmla="*/ 2147483647 w 500"/>
              <a:gd name="T11" fmla="*/ 2147483647 h 653"/>
              <a:gd name="T12" fmla="*/ 2147483647 w 500"/>
              <a:gd name="T13" fmla="*/ 2147483647 h 653"/>
              <a:gd name="T14" fmla="*/ 2147483647 w 500"/>
              <a:gd name="T15" fmla="*/ 0 h 653"/>
              <a:gd name="T16" fmla="*/ 2147483647 w 500"/>
              <a:gd name="T17" fmla="*/ 0 h 653"/>
              <a:gd name="T18" fmla="*/ 2147483647 w 500"/>
              <a:gd name="T19" fmla="*/ 2147483647 h 653"/>
              <a:gd name="T20" fmla="*/ 2147483647 w 500"/>
              <a:gd name="T21" fmla="*/ 2147483647 h 653"/>
              <a:gd name="T22" fmla="*/ 2147483647 w 500"/>
              <a:gd name="T23" fmla="*/ 2147483647 h 6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00"/>
              <a:gd name="T37" fmla="*/ 0 h 653"/>
              <a:gd name="T38" fmla="*/ 500 w 500"/>
              <a:gd name="T39" fmla="*/ 653 h 65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00" h="653">
                <a:moveTo>
                  <a:pt x="67" y="653"/>
                </a:moveTo>
                <a:lnTo>
                  <a:pt x="67" y="634"/>
                </a:lnTo>
                <a:lnTo>
                  <a:pt x="0" y="634"/>
                </a:lnTo>
                <a:lnTo>
                  <a:pt x="0" y="68"/>
                </a:lnTo>
                <a:lnTo>
                  <a:pt x="19" y="48"/>
                </a:lnTo>
                <a:lnTo>
                  <a:pt x="67" y="48"/>
                </a:lnTo>
                <a:lnTo>
                  <a:pt x="67" y="39"/>
                </a:lnTo>
                <a:lnTo>
                  <a:pt x="106" y="0"/>
                </a:lnTo>
                <a:lnTo>
                  <a:pt x="500" y="0"/>
                </a:lnTo>
                <a:lnTo>
                  <a:pt x="500" y="616"/>
                </a:lnTo>
                <a:lnTo>
                  <a:pt x="462" y="653"/>
                </a:lnTo>
                <a:lnTo>
                  <a:pt x="67" y="65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2" name="Rectangle 4019"/>
          <p:cNvSpPr>
            <a:spLocks noChangeArrowheads="1"/>
          </p:cNvSpPr>
          <p:nvPr/>
        </p:nvSpPr>
        <p:spPr bwMode="auto">
          <a:xfrm>
            <a:off x="5213350" y="5084763"/>
            <a:ext cx="2889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RAL</a:t>
            </a:r>
          </a:p>
        </p:txBody>
      </p:sp>
      <p:sp>
        <p:nvSpPr>
          <p:cNvPr id="207643" name="Freeform 4020"/>
          <p:cNvSpPr>
            <a:spLocks noEditPoints="1"/>
          </p:cNvSpPr>
          <p:nvPr/>
        </p:nvSpPr>
        <p:spPr bwMode="auto">
          <a:xfrm>
            <a:off x="1882775" y="1473200"/>
            <a:ext cx="312738" cy="65088"/>
          </a:xfrm>
          <a:custGeom>
            <a:avLst/>
            <a:gdLst>
              <a:gd name="T0" fmla="*/ 0 w 392"/>
              <a:gd name="T1" fmla="*/ 2147483647 h 81"/>
              <a:gd name="T2" fmla="*/ 2147483647 w 392"/>
              <a:gd name="T3" fmla="*/ 2147483647 h 81"/>
              <a:gd name="T4" fmla="*/ 2147483647 w 392"/>
              <a:gd name="T5" fmla="*/ 2147483647 h 81"/>
              <a:gd name="T6" fmla="*/ 0 w 392"/>
              <a:gd name="T7" fmla="*/ 2147483647 h 81"/>
              <a:gd name="T8" fmla="*/ 0 w 392"/>
              <a:gd name="T9" fmla="*/ 2147483647 h 81"/>
              <a:gd name="T10" fmla="*/ 2147483647 w 392"/>
              <a:gd name="T11" fmla="*/ 2147483647 h 81"/>
              <a:gd name="T12" fmla="*/ 2147483647 w 392"/>
              <a:gd name="T13" fmla="*/ 2147483647 h 81"/>
              <a:gd name="T14" fmla="*/ 2147483647 w 392"/>
              <a:gd name="T15" fmla="*/ 0 h 81"/>
              <a:gd name="T16" fmla="*/ 2147483647 w 392"/>
              <a:gd name="T17" fmla="*/ 2147483647 h 81"/>
              <a:gd name="T18" fmla="*/ 2147483647 w 392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81"/>
              <a:gd name="T32" fmla="*/ 392 w 392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81">
                <a:moveTo>
                  <a:pt x="0" y="81"/>
                </a:moveTo>
                <a:lnTo>
                  <a:pt x="329" y="81"/>
                </a:lnTo>
                <a:lnTo>
                  <a:pt x="329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9" y="81"/>
                </a:moveTo>
                <a:lnTo>
                  <a:pt x="392" y="16"/>
                </a:lnTo>
                <a:lnTo>
                  <a:pt x="392" y="0"/>
                </a:lnTo>
                <a:lnTo>
                  <a:pt x="329" y="64"/>
                </a:lnTo>
                <a:lnTo>
                  <a:pt x="329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4" name="Freeform 4021"/>
          <p:cNvSpPr>
            <a:spLocks/>
          </p:cNvSpPr>
          <p:nvPr/>
        </p:nvSpPr>
        <p:spPr bwMode="auto">
          <a:xfrm>
            <a:off x="2151063" y="1079500"/>
            <a:ext cx="50800" cy="446088"/>
          </a:xfrm>
          <a:custGeom>
            <a:avLst/>
            <a:gdLst>
              <a:gd name="T0" fmla="*/ 0 w 64"/>
              <a:gd name="T1" fmla="*/ 2147483647 h 560"/>
              <a:gd name="T2" fmla="*/ 2147483647 w 64"/>
              <a:gd name="T3" fmla="*/ 2147483647 h 560"/>
              <a:gd name="T4" fmla="*/ 2147483647 w 64"/>
              <a:gd name="T5" fmla="*/ 0 h 560"/>
              <a:gd name="T6" fmla="*/ 0 w 64"/>
              <a:gd name="T7" fmla="*/ 2147483647 h 560"/>
              <a:gd name="T8" fmla="*/ 0 w 64"/>
              <a:gd name="T9" fmla="*/ 2147483647 h 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0"/>
              <a:gd name="T17" fmla="*/ 64 w 64"/>
              <a:gd name="T18" fmla="*/ 560 h 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0">
                <a:moveTo>
                  <a:pt x="0" y="560"/>
                </a:moveTo>
                <a:lnTo>
                  <a:pt x="64" y="496"/>
                </a:lnTo>
                <a:lnTo>
                  <a:pt x="64" y="0"/>
                </a:lnTo>
                <a:lnTo>
                  <a:pt x="0" y="63"/>
                </a:lnTo>
                <a:lnTo>
                  <a:pt x="0" y="56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5" name="Freeform 4022"/>
          <p:cNvSpPr>
            <a:spLocks/>
          </p:cNvSpPr>
          <p:nvPr/>
        </p:nvSpPr>
        <p:spPr bwMode="auto">
          <a:xfrm>
            <a:off x="1871663" y="1079500"/>
            <a:ext cx="330200" cy="50800"/>
          </a:xfrm>
          <a:custGeom>
            <a:avLst/>
            <a:gdLst>
              <a:gd name="T0" fmla="*/ 0 w 417"/>
              <a:gd name="T1" fmla="*/ 2147483647 h 63"/>
              <a:gd name="T2" fmla="*/ 2147483647 w 417"/>
              <a:gd name="T3" fmla="*/ 0 h 63"/>
              <a:gd name="T4" fmla="*/ 2147483647 w 417"/>
              <a:gd name="T5" fmla="*/ 0 h 63"/>
              <a:gd name="T6" fmla="*/ 2147483647 w 417"/>
              <a:gd name="T7" fmla="*/ 2147483647 h 63"/>
              <a:gd name="T8" fmla="*/ 0 w 417"/>
              <a:gd name="T9" fmla="*/ 2147483647 h 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3"/>
              <a:gd name="T17" fmla="*/ 417 w 417"/>
              <a:gd name="T18" fmla="*/ 63 h 6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3">
                <a:moveTo>
                  <a:pt x="0" y="63"/>
                </a:moveTo>
                <a:lnTo>
                  <a:pt x="64" y="0"/>
                </a:lnTo>
                <a:lnTo>
                  <a:pt x="417" y="0"/>
                </a:lnTo>
                <a:lnTo>
                  <a:pt x="353" y="63"/>
                </a:lnTo>
                <a:lnTo>
                  <a:pt x="0" y="63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6" name="Rectangle 4023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7" name="Rectangle 4024"/>
          <p:cNvSpPr>
            <a:spLocks noChangeArrowheads="1"/>
          </p:cNvSpPr>
          <p:nvPr/>
        </p:nvSpPr>
        <p:spPr bwMode="auto">
          <a:xfrm>
            <a:off x="1871663" y="1130300"/>
            <a:ext cx="279400" cy="3952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8" name="Rectangle 4025"/>
          <p:cNvSpPr>
            <a:spLocks noChangeArrowheads="1"/>
          </p:cNvSpPr>
          <p:nvPr/>
        </p:nvSpPr>
        <p:spPr bwMode="auto">
          <a:xfrm>
            <a:off x="1892300" y="1247775"/>
            <a:ext cx="234950" cy="1588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49" name="Rectangle 4026"/>
          <p:cNvSpPr>
            <a:spLocks noChangeArrowheads="1"/>
          </p:cNvSpPr>
          <p:nvPr/>
        </p:nvSpPr>
        <p:spPr bwMode="auto">
          <a:xfrm>
            <a:off x="1892300" y="1247775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0" name="Rectangle 4027"/>
          <p:cNvSpPr>
            <a:spLocks noChangeArrowheads="1"/>
          </p:cNvSpPr>
          <p:nvPr/>
        </p:nvSpPr>
        <p:spPr bwMode="auto">
          <a:xfrm>
            <a:off x="1892300" y="1260475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1" name="Rectangle 4028"/>
          <p:cNvSpPr>
            <a:spLocks noChangeArrowheads="1"/>
          </p:cNvSpPr>
          <p:nvPr/>
        </p:nvSpPr>
        <p:spPr bwMode="auto">
          <a:xfrm>
            <a:off x="1892300" y="1273175"/>
            <a:ext cx="234950" cy="111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2" name="Rectangle 4029"/>
          <p:cNvSpPr>
            <a:spLocks noChangeArrowheads="1"/>
          </p:cNvSpPr>
          <p:nvPr/>
        </p:nvSpPr>
        <p:spPr bwMode="auto">
          <a:xfrm>
            <a:off x="1892300" y="1284288"/>
            <a:ext cx="234950" cy="14287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3" name="Rectangle 4030"/>
          <p:cNvSpPr>
            <a:spLocks noChangeArrowheads="1"/>
          </p:cNvSpPr>
          <p:nvPr/>
        </p:nvSpPr>
        <p:spPr bwMode="auto">
          <a:xfrm>
            <a:off x="1892300" y="1298575"/>
            <a:ext cx="234950" cy="111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4" name="Rectangle 4031"/>
          <p:cNvSpPr>
            <a:spLocks noChangeArrowheads="1"/>
          </p:cNvSpPr>
          <p:nvPr/>
        </p:nvSpPr>
        <p:spPr bwMode="auto">
          <a:xfrm>
            <a:off x="1892300" y="1309688"/>
            <a:ext cx="234950" cy="14287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5" name="Rectangle 4032"/>
          <p:cNvSpPr>
            <a:spLocks noChangeArrowheads="1"/>
          </p:cNvSpPr>
          <p:nvPr/>
        </p:nvSpPr>
        <p:spPr bwMode="auto">
          <a:xfrm>
            <a:off x="1892300" y="1323975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6" name="Rectangle 4033"/>
          <p:cNvSpPr>
            <a:spLocks noChangeArrowheads="1"/>
          </p:cNvSpPr>
          <p:nvPr/>
        </p:nvSpPr>
        <p:spPr bwMode="auto">
          <a:xfrm>
            <a:off x="1892300" y="1339850"/>
            <a:ext cx="234950" cy="111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7" name="Rectangle 4034"/>
          <p:cNvSpPr>
            <a:spLocks noChangeArrowheads="1"/>
          </p:cNvSpPr>
          <p:nvPr/>
        </p:nvSpPr>
        <p:spPr bwMode="auto">
          <a:xfrm>
            <a:off x="1892300" y="1350963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8" name="Rectangle 4035"/>
          <p:cNvSpPr>
            <a:spLocks noChangeArrowheads="1"/>
          </p:cNvSpPr>
          <p:nvPr/>
        </p:nvSpPr>
        <p:spPr bwMode="auto">
          <a:xfrm>
            <a:off x="1892300" y="1363663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59" name="Rectangle 4036"/>
          <p:cNvSpPr>
            <a:spLocks noChangeArrowheads="1"/>
          </p:cNvSpPr>
          <p:nvPr/>
        </p:nvSpPr>
        <p:spPr bwMode="auto">
          <a:xfrm>
            <a:off x="1892300" y="1379538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0" name="Rectangle 4037"/>
          <p:cNvSpPr>
            <a:spLocks noChangeArrowheads="1"/>
          </p:cNvSpPr>
          <p:nvPr/>
        </p:nvSpPr>
        <p:spPr bwMode="auto">
          <a:xfrm>
            <a:off x="1892300" y="1395413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1" name="Rectangle 4038"/>
          <p:cNvSpPr>
            <a:spLocks noChangeArrowheads="1"/>
          </p:cNvSpPr>
          <p:nvPr/>
        </p:nvSpPr>
        <p:spPr bwMode="auto">
          <a:xfrm>
            <a:off x="1892300" y="1404938"/>
            <a:ext cx="234950" cy="142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2" name="Rectangle 4039"/>
          <p:cNvSpPr>
            <a:spLocks noChangeArrowheads="1"/>
          </p:cNvSpPr>
          <p:nvPr/>
        </p:nvSpPr>
        <p:spPr bwMode="auto">
          <a:xfrm>
            <a:off x="1892300" y="1419225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3" name="Rectangle 4040"/>
          <p:cNvSpPr>
            <a:spLocks noChangeArrowheads="1"/>
          </p:cNvSpPr>
          <p:nvPr/>
        </p:nvSpPr>
        <p:spPr bwMode="auto">
          <a:xfrm>
            <a:off x="1892300" y="1431925"/>
            <a:ext cx="234950" cy="111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4" name="Rectangle 4041"/>
          <p:cNvSpPr>
            <a:spLocks noChangeArrowheads="1"/>
          </p:cNvSpPr>
          <p:nvPr/>
        </p:nvSpPr>
        <p:spPr bwMode="auto">
          <a:xfrm>
            <a:off x="1892300" y="1443038"/>
            <a:ext cx="234950" cy="1746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5" name="Rectangle 4042"/>
          <p:cNvSpPr>
            <a:spLocks noChangeArrowheads="1"/>
          </p:cNvSpPr>
          <p:nvPr/>
        </p:nvSpPr>
        <p:spPr bwMode="auto">
          <a:xfrm>
            <a:off x="1892300" y="1460500"/>
            <a:ext cx="234950" cy="12700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6" name="Rectangle 4043"/>
          <p:cNvSpPr>
            <a:spLocks noChangeArrowheads="1"/>
          </p:cNvSpPr>
          <p:nvPr/>
        </p:nvSpPr>
        <p:spPr bwMode="auto">
          <a:xfrm>
            <a:off x="1892300" y="1473200"/>
            <a:ext cx="234950" cy="111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7" name="Rectangle 4044"/>
          <p:cNvSpPr>
            <a:spLocks noChangeArrowheads="1"/>
          </p:cNvSpPr>
          <p:nvPr/>
        </p:nvSpPr>
        <p:spPr bwMode="auto">
          <a:xfrm>
            <a:off x="1892300" y="1484313"/>
            <a:ext cx="234950" cy="14287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8" name="Rectangle 4045"/>
          <p:cNvSpPr>
            <a:spLocks noChangeArrowheads="1"/>
          </p:cNvSpPr>
          <p:nvPr/>
        </p:nvSpPr>
        <p:spPr bwMode="auto">
          <a:xfrm>
            <a:off x="1892300" y="1498600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69" name="Rectangle 4046"/>
          <p:cNvSpPr>
            <a:spLocks noChangeArrowheads="1"/>
          </p:cNvSpPr>
          <p:nvPr/>
        </p:nvSpPr>
        <p:spPr bwMode="auto">
          <a:xfrm>
            <a:off x="1892300" y="1376363"/>
            <a:ext cx="1588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0" name="Rectangle 4047"/>
          <p:cNvSpPr>
            <a:spLocks noChangeArrowheads="1"/>
          </p:cNvSpPr>
          <p:nvPr/>
        </p:nvSpPr>
        <p:spPr bwMode="auto">
          <a:xfrm>
            <a:off x="1893888" y="1376363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1" name="Rectangle 4048"/>
          <p:cNvSpPr>
            <a:spLocks noChangeArrowheads="1"/>
          </p:cNvSpPr>
          <p:nvPr/>
        </p:nvSpPr>
        <p:spPr bwMode="auto">
          <a:xfrm>
            <a:off x="1903413" y="1376363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2" name="Rectangle 4049"/>
          <p:cNvSpPr>
            <a:spLocks noChangeArrowheads="1"/>
          </p:cNvSpPr>
          <p:nvPr/>
        </p:nvSpPr>
        <p:spPr bwMode="auto">
          <a:xfrm>
            <a:off x="1912938" y="1376363"/>
            <a:ext cx="11112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3" name="Rectangle 4050"/>
          <p:cNvSpPr>
            <a:spLocks noChangeArrowheads="1"/>
          </p:cNvSpPr>
          <p:nvPr/>
        </p:nvSpPr>
        <p:spPr bwMode="auto">
          <a:xfrm>
            <a:off x="1924050" y="1376363"/>
            <a:ext cx="12700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4" name="Rectangle 4051"/>
          <p:cNvSpPr>
            <a:spLocks noChangeArrowheads="1"/>
          </p:cNvSpPr>
          <p:nvPr/>
        </p:nvSpPr>
        <p:spPr bwMode="auto">
          <a:xfrm>
            <a:off x="1936750" y="1376363"/>
            <a:ext cx="7938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5" name="Rectangle 4052"/>
          <p:cNvSpPr>
            <a:spLocks noChangeArrowheads="1"/>
          </p:cNvSpPr>
          <p:nvPr/>
        </p:nvSpPr>
        <p:spPr bwMode="auto">
          <a:xfrm>
            <a:off x="1944688" y="1376363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6" name="Rectangle 4053"/>
          <p:cNvSpPr>
            <a:spLocks noChangeArrowheads="1"/>
          </p:cNvSpPr>
          <p:nvPr/>
        </p:nvSpPr>
        <p:spPr bwMode="auto">
          <a:xfrm>
            <a:off x="1957388" y="1376363"/>
            <a:ext cx="14287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7" name="Rectangle 4054"/>
          <p:cNvSpPr>
            <a:spLocks noChangeArrowheads="1"/>
          </p:cNvSpPr>
          <p:nvPr/>
        </p:nvSpPr>
        <p:spPr bwMode="auto">
          <a:xfrm>
            <a:off x="1971675" y="1376363"/>
            <a:ext cx="9525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8" name="Rectangle 4055"/>
          <p:cNvSpPr>
            <a:spLocks noChangeArrowheads="1"/>
          </p:cNvSpPr>
          <p:nvPr/>
        </p:nvSpPr>
        <p:spPr bwMode="auto">
          <a:xfrm>
            <a:off x="1981200" y="1376363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79" name="Rectangle 4056"/>
          <p:cNvSpPr>
            <a:spLocks noChangeArrowheads="1"/>
          </p:cNvSpPr>
          <p:nvPr/>
        </p:nvSpPr>
        <p:spPr bwMode="auto">
          <a:xfrm>
            <a:off x="1990725" y="1376363"/>
            <a:ext cx="14288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0" name="Rectangle 4057"/>
          <p:cNvSpPr>
            <a:spLocks noChangeArrowheads="1"/>
          </p:cNvSpPr>
          <p:nvPr/>
        </p:nvSpPr>
        <p:spPr bwMode="auto">
          <a:xfrm>
            <a:off x="2005013" y="1376363"/>
            <a:ext cx="12700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1" name="Rectangle 4058"/>
          <p:cNvSpPr>
            <a:spLocks noChangeArrowheads="1"/>
          </p:cNvSpPr>
          <p:nvPr/>
        </p:nvSpPr>
        <p:spPr bwMode="auto">
          <a:xfrm>
            <a:off x="2017713" y="1376363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2" name="Rectangle 4059"/>
          <p:cNvSpPr>
            <a:spLocks noChangeArrowheads="1"/>
          </p:cNvSpPr>
          <p:nvPr/>
        </p:nvSpPr>
        <p:spPr bwMode="auto">
          <a:xfrm>
            <a:off x="2027238" y="1376363"/>
            <a:ext cx="11112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3" name="Rectangle 4060"/>
          <p:cNvSpPr>
            <a:spLocks noChangeArrowheads="1"/>
          </p:cNvSpPr>
          <p:nvPr/>
        </p:nvSpPr>
        <p:spPr bwMode="auto">
          <a:xfrm>
            <a:off x="2038350" y="1376363"/>
            <a:ext cx="9525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4" name="Rectangle 4061"/>
          <p:cNvSpPr>
            <a:spLocks noChangeArrowheads="1"/>
          </p:cNvSpPr>
          <p:nvPr/>
        </p:nvSpPr>
        <p:spPr bwMode="auto">
          <a:xfrm>
            <a:off x="2047875" y="1376363"/>
            <a:ext cx="11113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5" name="Rectangle 4062"/>
          <p:cNvSpPr>
            <a:spLocks noChangeArrowheads="1"/>
          </p:cNvSpPr>
          <p:nvPr/>
        </p:nvSpPr>
        <p:spPr bwMode="auto">
          <a:xfrm>
            <a:off x="2058988" y="1376363"/>
            <a:ext cx="14287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6" name="Rectangle 4063"/>
          <p:cNvSpPr>
            <a:spLocks noChangeArrowheads="1"/>
          </p:cNvSpPr>
          <p:nvPr/>
        </p:nvSpPr>
        <p:spPr bwMode="auto">
          <a:xfrm>
            <a:off x="2073275" y="1376363"/>
            <a:ext cx="11113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7" name="Rectangle 4064"/>
          <p:cNvSpPr>
            <a:spLocks noChangeArrowheads="1"/>
          </p:cNvSpPr>
          <p:nvPr/>
        </p:nvSpPr>
        <p:spPr bwMode="auto">
          <a:xfrm>
            <a:off x="2084388" y="1376363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8" name="Rectangle 4065"/>
          <p:cNvSpPr>
            <a:spLocks noChangeArrowheads="1"/>
          </p:cNvSpPr>
          <p:nvPr/>
        </p:nvSpPr>
        <p:spPr bwMode="auto">
          <a:xfrm>
            <a:off x="2093913" y="1376363"/>
            <a:ext cx="12700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89" name="Rectangle 4066"/>
          <p:cNvSpPr>
            <a:spLocks noChangeArrowheads="1"/>
          </p:cNvSpPr>
          <p:nvPr/>
        </p:nvSpPr>
        <p:spPr bwMode="auto">
          <a:xfrm>
            <a:off x="2106613" y="1376363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0" name="Rectangle 4067"/>
          <p:cNvSpPr>
            <a:spLocks noChangeArrowheads="1"/>
          </p:cNvSpPr>
          <p:nvPr/>
        </p:nvSpPr>
        <p:spPr bwMode="auto">
          <a:xfrm>
            <a:off x="1892300" y="1149350"/>
            <a:ext cx="234950" cy="1588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1" name="Rectangle 4068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2" name="Rectangle 4069"/>
          <p:cNvSpPr>
            <a:spLocks noChangeArrowheads="1"/>
          </p:cNvSpPr>
          <p:nvPr/>
        </p:nvSpPr>
        <p:spPr bwMode="auto">
          <a:xfrm>
            <a:off x="1892300" y="1150938"/>
            <a:ext cx="234950" cy="1587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3" name="Rectangle 4070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4" name="Rectangle 4071"/>
          <p:cNvSpPr>
            <a:spLocks noChangeArrowheads="1"/>
          </p:cNvSpPr>
          <p:nvPr/>
        </p:nvSpPr>
        <p:spPr bwMode="auto">
          <a:xfrm>
            <a:off x="1892300" y="1152525"/>
            <a:ext cx="234950" cy="1588"/>
          </a:xfrm>
          <a:prstGeom prst="rect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5" name="Rectangle 4072"/>
          <p:cNvSpPr>
            <a:spLocks noChangeArrowheads="1"/>
          </p:cNvSpPr>
          <p:nvPr/>
        </p:nvSpPr>
        <p:spPr bwMode="auto">
          <a:xfrm>
            <a:off x="1892300" y="1154113"/>
            <a:ext cx="234950" cy="1587"/>
          </a:xfrm>
          <a:prstGeom prst="rect">
            <a:avLst/>
          </a:pr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6" name="Rectangle 4073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7" name="Rectangle 4074"/>
          <p:cNvSpPr>
            <a:spLocks noChangeArrowheads="1"/>
          </p:cNvSpPr>
          <p:nvPr/>
        </p:nvSpPr>
        <p:spPr bwMode="auto">
          <a:xfrm>
            <a:off x="1892300" y="1155700"/>
            <a:ext cx="234950" cy="158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8" name="Rectangle 4075"/>
          <p:cNvSpPr>
            <a:spLocks noChangeArrowheads="1"/>
          </p:cNvSpPr>
          <p:nvPr/>
        </p:nvSpPr>
        <p:spPr bwMode="auto">
          <a:xfrm>
            <a:off x="1892300" y="1157288"/>
            <a:ext cx="234950" cy="1587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99" name="Rectangle 4076"/>
          <p:cNvSpPr>
            <a:spLocks noChangeArrowheads="1"/>
          </p:cNvSpPr>
          <p:nvPr/>
        </p:nvSpPr>
        <p:spPr bwMode="auto">
          <a:xfrm>
            <a:off x="1892300" y="11588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0" name="Rectangle 4077"/>
          <p:cNvSpPr>
            <a:spLocks noChangeArrowheads="1"/>
          </p:cNvSpPr>
          <p:nvPr/>
        </p:nvSpPr>
        <p:spPr bwMode="auto">
          <a:xfrm>
            <a:off x="1893888" y="1149350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1" name="Rectangle 4078"/>
          <p:cNvSpPr>
            <a:spLocks noChangeArrowheads="1"/>
          </p:cNvSpPr>
          <p:nvPr/>
        </p:nvSpPr>
        <p:spPr bwMode="auto">
          <a:xfrm>
            <a:off x="1892300" y="1158875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2" name="Rectangle 4079"/>
          <p:cNvSpPr>
            <a:spLocks noChangeArrowheads="1"/>
          </p:cNvSpPr>
          <p:nvPr/>
        </p:nvSpPr>
        <p:spPr bwMode="auto">
          <a:xfrm>
            <a:off x="1895475" y="1158875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3" name="Rectangle 4080"/>
          <p:cNvSpPr>
            <a:spLocks noChangeArrowheads="1"/>
          </p:cNvSpPr>
          <p:nvPr/>
        </p:nvSpPr>
        <p:spPr bwMode="auto">
          <a:xfrm>
            <a:off x="189865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4" name="Rectangle 4081"/>
          <p:cNvSpPr>
            <a:spLocks noChangeArrowheads="1"/>
          </p:cNvSpPr>
          <p:nvPr/>
        </p:nvSpPr>
        <p:spPr bwMode="auto">
          <a:xfrm>
            <a:off x="1901825" y="1158875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5" name="Rectangle 4082"/>
          <p:cNvSpPr>
            <a:spLocks noChangeArrowheads="1"/>
          </p:cNvSpPr>
          <p:nvPr/>
        </p:nvSpPr>
        <p:spPr bwMode="auto">
          <a:xfrm>
            <a:off x="1905000" y="1158875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6" name="Rectangle 4083"/>
          <p:cNvSpPr>
            <a:spLocks noChangeArrowheads="1"/>
          </p:cNvSpPr>
          <p:nvPr/>
        </p:nvSpPr>
        <p:spPr bwMode="auto">
          <a:xfrm>
            <a:off x="1906588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7" name="Rectangle 4084"/>
          <p:cNvSpPr>
            <a:spLocks noChangeArrowheads="1"/>
          </p:cNvSpPr>
          <p:nvPr/>
        </p:nvSpPr>
        <p:spPr bwMode="auto">
          <a:xfrm>
            <a:off x="1909763" y="1158875"/>
            <a:ext cx="4762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8" name="Rectangle 4085"/>
          <p:cNvSpPr>
            <a:spLocks noChangeArrowheads="1"/>
          </p:cNvSpPr>
          <p:nvPr/>
        </p:nvSpPr>
        <p:spPr bwMode="auto">
          <a:xfrm>
            <a:off x="1914525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09" name="Rectangle 4086"/>
          <p:cNvSpPr>
            <a:spLocks noChangeArrowheads="1"/>
          </p:cNvSpPr>
          <p:nvPr/>
        </p:nvSpPr>
        <p:spPr bwMode="auto">
          <a:xfrm>
            <a:off x="1917700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0" name="Rectangle 4087"/>
          <p:cNvSpPr>
            <a:spLocks noChangeArrowheads="1"/>
          </p:cNvSpPr>
          <p:nvPr/>
        </p:nvSpPr>
        <p:spPr bwMode="auto">
          <a:xfrm>
            <a:off x="1920875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1" name="Rectangle 4088"/>
          <p:cNvSpPr>
            <a:spLocks noChangeArrowheads="1"/>
          </p:cNvSpPr>
          <p:nvPr/>
        </p:nvSpPr>
        <p:spPr bwMode="auto">
          <a:xfrm>
            <a:off x="1924050" y="1158875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2" name="Rectangle 4089"/>
          <p:cNvSpPr>
            <a:spLocks noChangeArrowheads="1"/>
          </p:cNvSpPr>
          <p:nvPr/>
        </p:nvSpPr>
        <p:spPr bwMode="auto">
          <a:xfrm>
            <a:off x="1925638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3" name="Rectangle 4090"/>
          <p:cNvSpPr>
            <a:spLocks noChangeArrowheads="1"/>
          </p:cNvSpPr>
          <p:nvPr/>
        </p:nvSpPr>
        <p:spPr bwMode="auto">
          <a:xfrm>
            <a:off x="1928813" y="1158875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4" name="Rectangle 4091"/>
          <p:cNvSpPr>
            <a:spLocks noChangeArrowheads="1"/>
          </p:cNvSpPr>
          <p:nvPr/>
        </p:nvSpPr>
        <p:spPr bwMode="auto">
          <a:xfrm>
            <a:off x="1931988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5" name="Rectangle 4092"/>
          <p:cNvSpPr>
            <a:spLocks noChangeArrowheads="1"/>
          </p:cNvSpPr>
          <p:nvPr/>
        </p:nvSpPr>
        <p:spPr bwMode="auto">
          <a:xfrm>
            <a:off x="1935163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6" name="Rectangle 4093"/>
          <p:cNvSpPr>
            <a:spLocks noChangeArrowheads="1"/>
          </p:cNvSpPr>
          <p:nvPr/>
        </p:nvSpPr>
        <p:spPr bwMode="auto">
          <a:xfrm>
            <a:off x="1938338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7" name="Rectangle 4094"/>
          <p:cNvSpPr>
            <a:spLocks noChangeArrowheads="1"/>
          </p:cNvSpPr>
          <p:nvPr/>
        </p:nvSpPr>
        <p:spPr bwMode="auto">
          <a:xfrm>
            <a:off x="1941513" y="1158875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8" name="Rectangle 4095"/>
          <p:cNvSpPr>
            <a:spLocks noChangeArrowheads="1"/>
          </p:cNvSpPr>
          <p:nvPr/>
        </p:nvSpPr>
        <p:spPr bwMode="auto">
          <a:xfrm>
            <a:off x="1944688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19" name="Rectangle 4096"/>
          <p:cNvSpPr>
            <a:spLocks noChangeArrowheads="1"/>
          </p:cNvSpPr>
          <p:nvPr/>
        </p:nvSpPr>
        <p:spPr bwMode="auto">
          <a:xfrm>
            <a:off x="1947863" y="1158875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0" name="Rectangle 4097"/>
          <p:cNvSpPr>
            <a:spLocks noChangeArrowheads="1"/>
          </p:cNvSpPr>
          <p:nvPr/>
        </p:nvSpPr>
        <p:spPr bwMode="auto">
          <a:xfrm>
            <a:off x="1951038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1" name="Rectangle 4098"/>
          <p:cNvSpPr>
            <a:spLocks noChangeArrowheads="1"/>
          </p:cNvSpPr>
          <p:nvPr/>
        </p:nvSpPr>
        <p:spPr bwMode="auto">
          <a:xfrm>
            <a:off x="1954213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2" name="Rectangle 4099"/>
          <p:cNvSpPr>
            <a:spLocks noChangeArrowheads="1"/>
          </p:cNvSpPr>
          <p:nvPr/>
        </p:nvSpPr>
        <p:spPr bwMode="auto">
          <a:xfrm>
            <a:off x="1957388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3" name="Rectangle 4100"/>
          <p:cNvSpPr>
            <a:spLocks noChangeArrowheads="1"/>
          </p:cNvSpPr>
          <p:nvPr/>
        </p:nvSpPr>
        <p:spPr bwMode="auto">
          <a:xfrm>
            <a:off x="1960563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4" name="Rectangle 4101"/>
          <p:cNvSpPr>
            <a:spLocks noChangeArrowheads="1"/>
          </p:cNvSpPr>
          <p:nvPr/>
        </p:nvSpPr>
        <p:spPr bwMode="auto">
          <a:xfrm>
            <a:off x="1963738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5" name="Rectangle 4102"/>
          <p:cNvSpPr>
            <a:spLocks noChangeArrowheads="1"/>
          </p:cNvSpPr>
          <p:nvPr/>
        </p:nvSpPr>
        <p:spPr bwMode="auto">
          <a:xfrm>
            <a:off x="1966913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6" name="Rectangle 4103"/>
          <p:cNvSpPr>
            <a:spLocks noChangeArrowheads="1"/>
          </p:cNvSpPr>
          <p:nvPr/>
        </p:nvSpPr>
        <p:spPr bwMode="auto">
          <a:xfrm>
            <a:off x="1970088" y="1158875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7" name="Rectangle 4104"/>
          <p:cNvSpPr>
            <a:spLocks noChangeArrowheads="1"/>
          </p:cNvSpPr>
          <p:nvPr/>
        </p:nvSpPr>
        <p:spPr bwMode="auto">
          <a:xfrm>
            <a:off x="1971675" y="1158875"/>
            <a:ext cx="4763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8" name="Rectangle 4105"/>
          <p:cNvSpPr>
            <a:spLocks noChangeArrowheads="1"/>
          </p:cNvSpPr>
          <p:nvPr/>
        </p:nvSpPr>
        <p:spPr bwMode="auto">
          <a:xfrm>
            <a:off x="1976438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29" name="Rectangle 4106"/>
          <p:cNvSpPr>
            <a:spLocks noChangeArrowheads="1"/>
          </p:cNvSpPr>
          <p:nvPr/>
        </p:nvSpPr>
        <p:spPr bwMode="auto">
          <a:xfrm>
            <a:off x="1979613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0" name="Rectangle 4107"/>
          <p:cNvSpPr>
            <a:spLocks noChangeArrowheads="1"/>
          </p:cNvSpPr>
          <p:nvPr/>
        </p:nvSpPr>
        <p:spPr bwMode="auto">
          <a:xfrm>
            <a:off x="1982788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1" name="Rectangle 4108"/>
          <p:cNvSpPr>
            <a:spLocks noChangeArrowheads="1"/>
          </p:cNvSpPr>
          <p:nvPr/>
        </p:nvSpPr>
        <p:spPr bwMode="auto">
          <a:xfrm>
            <a:off x="1985963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2" name="Rectangle 4109"/>
          <p:cNvSpPr>
            <a:spLocks noChangeArrowheads="1"/>
          </p:cNvSpPr>
          <p:nvPr/>
        </p:nvSpPr>
        <p:spPr bwMode="auto">
          <a:xfrm>
            <a:off x="1989138" y="1158875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3" name="Rectangle 4110"/>
          <p:cNvSpPr>
            <a:spLocks noChangeArrowheads="1"/>
          </p:cNvSpPr>
          <p:nvPr/>
        </p:nvSpPr>
        <p:spPr bwMode="auto">
          <a:xfrm>
            <a:off x="19907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4" name="Rectangle 4111"/>
          <p:cNvSpPr>
            <a:spLocks noChangeArrowheads="1"/>
          </p:cNvSpPr>
          <p:nvPr/>
        </p:nvSpPr>
        <p:spPr bwMode="auto">
          <a:xfrm>
            <a:off x="1993900" y="1158875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5" name="Rectangle 4112"/>
          <p:cNvSpPr>
            <a:spLocks noChangeArrowheads="1"/>
          </p:cNvSpPr>
          <p:nvPr/>
        </p:nvSpPr>
        <p:spPr bwMode="auto">
          <a:xfrm>
            <a:off x="1997075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6" name="Rectangle 4113"/>
          <p:cNvSpPr>
            <a:spLocks noChangeArrowheads="1"/>
          </p:cNvSpPr>
          <p:nvPr/>
        </p:nvSpPr>
        <p:spPr bwMode="auto">
          <a:xfrm>
            <a:off x="2000250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7" name="Rectangle 4114"/>
          <p:cNvSpPr>
            <a:spLocks noChangeArrowheads="1"/>
          </p:cNvSpPr>
          <p:nvPr/>
        </p:nvSpPr>
        <p:spPr bwMode="auto">
          <a:xfrm>
            <a:off x="20034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8" name="Rectangle 4115"/>
          <p:cNvSpPr>
            <a:spLocks noChangeArrowheads="1"/>
          </p:cNvSpPr>
          <p:nvPr/>
        </p:nvSpPr>
        <p:spPr bwMode="auto">
          <a:xfrm>
            <a:off x="2008188" y="1158875"/>
            <a:ext cx="1587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39" name="Rectangle 4116"/>
          <p:cNvSpPr>
            <a:spLocks noChangeArrowheads="1"/>
          </p:cNvSpPr>
          <p:nvPr/>
        </p:nvSpPr>
        <p:spPr bwMode="auto">
          <a:xfrm>
            <a:off x="2009775" y="1158875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0" name="Rectangle 4117"/>
          <p:cNvSpPr>
            <a:spLocks noChangeArrowheads="1"/>
          </p:cNvSpPr>
          <p:nvPr/>
        </p:nvSpPr>
        <p:spPr bwMode="auto">
          <a:xfrm>
            <a:off x="2012950" y="1158875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1" name="Rectangle 4118"/>
          <p:cNvSpPr>
            <a:spLocks noChangeArrowheads="1"/>
          </p:cNvSpPr>
          <p:nvPr/>
        </p:nvSpPr>
        <p:spPr bwMode="auto">
          <a:xfrm>
            <a:off x="2016125" y="1158875"/>
            <a:ext cx="4763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2" name="Rectangle 4119"/>
          <p:cNvSpPr>
            <a:spLocks noChangeArrowheads="1"/>
          </p:cNvSpPr>
          <p:nvPr/>
        </p:nvSpPr>
        <p:spPr bwMode="auto">
          <a:xfrm>
            <a:off x="2020888" y="1158875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3" name="Rectangle 4120"/>
          <p:cNvSpPr>
            <a:spLocks noChangeArrowheads="1"/>
          </p:cNvSpPr>
          <p:nvPr/>
        </p:nvSpPr>
        <p:spPr bwMode="auto">
          <a:xfrm>
            <a:off x="2024063" y="1158875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4" name="Rectangle 4121"/>
          <p:cNvSpPr>
            <a:spLocks noChangeArrowheads="1"/>
          </p:cNvSpPr>
          <p:nvPr/>
        </p:nvSpPr>
        <p:spPr bwMode="auto">
          <a:xfrm>
            <a:off x="2027238" y="1158875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5" name="Rectangle 4122"/>
          <p:cNvSpPr>
            <a:spLocks noChangeArrowheads="1"/>
          </p:cNvSpPr>
          <p:nvPr/>
        </p:nvSpPr>
        <p:spPr bwMode="auto">
          <a:xfrm>
            <a:off x="2028825" y="1158875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6" name="Rectangle 4123"/>
          <p:cNvSpPr>
            <a:spLocks noChangeArrowheads="1"/>
          </p:cNvSpPr>
          <p:nvPr/>
        </p:nvSpPr>
        <p:spPr bwMode="auto">
          <a:xfrm>
            <a:off x="2032000" y="1158875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7" name="Rectangle 4124"/>
          <p:cNvSpPr>
            <a:spLocks noChangeArrowheads="1"/>
          </p:cNvSpPr>
          <p:nvPr/>
        </p:nvSpPr>
        <p:spPr bwMode="auto">
          <a:xfrm>
            <a:off x="2035175" y="1158875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8" name="Rectangle 4125"/>
          <p:cNvSpPr>
            <a:spLocks noChangeArrowheads="1"/>
          </p:cNvSpPr>
          <p:nvPr/>
        </p:nvSpPr>
        <p:spPr bwMode="auto">
          <a:xfrm>
            <a:off x="2038350" y="1158875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49" name="Rectangle 4126"/>
          <p:cNvSpPr>
            <a:spLocks noChangeArrowheads="1"/>
          </p:cNvSpPr>
          <p:nvPr/>
        </p:nvSpPr>
        <p:spPr bwMode="auto">
          <a:xfrm>
            <a:off x="2041525" y="1158875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0" name="Rectangle 4127"/>
          <p:cNvSpPr>
            <a:spLocks noChangeArrowheads="1"/>
          </p:cNvSpPr>
          <p:nvPr/>
        </p:nvSpPr>
        <p:spPr bwMode="auto">
          <a:xfrm>
            <a:off x="2044700" y="1158875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1" name="Rectangle 4128"/>
          <p:cNvSpPr>
            <a:spLocks noChangeArrowheads="1"/>
          </p:cNvSpPr>
          <p:nvPr/>
        </p:nvSpPr>
        <p:spPr bwMode="auto">
          <a:xfrm>
            <a:off x="2047875" y="1158875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2" name="Rectangle 4129"/>
          <p:cNvSpPr>
            <a:spLocks noChangeArrowheads="1"/>
          </p:cNvSpPr>
          <p:nvPr/>
        </p:nvSpPr>
        <p:spPr bwMode="auto">
          <a:xfrm>
            <a:off x="2051050" y="1158875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3" name="Rectangle 4130"/>
          <p:cNvSpPr>
            <a:spLocks noChangeArrowheads="1"/>
          </p:cNvSpPr>
          <p:nvPr/>
        </p:nvSpPr>
        <p:spPr bwMode="auto">
          <a:xfrm>
            <a:off x="2054225" y="1158875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4" name="Rectangle 4131"/>
          <p:cNvSpPr>
            <a:spLocks noChangeArrowheads="1"/>
          </p:cNvSpPr>
          <p:nvPr/>
        </p:nvSpPr>
        <p:spPr bwMode="auto">
          <a:xfrm>
            <a:off x="2057400" y="1158875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5" name="Rectangle 4132"/>
          <p:cNvSpPr>
            <a:spLocks noChangeArrowheads="1"/>
          </p:cNvSpPr>
          <p:nvPr/>
        </p:nvSpPr>
        <p:spPr bwMode="auto">
          <a:xfrm>
            <a:off x="2060575" y="1158875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6" name="Rectangle 4133"/>
          <p:cNvSpPr>
            <a:spLocks noChangeArrowheads="1"/>
          </p:cNvSpPr>
          <p:nvPr/>
        </p:nvSpPr>
        <p:spPr bwMode="auto">
          <a:xfrm>
            <a:off x="2063750" y="1158875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7" name="Rectangle 4134"/>
          <p:cNvSpPr>
            <a:spLocks noChangeArrowheads="1"/>
          </p:cNvSpPr>
          <p:nvPr/>
        </p:nvSpPr>
        <p:spPr bwMode="auto">
          <a:xfrm>
            <a:off x="2066925" y="1158875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8" name="Rectangle 4135"/>
          <p:cNvSpPr>
            <a:spLocks noChangeArrowheads="1"/>
          </p:cNvSpPr>
          <p:nvPr/>
        </p:nvSpPr>
        <p:spPr bwMode="auto">
          <a:xfrm>
            <a:off x="2070100" y="1158875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59" name="Rectangle 4136"/>
          <p:cNvSpPr>
            <a:spLocks noChangeArrowheads="1"/>
          </p:cNvSpPr>
          <p:nvPr/>
        </p:nvSpPr>
        <p:spPr bwMode="auto">
          <a:xfrm>
            <a:off x="2073275" y="1158875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0" name="Rectangle 4137"/>
          <p:cNvSpPr>
            <a:spLocks noChangeArrowheads="1"/>
          </p:cNvSpPr>
          <p:nvPr/>
        </p:nvSpPr>
        <p:spPr bwMode="auto">
          <a:xfrm>
            <a:off x="2074863" y="1158875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1" name="Rectangle 4138"/>
          <p:cNvSpPr>
            <a:spLocks noChangeArrowheads="1"/>
          </p:cNvSpPr>
          <p:nvPr/>
        </p:nvSpPr>
        <p:spPr bwMode="auto">
          <a:xfrm>
            <a:off x="2078038" y="1158875"/>
            <a:ext cx="4762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2" name="Rectangle 4139"/>
          <p:cNvSpPr>
            <a:spLocks noChangeArrowheads="1"/>
          </p:cNvSpPr>
          <p:nvPr/>
        </p:nvSpPr>
        <p:spPr bwMode="auto">
          <a:xfrm>
            <a:off x="2082800" y="1158875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3" name="Rectangle 4140"/>
          <p:cNvSpPr>
            <a:spLocks noChangeArrowheads="1"/>
          </p:cNvSpPr>
          <p:nvPr/>
        </p:nvSpPr>
        <p:spPr bwMode="auto">
          <a:xfrm>
            <a:off x="2085975" y="1158875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4" name="Rectangle 4141"/>
          <p:cNvSpPr>
            <a:spLocks noChangeArrowheads="1"/>
          </p:cNvSpPr>
          <p:nvPr/>
        </p:nvSpPr>
        <p:spPr bwMode="auto">
          <a:xfrm>
            <a:off x="2089150" y="1158875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5" name="Rectangle 4142"/>
          <p:cNvSpPr>
            <a:spLocks noChangeArrowheads="1"/>
          </p:cNvSpPr>
          <p:nvPr/>
        </p:nvSpPr>
        <p:spPr bwMode="auto">
          <a:xfrm>
            <a:off x="2092325" y="1158875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6" name="Rectangle 4143"/>
          <p:cNvSpPr>
            <a:spLocks noChangeArrowheads="1"/>
          </p:cNvSpPr>
          <p:nvPr/>
        </p:nvSpPr>
        <p:spPr bwMode="auto">
          <a:xfrm>
            <a:off x="2093913" y="1158875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7" name="Rectangle 4144"/>
          <p:cNvSpPr>
            <a:spLocks noChangeArrowheads="1"/>
          </p:cNvSpPr>
          <p:nvPr/>
        </p:nvSpPr>
        <p:spPr bwMode="auto">
          <a:xfrm>
            <a:off x="2097088" y="1158875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8" name="Rectangle 4145"/>
          <p:cNvSpPr>
            <a:spLocks noChangeArrowheads="1"/>
          </p:cNvSpPr>
          <p:nvPr/>
        </p:nvSpPr>
        <p:spPr bwMode="auto">
          <a:xfrm>
            <a:off x="2100263" y="1158875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69" name="Rectangle 4146"/>
          <p:cNvSpPr>
            <a:spLocks noChangeArrowheads="1"/>
          </p:cNvSpPr>
          <p:nvPr/>
        </p:nvSpPr>
        <p:spPr bwMode="auto">
          <a:xfrm>
            <a:off x="2103438" y="1158875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0" name="Rectangle 4147"/>
          <p:cNvSpPr>
            <a:spLocks noChangeArrowheads="1"/>
          </p:cNvSpPr>
          <p:nvPr/>
        </p:nvSpPr>
        <p:spPr bwMode="auto">
          <a:xfrm>
            <a:off x="2106613" y="1158875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1" name="Rectangle 4148"/>
          <p:cNvSpPr>
            <a:spLocks noChangeArrowheads="1"/>
          </p:cNvSpPr>
          <p:nvPr/>
        </p:nvSpPr>
        <p:spPr bwMode="auto">
          <a:xfrm>
            <a:off x="2109788" y="1158875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2" name="Rectangle 4149"/>
          <p:cNvSpPr>
            <a:spLocks noChangeArrowheads="1"/>
          </p:cNvSpPr>
          <p:nvPr/>
        </p:nvSpPr>
        <p:spPr bwMode="auto">
          <a:xfrm>
            <a:off x="2112963" y="1158875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3" name="Rectangle 4150"/>
          <p:cNvSpPr>
            <a:spLocks noChangeArrowheads="1"/>
          </p:cNvSpPr>
          <p:nvPr/>
        </p:nvSpPr>
        <p:spPr bwMode="auto">
          <a:xfrm>
            <a:off x="2116138" y="1158875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4" name="Rectangle 4151"/>
          <p:cNvSpPr>
            <a:spLocks noChangeArrowheads="1"/>
          </p:cNvSpPr>
          <p:nvPr/>
        </p:nvSpPr>
        <p:spPr bwMode="auto">
          <a:xfrm>
            <a:off x="2119313" y="1158875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5" name="Rectangle 4152"/>
          <p:cNvSpPr>
            <a:spLocks noChangeArrowheads="1"/>
          </p:cNvSpPr>
          <p:nvPr/>
        </p:nvSpPr>
        <p:spPr bwMode="auto">
          <a:xfrm>
            <a:off x="2120900" y="1158875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6" name="Rectangle 4153"/>
          <p:cNvSpPr>
            <a:spLocks noChangeArrowheads="1"/>
          </p:cNvSpPr>
          <p:nvPr/>
        </p:nvSpPr>
        <p:spPr bwMode="auto">
          <a:xfrm>
            <a:off x="2124075" y="1158875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7" name="Rectangle 4154"/>
          <p:cNvSpPr>
            <a:spLocks noChangeArrowheads="1"/>
          </p:cNvSpPr>
          <p:nvPr/>
        </p:nvSpPr>
        <p:spPr bwMode="auto">
          <a:xfrm>
            <a:off x="1893888" y="1158875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8" name="Rectangle 4155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79" name="Rectangle 4156"/>
          <p:cNvSpPr>
            <a:spLocks noChangeArrowheads="1"/>
          </p:cNvSpPr>
          <p:nvPr/>
        </p:nvSpPr>
        <p:spPr bwMode="auto">
          <a:xfrm>
            <a:off x="1898650" y="1165225"/>
            <a:ext cx="52388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0" name="Rectangle 4157"/>
          <p:cNvSpPr>
            <a:spLocks noChangeArrowheads="1"/>
          </p:cNvSpPr>
          <p:nvPr/>
        </p:nvSpPr>
        <p:spPr bwMode="auto">
          <a:xfrm>
            <a:off x="1901825" y="1168400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1" name="Rectangle 4158"/>
          <p:cNvSpPr>
            <a:spLocks noChangeArrowheads="1"/>
          </p:cNvSpPr>
          <p:nvPr/>
        </p:nvSpPr>
        <p:spPr bwMode="auto">
          <a:xfrm>
            <a:off x="1933575" y="1168400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2" name="Rectangle 4159"/>
          <p:cNvSpPr>
            <a:spLocks noChangeArrowheads="1"/>
          </p:cNvSpPr>
          <p:nvPr/>
        </p:nvSpPr>
        <p:spPr bwMode="auto">
          <a:xfrm>
            <a:off x="1901825" y="1177925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3" name="Rectangle 4160"/>
          <p:cNvSpPr>
            <a:spLocks noChangeArrowheads="1"/>
          </p:cNvSpPr>
          <p:nvPr/>
        </p:nvSpPr>
        <p:spPr bwMode="auto">
          <a:xfrm>
            <a:off x="1917700" y="1177925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4" name="Rectangle 4161"/>
          <p:cNvSpPr>
            <a:spLocks noChangeArrowheads="1"/>
          </p:cNvSpPr>
          <p:nvPr/>
        </p:nvSpPr>
        <p:spPr bwMode="auto">
          <a:xfrm>
            <a:off x="1917700" y="1168400"/>
            <a:ext cx="14288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5" name="Rectangle 4162"/>
          <p:cNvSpPr>
            <a:spLocks noChangeArrowheads="1"/>
          </p:cNvSpPr>
          <p:nvPr/>
        </p:nvSpPr>
        <p:spPr bwMode="auto">
          <a:xfrm>
            <a:off x="1933575" y="1177925"/>
            <a:ext cx="14288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6" name="Freeform 4163"/>
          <p:cNvSpPr>
            <a:spLocks noEditPoints="1"/>
          </p:cNvSpPr>
          <p:nvPr/>
        </p:nvSpPr>
        <p:spPr bwMode="auto">
          <a:xfrm>
            <a:off x="1893888" y="1247775"/>
            <a:ext cx="234950" cy="258763"/>
          </a:xfrm>
          <a:custGeom>
            <a:avLst/>
            <a:gdLst>
              <a:gd name="T0" fmla="*/ 2147483647 w 297"/>
              <a:gd name="T1" fmla="*/ 2147483647 h 324"/>
              <a:gd name="T2" fmla="*/ 2147483647 w 297"/>
              <a:gd name="T3" fmla="*/ 2147483647 h 324"/>
              <a:gd name="T4" fmla="*/ 0 w 297"/>
              <a:gd name="T5" fmla="*/ 2147483647 h 324"/>
              <a:gd name="T6" fmla="*/ 0 w 297"/>
              <a:gd name="T7" fmla="*/ 2147483647 h 324"/>
              <a:gd name="T8" fmla="*/ 2147483647 w 297"/>
              <a:gd name="T9" fmla="*/ 2147483647 h 324"/>
              <a:gd name="T10" fmla="*/ 2147483647 w 297"/>
              <a:gd name="T11" fmla="*/ 2147483647 h 324"/>
              <a:gd name="T12" fmla="*/ 2147483647 w 297"/>
              <a:gd name="T13" fmla="*/ 2147483647 h 324"/>
              <a:gd name="T14" fmla="*/ 0 w 297"/>
              <a:gd name="T15" fmla="*/ 2147483647 h 324"/>
              <a:gd name="T16" fmla="*/ 0 w 297"/>
              <a:gd name="T17" fmla="*/ 2147483647 h 324"/>
              <a:gd name="T18" fmla="*/ 2147483647 w 297"/>
              <a:gd name="T19" fmla="*/ 2147483647 h 324"/>
              <a:gd name="T20" fmla="*/ 2147483647 w 297"/>
              <a:gd name="T21" fmla="*/ 2147483647 h 324"/>
              <a:gd name="T22" fmla="*/ 2147483647 w 297"/>
              <a:gd name="T23" fmla="*/ 2147483647 h 324"/>
              <a:gd name="T24" fmla="*/ 0 w 297"/>
              <a:gd name="T25" fmla="*/ 2147483647 h 324"/>
              <a:gd name="T26" fmla="*/ 0 w 297"/>
              <a:gd name="T27" fmla="*/ 2147483647 h 324"/>
              <a:gd name="T28" fmla="*/ 2147483647 w 297"/>
              <a:gd name="T29" fmla="*/ 2147483647 h 324"/>
              <a:gd name="T30" fmla="*/ 2147483647 w 297"/>
              <a:gd name="T31" fmla="*/ 2147483647 h 324"/>
              <a:gd name="T32" fmla="*/ 2147483647 w 297"/>
              <a:gd name="T33" fmla="*/ 2147483647 h 324"/>
              <a:gd name="T34" fmla="*/ 0 w 297"/>
              <a:gd name="T35" fmla="*/ 2147483647 h 324"/>
              <a:gd name="T36" fmla="*/ 0 w 297"/>
              <a:gd name="T37" fmla="*/ 2147483647 h 324"/>
              <a:gd name="T38" fmla="*/ 2147483647 w 297"/>
              <a:gd name="T39" fmla="*/ 2147483647 h 324"/>
              <a:gd name="T40" fmla="*/ 2147483647 w 297"/>
              <a:gd name="T41" fmla="*/ 2147483647 h 324"/>
              <a:gd name="T42" fmla="*/ 2147483647 w 297"/>
              <a:gd name="T43" fmla="*/ 2147483647 h 324"/>
              <a:gd name="T44" fmla="*/ 0 w 297"/>
              <a:gd name="T45" fmla="*/ 2147483647 h 324"/>
              <a:gd name="T46" fmla="*/ 0 w 297"/>
              <a:gd name="T47" fmla="*/ 2147483647 h 324"/>
              <a:gd name="T48" fmla="*/ 2147483647 w 297"/>
              <a:gd name="T49" fmla="*/ 2147483647 h 324"/>
              <a:gd name="T50" fmla="*/ 2147483647 w 297"/>
              <a:gd name="T51" fmla="*/ 0 h 324"/>
              <a:gd name="T52" fmla="*/ 2147483647 w 297"/>
              <a:gd name="T53" fmla="*/ 2147483647 h 324"/>
              <a:gd name="T54" fmla="*/ 0 w 297"/>
              <a:gd name="T55" fmla="*/ 2147483647 h 324"/>
              <a:gd name="T56" fmla="*/ 0 w 297"/>
              <a:gd name="T57" fmla="*/ 0 h 324"/>
              <a:gd name="T58" fmla="*/ 2147483647 w 297"/>
              <a:gd name="T59" fmla="*/ 0 h 324"/>
              <a:gd name="T60" fmla="*/ 2147483647 w 297"/>
              <a:gd name="T61" fmla="*/ 2147483647 h 324"/>
              <a:gd name="T62" fmla="*/ 2147483647 w 297"/>
              <a:gd name="T63" fmla="*/ 2147483647 h 324"/>
              <a:gd name="T64" fmla="*/ 2147483647 w 297"/>
              <a:gd name="T65" fmla="*/ 2147483647 h 324"/>
              <a:gd name="T66" fmla="*/ 2147483647 w 297"/>
              <a:gd name="T67" fmla="*/ 2147483647 h 324"/>
              <a:gd name="T68" fmla="*/ 2147483647 w 297"/>
              <a:gd name="T69" fmla="*/ 2147483647 h 324"/>
              <a:gd name="T70" fmla="*/ 2147483647 w 297"/>
              <a:gd name="T71" fmla="*/ 2147483647 h 324"/>
              <a:gd name="T72" fmla="*/ 2147483647 w 297"/>
              <a:gd name="T73" fmla="*/ 2147483647 h 324"/>
              <a:gd name="T74" fmla="*/ 2147483647 w 297"/>
              <a:gd name="T75" fmla="*/ 2147483647 h 324"/>
              <a:gd name="T76" fmla="*/ 2147483647 w 297"/>
              <a:gd name="T77" fmla="*/ 2147483647 h 324"/>
              <a:gd name="T78" fmla="*/ 2147483647 w 297"/>
              <a:gd name="T79" fmla="*/ 2147483647 h 324"/>
              <a:gd name="T80" fmla="*/ 2147483647 w 297"/>
              <a:gd name="T81" fmla="*/ 2147483647 h 324"/>
              <a:gd name="T82" fmla="*/ 2147483647 w 297"/>
              <a:gd name="T83" fmla="*/ 2147483647 h 324"/>
              <a:gd name="T84" fmla="*/ 0 w 297"/>
              <a:gd name="T85" fmla="*/ 2147483647 h 324"/>
              <a:gd name="T86" fmla="*/ 0 w 297"/>
              <a:gd name="T87" fmla="*/ 2147483647 h 324"/>
              <a:gd name="T88" fmla="*/ 2147483647 w 297"/>
              <a:gd name="T89" fmla="*/ 2147483647 h 324"/>
              <a:gd name="T90" fmla="*/ 2147483647 w 297"/>
              <a:gd name="T91" fmla="*/ 2147483647 h 324"/>
              <a:gd name="T92" fmla="*/ 2147483647 w 297"/>
              <a:gd name="T93" fmla="*/ 2147483647 h 324"/>
              <a:gd name="T94" fmla="*/ 0 w 297"/>
              <a:gd name="T95" fmla="*/ 2147483647 h 324"/>
              <a:gd name="T96" fmla="*/ 0 w 297"/>
              <a:gd name="T97" fmla="*/ 2147483647 h 324"/>
              <a:gd name="T98" fmla="*/ 2147483647 w 297"/>
              <a:gd name="T99" fmla="*/ 2147483647 h 324"/>
              <a:gd name="T100" fmla="*/ 2147483647 w 297"/>
              <a:gd name="T101" fmla="*/ 2147483647 h 324"/>
              <a:gd name="T102" fmla="*/ 2147483647 w 297"/>
              <a:gd name="T103" fmla="*/ 2147483647 h 324"/>
              <a:gd name="T104" fmla="*/ 0 w 297"/>
              <a:gd name="T105" fmla="*/ 2147483647 h 324"/>
              <a:gd name="T106" fmla="*/ 0 w 297"/>
              <a:gd name="T107" fmla="*/ 2147483647 h 324"/>
              <a:gd name="T108" fmla="*/ 2147483647 w 297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4"/>
              <a:gd name="T167" fmla="*/ 297 w 297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4">
                <a:moveTo>
                  <a:pt x="297" y="160"/>
                </a:moveTo>
                <a:lnTo>
                  <a:pt x="297" y="164"/>
                </a:lnTo>
                <a:lnTo>
                  <a:pt x="0" y="164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7"/>
                </a:moveTo>
                <a:lnTo>
                  <a:pt x="297" y="132"/>
                </a:lnTo>
                <a:lnTo>
                  <a:pt x="0" y="132"/>
                </a:lnTo>
                <a:lnTo>
                  <a:pt x="0" y="127"/>
                </a:lnTo>
                <a:lnTo>
                  <a:pt x="297" y="127"/>
                </a:lnTo>
                <a:close/>
                <a:moveTo>
                  <a:pt x="297" y="96"/>
                </a:moveTo>
                <a:lnTo>
                  <a:pt x="297" y="99"/>
                </a:lnTo>
                <a:lnTo>
                  <a:pt x="0" y="99"/>
                </a:lnTo>
                <a:lnTo>
                  <a:pt x="0" y="96"/>
                </a:lnTo>
                <a:lnTo>
                  <a:pt x="297" y="96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1"/>
                </a:moveTo>
                <a:lnTo>
                  <a:pt x="297" y="35"/>
                </a:lnTo>
                <a:lnTo>
                  <a:pt x="0" y="35"/>
                </a:lnTo>
                <a:lnTo>
                  <a:pt x="0" y="31"/>
                </a:lnTo>
                <a:lnTo>
                  <a:pt x="297" y="31"/>
                </a:lnTo>
                <a:close/>
                <a:moveTo>
                  <a:pt x="297" y="0"/>
                </a:moveTo>
                <a:lnTo>
                  <a:pt x="297" y="4"/>
                </a:lnTo>
                <a:lnTo>
                  <a:pt x="0" y="4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4" y="228"/>
                </a:lnTo>
                <a:lnTo>
                  <a:pt x="264" y="224"/>
                </a:lnTo>
                <a:lnTo>
                  <a:pt x="297" y="224"/>
                </a:lnTo>
                <a:close/>
                <a:moveTo>
                  <a:pt x="297" y="192"/>
                </a:moveTo>
                <a:lnTo>
                  <a:pt x="297" y="195"/>
                </a:lnTo>
                <a:lnTo>
                  <a:pt x="264" y="195"/>
                </a:lnTo>
                <a:lnTo>
                  <a:pt x="264" y="192"/>
                </a:lnTo>
                <a:lnTo>
                  <a:pt x="297" y="192"/>
                </a:lnTo>
                <a:close/>
                <a:moveTo>
                  <a:pt x="297" y="256"/>
                </a:moveTo>
                <a:lnTo>
                  <a:pt x="297" y="260"/>
                </a:lnTo>
                <a:lnTo>
                  <a:pt x="0" y="260"/>
                </a:lnTo>
                <a:lnTo>
                  <a:pt x="0" y="256"/>
                </a:lnTo>
                <a:lnTo>
                  <a:pt x="297" y="256"/>
                </a:lnTo>
                <a:close/>
                <a:moveTo>
                  <a:pt x="297" y="288"/>
                </a:moveTo>
                <a:lnTo>
                  <a:pt x="297" y="293"/>
                </a:lnTo>
                <a:lnTo>
                  <a:pt x="0" y="293"/>
                </a:lnTo>
                <a:lnTo>
                  <a:pt x="0" y="288"/>
                </a:lnTo>
                <a:lnTo>
                  <a:pt x="297" y="288"/>
                </a:lnTo>
                <a:close/>
                <a:moveTo>
                  <a:pt x="297" y="320"/>
                </a:moveTo>
                <a:lnTo>
                  <a:pt x="297" y="324"/>
                </a:lnTo>
                <a:lnTo>
                  <a:pt x="0" y="324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87" name="Freeform 4164"/>
          <p:cNvSpPr>
            <a:spLocks/>
          </p:cNvSpPr>
          <p:nvPr/>
        </p:nvSpPr>
        <p:spPr bwMode="auto">
          <a:xfrm>
            <a:off x="2084388" y="1385888"/>
            <a:ext cx="38100" cy="60325"/>
          </a:xfrm>
          <a:custGeom>
            <a:avLst/>
            <a:gdLst>
              <a:gd name="T0" fmla="*/ 2147483647 w 48"/>
              <a:gd name="T1" fmla="*/ 0 h 75"/>
              <a:gd name="T2" fmla="*/ 2147483647 w 48"/>
              <a:gd name="T3" fmla="*/ 0 h 75"/>
              <a:gd name="T4" fmla="*/ 2147483647 w 48"/>
              <a:gd name="T5" fmla="*/ 2147483647 h 75"/>
              <a:gd name="T6" fmla="*/ 2147483647 w 48"/>
              <a:gd name="T7" fmla="*/ 2147483647 h 75"/>
              <a:gd name="T8" fmla="*/ 2147483647 w 48"/>
              <a:gd name="T9" fmla="*/ 2147483647 h 75"/>
              <a:gd name="T10" fmla="*/ 2147483647 w 48"/>
              <a:gd name="T11" fmla="*/ 2147483647 h 75"/>
              <a:gd name="T12" fmla="*/ 2147483647 w 48"/>
              <a:gd name="T13" fmla="*/ 2147483647 h 75"/>
              <a:gd name="T14" fmla="*/ 2147483647 w 48"/>
              <a:gd name="T15" fmla="*/ 2147483647 h 75"/>
              <a:gd name="T16" fmla="*/ 2147483647 w 48"/>
              <a:gd name="T17" fmla="*/ 2147483647 h 75"/>
              <a:gd name="T18" fmla="*/ 2147483647 w 48"/>
              <a:gd name="T19" fmla="*/ 2147483647 h 75"/>
              <a:gd name="T20" fmla="*/ 0 w 48"/>
              <a:gd name="T21" fmla="*/ 2147483647 h 75"/>
              <a:gd name="T22" fmla="*/ 0 w 48"/>
              <a:gd name="T23" fmla="*/ 2147483647 h 75"/>
              <a:gd name="T24" fmla="*/ 0 w 48"/>
              <a:gd name="T25" fmla="*/ 2147483647 h 75"/>
              <a:gd name="T26" fmla="*/ 2147483647 w 48"/>
              <a:gd name="T27" fmla="*/ 2147483647 h 75"/>
              <a:gd name="T28" fmla="*/ 2147483647 w 48"/>
              <a:gd name="T29" fmla="*/ 2147483647 h 75"/>
              <a:gd name="T30" fmla="*/ 2147483647 w 48"/>
              <a:gd name="T31" fmla="*/ 2147483647 h 75"/>
              <a:gd name="T32" fmla="*/ 2147483647 w 48"/>
              <a:gd name="T33" fmla="*/ 2147483647 h 75"/>
              <a:gd name="T34" fmla="*/ 2147483647 w 48"/>
              <a:gd name="T35" fmla="*/ 2147483647 h 75"/>
              <a:gd name="T36" fmla="*/ 2147483647 w 48"/>
              <a:gd name="T37" fmla="*/ 2147483647 h 75"/>
              <a:gd name="T38" fmla="*/ 2147483647 w 48"/>
              <a:gd name="T39" fmla="*/ 2147483647 h 75"/>
              <a:gd name="T40" fmla="*/ 2147483647 w 48"/>
              <a:gd name="T41" fmla="*/ 2147483647 h 75"/>
              <a:gd name="T42" fmla="*/ 2147483647 w 48"/>
              <a:gd name="T43" fmla="*/ 2147483647 h 75"/>
              <a:gd name="T44" fmla="*/ 2147483647 w 48"/>
              <a:gd name="T45" fmla="*/ 2147483647 h 75"/>
              <a:gd name="T46" fmla="*/ 2147483647 w 48"/>
              <a:gd name="T47" fmla="*/ 2147483647 h 75"/>
              <a:gd name="T48" fmla="*/ 2147483647 w 48"/>
              <a:gd name="T49" fmla="*/ 2147483647 h 75"/>
              <a:gd name="T50" fmla="*/ 2147483647 w 48"/>
              <a:gd name="T51" fmla="*/ 2147483647 h 75"/>
              <a:gd name="T52" fmla="*/ 2147483647 w 48"/>
              <a:gd name="T53" fmla="*/ 2147483647 h 75"/>
              <a:gd name="T54" fmla="*/ 2147483647 w 48"/>
              <a:gd name="T55" fmla="*/ 2147483647 h 75"/>
              <a:gd name="T56" fmla="*/ 2147483647 w 48"/>
              <a:gd name="T57" fmla="*/ 2147483647 h 75"/>
              <a:gd name="T58" fmla="*/ 2147483647 w 48"/>
              <a:gd name="T59" fmla="*/ 2147483647 h 75"/>
              <a:gd name="T60" fmla="*/ 2147483647 w 48"/>
              <a:gd name="T61" fmla="*/ 2147483647 h 75"/>
              <a:gd name="T62" fmla="*/ 2147483647 w 48"/>
              <a:gd name="T63" fmla="*/ 2147483647 h 75"/>
              <a:gd name="T64" fmla="*/ 2147483647 w 48"/>
              <a:gd name="T65" fmla="*/ 2147483647 h 75"/>
              <a:gd name="T66" fmla="*/ 2147483647 w 48"/>
              <a:gd name="T67" fmla="*/ 2147483647 h 75"/>
              <a:gd name="T68" fmla="*/ 2147483647 w 48"/>
              <a:gd name="T69" fmla="*/ 2147483647 h 75"/>
              <a:gd name="T70" fmla="*/ 2147483647 w 48"/>
              <a:gd name="T71" fmla="*/ 2147483647 h 75"/>
              <a:gd name="T72" fmla="*/ 2147483647 w 48"/>
              <a:gd name="T73" fmla="*/ 2147483647 h 75"/>
              <a:gd name="T74" fmla="*/ 2147483647 w 48"/>
              <a:gd name="T75" fmla="*/ 2147483647 h 75"/>
              <a:gd name="T76" fmla="*/ 2147483647 w 48"/>
              <a:gd name="T77" fmla="*/ 2147483647 h 75"/>
              <a:gd name="T78" fmla="*/ 2147483647 w 48"/>
              <a:gd name="T79" fmla="*/ 2147483647 h 75"/>
              <a:gd name="T80" fmla="*/ 2147483647 w 48"/>
              <a:gd name="T81" fmla="*/ 2147483647 h 75"/>
              <a:gd name="T82" fmla="*/ 2147483647 w 48"/>
              <a:gd name="T83" fmla="*/ 2147483647 h 75"/>
              <a:gd name="T84" fmla="*/ 2147483647 w 48"/>
              <a:gd name="T85" fmla="*/ 2147483647 h 75"/>
              <a:gd name="T86" fmla="*/ 2147483647 w 48"/>
              <a:gd name="T87" fmla="*/ 2147483647 h 75"/>
              <a:gd name="T88" fmla="*/ 2147483647 w 48"/>
              <a:gd name="T89" fmla="*/ 0 h 75"/>
              <a:gd name="T90" fmla="*/ 2147483647 w 48"/>
              <a:gd name="T91" fmla="*/ 0 h 7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5"/>
              <a:gd name="T140" fmla="*/ 48 w 48"/>
              <a:gd name="T141" fmla="*/ 75 h 7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5">
                <a:moveTo>
                  <a:pt x="24" y="0"/>
                </a:moveTo>
                <a:lnTo>
                  <a:pt x="22" y="0"/>
                </a:lnTo>
                <a:lnTo>
                  <a:pt x="19" y="1"/>
                </a:lnTo>
                <a:lnTo>
                  <a:pt x="17" y="1"/>
                </a:lnTo>
                <a:lnTo>
                  <a:pt x="14" y="2"/>
                </a:lnTo>
                <a:lnTo>
                  <a:pt x="13" y="5"/>
                </a:lnTo>
                <a:lnTo>
                  <a:pt x="10" y="6"/>
                </a:lnTo>
                <a:lnTo>
                  <a:pt x="7" y="11"/>
                </a:lnTo>
                <a:lnTo>
                  <a:pt x="4" y="16"/>
                </a:lnTo>
                <a:lnTo>
                  <a:pt x="1" y="22"/>
                </a:lnTo>
                <a:lnTo>
                  <a:pt x="0" y="30"/>
                </a:lnTo>
                <a:lnTo>
                  <a:pt x="0" y="38"/>
                </a:lnTo>
                <a:lnTo>
                  <a:pt x="0" y="45"/>
                </a:lnTo>
                <a:lnTo>
                  <a:pt x="1" y="53"/>
                </a:lnTo>
                <a:lnTo>
                  <a:pt x="4" y="59"/>
                </a:lnTo>
                <a:lnTo>
                  <a:pt x="7" y="64"/>
                </a:lnTo>
                <a:lnTo>
                  <a:pt x="10" y="69"/>
                </a:lnTo>
                <a:lnTo>
                  <a:pt x="13" y="70"/>
                </a:lnTo>
                <a:lnTo>
                  <a:pt x="14" y="73"/>
                </a:lnTo>
                <a:lnTo>
                  <a:pt x="17" y="74"/>
                </a:lnTo>
                <a:lnTo>
                  <a:pt x="19" y="74"/>
                </a:lnTo>
                <a:lnTo>
                  <a:pt x="22" y="75"/>
                </a:lnTo>
                <a:lnTo>
                  <a:pt x="24" y="75"/>
                </a:lnTo>
                <a:lnTo>
                  <a:pt x="27" y="75"/>
                </a:lnTo>
                <a:lnTo>
                  <a:pt x="29" y="74"/>
                </a:lnTo>
                <a:lnTo>
                  <a:pt x="31" y="74"/>
                </a:lnTo>
                <a:lnTo>
                  <a:pt x="33" y="73"/>
                </a:lnTo>
                <a:lnTo>
                  <a:pt x="36" y="70"/>
                </a:lnTo>
                <a:lnTo>
                  <a:pt x="37" y="69"/>
                </a:lnTo>
                <a:lnTo>
                  <a:pt x="41" y="64"/>
                </a:lnTo>
                <a:lnTo>
                  <a:pt x="44" y="59"/>
                </a:lnTo>
                <a:lnTo>
                  <a:pt x="46" y="53"/>
                </a:lnTo>
                <a:lnTo>
                  <a:pt x="48" y="45"/>
                </a:lnTo>
                <a:lnTo>
                  <a:pt x="48" y="38"/>
                </a:lnTo>
                <a:lnTo>
                  <a:pt x="48" y="30"/>
                </a:lnTo>
                <a:lnTo>
                  <a:pt x="46" y="22"/>
                </a:lnTo>
                <a:lnTo>
                  <a:pt x="44" y="16"/>
                </a:lnTo>
                <a:lnTo>
                  <a:pt x="41" y="11"/>
                </a:lnTo>
                <a:lnTo>
                  <a:pt x="37" y="6"/>
                </a:lnTo>
                <a:lnTo>
                  <a:pt x="36" y="5"/>
                </a:lnTo>
                <a:lnTo>
                  <a:pt x="33" y="2"/>
                </a:lnTo>
                <a:lnTo>
                  <a:pt x="31" y="1"/>
                </a:lnTo>
                <a:lnTo>
                  <a:pt x="29" y="1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88" name="Picture 4165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1384300"/>
            <a:ext cx="38100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89" name="Rectangle 4166"/>
          <p:cNvSpPr>
            <a:spLocks noChangeArrowheads="1"/>
          </p:cNvSpPr>
          <p:nvPr/>
        </p:nvSpPr>
        <p:spPr bwMode="auto">
          <a:xfrm>
            <a:off x="2101850" y="1193800"/>
            <a:ext cx="7938" cy="33178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0" name="Rectangle 4167"/>
          <p:cNvSpPr>
            <a:spLocks noChangeArrowheads="1"/>
          </p:cNvSpPr>
          <p:nvPr/>
        </p:nvSpPr>
        <p:spPr bwMode="auto">
          <a:xfrm>
            <a:off x="2100263" y="1193800"/>
            <a:ext cx="4762" cy="331788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1" name="Freeform 4168"/>
          <p:cNvSpPr>
            <a:spLocks/>
          </p:cNvSpPr>
          <p:nvPr/>
        </p:nvSpPr>
        <p:spPr bwMode="auto">
          <a:xfrm>
            <a:off x="2092325" y="1468438"/>
            <a:ext cx="20638" cy="20637"/>
          </a:xfrm>
          <a:custGeom>
            <a:avLst/>
            <a:gdLst>
              <a:gd name="T0" fmla="*/ 0 w 27"/>
              <a:gd name="T1" fmla="*/ 2147483647 h 27"/>
              <a:gd name="T2" fmla="*/ 0 w 27"/>
              <a:gd name="T3" fmla="*/ 2147483647 h 27"/>
              <a:gd name="T4" fmla="*/ 2147483647 w 27"/>
              <a:gd name="T5" fmla="*/ 2147483647 h 27"/>
              <a:gd name="T6" fmla="*/ 2147483647 w 27"/>
              <a:gd name="T7" fmla="*/ 2147483647 h 27"/>
              <a:gd name="T8" fmla="*/ 2147483647 w 27"/>
              <a:gd name="T9" fmla="*/ 2147483647 h 27"/>
              <a:gd name="T10" fmla="*/ 2147483647 w 27"/>
              <a:gd name="T11" fmla="*/ 2147483647 h 27"/>
              <a:gd name="T12" fmla="*/ 2147483647 w 27"/>
              <a:gd name="T13" fmla="*/ 2147483647 h 27"/>
              <a:gd name="T14" fmla="*/ 2147483647 w 27"/>
              <a:gd name="T15" fmla="*/ 0 h 27"/>
              <a:gd name="T16" fmla="*/ 2147483647 w 27"/>
              <a:gd name="T17" fmla="*/ 0 h 27"/>
              <a:gd name="T18" fmla="*/ 2147483647 w 27"/>
              <a:gd name="T19" fmla="*/ 0 h 27"/>
              <a:gd name="T20" fmla="*/ 2147483647 w 27"/>
              <a:gd name="T21" fmla="*/ 2147483647 h 27"/>
              <a:gd name="T22" fmla="*/ 2147483647 w 27"/>
              <a:gd name="T23" fmla="*/ 2147483647 h 27"/>
              <a:gd name="T24" fmla="*/ 2147483647 w 27"/>
              <a:gd name="T25" fmla="*/ 2147483647 h 27"/>
              <a:gd name="T26" fmla="*/ 2147483647 w 27"/>
              <a:gd name="T27" fmla="*/ 2147483647 h 27"/>
              <a:gd name="T28" fmla="*/ 2147483647 w 27"/>
              <a:gd name="T29" fmla="*/ 2147483647 h 27"/>
              <a:gd name="T30" fmla="*/ 2147483647 w 27"/>
              <a:gd name="T31" fmla="*/ 2147483647 h 27"/>
              <a:gd name="T32" fmla="*/ 2147483647 w 27"/>
              <a:gd name="T33" fmla="*/ 2147483647 h 27"/>
              <a:gd name="T34" fmla="*/ 2147483647 w 27"/>
              <a:gd name="T35" fmla="*/ 2147483647 h 27"/>
              <a:gd name="T36" fmla="*/ 2147483647 w 27"/>
              <a:gd name="T37" fmla="*/ 2147483647 h 27"/>
              <a:gd name="T38" fmla="*/ 2147483647 w 27"/>
              <a:gd name="T39" fmla="*/ 2147483647 h 27"/>
              <a:gd name="T40" fmla="*/ 2147483647 w 27"/>
              <a:gd name="T41" fmla="*/ 2147483647 h 27"/>
              <a:gd name="T42" fmla="*/ 2147483647 w 27"/>
              <a:gd name="T43" fmla="*/ 2147483647 h 27"/>
              <a:gd name="T44" fmla="*/ 2147483647 w 27"/>
              <a:gd name="T45" fmla="*/ 2147483647 h 27"/>
              <a:gd name="T46" fmla="*/ 2147483647 w 27"/>
              <a:gd name="T47" fmla="*/ 2147483647 h 27"/>
              <a:gd name="T48" fmla="*/ 2147483647 w 27"/>
              <a:gd name="T49" fmla="*/ 2147483647 h 27"/>
              <a:gd name="T50" fmla="*/ 2147483647 w 27"/>
              <a:gd name="T51" fmla="*/ 2147483647 h 27"/>
              <a:gd name="T52" fmla="*/ 2147483647 w 27"/>
              <a:gd name="T53" fmla="*/ 2147483647 h 27"/>
              <a:gd name="T54" fmla="*/ 2147483647 w 27"/>
              <a:gd name="T55" fmla="*/ 2147483647 h 27"/>
              <a:gd name="T56" fmla="*/ 2147483647 w 27"/>
              <a:gd name="T57" fmla="*/ 2147483647 h 27"/>
              <a:gd name="T58" fmla="*/ 2147483647 w 27"/>
              <a:gd name="T59" fmla="*/ 2147483647 h 27"/>
              <a:gd name="T60" fmla="*/ 2147483647 w 27"/>
              <a:gd name="T61" fmla="*/ 2147483647 h 27"/>
              <a:gd name="T62" fmla="*/ 2147483647 w 27"/>
              <a:gd name="T63" fmla="*/ 2147483647 h 27"/>
              <a:gd name="T64" fmla="*/ 0 w 27"/>
              <a:gd name="T65" fmla="*/ 2147483647 h 27"/>
              <a:gd name="T66" fmla="*/ 0 w 27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7"/>
              <a:gd name="T103" fmla="*/ 0 h 27"/>
              <a:gd name="T104" fmla="*/ 27 w 27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7" h="27">
                <a:moveTo>
                  <a:pt x="0" y="14"/>
                </a:moveTo>
                <a:lnTo>
                  <a:pt x="0" y="12"/>
                </a:lnTo>
                <a:lnTo>
                  <a:pt x="2" y="9"/>
                </a:lnTo>
                <a:lnTo>
                  <a:pt x="3" y="6"/>
                </a:lnTo>
                <a:lnTo>
                  <a:pt x="4" y="4"/>
                </a:lnTo>
                <a:lnTo>
                  <a:pt x="7" y="3"/>
                </a:lnTo>
                <a:lnTo>
                  <a:pt x="9" y="1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1"/>
                </a:lnTo>
                <a:lnTo>
                  <a:pt x="21" y="3"/>
                </a:lnTo>
                <a:lnTo>
                  <a:pt x="23" y="4"/>
                </a:lnTo>
                <a:lnTo>
                  <a:pt x="24" y="6"/>
                </a:lnTo>
                <a:lnTo>
                  <a:pt x="26" y="9"/>
                </a:lnTo>
                <a:lnTo>
                  <a:pt x="27" y="12"/>
                </a:lnTo>
                <a:lnTo>
                  <a:pt x="27" y="14"/>
                </a:lnTo>
                <a:lnTo>
                  <a:pt x="27" y="17"/>
                </a:lnTo>
                <a:lnTo>
                  <a:pt x="26" y="19"/>
                </a:lnTo>
                <a:lnTo>
                  <a:pt x="24" y="22"/>
                </a:lnTo>
                <a:lnTo>
                  <a:pt x="23" y="23"/>
                </a:lnTo>
                <a:lnTo>
                  <a:pt x="21" y="24"/>
                </a:lnTo>
                <a:lnTo>
                  <a:pt x="19" y="25"/>
                </a:lnTo>
                <a:lnTo>
                  <a:pt x="17" y="27"/>
                </a:lnTo>
                <a:lnTo>
                  <a:pt x="14" y="27"/>
                </a:lnTo>
                <a:lnTo>
                  <a:pt x="12" y="27"/>
                </a:lnTo>
                <a:lnTo>
                  <a:pt x="9" y="25"/>
                </a:lnTo>
                <a:lnTo>
                  <a:pt x="7" y="24"/>
                </a:lnTo>
                <a:lnTo>
                  <a:pt x="4" y="23"/>
                </a:lnTo>
                <a:lnTo>
                  <a:pt x="3" y="22"/>
                </a:lnTo>
                <a:lnTo>
                  <a:pt x="2" y="19"/>
                </a:lnTo>
                <a:lnTo>
                  <a:pt x="0" y="17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2" name="Picture 4169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1466850"/>
            <a:ext cx="20638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3" name="Freeform 4170"/>
          <p:cNvSpPr>
            <a:spLocks/>
          </p:cNvSpPr>
          <p:nvPr/>
        </p:nvSpPr>
        <p:spPr bwMode="auto">
          <a:xfrm>
            <a:off x="2097088" y="1473200"/>
            <a:ext cx="12700" cy="11113"/>
          </a:xfrm>
          <a:custGeom>
            <a:avLst/>
            <a:gdLst>
              <a:gd name="T0" fmla="*/ 0 w 17"/>
              <a:gd name="T1" fmla="*/ 2147483647 h 16"/>
              <a:gd name="T2" fmla="*/ 0 w 17"/>
              <a:gd name="T3" fmla="*/ 2147483647 h 16"/>
              <a:gd name="T4" fmla="*/ 2147483647 w 17"/>
              <a:gd name="T5" fmla="*/ 2147483647 h 16"/>
              <a:gd name="T6" fmla="*/ 2147483647 w 17"/>
              <a:gd name="T7" fmla="*/ 2147483647 h 16"/>
              <a:gd name="T8" fmla="*/ 2147483647 w 17"/>
              <a:gd name="T9" fmla="*/ 0 h 16"/>
              <a:gd name="T10" fmla="*/ 2147483647 w 17"/>
              <a:gd name="T11" fmla="*/ 0 h 16"/>
              <a:gd name="T12" fmla="*/ 2147483647 w 17"/>
              <a:gd name="T13" fmla="*/ 0 h 16"/>
              <a:gd name="T14" fmla="*/ 2147483647 w 17"/>
              <a:gd name="T15" fmla="*/ 2147483647 h 16"/>
              <a:gd name="T16" fmla="*/ 2147483647 w 17"/>
              <a:gd name="T17" fmla="*/ 2147483647 h 16"/>
              <a:gd name="T18" fmla="*/ 2147483647 w 17"/>
              <a:gd name="T19" fmla="*/ 2147483647 h 16"/>
              <a:gd name="T20" fmla="*/ 2147483647 w 17"/>
              <a:gd name="T21" fmla="*/ 2147483647 h 16"/>
              <a:gd name="T22" fmla="*/ 2147483647 w 17"/>
              <a:gd name="T23" fmla="*/ 2147483647 h 16"/>
              <a:gd name="T24" fmla="*/ 2147483647 w 17"/>
              <a:gd name="T25" fmla="*/ 2147483647 h 16"/>
              <a:gd name="T26" fmla="*/ 2147483647 w 17"/>
              <a:gd name="T27" fmla="*/ 2147483647 h 16"/>
              <a:gd name="T28" fmla="*/ 2147483647 w 17"/>
              <a:gd name="T29" fmla="*/ 2147483647 h 16"/>
              <a:gd name="T30" fmla="*/ 2147483647 w 17"/>
              <a:gd name="T31" fmla="*/ 2147483647 h 16"/>
              <a:gd name="T32" fmla="*/ 2147483647 w 17"/>
              <a:gd name="T33" fmla="*/ 2147483647 h 16"/>
              <a:gd name="T34" fmla="*/ 2147483647 w 17"/>
              <a:gd name="T35" fmla="*/ 2147483647 h 16"/>
              <a:gd name="T36" fmla="*/ 2147483647 w 17"/>
              <a:gd name="T37" fmla="*/ 2147483647 h 16"/>
              <a:gd name="T38" fmla="*/ 2147483647 w 17"/>
              <a:gd name="T39" fmla="*/ 2147483647 h 16"/>
              <a:gd name="T40" fmla="*/ 2147483647 w 17"/>
              <a:gd name="T41" fmla="*/ 2147483647 h 16"/>
              <a:gd name="T42" fmla="*/ 2147483647 w 17"/>
              <a:gd name="T43" fmla="*/ 2147483647 h 16"/>
              <a:gd name="T44" fmla="*/ 0 w 17"/>
              <a:gd name="T45" fmla="*/ 2147483647 h 16"/>
              <a:gd name="T46" fmla="*/ 0 w 17"/>
              <a:gd name="T47" fmla="*/ 2147483647 h 1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7"/>
              <a:gd name="T73" fmla="*/ 0 h 16"/>
              <a:gd name="T74" fmla="*/ 17 w 17"/>
              <a:gd name="T75" fmla="*/ 16 h 1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7" h="16">
                <a:moveTo>
                  <a:pt x="0" y="8"/>
                </a:moveTo>
                <a:lnTo>
                  <a:pt x="0" y="7"/>
                </a:lnTo>
                <a:lnTo>
                  <a:pt x="2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8"/>
                </a:lnTo>
                <a:lnTo>
                  <a:pt x="17" y="9"/>
                </a:lnTo>
                <a:lnTo>
                  <a:pt x="17" y="11"/>
                </a:lnTo>
                <a:lnTo>
                  <a:pt x="14" y="13"/>
                </a:lnTo>
                <a:lnTo>
                  <a:pt x="12" y="16"/>
                </a:lnTo>
                <a:lnTo>
                  <a:pt x="10" y="16"/>
                </a:lnTo>
                <a:lnTo>
                  <a:pt x="9" y="16"/>
                </a:lnTo>
                <a:lnTo>
                  <a:pt x="8" y="16"/>
                </a:lnTo>
                <a:lnTo>
                  <a:pt x="5" y="16"/>
                </a:lnTo>
                <a:lnTo>
                  <a:pt x="3" y="13"/>
                </a:lnTo>
                <a:lnTo>
                  <a:pt x="2" y="11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794" name="Picture 4171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95" name="Picture 4172"/>
          <p:cNvPicPr>
            <a:picLocks noChangeAspect="1"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796" name="Freeform 4173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7" name="Freeform 4174"/>
          <p:cNvSpPr>
            <a:spLocks/>
          </p:cNvSpPr>
          <p:nvPr/>
        </p:nvSpPr>
        <p:spPr bwMode="auto">
          <a:xfrm>
            <a:off x="2100263" y="1476375"/>
            <a:ext cx="4762" cy="4763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0 h 7"/>
              <a:gd name="T10" fmla="*/ 2147483647 w 5"/>
              <a:gd name="T11" fmla="*/ 2147483647 h 7"/>
              <a:gd name="T12" fmla="*/ 2147483647 w 5"/>
              <a:gd name="T13" fmla="*/ 2147483647 h 7"/>
              <a:gd name="T14" fmla="*/ 2147483647 w 5"/>
              <a:gd name="T15" fmla="*/ 2147483647 h 7"/>
              <a:gd name="T16" fmla="*/ 2147483647 w 5"/>
              <a:gd name="T17" fmla="*/ 2147483647 h 7"/>
              <a:gd name="T18" fmla="*/ 2147483647 w 5"/>
              <a:gd name="T19" fmla="*/ 2147483647 h 7"/>
              <a:gd name="T20" fmla="*/ 2147483647 w 5"/>
              <a:gd name="T21" fmla="*/ 2147483647 h 7"/>
              <a:gd name="T22" fmla="*/ 2147483647 w 5"/>
              <a:gd name="T23" fmla="*/ 2147483647 h 7"/>
              <a:gd name="T24" fmla="*/ 2147483647 w 5"/>
              <a:gd name="T25" fmla="*/ 2147483647 h 7"/>
              <a:gd name="T26" fmla="*/ 2147483647 w 5"/>
              <a:gd name="T27" fmla="*/ 2147483647 h 7"/>
              <a:gd name="T28" fmla="*/ 2147483647 w 5"/>
              <a:gd name="T29" fmla="*/ 2147483647 h 7"/>
              <a:gd name="T30" fmla="*/ 2147483647 w 5"/>
              <a:gd name="T31" fmla="*/ 2147483647 h 7"/>
              <a:gd name="T32" fmla="*/ 0 w 5"/>
              <a:gd name="T33" fmla="*/ 2147483647 h 7"/>
              <a:gd name="T34" fmla="*/ 0 w 5"/>
              <a:gd name="T35" fmla="*/ 2147483647 h 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7"/>
              <a:gd name="T56" fmla="*/ 5 w 5"/>
              <a:gd name="T57" fmla="*/ 7 h 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7">
                <a:moveTo>
                  <a:pt x="0" y="4"/>
                </a:moveTo>
                <a:lnTo>
                  <a:pt x="0" y="3"/>
                </a:lnTo>
                <a:lnTo>
                  <a:pt x="2" y="2"/>
                </a:lnTo>
                <a:lnTo>
                  <a:pt x="3" y="0"/>
                </a:lnTo>
                <a:lnTo>
                  <a:pt x="4" y="2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5" y="5"/>
                </a:lnTo>
                <a:lnTo>
                  <a:pt x="4" y="5"/>
                </a:lnTo>
                <a:lnTo>
                  <a:pt x="3" y="7"/>
                </a:lnTo>
                <a:lnTo>
                  <a:pt x="2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8" name="Freeform 4175"/>
          <p:cNvSpPr>
            <a:spLocks/>
          </p:cNvSpPr>
          <p:nvPr/>
        </p:nvSpPr>
        <p:spPr bwMode="auto">
          <a:xfrm>
            <a:off x="1871663" y="1079500"/>
            <a:ext cx="330200" cy="458788"/>
          </a:xfrm>
          <a:custGeom>
            <a:avLst/>
            <a:gdLst>
              <a:gd name="T0" fmla="*/ 2147483647 w 417"/>
              <a:gd name="T1" fmla="*/ 2147483647 h 577"/>
              <a:gd name="T2" fmla="*/ 2147483647 w 417"/>
              <a:gd name="T3" fmla="*/ 2147483647 h 577"/>
              <a:gd name="T4" fmla="*/ 0 w 417"/>
              <a:gd name="T5" fmla="*/ 2147483647 h 577"/>
              <a:gd name="T6" fmla="*/ 0 w 417"/>
              <a:gd name="T7" fmla="*/ 2147483647 h 577"/>
              <a:gd name="T8" fmla="*/ 2147483647 w 417"/>
              <a:gd name="T9" fmla="*/ 0 h 577"/>
              <a:gd name="T10" fmla="*/ 2147483647 w 417"/>
              <a:gd name="T11" fmla="*/ 0 h 577"/>
              <a:gd name="T12" fmla="*/ 2147483647 w 417"/>
              <a:gd name="T13" fmla="*/ 2147483647 h 577"/>
              <a:gd name="T14" fmla="*/ 2147483647 w 417"/>
              <a:gd name="T15" fmla="*/ 2147483647 h 577"/>
              <a:gd name="T16" fmla="*/ 2147483647 w 417"/>
              <a:gd name="T17" fmla="*/ 2147483647 h 577"/>
              <a:gd name="T18" fmla="*/ 2147483647 w 417"/>
              <a:gd name="T19" fmla="*/ 2147483647 h 577"/>
              <a:gd name="T20" fmla="*/ 2147483647 w 417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7"/>
              <a:gd name="T35" fmla="*/ 417 w 417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7">
                <a:moveTo>
                  <a:pt x="16" y="577"/>
                </a:moveTo>
                <a:lnTo>
                  <a:pt x="16" y="560"/>
                </a:lnTo>
                <a:lnTo>
                  <a:pt x="0" y="560"/>
                </a:lnTo>
                <a:lnTo>
                  <a:pt x="0" y="63"/>
                </a:lnTo>
                <a:lnTo>
                  <a:pt x="64" y="0"/>
                </a:lnTo>
                <a:lnTo>
                  <a:pt x="417" y="0"/>
                </a:lnTo>
                <a:lnTo>
                  <a:pt x="417" y="496"/>
                </a:lnTo>
                <a:lnTo>
                  <a:pt x="408" y="505"/>
                </a:lnTo>
                <a:lnTo>
                  <a:pt x="408" y="512"/>
                </a:lnTo>
                <a:lnTo>
                  <a:pt x="345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99" name="Rectangle 4176"/>
          <p:cNvSpPr>
            <a:spLocks noChangeArrowheads="1"/>
          </p:cNvSpPr>
          <p:nvPr/>
        </p:nvSpPr>
        <p:spPr bwMode="auto">
          <a:xfrm>
            <a:off x="1835150" y="1666875"/>
            <a:ext cx="1635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800" name="Freeform 4177"/>
          <p:cNvSpPr>
            <a:spLocks noEditPoints="1"/>
          </p:cNvSpPr>
          <p:nvPr/>
        </p:nvSpPr>
        <p:spPr bwMode="auto">
          <a:xfrm>
            <a:off x="3430588" y="903288"/>
            <a:ext cx="311150" cy="65087"/>
          </a:xfrm>
          <a:custGeom>
            <a:avLst/>
            <a:gdLst>
              <a:gd name="T0" fmla="*/ 0 w 393"/>
              <a:gd name="T1" fmla="*/ 2147483647 h 80"/>
              <a:gd name="T2" fmla="*/ 2147483647 w 393"/>
              <a:gd name="T3" fmla="*/ 2147483647 h 80"/>
              <a:gd name="T4" fmla="*/ 2147483647 w 393"/>
              <a:gd name="T5" fmla="*/ 2147483647 h 80"/>
              <a:gd name="T6" fmla="*/ 0 w 393"/>
              <a:gd name="T7" fmla="*/ 2147483647 h 80"/>
              <a:gd name="T8" fmla="*/ 0 w 393"/>
              <a:gd name="T9" fmla="*/ 2147483647 h 80"/>
              <a:gd name="T10" fmla="*/ 2147483647 w 393"/>
              <a:gd name="T11" fmla="*/ 2147483647 h 80"/>
              <a:gd name="T12" fmla="*/ 2147483647 w 393"/>
              <a:gd name="T13" fmla="*/ 2147483647 h 80"/>
              <a:gd name="T14" fmla="*/ 2147483647 w 393"/>
              <a:gd name="T15" fmla="*/ 0 h 80"/>
              <a:gd name="T16" fmla="*/ 2147483647 w 393"/>
              <a:gd name="T17" fmla="*/ 2147483647 h 80"/>
              <a:gd name="T18" fmla="*/ 2147483647 w 393"/>
              <a:gd name="T19" fmla="*/ 2147483647 h 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0"/>
              <a:gd name="T32" fmla="*/ 393 w 393"/>
              <a:gd name="T33" fmla="*/ 80 h 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0">
                <a:moveTo>
                  <a:pt x="0" y="80"/>
                </a:moveTo>
                <a:lnTo>
                  <a:pt x="328" y="80"/>
                </a:lnTo>
                <a:lnTo>
                  <a:pt x="328" y="64"/>
                </a:lnTo>
                <a:lnTo>
                  <a:pt x="0" y="64"/>
                </a:lnTo>
                <a:lnTo>
                  <a:pt x="0" y="80"/>
                </a:lnTo>
                <a:close/>
                <a:moveTo>
                  <a:pt x="328" y="80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1" name="Freeform 4178"/>
          <p:cNvSpPr>
            <a:spLocks/>
          </p:cNvSpPr>
          <p:nvPr/>
        </p:nvSpPr>
        <p:spPr bwMode="auto">
          <a:xfrm>
            <a:off x="3697288" y="509588"/>
            <a:ext cx="50800" cy="444500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2" name="Freeform 4179"/>
          <p:cNvSpPr>
            <a:spLocks/>
          </p:cNvSpPr>
          <p:nvPr/>
        </p:nvSpPr>
        <p:spPr bwMode="auto">
          <a:xfrm>
            <a:off x="3417888" y="5095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2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3" name="Rectangle 4180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4" name="Rectangle 4181"/>
          <p:cNvSpPr>
            <a:spLocks noChangeArrowheads="1"/>
          </p:cNvSpPr>
          <p:nvPr/>
        </p:nvSpPr>
        <p:spPr bwMode="auto">
          <a:xfrm>
            <a:off x="3417888" y="560388"/>
            <a:ext cx="279400" cy="3937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5" name="Rectangle 4182"/>
          <p:cNvSpPr>
            <a:spLocks noChangeArrowheads="1"/>
          </p:cNvSpPr>
          <p:nvPr/>
        </p:nvSpPr>
        <p:spPr bwMode="auto">
          <a:xfrm>
            <a:off x="3440113" y="6778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6" name="Rectangle 4183"/>
          <p:cNvSpPr>
            <a:spLocks noChangeArrowheads="1"/>
          </p:cNvSpPr>
          <p:nvPr/>
        </p:nvSpPr>
        <p:spPr bwMode="auto">
          <a:xfrm>
            <a:off x="3440113" y="6778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7" name="Rectangle 4184"/>
          <p:cNvSpPr>
            <a:spLocks noChangeArrowheads="1"/>
          </p:cNvSpPr>
          <p:nvPr/>
        </p:nvSpPr>
        <p:spPr bwMode="auto">
          <a:xfrm>
            <a:off x="3440113" y="69056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8" name="Rectangle 4185"/>
          <p:cNvSpPr>
            <a:spLocks noChangeArrowheads="1"/>
          </p:cNvSpPr>
          <p:nvPr/>
        </p:nvSpPr>
        <p:spPr bwMode="auto">
          <a:xfrm>
            <a:off x="3440113" y="70167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09" name="Rectangle 4186"/>
          <p:cNvSpPr>
            <a:spLocks noChangeArrowheads="1"/>
          </p:cNvSpPr>
          <p:nvPr/>
        </p:nvSpPr>
        <p:spPr bwMode="auto">
          <a:xfrm>
            <a:off x="3440113" y="7143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0" name="Rectangle 4187"/>
          <p:cNvSpPr>
            <a:spLocks noChangeArrowheads="1"/>
          </p:cNvSpPr>
          <p:nvPr/>
        </p:nvSpPr>
        <p:spPr bwMode="auto">
          <a:xfrm>
            <a:off x="3440113" y="7286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1" name="Rectangle 4188"/>
          <p:cNvSpPr>
            <a:spLocks noChangeArrowheads="1"/>
          </p:cNvSpPr>
          <p:nvPr/>
        </p:nvSpPr>
        <p:spPr bwMode="auto">
          <a:xfrm>
            <a:off x="3440113" y="7397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2" name="Rectangle 4189"/>
          <p:cNvSpPr>
            <a:spLocks noChangeArrowheads="1"/>
          </p:cNvSpPr>
          <p:nvPr/>
        </p:nvSpPr>
        <p:spPr bwMode="auto">
          <a:xfrm>
            <a:off x="3440113" y="7540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3" name="Rectangle 4190"/>
          <p:cNvSpPr>
            <a:spLocks noChangeArrowheads="1"/>
          </p:cNvSpPr>
          <p:nvPr/>
        </p:nvSpPr>
        <p:spPr bwMode="auto">
          <a:xfrm>
            <a:off x="3440113" y="7699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4" name="Rectangle 4191"/>
          <p:cNvSpPr>
            <a:spLocks noChangeArrowheads="1"/>
          </p:cNvSpPr>
          <p:nvPr/>
        </p:nvSpPr>
        <p:spPr bwMode="auto">
          <a:xfrm>
            <a:off x="3440113" y="7810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5" name="Rectangle 4192"/>
          <p:cNvSpPr>
            <a:spLocks noChangeArrowheads="1"/>
          </p:cNvSpPr>
          <p:nvPr/>
        </p:nvSpPr>
        <p:spPr bwMode="auto">
          <a:xfrm>
            <a:off x="3440113" y="7937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6" name="Rectangle 4193"/>
          <p:cNvSpPr>
            <a:spLocks noChangeArrowheads="1"/>
          </p:cNvSpPr>
          <p:nvPr/>
        </p:nvSpPr>
        <p:spPr bwMode="auto">
          <a:xfrm>
            <a:off x="3440113" y="809625"/>
            <a:ext cx="234950" cy="14288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7" name="Rectangle 4194"/>
          <p:cNvSpPr>
            <a:spLocks noChangeArrowheads="1"/>
          </p:cNvSpPr>
          <p:nvPr/>
        </p:nvSpPr>
        <p:spPr bwMode="auto">
          <a:xfrm>
            <a:off x="3440113" y="82391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8" name="Rectangle 4195"/>
          <p:cNvSpPr>
            <a:spLocks noChangeArrowheads="1"/>
          </p:cNvSpPr>
          <p:nvPr/>
        </p:nvSpPr>
        <p:spPr bwMode="auto">
          <a:xfrm>
            <a:off x="3440113" y="8350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19" name="Rectangle 4196"/>
          <p:cNvSpPr>
            <a:spLocks noChangeArrowheads="1"/>
          </p:cNvSpPr>
          <p:nvPr/>
        </p:nvSpPr>
        <p:spPr bwMode="auto">
          <a:xfrm>
            <a:off x="3440113" y="8493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0" name="Rectangle 4197"/>
          <p:cNvSpPr>
            <a:spLocks noChangeArrowheads="1"/>
          </p:cNvSpPr>
          <p:nvPr/>
        </p:nvSpPr>
        <p:spPr bwMode="auto">
          <a:xfrm>
            <a:off x="3440113" y="8620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1" name="Rectangle 4198"/>
          <p:cNvSpPr>
            <a:spLocks noChangeArrowheads="1"/>
          </p:cNvSpPr>
          <p:nvPr/>
        </p:nvSpPr>
        <p:spPr bwMode="auto">
          <a:xfrm>
            <a:off x="3440113" y="8731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2" name="Rectangle 4199"/>
          <p:cNvSpPr>
            <a:spLocks noChangeArrowheads="1"/>
          </p:cNvSpPr>
          <p:nvPr/>
        </p:nvSpPr>
        <p:spPr bwMode="auto">
          <a:xfrm>
            <a:off x="3440113" y="8890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3" name="Rectangle 4200"/>
          <p:cNvSpPr>
            <a:spLocks noChangeArrowheads="1"/>
          </p:cNvSpPr>
          <p:nvPr/>
        </p:nvSpPr>
        <p:spPr bwMode="auto">
          <a:xfrm>
            <a:off x="3440113" y="9032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4" name="Rectangle 4201"/>
          <p:cNvSpPr>
            <a:spLocks noChangeArrowheads="1"/>
          </p:cNvSpPr>
          <p:nvPr/>
        </p:nvSpPr>
        <p:spPr bwMode="auto">
          <a:xfrm>
            <a:off x="3440113" y="9144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5" name="Rectangle 4202"/>
          <p:cNvSpPr>
            <a:spLocks noChangeArrowheads="1"/>
          </p:cNvSpPr>
          <p:nvPr/>
        </p:nvSpPr>
        <p:spPr bwMode="auto">
          <a:xfrm>
            <a:off x="3440113" y="9286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6" name="Rectangle 4203"/>
          <p:cNvSpPr>
            <a:spLocks noChangeArrowheads="1"/>
          </p:cNvSpPr>
          <p:nvPr/>
        </p:nvSpPr>
        <p:spPr bwMode="auto">
          <a:xfrm>
            <a:off x="3440113" y="808038"/>
            <a:ext cx="11112" cy="730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7" name="Rectangle 4204"/>
          <p:cNvSpPr>
            <a:spLocks noChangeArrowheads="1"/>
          </p:cNvSpPr>
          <p:nvPr/>
        </p:nvSpPr>
        <p:spPr bwMode="auto">
          <a:xfrm>
            <a:off x="3451225" y="808038"/>
            <a:ext cx="9525" cy="730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8" name="Rectangle 4205"/>
          <p:cNvSpPr>
            <a:spLocks noChangeArrowheads="1"/>
          </p:cNvSpPr>
          <p:nvPr/>
        </p:nvSpPr>
        <p:spPr bwMode="auto">
          <a:xfrm>
            <a:off x="3460750" y="808038"/>
            <a:ext cx="9525" cy="730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29" name="Rectangle 4206"/>
          <p:cNvSpPr>
            <a:spLocks noChangeArrowheads="1"/>
          </p:cNvSpPr>
          <p:nvPr/>
        </p:nvSpPr>
        <p:spPr bwMode="auto">
          <a:xfrm>
            <a:off x="3470275" y="808038"/>
            <a:ext cx="12700" cy="730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0" name="Rectangle 4207"/>
          <p:cNvSpPr>
            <a:spLocks noChangeArrowheads="1"/>
          </p:cNvSpPr>
          <p:nvPr/>
        </p:nvSpPr>
        <p:spPr bwMode="auto">
          <a:xfrm>
            <a:off x="3482975" y="808038"/>
            <a:ext cx="9525" cy="73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1" name="Rectangle 4208"/>
          <p:cNvSpPr>
            <a:spLocks noChangeArrowheads="1"/>
          </p:cNvSpPr>
          <p:nvPr/>
        </p:nvSpPr>
        <p:spPr bwMode="auto">
          <a:xfrm>
            <a:off x="3492500" y="808038"/>
            <a:ext cx="12700" cy="730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2" name="Rectangle 4209"/>
          <p:cNvSpPr>
            <a:spLocks noChangeArrowheads="1"/>
          </p:cNvSpPr>
          <p:nvPr/>
        </p:nvSpPr>
        <p:spPr bwMode="auto">
          <a:xfrm>
            <a:off x="3505200" y="808038"/>
            <a:ext cx="12700" cy="73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3" name="Rectangle 4210"/>
          <p:cNvSpPr>
            <a:spLocks noChangeArrowheads="1"/>
          </p:cNvSpPr>
          <p:nvPr/>
        </p:nvSpPr>
        <p:spPr bwMode="auto">
          <a:xfrm>
            <a:off x="3517900" y="808038"/>
            <a:ext cx="9525" cy="730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4" name="Rectangle 4211"/>
          <p:cNvSpPr>
            <a:spLocks noChangeArrowheads="1"/>
          </p:cNvSpPr>
          <p:nvPr/>
        </p:nvSpPr>
        <p:spPr bwMode="auto">
          <a:xfrm>
            <a:off x="3527425" y="808038"/>
            <a:ext cx="11113" cy="730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5" name="Rectangle 4212"/>
          <p:cNvSpPr>
            <a:spLocks noChangeArrowheads="1"/>
          </p:cNvSpPr>
          <p:nvPr/>
        </p:nvSpPr>
        <p:spPr bwMode="auto">
          <a:xfrm>
            <a:off x="3538538" y="808038"/>
            <a:ext cx="14287" cy="730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6" name="Rectangle 4213"/>
          <p:cNvSpPr>
            <a:spLocks noChangeArrowheads="1"/>
          </p:cNvSpPr>
          <p:nvPr/>
        </p:nvSpPr>
        <p:spPr bwMode="auto">
          <a:xfrm>
            <a:off x="3552825" y="808038"/>
            <a:ext cx="11113" cy="730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7" name="Rectangle 4214"/>
          <p:cNvSpPr>
            <a:spLocks noChangeArrowheads="1"/>
          </p:cNvSpPr>
          <p:nvPr/>
        </p:nvSpPr>
        <p:spPr bwMode="auto">
          <a:xfrm>
            <a:off x="3563938" y="808038"/>
            <a:ext cx="9525" cy="730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8" name="Rectangle 4215"/>
          <p:cNvSpPr>
            <a:spLocks noChangeArrowheads="1"/>
          </p:cNvSpPr>
          <p:nvPr/>
        </p:nvSpPr>
        <p:spPr bwMode="auto">
          <a:xfrm>
            <a:off x="3573463" y="808038"/>
            <a:ext cx="12700" cy="730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39" name="Rectangle 4216"/>
          <p:cNvSpPr>
            <a:spLocks noChangeArrowheads="1"/>
          </p:cNvSpPr>
          <p:nvPr/>
        </p:nvSpPr>
        <p:spPr bwMode="auto">
          <a:xfrm>
            <a:off x="3586163" y="808038"/>
            <a:ext cx="9525" cy="730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0" name="Rectangle 4217"/>
          <p:cNvSpPr>
            <a:spLocks noChangeArrowheads="1"/>
          </p:cNvSpPr>
          <p:nvPr/>
        </p:nvSpPr>
        <p:spPr bwMode="auto">
          <a:xfrm>
            <a:off x="3595688" y="808038"/>
            <a:ext cx="11112" cy="730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1" name="Rectangle 4218"/>
          <p:cNvSpPr>
            <a:spLocks noChangeArrowheads="1"/>
          </p:cNvSpPr>
          <p:nvPr/>
        </p:nvSpPr>
        <p:spPr bwMode="auto">
          <a:xfrm>
            <a:off x="3606800" y="808038"/>
            <a:ext cx="12700" cy="730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2" name="Rectangle 4219"/>
          <p:cNvSpPr>
            <a:spLocks noChangeArrowheads="1"/>
          </p:cNvSpPr>
          <p:nvPr/>
        </p:nvSpPr>
        <p:spPr bwMode="auto">
          <a:xfrm>
            <a:off x="3619500" y="808038"/>
            <a:ext cx="12700" cy="730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3" name="Rectangle 4220"/>
          <p:cNvSpPr>
            <a:spLocks noChangeArrowheads="1"/>
          </p:cNvSpPr>
          <p:nvPr/>
        </p:nvSpPr>
        <p:spPr bwMode="auto">
          <a:xfrm>
            <a:off x="3632200" y="808038"/>
            <a:ext cx="9525" cy="730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4" name="Rectangle 4221"/>
          <p:cNvSpPr>
            <a:spLocks noChangeArrowheads="1"/>
          </p:cNvSpPr>
          <p:nvPr/>
        </p:nvSpPr>
        <p:spPr bwMode="auto">
          <a:xfrm>
            <a:off x="3641725" y="808038"/>
            <a:ext cx="11113" cy="730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5" name="Rectangle 4222"/>
          <p:cNvSpPr>
            <a:spLocks noChangeArrowheads="1"/>
          </p:cNvSpPr>
          <p:nvPr/>
        </p:nvSpPr>
        <p:spPr bwMode="auto">
          <a:xfrm>
            <a:off x="3652838" y="808038"/>
            <a:ext cx="3175" cy="730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6" name="Rectangle 4223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7" name="Rectangle 4224"/>
          <p:cNvSpPr>
            <a:spLocks noChangeArrowheads="1"/>
          </p:cNvSpPr>
          <p:nvPr/>
        </p:nvSpPr>
        <p:spPr bwMode="auto">
          <a:xfrm>
            <a:off x="3440113" y="57943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8" name="Rectangle 4225"/>
          <p:cNvSpPr>
            <a:spLocks noChangeArrowheads="1"/>
          </p:cNvSpPr>
          <p:nvPr/>
        </p:nvSpPr>
        <p:spPr bwMode="auto">
          <a:xfrm>
            <a:off x="3440113" y="58102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49" name="Rectangle 4226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0" name="Rectangle 4227"/>
          <p:cNvSpPr>
            <a:spLocks noChangeArrowheads="1"/>
          </p:cNvSpPr>
          <p:nvPr/>
        </p:nvSpPr>
        <p:spPr bwMode="auto">
          <a:xfrm>
            <a:off x="3440113" y="582613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1" name="Rectangle 4228"/>
          <p:cNvSpPr>
            <a:spLocks noChangeArrowheads="1"/>
          </p:cNvSpPr>
          <p:nvPr/>
        </p:nvSpPr>
        <p:spPr bwMode="auto">
          <a:xfrm>
            <a:off x="3440113" y="5842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2" name="Rectangle 4229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3" name="Rectangle 4230"/>
          <p:cNvSpPr>
            <a:spLocks noChangeArrowheads="1"/>
          </p:cNvSpPr>
          <p:nvPr/>
        </p:nvSpPr>
        <p:spPr bwMode="auto">
          <a:xfrm>
            <a:off x="3440113" y="585788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4" name="Rectangle 4231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5" name="Rectangle 4232"/>
          <p:cNvSpPr>
            <a:spLocks noChangeArrowheads="1"/>
          </p:cNvSpPr>
          <p:nvPr/>
        </p:nvSpPr>
        <p:spPr bwMode="auto">
          <a:xfrm>
            <a:off x="3440113" y="58737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6" name="Rectangle 4233"/>
          <p:cNvSpPr>
            <a:spLocks noChangeArrowheads="1"/>
          </p:cNvSpPr>
          <p:nvPr/>
        </p:nvSpPr>
        <p:spPr bwMode="auto">
          <a:xfrm>
            <a:off x="3440113" y="5794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7" name="Rectangle 4234"/>
          <p:cNvSpPr>
            <a:spLocks noChangeArrowheads="1"/>
          </p:cNvSpPr>
          <p:nvPr/>
        </p:nvSpPr>
        <p:spPr bwMode="auto">
          <a:xfrm>
            <a:off x="3440113" y="5889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8" name="Rectangle 4235"/>
          <p:cNvSpPr>
            <a:spLocks noChangeArrowheads="1"/>
          </p:cNvSpPr>
          <p:nvPr/>
        </p:nvSpPr>
        <p:spPr bwMode="auto">
          <a:xfrm>
            <a:off x="3443288" y="5889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59" name="Rectangle 4236"/>
          <p:cNvSpPr>
            <a:spLocks noChangeArrowheads="1"/>
          </p:cNvSpPr>
          <p:nvPr/>
        </p:nvSpPr>
        <p:spPr bwMode="auto">
          <a:xfrm>
            <a:off x="344646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0" name="Rectangle 4237"/>
          <p:cNvSpPr>
            <a:spLocks noChangeArrowheads="1"/>
          </p:cNvSpPr>
          <p:nvPr/>
        </p:nvSpPr>
        <p:spPr bwMode="auto">
          <a:xfrm>
            <a:off x="3449638" y="588963"/>
            <a:ext cx="1587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1" name="Rectangle 4238"/>
          <p:cNvSpPr>
            <a:spLocks noChangeArrowheads="1"/>
          </p:cNvSpPr>
          <p:nvPr/>
        </p:nvSpPr>
        <p:spPr bwMode="auto">
          <a:xfrm>
            <a:off x="3451225" y="5889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2" name="Rectangle 4239"/>
          <p:cNvSpPr>
            <a:spLocks noChangeArrowheads="1"/>
          </p:cNvSpPr>
          <p:nvPr/>
        </p:nvSpPr>
        <p:spPr bwMode="auto">
          <a:xfrm>
            <a:off x="3454400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3" name="Rectangle 4240"/>
          <p:cNvSpPr>
            <a:spLocks noChangeArrowheads="1"/>
          </p:cNvSpPr>
          <p:nvPr/>
        </p:nvSpPr>
        <p:spPr bwMode="auto">
          <a:xfrm>
            <a:off x="3457575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4" name="Rectangle 4241"/>
          <p:cNvSpPr>
            <a:spLocks noChangeArrowheads="1"/>
          </p:cNvSpPr>
          <p:nvPr/>
        </p:nvSpPr>
        <p:spPr bwMode="auto">
          <a:xfrm>
            <a:off x="3460750" y="58896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5" name="Rectangle 4242"/>
          <p:cNvSpPr>
            <a:spLocks noChangeArrowheads="1"/>
          </p:cNvSpPr>
          <p:nvPr/>
        </p:nvSpPr>
        <p:spPr bwMode="auto">
          <a:xfrm>
            <a:off x="3463925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6" name="Rectangle 4243"/>
          <p:cNvSpPr>
            <a:spLocks noChangeArrowheads="1"/>
          </p:cNvSpPr>
          <p:nvPr/>
        </p:nvSpPr>
        <p:spPr bwMode="auto">
          <a:xfrm>
            <a:off x="3467100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7" name="Rectangle 4244"/>
          <p:cNvSpPr>
            <a:spLocks noChangeArrowheads="1"/>
          </p:cNvSpPr>
          <p:nvPr/>
        </p:nvSpPr>
        <p:spPr bwMode="auto">
          <a:xfrm>
            <a:off x="3470275" y="5889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8" name="Rectangle 4245"/>
          <p:cNvSpPr>
            <a:spLocks noChangeArrowheads="1"/>
          </p:cNvSpPr>
          <p:nvPr/>
        </p:nvSpPr>
        <p:spPr bwMode="auto">
          <a:xfrm>
            <a:off x="3473450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69" name="Rectangle 4246"/>
          <p:cNvSpPr>
            <a:spLocks noChangeArrowheads="1"/>
          </p:cNvSpPr>
          <p:nvPr/>
        </p:nvSpPr>
        <p:spPr bwMode="auto">
          <a:xfrm>
            <a:off x="3476625" y="588963"/>
            <a:ext cx="1588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0" name="Rectangle 4247"/>
          <p:cNvSpPr>
            <a:spLocks noChangeArrowheads="1"/>
          </p:cNvSpPr>
          <p:nvPr/>
        </p:nvSpPr>
        <p:spPr bwMode="auto">
          <a:xfrm>
            <a:off x="3478213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1" name="Rectangle 4248"/>
          <p:cNvSpPr>
            <a:spLocks noChangeArrowheads="1"/>
          </p:cNvSpPr>
          <p:nvPr/>
        </p:nvSpPr>
        <p:spPr bwMode="auto">
          <a:xfrm>
            <a:off x="3481388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2" name="Rectangle 4249"/>
          <p:cNvSpPr>
            <a:spLocks noChangeArrowheads="1"/>
          </p:cNvSpPr>
          <p:nvPr/>
        </p:nvSpPr>
        <p:spPr bwMode="auto">
          <a:xfrm>
            <a:off x="3484563" y="588963"/>
            <a:ext cx="4762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3" name="Rectangle 4250"/>
          <p:cNvSpPr>
            <a:spLocks noChangeArrowheads="1"/>
          </p:cNvSpPr>
          <p:nvPr/>
        </p:nvSpPr>
        <p:spPr bwMode="auto">
          <a:xfrm>
            <a:off x="3489325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4" name="Rectangle 4251"/>
          <p:cNvSpPr>
            <a:spLocks noChangeArrowheads="1"/>
          </p:cNvSpPr>
          <p:nvPr/>
        </p:nvSpPr>
        <p:spPr bwMode="auto">
          <a:xfrm>
            <a:off x="3492500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5" name="Rectangle 4252"/>
          <p:cNvSpPr>
            <a:spLocks noChangeArrowheads="1"/>
          </p:cNvSpPr>
          <p:nvPr/>
        </p:nvSpPr>
        <p:spPr bwMode="auto">
          <a:xfrm>
            <a:off x="3495675" y="588963"/>
            <a:ext cx="1588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6" name="Rectangle 4253"/>
          <p:cNvSpPr>
            <a:spLocks noChangeArrowheads="1"/>
          </p:cNvSpPr>
          <p:nvPr/>
        </p:nvSpPr>
        <p:spPr bwMode="auto">
          <a:xfrm>
            <a:off x="3497263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7" name="Rectangle 4254"/>
          <p:cNvSpPr>
            <a:spLocks noChangeArrowheads="1"/>
          </p:cNvSpPr>
          <p:nvPr/>
        </p:nvSpPr>
        <p:spPr bwMode="auto">
          <a:xfrm>
            <a:off x="3500438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8" name="Rectangle 4255"/>
          <p:cNvSpPr>
            <a:spLocks noChangeArrowheads="1"/>
          </p:cNvSpPr>
          <p:nvPr/>
        </p:nvSpPr>
        <p:spPr bwMode="auto">
          <a:xfrm>
            <a:off x="3503613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79" name="Rectangle 4256"/>
          <p:cNvSpPr>
            <a:spLocks noChangeArrowheads="1"/>
          </p:cNvSpPr>
          <p:nvPr/>
        </p:nvSpPr>
        <p:spPr bwMode="auto">
          <a:xfrm>
            <a:off x="3506788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0" name="Rectangle 4257"/>
          <p:cNvSpPr>
            <a:spLocks noChangeArrowheads="1"/>
          </p:cNvSpPr>
          <p:nvPr/>
        </p:nvSpPr>
        <p:spPr bwMode="auto">
          <a:xfrm>
            <a:off x="3509963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1" name="Rectangle 4258"/>
          <p:cNvSpPr>
            <a:spLocks noChangeArrowheads="1"/>
          </p:cNvSpPr>
          <p:nvPr/>
        </p:nvSpPr>
        <p:spPr bwMode="auto">
          <a:xfrm>
            <a:off x="3513138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2" name="Rectangle 4259"/>
          <p:cNvSpPr>
            <a:spLocks noChangeArrowheads="1"/>
          </p:cNvSpPr>
          <p:nvPr/>
        </p:nvSpPr>
        <p:spPr bwMode="auto">
          <a:xfrm>
            <a:off x="3516313" y="58896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3" name="Rectangle 4260"/>
          <p:cNvSpPr>
            <a:spLocks noChangeArrowheads="1"/>
          </p:cNvSpPr>
          <p:nvPr/>
        </p:nvSpPr>
        <p:spPr bwMode="auto">
          <a:xfrm>
            <a:off x="35194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4" name="Rectangle 4261"/>
          <p:cNvSpPr>
            <a:spLocks noChangeArrowheads="1"/>
          </p:cNvSpPr>
          <p:nvPr/>
        </p:nvSpPr>
        <p:spPr bwMode="auto">
          <a:xfrm>
            <a:off x="3522663" y="58896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5" name="Rectangle 4262"/>
          <p:cNvSpPr>
            <a:spLocks noChangeArrowheads="1"/>
          </p:cNvSpPr>
          <p:nvPr/>
        </p:nvSpPr>
        <p:spPr bwMode="auto">
          <a:xfrm>
            <a:off x="3525838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6" name="Rectangle 4263"/>
          <p:cNvSpPr>
            <a:spLocks noChangeArrowheads="1"/>
          </p:cNvSpPr>
          <p:nvPr/>
        </p:nvSpPr>
        <p:spPr bwMode="auto">
          <a:xfrm>
            <a:off x="3529013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7" name="Rectangle 4264"/>
          <p:cNvSpPr>
            <a:spLocks noChangeArrowheads="1"/>
          </p:cNvSpPr>
          <p:nvPr/>
        </p:nvSpPr>
        <p:spPr bwMode="auto">
          <a:xfrm>
            <a:off x="3532188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8" name="Rectangle 4265"/>
          <p:cNvSpPr>
            <a:spLocks noChangeArrowheads="1"/>
          </p:cNvSpPr>
          <p:nvPr/>
        </p:nvSpPr>
        <p:spPr bwMode="auto">
          <a:xfrm>
            <a:off x="3535363" y="58896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89" name="Rectangle 4266"/>
          <p:cNvSpPr>
            <a:spLocks noChangeArrowheads="1"/>
          </p:cNvSpPr>
          <p:nvPr/>
        </p:nvSpPr>
        <p:spPr bwMode="auto">
          <a:xfrm>
            <a:off x="35385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0" name="Rectangle 4267"/>
          <p:cNvSpPr>
            <a:spLocks noChangeArrowheads="1"/>
          </p:cNvSpPr>
          <p:nvPr/>
        </p:nvSpPr>
        <p:spPr bwMode="auto">
          <a:xfrm>
            <a:off x="3541713" y="588963"/>
            <a:ext cx="1587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1" name="Rectangle 4268"/>
          <p:cNvSpPr>
            <a:spLocks noChangeArrowheads="1"/>
          </p:cNvSpPr>
          <p:nvPr/>
        </p:nvSpPr>
        <p:spPr bwMode="auto">
          <a:xfrm>
            <a:off x="3543300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2" name="Rectangle 4269"/>
          <p:cNvSpPr>
            <a:spLocks noChangeArrowheads="1"/>
          </p:cNvSpPr>
          <p:nvPr/>
        </p:nvSpPr>
        <p:spPr bwMode="auto">
          <a:xfrm>
            <a:off x="3546475" y="588963"/>
            <a:ext cx="4763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3" name="Rectangle 4270"/>
          <p:cNvSpPr>
            <a:spLocks noChangeArrowheads="1"/>
          </p:cNvSpPr>
          <p:nvPr/>
        </p:nvSpPr>
        <p:spPr bwMode="auto">
          <a:xfrm>
            <a:off x="35512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4" name="Rectangle 4271"/>
          <p:cNvSpPr>
            <a:spLocks noChangeArrowheads="1"/>
          </p:cNvSpPr>
          <p:nvPr/>
        </p:nvSpPr>
        <p:spPr bwMode="auto">
          <a:xfrm>
            <a:off x="355441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5" name="Rectangle 4272"/>
          <p:cNvSpPr>
            <a:spLocks noChangeArrowheads="1"/>
          </p:cNvSpPr>
          <p:nvPr/>
        </p:nvSpPr>
        <p:spPr bwMode="auto">
          <a:xfrm>
            <a:off x="3557588" y="58896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6" name="Rectangle 4273"/>
          <p:cNvSpPr>
            <a:spLocks noChangeArrowheads="1"/>
          </p:cNvSpPr>
          <p:nvPr/>
        </p:nvSpPr>
        <p:spPr bwMode="auto">
          <a:xfrm>
            <a:off x="3560763" y="58896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7" name="Rectangle 4274"/>
          <p:cNvSpPr>
            <a:spLocks noChangeArrowheads="1"/>
          </p:cNvSpPr>
          <p:nvPr/>
        </p:nvSpPr>
        <p:spPr bwMode="auto">
          <a:xfrm>
            <a:off x="3563938" y="58896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8" name="Rectangle 4275"/>
          <p:cNvSpPr>
            <a:spLocks noChangeArrowheads="1"/>
          </p:cNvSpPr>
          <p:nvPr/>
        </p:nvSpPr>
        <p:spPr bwMode="auto">
          <a:xfrm>
            <a:off x="3567113" y="58896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99" name="Rectangle 4276"/>
          <p:cNvSpPr>
            <a:spLocks noChangeArrowheads="1"/>
          </p:cNvSpPr>
          <p:nvPr/>
        </p:nvSpPr>
        <p:spPr bwMode="auto">
          <a:xfrm>
            <a:off x="3570288" y="58896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0" name="Rectangle 4277"/>
          <p:cNvSpPr>
            <a:spLocks noChangeArrowheads="1"/>
          </p:cNvSpPr>
          <p:nvPr/>
        </p:nvSpPr>
        <p:spPr bwMode="auto">
          <a:xfrm>
            <a:off x="3573463" y="58896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1" name="Rectangle 4278"/>
          <p:cNvSpPr>
            <a:spLocks noChangeArrowheads="1"/>
          </p:cNvSpPr>
          <p:nvPr/>
        </p:nvSpPr>
        <p:spPr bwMode="auto">
          <a:xfrm>
            <a:off x="3576638" y="58896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2" name="Rectangle 4279"/>
          <p:cNvSpPr>
            <a:spLocks noChangeArrowheads="1"/>
          </p:cNvSpPr>
          <p:nvPr/>
        </p:nvSpPr>
        <p:spPr bwMode="auto">
          <a:xfrm>
            <a:off x="3579813" y="588963"/>
            <a:ext cx="1587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3" name="Rectangle 4280"/>
          <p:cNvSpPr>
            <a:spLocks noChangeArrowheads="1"/>
          </p:cNvSpPr>
          <p:nvPr/>
        </p:nvSpPr>
        <p:spPr bwMode="auto">
          <a:xfrm>
            <a:off x="3581400" y="58896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4" name="Rectangle 4281"/>
          <p:cNvSpPr>
            <a:spLocks noChangeArrowheads="1"/>
          </p:cNvSpPr>
          <p:nvPr/>
        </p:nvSpPr>
        <p:spPr bwMode="auto">
          <a:xfrm>
            <a:off x="3584575" y="58896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5" name="Rectangle 4282"/>
          <p:cNvSpPr>
            <a:spLocks noChangeArrowheads="1"/>
          </p:cNvSpPr>
          <p:nvPr/>
        </p:nvSpPr>
        <p:spPr bwMode="auto">
          <a:xfrm>
            <a:off x="3587750" y="58896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6" name="Rectangle 4283"/>
          <p:cNvSpPr>
            <a:spLocks noChangeArrowheads="1"/>
          </p:cNvSpPr>
          <p:nvPr/>
        </p:nvSpPr>
        <p:spPr bwMode="auto">
          <a:xfrm>
            <a:off x="3590925" y="588963"/>
            <a:ext cx="4763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7" name="Rectangle 4284"/>
          <p:cNvSpPr>
            <a:spLocks noChangeArrowheads="1"/>
          </p:cNvSpPr>
          <p:nvPr/>
        </p:nvSpPr>
        <p:spPr bwMode="auto">
          <a:xfrm>
            <a:off x="3595688" y="58896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8" name="Rectangle 4285"/>
          <p:cNvSpPr>
            <a:spLocks noChangeArrowheads="1"/>
          </p:cNvSpPr>
          <p:nvPr/>
        </p:nvSpPr>
        <p:spPr bwMode="auto">
          <a:xfrm>
            <a:off x="3598863" y="588963"/>
            <a:ext cx="1587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09" name="Rectangle 4286"/>
          <p:cNvSpPr>
            <a:spLocks noChangeArrowheads="1"/>
          </p:cNvSpPr>
          <p:nvPr/>
        </p:nvSpPr>
        <p:spPr bwMode="auto">
          <a:xfrm>
            <a:off x="3600450" y="5889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0" name="Rectangle 4287"/>
          <p:cNvSpPr>
            <a:spLocks noChangeArrowheads="1"/>
          </p:cNvSpPr>
          <p:nvPr/>
        </p:nvSpPr>
        <p:spPr bwMode="auto">
          <a:xfrm>
            <a:off x="3603625" y="58896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1" name="Rectangle 4288"/>
          <p:cNvSpPr>
            <a:spLocks noChangeArrowheads="1"/>
          </p:cNvSpPr>
          <p:nvPr/>
        </p:nvSpPr>
        <p:spPr bwMode="auto">
          <a:xfrm>
            <a:off x="3606800" y="5889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2" name="Rectangle 4289"/>
          <p:cNvSpPr>
            <a:spLocks noChangeArrowheads="1"/>
          </p:cNvSpPr>
          <p:nvPr/>
        </p:nvSpPr>
        <p:spPr bwMode="auto">
          <a:xfrm>
            <a:off x="3609975" y="5889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3" name="Rectangle 4290"/>
          <p:cNvSpPr>
            <a:spLocks noChangeArrowheads="1"/>
          </p:cNvSpPr>
          <p:nvPr/>
        </p:nvSpPr>
        <p:spPr bwMode="auto">
          <a:xfrm>
            <a:off x="3613150" y="5889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4" name="Rectangle 4291"/>
          <p:cNvSpPr>
            <a:spLocks noChangeArrowheads="1"/>
          </p:cNvSpPr>
          <p:nvPr/>
        </p:nvSpPr>
        <p:spPr bwMode="auto">
          <a:xfrm>
            <a:off x="3616325" y="5889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5" name="Rectangle 4292"/>
          <p:cNvSpPr>
            <a:spLocks noChangeArrowheads="1"/>
          </p:cNvSpPr>
          <p:nvPr/>
        </p:nvSpPr>
        <p:spPr bwMode="auto">
          <a:xfrm>
            <a:off x="3619500" y="5889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6" name="Rectangle 4293"/>
          <p:cNvSpPr>
            <a:spLocks noChangeArrowheads="1"/>
          </p:cNvSpPr>
          <p:nvPr/>
        </p:nvSpPr>
        <p:spPr bwMode="auto">
          <a:xfrm>
            <a:off x="3622675" y="5889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7" name="Rectangle 4294"/>
          <p:cNvSpPr>
            <a:spLocks noChangeArrowheads="1"/>
          </p:cNvSpPr>
          <p:nvPr/>
        </p:nvSpPr>
        <p:spPr bwMode="auto">
          <a:xfrm>
            <a:off x="3625850" y="5889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8" name="Rectangle 4295"/>
          <p:cNvSpPr>
            <a:spLocks noChangeArrowheads="1"/>
          </p:cNvSpPr>
          <p:nvPr/>
        </p:nvSpPr>
        <p:spPr bwMode="auto">
          <a:xfrm>
            <a:off x="3629025" y="5889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19" name="Rectangle 4296"/>
          <p:cNvSpPr>
            <a:spLocks noChangeArrowheads="1"/>
          </p:cNvSpPr>
          <p:nvPr/>
        </p:nvSpPr>
        <p:spPr bwMode="auto">
          <a:xfrm>
            <a:off x="3632200" y="5889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0" name="Rectangle 4297"/>
          <p:cNvSpPr>
            <a:spLocks noChangeArrowheads="1"/>
          </p:cNvSpPr>
          <p:nvPr/>
        </p:nvSpPr>
        <p:spPr bwMode="auto">
          <a:xfrm>
            <a:off x="3635375" y="5889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1" name="Rectangle 4298"/>
          <p:cNvSpPr>
            <a:spLocks noChangeArrowheads="1"/>
          </p:cNvSpPr>
          <p:nvPr/>
        </p:nvSpPr>
        <p:spPr bwMode="auto">
          <a:xfrm>
            <a:off x="3638550" y="5889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2" name="Rectangle 4299"/>
          <p:cNvSpPr>
            <a:spLocks noChangeArrowheads="1"/>
          </p:cNvSpPr>
          <p:nvPr/>
        </p:nvSpPr>
        <p:spPr bwMode="auto">
          <a:xfrm>
            <a:off x="3641725" y="5889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3" name="Rectangle 4300"/>
          <p:cNvSpPr>
            <a:spLocks noChangeArrowheads="1"/>
          </p:cNvSpPr>
          <p:nvPr/>
        </p:nvSpPr>
        <p:spPr bwMode="auto">
          <a:xfrm>
            <a:off x="3644900" y="588963"/>
            <a:ext cx="1588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4" name="Rectangle 4301"/>
          <p:cNvSpPr>
            <a:spLocks noChangeArrowheads="1"/>
          </p:cNvSpPr>
          <p:nvPr/>
        </p:nvSpPr>
        <p:spPr bwMode="auto">
          <a:xfrm>
            <a:off x="3646488" y="5889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5" name="Rectangle 4302"/>
          <p:cNvSpPr>
            <a:spLocks noChangeArrowheads="1"/>
          </p:cNvSpPr>
          <p:nvPr/>
        </p:nvSpPr>
        <p:spPr bwMode="auto">
          <a:xfrm>
            <a:off x="3649663" y="58896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6" name="Rectangle 4303"/>
          <p:cNvSpPr>
            <a:spLocks noChangeArrowheads="1"/>
          </p:cNvSpPr>
          <p:nvPr/>
        </p:nvSpPr>
        <p:spPr bwMode="auto">
          <a:xfrm>
            <a:off x="3652838" y="588963"/>
            <a:ext cx="4762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7" name="Rectangle 4304"/>
          <p:cNvSpPr>
            <a:spLocks noChangeArrowheads="1"/>
          </p:cNvSpPr>
          <p:nvPr/>
        </p:nvSpPr>
        <p:spPr bwMode="auto">
          <a:xfrm>
            <a:off x="3657600" y="5889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8" name="Rectangle 4305"/>
          <p:cNvSpPr>
            <a:spLocks noChangeArrowheads="1"/>
          </p:cNvSpPr>
          <p:nvPr/>
        </p:nvSpPr>
        <p:spPr bwMode="auto">
          <a:xfrm>
            <a:off x="3660775" y="5889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29" name="Rectangle 4306"/>
          <p:cNvSpPr>
            <a:spLocks noChangeArrowheads="1"/>
          </p:cNvSpPr>
          <p:nvPr/>
        </p:nvSpPr>
        <p:spPr bwMode="auto">
          <a:xfrm>
            <a:off x="3663950" y="588963"/>
            <a:ext cx="1588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0" name="Rectangle 4307"/>
          <p:cNvSpPr>
            <a:spLocks noChangeArrowheads="1"/>
          </p:cNvSpPr>
          <p:nvPr/>
        </p:nvSpPr>
        <p:spPr bwMode="auto">
          <a:xfrm>
            <a:off x="3665538" y="5889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1" name="Rectangle 4308"/>
          <p:cNvSpPr>
            <a:spLocks noChangeArrowheads="1"/>
          </p:cNvSpPr>
          <p:nvPr/>
        </p:nvSpPr>
        <p:spPr bwMode="auto">
          <a:xfrm>
            <a:off x="3668713" y="58896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2" name="Rectangle 4309"/>
          <p:cNvSpPr>
            <a:spLocks noChangeArrowheads="1"/>
          </p:cNvSpPr>
          <p:nvPr/>
        </p:nvSpPr>
        <p:spPr bwMode="auto">
          <a:xfrm>
            <a:off x="3671888" y="58896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3" name="Rectangle 4310"/>
          <p:cNvSpPr>
            <a:spLocks noChangeArrowheads="1"/>
          </p:cNvSpPr>
          <p:nvPr/>
        </p:nvSpPr>
        <p:spPr bwMode="auto">
          <a:xfrm>
            <a:off x="3440113" y="58896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4" name="Rectangle 4311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5" name="Rectangle 4312"/>
          <p:cNvSpPr>
            <a:spLocks noChangeArrowheads="1"/>
          </p:cNvSpPr>
          <p:nvPr/>
        </p:nvSpPr>
        <p:spPr bwMode="auto">
          <a:xfrm>
            <a:off x="3446463" y="595313"/>
            <a:ext cx="50800" cy="222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6" name="Rectangle 4313"/>
          <p:cNvSpPr>
            <a:spLocks noChangeArrowheads="1"/>
          </p:cNvSpPr>
          <p:nvPr/>
        </p:nvSpPr>
        <p:spPr bwMode="auto">
          <a:xfrm>
            <a:off x="3449638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7" name="Rectangle 4314"/>
          <p:cNvSpPr>
            <a:spLocks noChangeArrowheads="1"/>
          </p:cNvSpPr>
          <p:nvPr/>
        </p:nvSpPr>
        <p:spPr bwMode="auto">
          <a:xfrm>
            <a:off x="3481388" y="598488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8" name="Rectangle 4315"/>
          <p:cNvSpPr>
            <a:spLocks noChangeArrowheads="1"/>
          </p:cNvSpPr>
          <p:nvPr/>
        </p:nvSpPr>
        <p:spPr bwMode="auto">
          <a:xfrm>
            <a:off x="344963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39" name="Rectangle 4316"/>
          <p:cNvSpPr>
            <a:spLocks noChangeArrowheads="1"/>
          </p:cNvSpPr>
          <p:nvPr/>
        </p:nvSpPr>
        <p:spPr bwMode="auto">
          <a:xfrm>
            <a:off x="3465513" y="608013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0" name="Rectangle 4317"/>
          <p:cNvSpPr>
            <a:spLocks noChangeArrowheads="1"/>
          </p:cNvSpPr>
          <p:nvPr/>
        </p:nvSpPr>
        <p:spPr bwMode="auto">
          <a:xfrm>
            <a:off x="3465513" y="59848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1" name="Rectangle 4318"/>
          <p:cNvSpPr>
            <a:spLocks noChangeArrowheads="1"/>
          </p:cNvSpPr>
          <p:nvPr/>
        </p:nvSpPr>
        <p:spPr bwMode="auto">
          <a:xfrm>
            <a:off x="3481388" y="608013"/>
            <a:ext cx="12700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2" name="Freeform 4319"/>
          <p:cNvSpPr>
            <a:spLocks noEditPoints="1"/>
          </p:cNvSpPr>
          <p:nvPr/>
        </p:nvSpPr>
        <p:spPr bwMode="auto">
          <a:xfrm>
            <a:off x="3440113" y="677863"/>
            <a:ext cx="234950" cy="257175"/>
          </a:xfrm>
          <a:custGeom>
            <a:avLst/>
            <a:gdLst>
              <a:gd name="T0" fmla="*/ 2147483647 w 296"/>
              <a:gd name="T1" fmla="*/ 2147483647 h 324"/>
              <a:gd name="T2" fmla="*/ 2147483647 w 296"/>
              <a:gd name="T3" fmla="*/ 2147483647 h 324"/>
              <a:gd name="T4" fmla="*/ 0 w 296"/>
              <a:gd name="T5" fmla="*/ 2147483647 h 324"/>
              <a:gd name="T6" fmla="*/ 0 w 296"/>
              <a:gd name="T7" fmla="*/ 2147483647 h 324"/>
              <a:gd name="T8" fmla="*/ 2147483647 w 296"/>
              <a:gd name="T9" fmla="*/ 2147483647 h 324"/>
              <a:gd name="T10" fmla="*/ 2147483647 w 296"/>
              <a:gd name="T11" fmla="*/ 2147483647 h 324"/>
              <a:gd name="T12" fmla="*/ 2147483647 w 296"/>
              <a:gd name="T13" fmla="*/ 2147483647 h 324"/>
              <a:gd name="T14" fmla="*/ 0 w 296"/>
              <a:gd name="T15" fmla="*/ 2147483647 h 324"/>
              <a:gd name="T16" fmla="*/ 0 w 296"/>
              <a:gd name="T17" fmla="*/ 2147483647 h 324"/>
              <a:gd name="T18" fmla="*/ 2147483647 w 296"/>
              <a:gd name="T19" fmla="*/ 2147483647 h 324"/>
              <a:gd name="T20" fmla="*/ 2147483647 w 296"/>
              <a:gd name="T21" fmla="*/ 2147483647 h 324"/>
              <a:gd name="T22" fmla="*/ 2147483647 w 296"/>
              <a:gd name="T23" fmla="*/ 2147483647 h 324"/>
              <a:gd name="T24" fmla="*/ 0 w 296"/>
              <a:gd name="T25" fmla="*/ 2147483647 h 324"/>
              <a:gd name="T26" fmla="*/ 0 w 296"/>
              <a:gd name="T27" fmla="*/ 2147483647 h 324"/>
              <a:gd name="T28" fmla="*/ 2147483647 w 296"/>
              <a:gd name="T29" fmla="*/ 2147483647 h 324"/>
              <a:gd name="T30" fmla="*/ 2147483647 w 296"/>
              <a:gd name="T31" fmla="*/ 2147483647 h 324"/>
              <a:gd name="T32" fmla="*/ 2147483647 w 296"/>
              <a:gd name="T33" fmla="*/ 2147483647 h 324"/>
              <a:gd name="T34" fmla="*/ 0 w 296"/>
              <a:gd name="T35" fmla="*/ 2147483647 h 324"/>
              <a:gd name="T36" fmla="*/ 0 w 296"/>
              <a:gd name="T37" fmla="*/ 2147483647 h 324"/>
              <a:gd name="T38" fmla="*/ 2147483647 w 296"/>
              <a:gd name="T39" fmla="*/ 2147483647 h 324"/>
              <a:gd name="T40" fmla="*/ 2147483647 w 296"/>
              <a:gd name="T41" fmla="*/ 2147483647 h 324"/>
              <a:gd name="T42" fmla="*/ 2147483647 w 296"/>
              <a:gd name="T43" fmla="*/ 2147483647 h 324"/>
              <a:gd name="T44" fmla="*/ 0 w 296"/>
              <a:gd name="T45" fmla="*/ 2147483647 h 324"/>
              <a:gd name="T46" fmla="*/ 0 w 296"/>
              <a:gd name="T47" fmla="*/ 2147483647 h 324"/>
              <a:gd name="T48" fmla="*/ 2147483647 w 296"/>
              <a:gd name="T49" fmla="*/ 2147483647 h 324"/>
              <a:gd name="T50" fmla="*/ 2147483647 w 296"/>
              <a:gd name="T51" fmla="*/ 0 h 324"/>
              <a:gd name="T52" fmla="*/ 2147483647 w 296"/>
              <a:gd name="T53" fmla="*/ 2147483647 h 324"/>
              <a:gd name="T54" fmla="*/ 0 w 296"/>
              <a:gd name="T55" fmla="*/ 2147483647 h 324"/>
              <a:gd name="T56" fmla="*/ 0 w 296"/>
              <a:gd name="T57" fmla="*/ 0 h 324"/>
              <a:gd name="T58" fmla="*/ 2147483647 w 296"/>
              <a:gd name="T59" fmla="*/ 0 h 324"/>
              <a:gd name="T60" fmla="*/ 2147483647 w 296"/>
              <a:gd name="T61" fmla="*/ 2147483647 h 324"/>
              <a:gd name="T62" fmla="*/ 2147483647 w 296"/>
              <a:gd name="T63" fmla="*/ 2147483647 h 324"/>
              <a:gd name="T64" fmla="*/ 2147483647 w 296"/>
              <a:gd name="T65" fmla="*/ 2147483647 h 324"/>
              <a:gd name="T66" fmla="*/ 2147483647 w 296"/>
              <a:gd name="T67" fmla="*/ 2147483647 h 324"/>
              <a:gd name="T68" fmla="*/ 2147483647 w 296"/>
              <a:gd name="T69" fmla="*/ 2147483647 h 324"/>
              <a:gd name="T70" fmla="*/ 2147483647 w 296"/>
              <a:gd name="T71" fmla="*/ 2147483647 h 324"/>
              <a:gd name="T72" fmla="*/ 2147483647 w 296"/>
              <a:gd name="T73" fmla="*/ 2147483647 h 324"/>
              <a:gd name="T74" fmla="*/ 2147483647 w 296"/>
              <a:gd name="T75" fmla="*/ 2147483647 h 324"/>
              <a:gd name="T76" fmla="*/ 2147483647 w 296"/>
              <a:gd name="T77" fmla="*/ 2147483647 h 324"/>
              <a:gd name="T78" fmla="*/ 2147483647 w 296"/>
              <a:gd name="T79" fmla="*/ 2147483647 h 324"/>
              <a:gd name="T80" fmla="*/ 2147483647 w 296"/>
              <a:gd name="T81" fmla="*/ 2147483647 h 324"/>
              <a:gd name="T82" fmla="*/ 2147483647 w 296"/>
              <a:gd name="T83" fmla="*/ 2147483647 h 324"/>
              <a:gd name="T84" fmla="*/ 0 w 296"/>
              <a:gd name="T85" fmla="*/ 2147483647 h 324"/>
              <a:gd name="T86" fmla="*/ 0 w 296"/>
              <a:gd name="T87" fmla="*/ 2147483647 h 324"/>
              <a:gd name="T88" fmla="*/ 2147483647 w 296"/>
              <a:gd name="T89" fmla="*/ 2147483647 h 324"/>
              <a:gd name="T90" fmla="*/ 2147483647 w 296"/>
              <a:gd name="T91" fmla="*/ 2147483647 h 324"/>
              <a:gd name="T92" fmla="*/ 2147483647 w 296"/>
              <a:gd name="T93" fmla="*/ 2147483647 h 324"/>
              <a:gd name="T94" fmla="*/ 0 w 296"/>
              <a:gd name="T95" fmla="*/ 2147483647 h 324"/>
              <a:gd name="T96" fmla="*/ 0 w 296"/>
              <a:gd name="T97" fmla="*/ 2147483647 h 324"/>
              <a:gd name="T98" fmla="*/ 2147483647 w 296"/>
              <a:gd name="T99" fmla="*/ 2147483647 h 324"/>
              <a:gd name="T100" fmla="*/ 2147483647 w 296"/>
              <a:gd name="T101" fmla="*/ 2147483647 h 324"/>
              <a:gd name="T102" fmla="*/ 2147483647 w 296"/>
              <a:gd name="T103" fmla="*/ 2147483647 h 324"/>
              <a:gd name="T104" fmla="*/ 0 w 296"/>
              <a:gd name="T105" fmla="*/ 2147483647 h 324"/>
              <a:gd name="T106" fmla="*/ 0 w 296"/>
              <a:gd name="T107" fmla="*/ 2147483647 h 324"/>
              <a:gd name="T108" fmla="*/ 2147483647 w 296"/>
              <a:gd name="T109" fmla="*/ 2147483647 h 32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6"/>
              <a:gd name="T166" fmla="*/ 0 h 324"/>
              <a:gd name="T167" fmla="*/ 296 w 296"/>
              <a:gd name="T168" fmla="*/ 324 h 32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6" h="324">
                <a:moveTo>
                  <a:pt x="296" y="160"/>
                </a:moveTo>
                <a:lnTo>
                  <a:pt x="296" y="164"/>
                </a:lnTo>
                <a:lnTo>
                  <a:pt x="0" y="164"/>
                </a:lnTo>
                <a:lnTo>
                  <a:pt x="0" y="160"/>
                </a:lnTo>
                <a:lnTo>
                  <a:pt x="296" y="160"/>
                </a:lnTo>
                <a:close/>
                <a:moveTo>
                  <a:pt x="296" y="128"/>
                </a:moveTo>
                <a:lnTo>
                  <a:pt x="296" y="132"/>
                </a:lnTo>
                <a:lnTo>
                  <a:pt x="0" y="132"/>
                </a:lnTo>
                <a:lnTo>
                  <a:pt x="0" y="128"/>
                </a:lnTo>
                <a:lnTo>
                  <a:pt x="296" y="128"/>
                </a:lnTo>
                <a:close/>
                <a:moveTo>
                  <a:pt x="296" y="95"/>
                </a:moveTo>
                <a:lnTo>
                  <a:pt x="296" y="99"/>
                </a:lnTo>
                <a:lnTo>
                  <a:pt x="0" y="99"/>
                </a:lnTo>
                <a:lnTo>
                  <a:pt x="0" y="95"/>
                </a:lnTo>
                <a:lnTo>
                  <a:pt x="296" y="95"/>
                </a:lnTo>
                <a:close/>
                <a:moveTo>
                  <a:pt x="296" y="64"/>
                </a:moveTo>
                <a:lnTo>
                  <a:pt x="296" y="68"/>
                </a:lnTo>
                <a:lnTo>
                  <a:pt x="0" y="68"/>
                </a:lnTo>
                <a:lnTo>
                  <a:pt x="0" y="64"/>
                </a:lnTo>
                <a:lnTo>
                  <a:pt x="296" y="64"/>
                </a:lnTo>
                <a:close/>
                <a:moveTo>
                  <a:pt x="296" y="31"/>
                </a:moveTo>
                <a:lnTo>
                  <a:pt x="296" y="35"/>
                </a:lnTo>
                <a:lnTo>
                  <a:pt x="0" y="35"/>
                </a:lnTo>
                <a:lnTo>
                  <a:pt x="0" y="31"/>
                </a:lnTo>
                <a:lnTo>
                  <a:pt x="296" y="31"/>
                </a:lnTo>
                <a:close/>
                <a:moveTo>
                  <a:pt x="296" y="0"/>
                </a:moveTo>
                <a:lnTo>
                  <a:pt x="296" y="3"/>
                </a:lnTo>
                <a:lnTo>
                  <a:pt x="0" y="3"/>
                </a:lnTo>
                <a:lnTo>
                  <a:pt x="0" y="0"/>
                </a:lnTo>
                <a:lnTo>
                  <a:pt x="296" y="0"/>
                </a:lnTo>
                <a:close/>
                <a:moveTo>
                  <a:pt x="296" y="224"/>
                </a:moveTo>
                <a:lnTo>
                  <a:pt x="296" y="228"/>
                </a:lnTo>
                <a:lnTo>
                  <a:pt x="265" y="228"/>
                </a:lnTo>
                <a:lnTo>
                  <a:pt x="265" y="224"/>
                </a:lnTo>
                <a:lnTo>
                  <a:pt x="296" y="224"/>
                </a:lnTo>
                <a:close/>
                <a:moveTo>
                  <a:pt x="296" y="191"/>
                </a:moveTo>
                <a:lnTo>
                  <a:pt x="296" y="195"/>
                </a:lnTo>
                <a:lnTo>
                  <a:pt x="265" y="195"/>
                </a:lnTo>
                <a:lnTo>
                  <a:pt x="265" y="191"/>
                </a:lnTo>
                <a:lnTo>
                  <a:pt x="296" y="191"/>
                </a:lnTo>
                <a:close/>
                <a:moveTo>
                  <a:pt x="296" y="256"/>
                </a:moveTo>
                <a:lnTo>
                  <a:pt x="296" y="260"/>
                </a:lnTo>
                <a:lnTo>
                  <a:pt x="0" y="260"/>
                </a:lnTo>
                <a:lnTo>
                  <a:pt x="0" y="256"/>
                </a:lnTo>
                <a:lnTo>
                  <a:pt x="296" y="256"/>
                </a:lnTo>
                <a:close/>
                <a:moveTo>
                  <a:pt x="296" y="289"/>
                </a:moveTo>
                <a:lnTo>
                  <a:pt x="296" y="292"/>
                </a:lnTo>
                <a:lnTo>
                  <a:pt x="0" y="292"/>
                </a:lnTo>
                <a:lnTo>
                  <a:pt x="0" y="289"/>
                </a:lnTo>
                <a:lnTo>
                  <a:pt x="296" y="289"/>
                </a:lnTo>
                <a:close/>
                <a:moveTo>
                  <a:pt x="296" y="320"/>
                </a:moveTo>
                <a:lnTo>
                  <a:pt x="296" y="324"/>
                </a:lnTo>
                <a:lnTo>
                  <a:pt x="0" y="324"/>
                </a:lnTo>
                <a:lnTo>
                  <a:pt x="0" y="320"/>
                </a:lnTo>
                <a:lnTo>
                  <a:pt x="296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3" name="Freeform 4320"/>
          <p:cNvSpPr>
            <a:spLocks/>
          </p:cNvSpPr>
          <p:nvPr/>
        </p:nvSpPr>
        <p:spPr bwMode="auto">
          <a:xfrm>
            <a:off x="3630613" y="81597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1" y="0"/>
                </a:lnTo>
                <a:lnTo>
                  <a:pt x="19" y="2"/>
                </a:lnTo>
                <a:lnTo>
                  <a:pt x="16" y="2"/>
                </a:lnTo>
                <a:lnTo>
                  <a:pt x="14" y="3"/>
                </a:lnTo>
                <a:lnTo>
                  <a:pt x="12" y="5"/>
                </a:lnTo>
                <a:lnTo>
                  <a:pt x="10" y="7"/>
                </a:lnTo>
                <a:lnTo>
                  <a:pt x="6" y="12"/>
                </a:lnTo>
                <a:lnTo>
                  <a:pt x="4" y="17"/>
                </a:lnTo>
                <a:lnTo>
                  <a:pt x="1" y="23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1" y="53"/>
                </a:lnTo>
                <a:lnTo>
                  <a:pt x="4" y="60"/>
                </a:lnTo>
                <a:lnTo>
                  <a:pt x="6" y="65"/>
                </a:lnTo>
                <a:lnTo>
                  <a:pt x="10" y="70"/>
                </a:lnTo>
                <a:lnTo>
                  <a:pt x="12" y="71"/>
                </a:lnTo>
                <a:lnTo>
                  <a:pt x="14" y="74"/>
                </a:lnTo>
                <a:lnTo>
                  <a:pt x="16" y="75"/>
                </a:lnTo>
                <a:lnTo>
                  <a:pt x="19" y="75"/>
                </a:lnTo>
                <a:lnTo>
                  <a:pt x="21" y="76"/>
                </a:lnTo>
                <a:lnTo>
                  <a:pt x="24" y="76"/>
                </a:lnTo>
                <a:lnTo>
                  <a:pt x="26" y="76"/>
                </a:lnTo>
                <a:lnTo>
                  <a:pt x="29" y="75"/>
                </a:lnTo>
                <a:lnTo>
                  <a:pt x="30" y="75"/>
                </a:lnTo>
                <a:lnTo>
                  <a:pt x="33" y="74"/>
                </a:lnTo>
                <a:lnTo>
                  <a:pt x="35" y="71"/>
                </a:lnTo>
                <a:lnTo>
                  <a:pt x="36" y="70"/>
                </a:lnTo>
                <a:lnTo>
                  <a:pt x="40" y="65"/>
                </a:lnTo>
                <a:lnTo>
                  <a:pt x="44" y="60"/>
                </a:lnTo>
                <a:lnTo>
                  <a:pt x="45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5" y="23"/>
                </a:lnTo>
                <a:lnTo>
                  <a:pt x="44" y="17"/>
                </a:lnTo>
                <a:lnTo>
                  <a:pt x="40" y="12"/>
                </a:lnTo>
                <a:lnTo>
                  <a:pt x="36" y="7"/>
                </a:lnTo>
                <a:lnTo>
                  <a:pt x="35" y="5"/>
                </a:lnTo>
                <a:lnTo>
                  <a:pt x="33" y="3"/>
                </a:lnTo>
                <a:lnTo>
                  <a:pt x="30" y="2"/>
                </a:lnTo>
                <a:lnTo>
                  <a:pt x="29" y="2"/>
                </a:lnTo>
                <a:lnTo>
                  <a:pt x="26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4" name="Picture 4321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81438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5" name="Rectangle 4322"/>
          <p:cNvSpPr>
            <a:spLocks noChangeArrowheads="1"/>
          </p:cNvSpPr>
          <p:nvPr/>
        </p:nvSpPr>
        <p:spPr bwMode="auto">
          <a:xfrm>
            <a:off x="3649663" y="623888"/>
            <a:ext cx="6350" cy="330200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6" name="Rectangle 4323"/>
          <p:cNvSpPr>
            <a:spLocks noChangeArrowheads="1"/>
          </p:cNvSpPr>
          <p:nvPr/>
        </p:nvSpPr>
        <p:spPr bwMode="auto">
          <a:xfrm>
            <a:off x="3646488" y="623888"/>
            <a:ext cx="6350" cy="33020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47" name="Freeform 4324"/>
          <p:cNvSpPr>
            <a:spLocks/>
          </p:cNvSpPr>
          <p:nvPr/>
        </p:nvSpPr>
        <p:spPr bwMode="auto">
          <a:xfrm>
            <a:off x="3638550" y="896938"/>
            <a:ext cx="22225" cy="22225"/>
          </a:xfrm>
          <a:custGeom>
            <a:avLst/>
            <a:gdLst>
              <a:gd name="T0" fmla="*/ 0 w 28"/>
              <a:gd name="T1" fmla="*/ 2147483647 h 26"/>
              <a:gd name="T2" fmla="*/ 0 w 28"/>
              <a:gd name="T3" fmla="*/ 2147483647 h 26"/>
              <a:gd name="T4" fmla="*/ 2147483647 w 28"/>
              <a:gd name="T5" fmla="*/ 2147483647 h 26"/>
              <a:gd name="T6" fmla="*/ 2147483647 w 28"/>
              <a:gd name="T7" fmla="*/ 2147483647 h 26"/>
              <a:gd name="T8" fmla="*/ 2147483647 w 28"/>
              <a:gd name="T9" fmla="*/ 2147483647 h 26"/>
              <a:gd name="T10" fmla="*/ 2147483647 w 28"/>
              <a:gd name="T11" fmla="*/ 2147483647 h 26"/>
              <a:gd name="T12" fmla="*/ 2147483647 w 28"/>
              <a:gd name="T13" fmla="*/ 2147483647 h 26"/>
              <a:gd name="T14" fmla="*/ 2147483647 w 28"/>
              <a:gd name="T15" fmla="*/ 0 h 26"/>
              <a:gd name="T16" fmla="*/ 2147483647 w 28"/>
              <a:gd name="T17" fmla="*/ 0 h 26"/>
              <a:gd name="T18" fmla="*/ 2147483647 w 28"/>
              <a:gd name="T19" fmla="*/ 0 h 26"/>
              <a:gd name="T20" fmla="*/ 2147483647 w 28"/>
              <a:gd name="T21" fmla="*/ 2147483647 h 26"/>
              <a:gd name="T22" fmla="*/ 2147483647 w 28"/>
              <a:gd name="T23" fmla="*/ 2147483647 h 26"/>
              <a:gd name="T24" fmla="*/ 2147483647 w 28"/>
              <a:gd name="T25" fmla="*/ 2147483647 h 26"/>
              <a:gd name="T26" fmla="*/ 2147483647 w 28"/>
              <a:gd name="T27" fmla="*/ 2147483647 h 26"/>
              <a:gd name="T28" fmla="*/ 2147483647 w 28"/>
              <a:gd name="T29" fmla="*/ 2147483647 h 26"/>
              <a:gd name="T30" fmla="*/ 2147483647 w 28"/>
              <a:gd name="T31" fmla="*/ 2147483647 h 26"/>
              <a:gd name="T32" fmla="*/ 2147483647 w 28"/>
              <a:gd name="T33" fmla="*/ 2147483647 h 26"/>
              <a:gd name="T34" fmla="*/ 2147483647 w 28"/>
              <a:gd name="T35" fmla="*/ 2147483647 h 26"/>
              <a:gd name="T36" fmla="*/ 2147483647 w 28"/>
              <a:gd name="T37" fmla="*/ 2147483647 h 26"/>
              <a:gd name="T38" fmla="*/ 2147483647 w 28"/>
              <a:gd name="T39" fmla="*/ 2147483647 h 26"/>
              <a:gd name="T40" fmla="*/ 2147483647 w 28"/>
              <a:gd name="T41" fmla="*/ 2147483647 h 26"/>
              <a:gd name="T42" fmla="*/ 2147483647 w 28"/>
              <a:gd name="T43" fmla="*/ 2147483647 h 26"/>
              <a:gd name="T44" fmla="*/ 2147483647 w 28"/>
              <a:gd name="T45" fmla="*/ 2147483647 h 26"/>
              <a:gd name="T46" fmla="*/ 2147483647 w 28"/>
              <a:gd name="T47" fmla="*/ 2147483647 h 26"/>
              <a:gd name="T48" fmla="*/ 2147483647 w 28"/>
              <a:gd name="T49" fmla="*/ 2147483647 h 26"/>
              <a:gd name="T50" fmla="*/ 2147483647 w 28"/>
              <a:gd name="T51" fmla="*/ 2147483647 h 26"/>
              <a:gd name="T52" fmla="*/ 2147483647 w 28"/>
              <a:gd name="T53" fmla="*/ 2147483647 h 26"/>
              <a:gd name="T54" fmla="*/ 2147483647 w 28"/>
              <a:gd name="T55" fmla="*/ 2147483647 h 26"/>
              <a:gd name="T56" fmla="*/ 2147483647 w 28"/>
              <a:gd name="T57" fmla="*/ 2147483647 h 26"/>
              <a:gd name="T58" fmla="*/ 2147483647 w 28"/>
              <a:gd name="T59" fmla="*/ 2147483647 h 26"/>
              <a:gd name="T60" fmla="*/ 2147483647 w 28"/>
              <a:gd name="T61" fmla="*/ 2147483647 h 26"/>
              <a:gd name="T62" fmla="*/ 2147483647 w 28"/>
              <a:gd name="T63" fmla="*/ 2147483647 h 26"/>
              <a:gd name="T64" fmla="*/ 0 w 28"/>
              <a:gd name="T65" fmla="*/ 2147483647 h 26"/>
              <a:gd name="T66" fmla="*/ 0 w 28"/>
              <a:gd name="T67" fmla="*/ 2147483647 h 2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8"/>
              <a:gd name="T103" fmla="*/ 0 h 26"/>
              <a:gd name="T104" fmla="*/ 28 w 28"/>
              <a:gd name="T105" fmla="*/ 26 h 2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8" h="26">
                <a:moveTo>
                  <a:pt x="0" y="14"/>
                </a:moveTo>
                <a:lnTo>
                  <a:pt x="0" y="11"/>
                </a:lnTo>
                <a:lnTo>
                  <a:pt x="1" y="9"/>
                </a:lnTo>
                <a:lnTo>
                  <a:pt x="2" y="6"/>
                </a:lnTo>
                <a:lnTo>
                  <a:pt x="4" y="4"/>
                </a:lnTo>
                <a:lnTo>
                  <a:pt x="6" y="2"/>
                </a:lnTo>
                <a:lnTo>
                  <a:pt x="9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9" y="1"/>
                </a:lnTo>
                <a:lnTo>
                  <a:pt x="21" y="2"/>
                </a:lnTo>
                <a:lnTo>
                  <a:pt x="24" y="4"/>
                </a:lnTo>
                <a:lnTo>
                  <a:pt x="25" y="6"/>
                </a:lnTo>
                <a:lnTo>
                  <a:pt x="26" y="9"/>
                </a:lnTo>
                <a:lnTo>
                  <a:pt x="28" y="11"/>
                </a:lnTo>
                <a:lnTo>
                  <a:pt x="28" y="14"/>
                </a:lnTo>
                <a:lnTo>
                  <a:pt x="28" y="16"/>
                </a:lnTo>
                <a:lnTo>
                  <a:pt x="26" y="19"/>
                </a:lnTo>
                <a:lnTo>
                  <a:pt x="25" y="21"/>
                </a:lnTo>
                <a:lnTo>
                  <a:pt x="24" y="23"/>
                </a:lnTo>
                <a:lnTo>
                  <a:pt x="21" y="24"/>
                </a:lnTo>
                <a:lnTo>
                  <a:pt x="19" y="25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9" y="25"/>
                </a:lnTo>
                <a:lnTo>
                  <a:pt x="6" y="24"/>
                </a:lnTo>
                <a:lnTo>
                  <a:pt x="4" y="23"/>
                </a:lnTo>
                <a:lnTo>
                  <a:pt x="2" y="21"/>
                </a:lnTo>
                <a:lnTo>
                  <a:pt x="1" y="19"/>
                </a:lnTo>
                <a:lnTo>
                  <a:pt x="0" y="16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48" name="Picture 4325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896938"/>
            <a:ext cx="22225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49" name="Freeform 4326"/>
          <p:cNvSpPr>
            <a:spLocks/>
          </p:cNvSpPr>
          <p:nvPr/>
        </p:nvSpPr>
        <p:spPr bwMode="auto">
          <a:xfrm>
            <a:off x="3644900" y="903288"/>
            <a:ext cx="11113" cy="11112"/>
          </a:xfrm>
          <a:custGeom>
            <a:avLst/>
            <a:gdLst>
              <a:gd name="T0" fmla="*/ 0 w 15"/>
              <a:gd name="T1" fmla="*/ 2147483647 h 15"/>
              <a:gd name="T2" fmla="*/ 0 w 15"/>
              <a:gd name="T3" fmla="*/ 2147483647 h 15"/>
              <a:gd name="T4" fmla="*/ 2147483647 w 15"/>
              <a:gd name="T5" fmla="*/ 2147483647 h 15"/>
              <a:gd name="T6" fmla="*/ 2147483647 w 15"/>
              <a:gd name="T7" fmla="*/ 0 h 15"/>
              <a:gd name="T8" fmla="*/ 2147483647 w 15"/>
              <a:gd name="T9" fmla="*/ 0 h 15"/>
              <a:gd name="T10" fmla="*/ 2147483647 w 15"/>
              <a:gd name="T11" fmla="*/ 0 h 15"/>
              <a:gd name="T12" fmla="*/ 2147483647 w 15"/>
              <a:gd name="T13" fmla="*/ 2147483647 h 15"/>
              <a:gd name="T14" fmla="*/ 2147483647 w 15"/>
              <a:gd name="T15" fmla="*/ 2147483647 h 15"/>
              <a:gd name="T16" fmla="*/ 2147483647 w 15"/>
              <a:gd name="T17" fmla="*/ 2147483647 h 15"/>
              <a:gd name="T18" fmla="*/ 2147483647 w 15"/>
              <a:gd name="T19" fmla="*/ 2147483647 h 15"/>
              <a:gd name="T20" fmla="*/ 2147483647 w 15"/>
              <a:gd name="T21" fmla="*/ 2147483647 h 15"/>
              <a:gd name="T22" fmla="*/ 2147483647 w 15"/>
              <a:gd name="T23" fmla="*/ 2147483647 h 15"/>
              <a:gd name="T24" fmla="*/ 2147483647 w 15"/>
              <a:gd name="T25" fmla="*/ 2147483647 h 15"/>
              <a:gd name="T26" fmla="*/ 2147483647 w 15"/>
              <a:gd name="T27" fmla="*/ 2147483647 h 15"/>
              <a:gd name="T28" fmla="*/ 2147483647 w 15"/>
              <a:gd name="T29" fmla="*/ 2147483647 h 15"/>
              <a:gd name="T30" fmla="*/ 2147483647 w 15"/>
              <a:gd name="T31" fmla="*/ 2147483647 h 15"/>
              <a:gd name="T32" fmla="*/ 2147483647 w 15"/>
              <a:gd name="T33" fmla="*/ 2147483647 h 15"/>
              <a:gd name="T34" fmla="*/ 2147483647 w 15"/>
              <a:gd name="T35" fmla="*/ 2147483647 h 15"/>
              <a:gd name="T36" fmla="*/ 2147483647 w 15"/>
              <a:gd name="T37" fmla="*/ 2147483647 h 15"/>
              <a:gd name="T38" fmla="*/ 2147483647 w 15"/>
              <a:gd name="T39" fmla="*/ 2147483647 h 15"/>
              <a:gd name="T40" fmla="*/ 0 w 15"/>
              <a:gd name="T41" fmla="*/ 2147483647 h 15"/>
              <a:gd name="T42" fmla="*/ 0 w 15"/>
              <a:gd name="T43" fmla="*/ 2147483647 h 1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"/>
              <a:gd name="T67" fmla="*/ 0 h 15"/>
              <a:gd name="T68" fmla="*/ 15 w 15"/>
              <a:gd name="T69" fmla="*/ 15 h 15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" h="15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lnTo>
                  <a:pt x="8" y="0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15" y="7"/>
                </a:lnTo>
                <a:lnTo>
                  <a:pt x="15" y="8"/>
                </a:lnTo>
                <a:lnTo>
                  <a:pt x="15" y="9"/>
                </a:lnTo>
                <a:lnTo>
                  <a:pt x="15" y="10"/>
                </a:lnTo>
                <a:lnTo>
                  <a:pt x="13" y="13"/>
                </a:lnTo>
                <a:lnTo>
                  <a:pt x="10" y="15"/>
                </a:lnTo>
                <a:lnTo>
                  <a:pt x="9" y="15"/>
                </a:lnTo>
                <a:lnTo>
                  <a:pt x="8" y="15"/>
                </a:lnTo>
                <a:lnTo>
                  <a:pt x="6" y="15"/>
                </a:lnTo>
                <a:lnTo>
                  <a:pt x="4" y="15"/>
                </a:lnTo>
                <a:lnTo>
                  <a:pt x="3" y="13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950" name="Picture 4327"/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90170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51" name="Freeform 4328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2" name="Freeform 4329"/>
          <p:cNvSpPr>
            <a:spLocks/>
          </p:cNvSpPr>
          <p:nvPr/>
        </p:nvSpPr>
        <p:spPr bwMode="auto">
          <a:xfrm>
            <a:off x="3648075" y="906463"/>
            <a:ext cx="4763" cy="4762"/>
          </a:xfrm>
          <a:custGeom>
            <a:avLst/>
            <a:gdLst>
              <a:gd name="T0" fmla="*/ 0 w 5"/>
              <a:gd name="T1" fmla="*/ 2147483647 h 6"/>
              <a:gd name="T2" fmla="*/ 0 w 5"/>
              <a:gd name="T3" fmla="*/ 2147483647 h 6"/>
              <a:gd name="T4" fmla="*/ 0 w 5"/>
              <a:gd name="T5" fmla="*/ 2147483647 h 6"/>
              <a:gd name="T6" fmla="*/ 2147483647 w 5"/>
              <a:gd name="T7" fmla="*/ 2147483647 h 6"/>
              <a:gd name="T8" fmla="*/ 2147483647 w 5"/>
              <a:gd name="T9" fmla="*/ 0 h 6"/>
              <a:gd name="T10" fmla="*/ 2147483647 w 5"/>
              <a:gd name="T11" fmla="*/ 2147483647 h 6"/>
              <a:gd name="T12" fmla="*/ 2147483647 w 5"/>
              <a:gd name="T13" fmla="*/ 2147483647 h 6"/>
              <a:gd name="T14" fmla="*/ 2147483647 w 5"/>
              <a:gd name="T15" fmla="*/ 2147483647 h 6"/>
              <a:gd name="T16" fmla="*/ 2147483647 w 5"/>
              <a:gd name="T17" fmla="*/ 2147483647 h 6"/>
              <a:gd name="T18" fmla="*/ 2147483647 w 5"/>
              <a:gd name="T19" fmla="*/ 2147483647 h 6"/>
              <a:gd name="T20" fmla="*/ 2147483647 w 5"/>
              <a:gd name="T21" fmla="*/ 2147483647 h 6"/>
              <a:gd name="T22" fmla="*/ 2147483647 w 5"/>
              <a:gd name="T23" fmla="*/ 2147483647 h 6"/>
              <a:gd name="T24" fmla="*/ 2147483647 w 5"/>
              <a:gd name="T25" fmla="*/ 2147483647 h 6"/>
              <a:gd name="T26" fmla="*/ 2147483647 w 5"/>
              <a:gd name="T27" fmla="*/ 2147483647 h 6"/>
              <a:gd name="T28" fmla="*/ 2147483647 w 5"/>
              <a:gd name="T29" fmla="*/ 2147483647 h 6"/>
              <a:gd name="T30" fmla="*/ 0 w 5"/>
              <a:gd name="T31" fmla="*/ 2147483647 h 6"/>
              <a:gd name="T32" fmla="*/ 0 w 5"/>
              <a:gd name="T33" fmla="*/ 2147483647 h 6"/>
              <a:gd name="T34" fmla="*/ 0 w 5"/>
              <a:gd name="T35" fmla="*/ 2147483647 h 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6"/>
              <a:gd name="T56" fmla="*/ 5 w 5"/>
              <a:gd name="T57" fmla="*/ 6 h 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6">
                <a:moveTo>
                  <a:pt x="0" y="4"/>
                </a:move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3" y="0"/>
                </a:lnTo>
                <a:lnTo>
                  <a:pt x="3" y="1"/>
                </a:lnTo>
                <a:lnTo>
                  <a:pt x="4" y="1"/>
                </a:lnTo>
                <a:lnTo>
                  <a:pt x="4" y="3"/>
                </a:lnTo>
                <a:lnTo>
                  <a:pt x="5" y="4"/>
                </a:lnTo>
                <a:lnTo>
                  <a:pt x="4" y="4"/>
                </a:lnTo>
                <a:lnTo>
                  <a:pt x="4" y="5"/>
                </a:lnTo>
                <a:lnTo>
                  <a:pt x="3" y="5"/>
                </a:lnTo>
                <a:lnTo>
                  <a:pt x="3" y="6"/>
                </a:lnTo>
                <a:lnTo>
                  <a:pt x="1" y="5"/>
                </a:lnTo>
                <a:lnTo>
                  <a:pt x="0" y="5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3" name="Freeform 4330"/>
          <p:cNvSpPr>
            <a:spLocks/>
          </p:cNvSpPr>
          <p:nvPr/>
        </p:nvSpPr>
        <p:spPr bwMode="auto">
          <a:xfrm>
            <a:off x="3417888" y="509588"/>
            <a:ext cx="330200" cy="458787"/>
          </a:xfrm>
          <a:custGeom>
            <a:avLst/>
            <a:gdLst>
              <a:gd name="T0" fmla="*/ 2147483647 w 416"/>
              <a:gd name="T1" fmla="*/ 2147483647 h 577"/>
              <a:gd name="T2" fmla="*/ 2147483647 w 416"/>
              <a:gd name="T3" fmla="*/ 2147483647 h 577"/>
              <a:gd name="T4" fmla="*/ 0 w 416"/>
              <a:gd name="T5" fmla="*/ 2147483647 h 577"/>
              <a:gd name="T6" fmla="*/ 0 w 416"/>
              <a:gd name="T7" fmla="*/ 2147483647 h 577"/>
              <a:gd name="T8" fmla="*/ 2147483647 w 416"/>
              <a:gd name="T9" fmla="*/ 0 h 577"/>
              <a:gd name="T10" fmla="*/ 2147483647 w 416"/>
              <a:gd name="T11" fmla="*/ 0 h 577"/>
              <a:gd name="T12" fmla="*/ 2147483647 w 416"/>
              <a:gd name="T13" fmla="*/ 2147483647 h 577"/>
              <a:gd name="T14" fmla="*/ 2147483647 w 416"/>
              <a:gd name="T15" fmla="*/ 2147483647 h 577"/>
              <a:gd name="T16" fmla="*/ 2147483647 w 416"/>
              <a:gd name="T17" fmla="*/ 2147483647 h 577"/>
              <a:gd name="T18" fmla="*/ 2147483647 w 416"/>
              <a:gd name="T19" fmla="*/ 2147483647 h 577"/>
              <a:gd name="T20" fmla="*/ 2147483647 w 416"/>
              <a:gd name="T21" fmla="*/ 2147483647 h 57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6"/>
              <a:gd name="T34" fmla="*/ 0 h 577"/>
              <a:gd name="T35" fmla="*/ 416 w 416"/>
              <a:gd name="T36" fmla="*/ 577 h 57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6" h="577">
                <a:moveTo>
                  <a:pt x="16" y="577"/>
                </a:moveTo>
                <a:lnTo>
                  <a:pt x="16" y="561"/>
                </a:lnTo>
                <a:lnTo>
                  <a:pt x="0" y="561"/>
                </a:lnTo>
                <a:lnTo>
                  <a:pt x="0" y="64"/>
                </a:lnTo>
                <a:lnTo>
                  <a:pt x="64" y="0"/>
                </a:lnTo>
                <a:lnTo>
                  <a:pt x="416" y="0"/>
                </a:lnTo>
                <a:lnTo>
                  <a:pt x="416" y="497"/>
                </a:lnTo>
                <a:lnTo>
                  <a:pt x="409" y="505"/>
                </a:lnTo>
                <a:lnTo>
                  <a:pt x="409" y="513"/>
                </a:lnTo>
                <a:lnTo>
                  <a:pt x="344" y="577"/>
                </a:lnTo>
                <a:lnTo>
                  <a:pt x="16" y="577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4" name="Rectangle 4331"/>
          <p:cNvSpPr>
            <a:spLocks noChangeArrowheads="1"/>
          </p:cNvSpPr>
          <p:nvPr/>
        </p:nvSpPr>
        <p:spPr bwMode="auto">
          <a:xfrm>
            <a:off x="3276600" y="992188"/>
            <a:ext cx="1635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7955" name="Freeform 4332"/>
          <p:cNvSpPr>
            <a:spLocks noEditPoints="1"/>
          </p:cNvSpPr>
          <p:nvPr/>
        </p:nvSpPr>
        <p:spPr bwMode="auto">
          <a:xfrm>
            <a:off x="661988" y="2287588"/>
            <a:ext cx="311150" cy="65087"/>
          </a:xfrm>
          <a:custGeom>
            <a:avLst/>
            <a:gdLst>
              <a:gd name="T0" fmla="*/ 0 w 393"/>
              <a:gd name="T1" fmla="*/ 2147483647 h 81"/>
              <a:gd name="T2" fmla="*/ 2147483647 w 393"/>
              <a:gd name="T3" fmla="*/ 2147483647 h 81"/>
              <a:gd name="T4" fmla="*/ 2147483647 w 393"/>
              <a:gd name="T5" fmla="*/ 2147483647 h 81"/>
              <a:gd name="T6" fmla="*/ 0 w 393"/>
              <a:gd name="T7" fmla="*/ 2147483647 h 81"/>
              <a:gd name="T8" fmla="*/ 0 w 393"/>
              <a:gd name="T9" fmla="*/ 2147483647 h 81"/>
              <a:gd name="T10" fmla="*/ 2147483647 w 393"/>
              <a:gd name="T11" fmla="*/ 2147483647 h 81"/>
              <a:gd name="T12" fmla="*/ 2147483647 w 393"/>
              <a:gd name="T13" fmla="*/ 2147483647 h 81"/>
              <a:gd name="T14" fmla="*/ 2147483647 w 393"/>
              <a:gd name="T15" fmla="*/ 0 h 81"/>
              <a:gd name="T16" fmla="*/ 2147483647 w 393"/>
              <a:gd name="T17" fmla="*/ 2147483647 h 81"/>
              <a:gd name="T18" fmla="*/ 2147483647 w 393"/>
              <a:gd name="T19" fmla="*/ 2147483647 h 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3"/>
              <a:gd name="T31" fmla="*/ 0 h 81"/>
              <a:gd name="T32" fmla="*/ 393 w 393"/>
              <a:gd name="T33" fmla="*/ 81 h 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3" h="81">
                <a:moveTo>
                  <a:pt x="0" y="81"/>
                </a:moveTo>
                <a:lnTo>
                  <a:pt x="328" y="81"/>
                </a:lnTo>
                <a:lnTo>
                  <a:pt x="328" y="64"/>
                </a:lnTo>
                <a:lnTo>
                  <a:pt x="0" y="64"/>
                </a:lnTo>
                <a:lnTo>
                  <a:pt x="0" y="81"/>
                </a:lnTo>
                <a:close/>
                <a:moveTo>
                  <a:pt x="328" y="81"/>
                </a:moveTo>
                <a:lnTo>
                  <a:pt x="393" y="16"/>
                </a:lnTo>
                <a:lnTo>
                  <a:pt x="393" y="0"/>
                </a:lnTo>
                <a:lnTo>
                  <a:pt x="328" y="64"/>
                </a:lnTo>
                <a:lnTo>
                  <a:pt x="328" y="8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6" name="Freeform 4333"/>
          <p:cNvSpPr>
            <a:spLocks/>
          </p:cNvSpPr>
          <p:nvPr/>
        </p:nvSpPr>
        <p:spPr bwMode="auto">
          <a:xfrm>
            <a:off x="930275" y="1893888"/>
            <a:ext cx="50800" cy="446087"/>
          </a:xfrm>
          <a:custGeom>
            <a:avLst/>
            <a:gdLst>
              <a:gd name="T0" fmla="*/ 0 w 64"/>
              <a:gd name="T1" fmla="*/ 2147483647 h 561"/>
              <a:gd name="T2" fmla="*/ 2147483647 w 64"/>
              <a:gd name="T3" fmla="*/ 2147483647 h 561"/>
              <a:gd name="T4" fmla="*/ 2147483647 w 64"/>
              <a:gd name="T5" fmla="*/ 0 h 561"/>
              <a:gd name="T6" fmla="*/ 0 w 64"/>
              <a:gd name="T7" fmla="*/ 2147483647 h 561"/>
              <a:gd name="T8" fmla="*/ 0 w 64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"/>
              <a:gd name="T16" fmla="*/ 0 h 561"/>
              <a:gd name="T17" fmla="*/ 64 w 64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" h="561">
                <a:moveTo>
                  <a:pt x="0" y="561"/>
                </a:moveTo>
                <a:lnTo>
                  <a:pt x="64" y="497"/>
                </a:lnTo>
                <a:lnTo>
                  <a:pt x="64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7" name="Freeform 4334"/>
          <p:cNvSpPr>
            <a:spLocks/>
          </p:cNvSpPr>
          <p:nvPr/>
        </p:nvSpPr>
        <p:spPr bwMode="auto">
          <a:xfrm>
            <a:off x="649288" y="1893888"/>
            <a:ext cx="330200" cy="50800"/>
          </a:xfrm>
          <a:custGeom>
            <a:avLst/>
            <a:gdLst>
              <a:gd name="T0" fmla="*/ 0 w 416"/>
              <a:gd name="T1" fmla="*/ 2147483647 h 64"/>
              <a:gd name="T2" fmla="*/ 2147483647 w 416"/>
              <a:gd name="T3" fmla="*/ 0 h 64"/>
              <a:gd name="T4" fmla="*/ 2147483647 w 416"/>
              <a:gd name="T5" fmla="*/ 0 h 64"/>
              <a:gd name="T6" fmla="*/ 2147483647 w 416"/>
              <a:gd name="T7" fmla="*/ 2147483647 h 64"/>
              <a:gd name="T8" fmla="*/ 0 w 416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6"/>
              <a:gd name="T16" fmla="*/ 0 h 64"/>
              <a:gd name="T17" fmla="*/ 416 w 416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6" h="64">
                <a:moveTo>
                  <a:pt x="0" y="64"/>
                </a:moveTo>
                <a:lnTo>
                  <a:pt x="64" y="0"/>
                </a:lnTo>
                <a:lnTo>
                  <a:pt x="416" y="0"/>
                </a:lnTo>
                <a:lnTo>
                  <a:pt x="353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8" name="Rectangle 4335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59" name="Rectangle 4336"/>
          <p:cNvSpPr>
            <a:spLocks noChangeArrowheads="1"/>
          </p:cNvSpPr>
          <p:nvPr/>
        </p:nvSpPr>
        <p:spPr bwMode="auto">
          <a:xfrm>
            <a:off x="649288" y="194468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0" name="Rectangle 4337"/>
          <p:cNvSpPr>
            <a:spLocks noChangeArrowheads="1"/>
          </p:cNvSpPr>
          <p:nvPr/>
        </p:nvSpPr>
        <p:spPr bwMode="auto">
          <a:xfrm>
            <a:off x="671513" y="206216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1" name="Rectangle 4338"/>
          <p:cNvSpPr>
            <a:spLocks noChangeArrowheads="1"/>
          </p:cNvSpPr>
          <p:nvPr/>
        </p:nvSpPr>
        <p:spPr bwMode="auto">
          <a:xfrm>
            <a:off x="671513" y="2062163"/>
            <a:ext cx="234950" cy="127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2" name="Rectangle 4339"/>
          <p:cNvSpPr>
            <a:spLocks noChangeArrowheads="1"/>
          </p:cNvSpPr>
          <p:nvPr/>
        </p:nvSpPr>
        <p:spPr bwMode="auto">
          <a:xfrm>
            <a:off x="671513" y="2074863"/>
            <a:ext cx="234950" cy="12700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3" name="Rectangle 4340"/>
          <p:cNvSpPr>
            <a:spLocks noChangeArrowheads="1"/>
          </p:cNvSpPr>
          <p:nvPr/>
        </p:nvSpPr>
        <p:spPr bwMode="auto">
          <a:xfrm>
            <a:off x="671513" y="2087563"/>
            <a:ext cx="234950" cy="111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4" name="Rectangle 4341"/>
          <p:cNvSpPr>
            <a:spLocks noChangeArrowheads="1"/>
          </p:cNvSpPr>
          <p:nvPr/>
        </p:nvSpPr>
        <p:spPr bwMode="auto">
          <a:xfrm>
            <a:off x="671513" y="209867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5" name="Rectangle 4342"/>
          <p:cNvSpPr>
            <a:spLocks noChangeArrowheads="1"/>
          </p:cNvSpPr>
          <p:nvPr/>
        </p:nvSpPr>
        <p:spPr bwMode="auto">
          <a:xfrm>
            <a:off x="671513" y="211296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6" name="Rectangle 4343"/>
          <p:cNvSpPr>
            <a:spLocks noChangeArrowheads="1"/>
          </p:cNvSpPr>
          <p:nvPr/>
        </p:nvSpPr>
        <p:spPr bwMode="auto">
          <a:xfrm>
            <a:off x="671513" y="212407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7" name="Rectangle 4344"/>
          <p:cNvSpPr>
            <a:spLocks noChangeArrowheads="1"/>
          </p:cNvSpPr>
          <p:nvPr/>
        </p:nvSpPr>
        <p:spPr bwMode="auto">
          <a:xfrm>
            <a:off x="671513" y="213836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8" name="Rectangle 4345"/>
          <p:cNvSpPr>
            <a:spLocks noChangeArrowheads="1"/>
          </p:cNvSpPr>
          <p:nvPr/>
        </p:nvSpPr>
        <p:spPr bwMode="auto">
          <a:xfrm>
            <a:off x="671513" y="2154238"/>
            <a:ext cx="234950" cy="111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69" name="Rectangle 4346"/>
          <p:cNvSpPr>
            <a:spLocks noChangeArrowheads="1"/>
          </p:cNvSpPr>
          <p:nvPr/>
        </p:nvSpPr>
        <p:spPr bwMode="auto">
          <a:xfrm>
            <a:off x="671513" y="2165350"/>
            <a:ext cx="234950" cy="12700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0" name="Rectangle 4347"/>
          <p:cNvSpPr>
            <a:spLocks noChangeArrowheads="1"/>
          </p:cNvSpPr>
          <p:nvPr/>
        </p:nvSpPr>
        <p:spPr bwMode="auto">
          <a:xfrm>
            <a:off x="671513" y="2178050"/>
            <a:ext cx="234950" cy="1587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1" name="Rectangle 4348"/>
          <p:cNvSpPr>
            <a:spLocks noChangeArrowheads="1"/>
          </p:cNvSpPr>
          <p:nvPr/>
        </p:nvSpPr>
        <p:spPr bwMode="auto">
          <a:xfrm>
            <a:off x="671513" y="2193925"/>
            <a:ext cx="234950" cy="1587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2" name="Rectangle 4349"/>
          <p:cNvSpPr>
            <a:spLocks noChangeArrowheads="1"/>
          </p:cNvSpPr>
          <p:nvPr/>
        </p:nvSpPr>
        <p:spPr bwMode="auto">
          <a:xfrm>
            <a:off x="671513" y="2209800"/>
            <a:ext cx="234950" cy="95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3" name="Rectangle 4350"/>
          <p:cNvSpPr>
            <a:spLocks noChangeArrowheads="1"/>
          </p:cNvSpPr>
          <p:nvPr/>
        </p:nvSpPr>
        <p:spPr bwMode="auto">
          <a:xfrm>
            <a:off x="671513" y="221932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4" name="Rectangle 4351"/>
          <p:cNvSpPr>
            <a:spLocks noChangeArrowheads="1"/>
          </p:cNvSpPr>
          <p:nvPr/>
        </p:nvSpPr>
        <p:spPr bwMode="auto">
          <a:xfrm>
            <a:off x="671513" y="223361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5" name="Rectangle 4352"/>
          <p:cNvSpPr>
            <a:spLocks noChangeArrowheads="1"/>
          </p:cNvSpPr>
          <p:nvPr/>
        </p:nvSpPr>
        <p:spPr bwMode="auto">
          <a:xfrm>
            <a:off x="671513" y="224631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6" name="Rectangle 4353"/>
          <p:cNvSpPr>
            <a:spLocks noChangeArrowheads="1"/>
          </p:cNvSpPr>
          <p:nvPr/>
        </p:nvSpPr>
        <p:spPr bwMode="auto">
          <a:xfrm>
            <a:off x="671513" y="225742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7" name="Rectangle 4354"/>
          <p:cNvSpPr>
            <a:spLocks noChangeArrowheads="1"/>
          </p:cNvSpPr>
          <p:nvPr/>
        </p:nvSpPr>
        <p:spPr bwMode="auto">
          <a:xfrm>
            <a:off x="671513" y="227330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8" name="Rectangle 4355"/>
          <p:cNvSpPr>
            <a:spLocks noChangeArrowheads="1"/>
          </p:cNvSpPr>
          <p:nvPr/>
        </p:nvSpPr>
        <p:spPr bwMode="auto">
          <a:xfrm>
            <a:off x="671513" y="228758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79" name="Rectangle 4356"/>
          <p:cNvSpPr>
            <a:spLocks noChangeArrowheads="1"/>
          </p:cNvSpPr>
          <p:nvPr/>
        </p:nvSpPr>
        <p:spPr bwMode="auto">
          <a:xfrm>
            <a:off x="671513" y="2298700"/>
            <a:ext cx="234950" cy="142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0" name="Rectangle 4357"/>
          <p:cNvSpPr>
            <a:spLocks noChangeArrowheads="1"/>
          </p:cNvSpPr>
          <p:nvPr/>
        </p:nvSpPr>
        <p:spPr bwMode="auto">
          <a:xfrm>
            <a:off x="671513" y="2312988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1" name="Rectangle 4358"/>
          <p:cNvSpPr>
            <a:spLocks noChangeArrowheads="1"/>
          </p:cNvSpPr>
          <p:nvPr/>
        </p:nvSpPr>
        <p:spPr bwMode="auto">
          <a:xfrm>
            <a:off x="671513" y="2190750"/>
            <a:ext cx="1587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2" name="Rectangle 4359"/>
          <p:cNvSpPr>
            <a:spLocks noChangeArrowheads="1"/>
          </p:cNvSpPr>
          <p:nvPr/>
        </p:nvSpPr>
        <p:spPr bwMode="auto">
          <a:xfrm>
            <a:off x="671513" y="2190750"/>
            <a:ext cx="11112" cy="746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3" name="Rectangle 4360"/>
          <p:cNvSpPr>
            <a:spLocks noChangeArrowheads="1"/>
          </p:cNvSpPr>
          <p:nvPr/>
        </p:nvSpPr>
        <p:spPr bwMode="auto">
          <a:xfrm>
            <a:off x="682625" y="2190750"/>
            <a:ext cx="9525" cy="74613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4" name="Rectangle 4361"/>
          <p:cNvSpPr>
            <a:spLocks noChangeArrowheads="1"/>
          </p:cNvSpPr>
          <p:nvPr/>
        </p:nvSpPr>
        <p:spPr bwMode="auto">
          <a:xfrm>
            <a:off x="692150" y="2190750"/>
            <a:ext cx="9525" cy="74613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5" name="Rectangle 4362"/>
          <p:cNvSpPr>
            <a:spLocks noChangeArrowheads="1"/>
          </p:cNvSpPr>
          <p:nvPr/>
        </p:nvSpPr>
        <p:spPr bwMode="auto">
          <a:xfrm>
            <a:off x="701675" y="2190750"/>
            <a:ext cx="14288" cy="74613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6" name="Rectangle 4363"/>
          <p:cNvSpPr>
            <a:spLocks noChangeArrowheads="1"/>
          </p:cNvSpPr>
          <p:nvPr/>
        </p:nvSpPr>
        <p:spPr bwMode="auto">
          <a:xfrm>
            <a:off x="715963" y="2190750"/>
            <a:ext cx="7937" cy="7461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7" name="Rectangle 4364"/>
          <p:cNvSpPr>
            <a:spLocks noChangeArrowheads="1"/>
          </p:cNvSpPr>
          <p:nvPr/>
        </p:nvSpPr>
        <p:spPr bwMode="auto">
          <a:xfrm>
            <a:off x="723900" y="2190750"/>
            <a:ext cx="12700" cy="74613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8" name="Rectangle 4365"/>
          <p:cNvSpPr>
            <a:spLocks noChangeArrowheads="1"/>
          </p:cNvSpPr>
          <p:nvPr/>
        </p:nvSpPr>
        <p:spPr bwMode="auto">
          <a:xfrm>
            <a:off x="736600" y="2190750"/>
            <a:ext cx="14288" cy="7461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89" name="Rectangle 4366"/>
          <p:cNvSpPr>
            <a:spLocks noChangeArrowheads="1"/>
          </p:cNvSpPr>
          <p:nvPr/>
        </p:nvSpPr>
        <p:spPr bwMode="auto">
          <a:xfrm>
            <a:off x="750888" y="2190750"/>
            <a:ext cx="9525" cy="74613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0" name="Rectangle 4367"/>
          <p:cNvSpPr>
            <a:spLocks noChangeArrowheads="1"/>
          </p:cNvSpPr>
          <p:nvPr/>
        </p:nvSpPr>
        <p:spPr bwMode="auto">
          <a:xfrm>
            <a:off x="760413" y="2190750"/>
            <a:ext cx="9525" cy="74613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1" name="Rectangle 4368"/>
          <p:cNvSpPr>
            <a:spLocks noChangeArrowheads="1"/>
          </p:cNvSpPr>
          <p:nvPr/>
        </p:nvSpPr>
        <p:spPr bwMode="auto">
          <a:xfrm>
            <a:off x="769938" y="2190750"/>
            <a:ext cx="12700" cy="7461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2" name="Rectangle 4369"/>
          <p:cNvSpPr>
            <a:spLocks noChangeArrowheads="1"/>
          </p:cNvSpPr>
          <p:nvPr/>
        </p:nvSpPr>
        <p:spPr bwMode="auto">
          <a:xfrm>
            <a:off x="782638" y="2190750"/>
            <a:ext cx="14287" cy="7461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3" name="Rectangle 4370"/>
          <p:cNvSpPr>
            <a:spLocks noChangeArrowheads="1"/>
          </p:cNvSpPr>
          <p:nvPr/>
        </p:nvSpPr>
        <p:spPr bwMode="auto">
          <a:xfrm>
            <a:off x="796925" y="2190750"/>
            <a:ext cx="7938" cy="74613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4" name="Rectangle 4371"/>
          <p:cNvSpPr>
            <a:spLocks noChangeArrowheads="1"/>
          </p:cNvSpPr>
          <p:nvPr/>
        </p:nvSpPr>
        <p:spPr bwMode="auto">
          <a:xfrm>
            <a:off x="804863" y="2190750"/>
            <a:ext cx="12700" cy="74613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5" name="Rectangle 4372"/>
          <p:cNvSpPr>
            <a:spLocks noChangeArrowheads="1"/>
          </p:cNvSpPr>
          <p:nvPr/>
        </p:nvSpPr>
        <p:spPr bwMode="auto">
          <a:xfrm>
            <a:off x="817563" y="2190750"/>
            <a:ext cx="9525" cy="74613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6" name="Rectangle 4373"/>
          <p:cNvSpPr>
            <a:spLocks noChangeArrowheads="1"/>
          </p:cNvSpPr>
          <p:nvPr/>
        </p:nvSpPr>
        <p:spPr bwMode="auto">
          <a:xfrm>
            <a:off x="827088" y="2190750"/>
            <a:ext cx="11112" cy="74613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7" name="Rectangle 4374"/>
          <p:cNvSpPr>
            <a:spLocks noChangeArrowheads="1"/>
          </p:cNvSpPr>
          <p:nvPr/>
        </p:nvSpPr>
        <p:spPr bwMode="auto">
          <a:xfrm>
            <a:off x="838200" y="2190750"/>
            <a:ext cx="12700" cy="74613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8" name="Rectangle 4375"/>
          <p:cNvSpPr>
            <a:spLocks noChangeArrowheads="1"/>
          </p:cNvSpPr>
          <p:nvPr/>
        </p:nvSpPr>
        <p:spPr bwMode="auto">
          <a:xfrm>
            <a:off x="850900" y="2190750"/>
            <a:ext cx="12700" cy="74613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99" name="Rectangle 4376"/>
          <p:cNvSpPr>
            <a:spLocks noChangeArrowheads="1"/>
          </p:cNvSpPr>
          <p:nvPr/>
        </p:nvSpPr>
        <p:spPr bwMode="auto">
          <a:xfrm>
            <a:off x="863600" y="2190750"/>
            <a:ext cx="9525" cy="74613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0" name="Rectangle 4377"/>
          <p:cNvSpPr>
            <a:spLocks noChangeArrowheads="1"/>
          </p:cNvSpPr>
          <p:nvPr/>
        </p:nvSpPr>
        <p:spPr bwMode="auto">
          <a:xfrm>
            <a:off x="873125" y="2190750"/>
            <a:ext cx="11113" cy="74613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1" name="Rectangle 4378"/>
          <p:cNvSpPr>
            <a:spLocks noChangeArrowheads="1"/>
          </p:cNvSpPr>
          <p:nvPr/>
        </p:nvSpPr>
        <p:spPr bwMode="auto">
          <a:xfrm>
            <a:off x="884238" y="2190750"/>
            <a:ext cx="3175" cy="74613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2" name="Rectangle 4379"/>
          <p:cNvSpPr>
            <a:spLocks noChangeArrowheads="1"/>
          </p:cNvSpPr>
          <p:nvPr/>
        </p:nvSpPr>
        <p:spPr bwMode="auto">
          <a:xfrm>
            <a:off x="671513" y="1963738"/>
            <a:ext cx="234950" cy="1587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3" name="Rectangle 4380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4" name="Rectangle 4381"/>
          <p:cNvSpPr>
            <a:spLocks noChangeArrowheads="1"/>
          </p:cNvSpPr>
          <p:nvPr/>
        </p:nvSpPr>
        <p:spPr bwMode="auto">
          <a:xfrm>
            <a:off x="671513" y="1965325"/>
            <a:ext cx="234950" cy="1588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5" name="Rectangle 4382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6" name="Rectangle 4383"/>
          <p:cNvSpPr>
            <a:spLocks noChangeArrowheads="1"/>
          </p:cNvSpPr>
          <p:nvPr/>
        </p:nvSpPr>
        <p:spPr bwMode="auto">
          <a:xfrm>
            <a:off x="671513" y="1966913"/>
            <a:ext cx="234950" cy="1587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7" name="Rectangle 4384"/>
          <p:cNvSpPr>
            <a:spLocks noChangeArrowheads="1"/>
          </p:cNvSpPr>
          <p:nvPr/>
        </p:nvSpPr>
        <p:spPr bwMode="auto">
          <a:xfrm>
            <a:off x="671513" y="1968500"/>
            <a:ext cx="234950" cy="1588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8" name="Rectangle 4385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09" name="Rectangle 4386"/>
          <p:cNvSpPr>
            <a:spLocks noChangeArrowheads="1"/>
          </p:cNvSpPr>
          <p:nvPr/>
        </p:nvSpPr>
        <p:spPr bwMode="auto">
          <a:xfrm>
            <a:off x="671513" y="1970088"/>
            <a:ext cx="234950" cy="1587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0" name="Rectangle 4387"/>
          <p:cNvSpPr>
            <a:spLocks noChangeArrowheads="1"/>
          </p:cNvSpPr>
          <p:nvPr/>
        </p:nvSpPr>
        <p:spPr bwMode="auto">
          <a:xfrm>
            <a:off x="671513" y="1971675"/>
            <a:ext cx="234950" cy="1588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1" name="Rectangle 4388"/>
          <p:cNvSpPr>
            <a:spLocks noChangeArrowheads="1"/>
          </p:cNvSpPr>
          <p:nvPr/>
        </p:nvSpPr>
        <p:spPr bwMode="auto">
          <a:xfrm>
            <a:off x="671513" y="1973263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2" name="Rectangle 4389"/>
          <p:cNvSpPr>
            <a:spLocks noChangeArrowheads="1"/>
          </p:cNvSpPr>
          <p:nvPr/>
        </p:nvSpPr>
        <p:spPr bwMode="auto">
          <a:xfrm>
            <a:off x="671513" y="196373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3" name="Rectangle 4390"/>
          <p:cNvSpPr>
            <a:spLocks noChangeArrowheads="1"/>
          </p:cNvSpPr>
          <p:nvPr/>
        </p:nvSpPr>
        <p:spPr bwMode="auto">
          <a:xfrm>
            <a:off x="671513" y="197326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4" name="Rectangle 4391"/>
          <p:cNvSpPr>
            <a:spLocks noChangeArrowheads="1"/>
          </p:cNvSpPr>
          <p:nvPr/>
        </p:nvSpPr>
        <p:spPr bwMode="auto">
          <a:xfrm>
            <a:off x="674688" y="197326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5" name="Rectangle 4392"/>
          <p:cNvSpPr>
            <a:spLocks noChangeArrowheads="1"/>
          </p:cNvSpPr>
          <p:nvPr/>
        </p:nvSpPr>
        <p:spPr bwMode="auto">
          <a:xfrm>
            <a:off x="677863" y="1973263"/>
            <a:ext cx="1587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6" name="Rectangle 4393"/>
          <p:cNvSpPr>
            <a:spLocks noChangeArrowheads="1"/>
          </p:cNvSpPr>
          <p:nvPr/>
        </p:nvSpPr>
        <p:spPr bwMode="auto">
          <a:xfrm>
            <a:off x="679450" y="197326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7" name="Rectangle 4394"/>
          <p:cNvSpPr>
            <a:spLocks noChangeArrowheads="1"/>
          </p:cNvSpPr>
          <p:nvPr/>
        </p:nvSpPr>
        <p:spPr bwMode="auto">
          <a:xfrm>
            <a:off x="682625" y="197326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8" name="Rectangle 4395"/>
          <p:cNvSpPr>
            <a:spLocks noChangeArrowheads="1"/>
          </p:cNvSpPr>
          <p:nvPr/>
        </p:nvSpPr>
        <p:spPr bwMode="auto">
          <a:xfrm>
            <a:off x="685800" y="197326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19" name="Rectangle 4396"/>
          <p:cNvSpPr>
            <a:spLocks noChangeArrowheads="1"/>
          </p:cNvSpPr>
          <p:nvPr/>
        </p:nvSpPr>
        <p:spPr bwMode="auto">
          <a:xfrm>
            <a:off x="688975" y="197326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0" name="Rectangle 4397"/>
          <p:cNvSpPr>
            <a:spLocks noChangeArrowheads="1"/>
          </p:cNvSpPr>
          <p:nvPr/>
        </p:nvSpPr>
        <p:spPr bwMode="auto">
          <a:xfrm>
            <a:off x="692150" y="1973263"/>
            <a:ext cx="4763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1" name="Rectangle 4398"/>
          <p:cNvSpPr>
            <a:spLocks noChangeArrowheads="1"/>
          </p:cNvSpPr>
          <p:nvPr/>
        </p:nvSpPr>
        <p:spPr bwMode="auto">
          <a:xfrm>
            <a:off x="696913" y="1973263"/>
            <a:ext cx="1587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2" name="Rectangle 4399"/>
          <p:cNvSpPr>
            <a:spLocks noChangeArrowheads="1"/>
          </p:cNvSpPr>
          <p:nvPr/>
        </p:nvSpPr>
        <p:spPr bwMode="auto">
          <a:xfrm>
            <a:off x="698500" y="197326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3" name="Rectangle 4400"/>
          <p:cNvSpPr>
            <a:spLocks noChangeArrowheads="1"/>
          </p:cNvSpPr>
          <p:nvPr/>
        </p:nvSpPr>
        <p:spPr bwMode="auto">
          <a:xfrm>
            <a:off x="701675" y="197326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4" name="Rectangle 4401"/>
          <p:cNvSpPr>
            <a:spLocks noChangeArrowheads="1"/>
          </p:cNvSpPr>
          <p:nvPr/>
        </p:nvSpPr>
        <p:spPr bwMode="auto">
          <a:xfrm>
            <a:off x="704850" y="197326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5" name="Rectangle 4402"/>
          <p:cNvSpPr>
            <a:spLocks noChangeArrowheads="1"/>
          </p:cNvSpPr>
          <p:nvPr/>
        </p:nvSpPr>
        <p:spPr bwMode="auto">
          <a:xfrm>
            <a:off x="708025" y="197326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6" name="Rectangle 4403"/>
          <p:cNvSpPr>
            <a:spLocks noChangeArrowheads="1"/>
          </p:cNvSpPr>
          <p:nvPr/>
        </p:nvSpPr>
        <p:spPr bwMode="auto">
          <a:xfrm>
            <a:off x="711200" y="197326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7" name="Rectangle 4404"/>
          <p:cNvSpPr>
            <a:spLocks noChangeArrowheads="1"/>
          </p:cNvSpPr>
          <p:nvPr/>
        </p:nvSpPr>
        <p:spPr bwMode="auto">
          <a:xfrm>
            <a:off x="714375" y="197326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8" name="Rectangle 4405"/>
          <p:cNvSpPr>
            <a:spLocks noChangeArrowheads="1"/>
          </p:cNvSpPr>
          <p:nvPr/>
        </p:nvSpPr>
        <p:spPr bwMode="auto">
          <a:xfrm>
            <a:off x="717550" y="197326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29" name="Rectangle 4406"/>
          <p:cNvSpPr>
            <a:spLocks noChangeArrowheads="1"/>
          </p:cNvSpPr>
          <p:nvPr/>
        </p:nvSpPr>
        <p:spPr bwMode="auto">
          <a:xfrm>
            <a:off x="720725" y="197326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0" name="Rectangle 4407"/>
          <p:cNvSpPr>
            <a:spLocks noChangeArrowheads="1"/>
          </p:cNvSpPr>
          <p:nvPr/>
        </p:nvSpPr>
        <p:spPr bwMode="auto">
          <a:xfrm>
            <a:off x="723900" y="197326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1" name="Rectangle 4408"/>
          <p:cNvSpPr>
            <a:spLocks noChangeArrowheads="1"/>
          </p:cNvSpPr>
          <p:nvPr/>
        </p:nvSpPr>
        <p:spPr bwMode="auto">
          <a:xfrm>
            <a:off x="727075" y="197326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2" name="Rectangle 4409"/>
          <p:cNvSpPr>
            <a:spLocks noChangeArrowheads="1"/>
          </p:cNvSpPr>
          <p:nvPr/>
        </p:nvSpPr>
        <p:spPr bwMode="auto">
          <a:xfrm>
            <a:off x="730250" y="197326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3" name="Rectangle 4410"/>
          <p:cNvSpPr>
            <a:spLocks noChangeArrowheads="1"/>
          </p:cNvSpPr>
          <p:nvPr/>
        </p:nvSpPr>
        <p:spPr bwMode="auto">
          <a:xfrm>
            <a:off x="733425" y="197326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4" name="Rectangle 4411"/>
          <p:cNvSpPr>
            <a:spLocks noChangeArrowheads="1"/>
          </p:cNvSpPr>
          <p:nvPr/>
        </p:nvSpPr>
        <p:spPr bwMode="auto">
          <a:xfrm>
            <a:off x="736600" y="197326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5" name="Rectangle 4412"/>
          <p:cNvSpPr>
            <a:spLocks noChangeArrowheads="1"/>
          </p:cNvSpPr>
          <p:nvPr/>
        </p:nvSpPr>
        <p:spPr bwMode="auto">
          <a:xfrm>
            <a:off x="739775" y="197326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6" name="Rectangle 4413"/>
          <p:cNvSpPr>
            <a:spLocks noChangeArrowheads="1"/>
          </p:cNvSpPr>
          <p:nvPr/>
        </p:nvSpPr>
        <p:spPr bwMode="auto">
          <a:xfrm>
            <a:off x="742950" y="1973263"/>
            <a:ext cx="1588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37" name="Rectangle 4414"/>
          <p:cNvSpPr>
            <a:spLocks noChangeArrowheads="1"/>
          </p:cNvSpPr>
          <p:nvPr/>
        </p:nvSpPr>
        <p:spPr bwMode="auto">
          <a:xfrm>
            <a:off x="744538" y="197326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038" name="Group 4415"/>
          <p:cNvGrpSpPr>
            <a:grpSpLocks/>
          </p:cNvGrpSpPr>
          <p:nvPr/>
        </p:nvGrpSpPr>
        <p:grpSpPr bwMode="auto">
          <a:xfrm>
            <a:off x="20638" y="1893888"/>
            <a:ext cx="960437" cy="1354137"/>
            <a:chOff x="13" y="1193"/>
            <a:chExt cx="605" cy="853"/>
          </a:xfrm>
        </p:grpSpPr>
        <p:sp>
          <p:nvSpPr>
            <p:cNvPr id="209954" name="Rectangle 4416"/>
            <p:cNvSpPr>
              <a:spLocks noChangeArrowheads="1"/>
            </p:cNvSpPr>
            <p:nvPr/>
          </p:nvSpPr>
          <p:spPr bwMode="auto">
            <a:xfrm>
              <a:off x="471" y="124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5" name="Rectangle 4417"/>
            <p:cNvSpPr>
              <a:spLocks noChangeArrowheads="1"/>
            </p:cNvSpPr>
            <p:nvPr/>
          </p:nvSpPr>
          <p:spPr bwMode="auto">
            <a:xfrm>
              <a:off x="473" y="1243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6" name="Rectangle 4418"/>
            <p:cNvSpPr>
              <a:spLocks noChangeArrowheads="1"/>
            </p:cNvSpPr>
            <p:nvPr/>
          </p:nvSpPr>
          <p:spPr bwMode="auto">
            <a:xfrm>
              <a:off x="475" y="1243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7" name="Rectangle 4419"/>
            <p:cNvSpPr>
              <a:spLocks noChangeArrowheads="1"/>
            </p:cNvSpPr>
            <p:nvPr/>
          </p:nvSpPr>
          <p:spPr bwMode="auto">
            <a:xfrm>
              <a:off x="478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8" name="Rectangle 4420"/>
            <p:cNvSpPr>
              <a:spLocks noChangeArrowheads="1"/>
            </p:cNvSpPr>
            <p:nvPr/>
          </p:nvSpPr>
          <p:spPr bwMode="auto">
            <a:xfrm>
              <a:off x="480" y="124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9" name="Rectangle 4421"/>
            <p:cNvSpPr>
              <a:spLocks noChangeArrowheads="1"/>
            </p:cNvSpPr>
            <p:nvPr/>
          </p:nvSpPr>
          <p:spPr bwMode="auto">
            <a:xfrm>
              <a:off x="481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0" name="Rectangle 4422"/>
            <p:cNvSpPr>
              <a:spLocks noChangeArrowheads="1"/>
            </p:cNvSpPr>
            <p:nvPr/>
          </p:nvSpPr>
          <p:spPr bwMode="auto">
            <a:xfrm>
              <a:off x="483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1" name="Rectangle 4423"/>
            <p:cNvSpPr>
              <a:spLocks noChangeArrowheads="1"/>
            </p:cNvSpPr>
            <p:nvPr/>
          </p:nvSpPr>
          <p:spPr bwMode="auto">
            <a:xfrm>
              <a:off x="485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2" name="Rectangle 4424"/>
            <p:cNvSpPr>
              <a:spLocks noChangeArrowheads="1"/>
            </p:cNvSpPr>
            <p:nvPr/>
          </p:nvSpPr>
          <p:spPr bwMode="auto">
            <a:xfrm>
              <a:off x="48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3" name="Rectangle 4425"/>
            <p:cNvSpPr>
              <a:spLocks noChangeArrowheads="1"/>
            </p:cNvSpPr>
            <p:nvPr/>
          </p:nvSpPr>
          <p:spPr bwMode="auto">
            <a:xfrm>
              <a:off x="489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4" name="Rectangle 4426"/>
            <p:cNvSpPr>
              <a:spLocks noChangeArrowheads="1"/>
            </p:cNvSpPr>
            <p:nvPr/>
          </p:nvSpPr>
          <p:spPr bwMode="auto">
            <a:xfrm>
              <a:off x="491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5" name="Rectangle 4427"/>
            <p:cNvSpPr>
              <a:spLocks noChangeArrowheads="1"/>
            </p:cNvSpPr>
            <p:nvPr/>
          </p:nvSpPr>
          <p:spPr bwMode="auto">
            <a:xfrm>
              <a:off x="493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6" name="Rectangle 4428"/>
            <p:cNvSpPr>
              <a:spLocks noChangeArrowheads="1"/>
            </p:cNvSpPr>
            <p:nvPr/>
          </p:nvSpPr>
          <p:spPr bwMode="auto">
            <a:xfrm>
              <a:off x="495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7" name="Rectangle 4429"/>
            <p:cNvSpPr>
              <a:spLocks noChangeArrowheads="1"/>
            </p:cNvSpPr>
            <p:nvPr/>
          </p:nvSpPr>
          <p:spPr bwMode="auto">
            <a:xfrm>
              <a:off x="497" y="1243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8" name="Rectangle 4430"/>
            <p:cNvSpPr>
              <a:spLocks noChangeArrowheads="1"/>
            </p:cNvSpPr>
            <p:nvPr/>
          </p:nvSpPr>
          <p:spPr bwMode="auto">
            <a:xfrm>
              <a:off x="499" y="124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69" name="Rectangle 4431"/>
            <p:cNvSpPr>
              <a:spLocks noChangeArrowheads="1"/>
            </p:cNvSpPr>
            <p:nvPr/>
          </p:nvSpPr>
          <p:spPr bwMode="auto">
            <a:xfrm>
              <a:off x="501" y="124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0" name="Rectangle 4432"/>
            <p:cNvSpPr>
              <a:spLocks noChangeArrowheads="1"/>
            </p:cNvSpPr>
            <p:nvPr/>
          </p:nvSpPr>
          <p:spPr bwMode="auto">
            <a:xfrm>
              <a:off x="503" y="124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1" name="Rectangle 4433"/>
            <p:cNvSpPr>
              <a:spLocks noChangeArrowheads="1"/>
            </p:cNvSpPr>
            <p:nvPr/>
          </p:nvSpPr>
          <p:spPr bwMode="auto">
            <a:xfrm>
              <a:off x="505" y="124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2" name="Rectangle 4434"/>
            <p:cNvSpPr>
              <a:spLocks noChangeArrowheads="1"/>
            </p:cNvSpPr>
            <p:nvPr/>
          </p:nvSpPr>
          <p:spPr bwMode="auto">
            <a:xfrm>
              <a:off x="507" y="124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3" name="Rectangle 4435"/>
            <p:cNvSpPr>
              <a:spLocks noChangeArrowheads="1"/>
            </p:cNvSpPr>
            <p:nvPr/>
          </p:nvSpPr>
          <p:spPr bwMode="auto">
            <a:xfrm>
              <a:off x="509" y="1243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4" name="Rectangle 4436"/>
            <p:cNvSpPr>
              <a:spLocks noChangeArrowheads="1"/>
            </p:cNvSpPr>
            <p:nvPr/>
          </p:nvSpPr>
          <p:spPr bwMode="auto">
            <a:xfrm>
              <a:off x="511" y="124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5" name="Rectangle 4437"/>
            <p:cNvSpPr>
              <a:spLocks noChangeArrowheads="1"/>
            </p:cNvSpPr>
            <p:nvPr/>
          </p:nvSpPr>
          <p:spPr bwMode="auto">
            <a:xfrm>
              <a:off x="513" y="124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6" name="Rectangle 4438"/>
            <p:cNvSpPr>
              <a:spLocks noChangeArrowheads="1"/>
            </p:cNvSpPr>
            <p:nvPr/>
          </p:nvSpPr>
          <p:spPr bwMode="auto">
            <a:xfrm>
              <a:off x="515" y="124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7" name="Rectangle 4439"/>
            <p:cNvSpPr>
              <a:spLocks noChangeArrowheads="1"/>
            </p:cNvSpPr>
            <p:nvPr/>
          </p:nvSpPr>
          <p:spPr bwMode="auto">
            <a:xfrm>
              <a:off x="517" y="1243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8" name="Rectangle 4440"/>
            <p:cNvSpPr>
              <a:spLocks noChangeArrowheads="1"/>
            </p:cNvSpPr>
            <p:nvPr/>
          </p:nvSpPr>
          <p:spPr bwMode="auto">
            <a:xfrm>
              <a:off x="519" y="124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79" name="Rectangle 4441"/>
            <p:cNvSpPr>
              <a:spLocks noChangeArrowheads="1"/>
            </p:cNvSpPr>
            <p:nvPr/>
          </p:nvSpPr>
          <p:spPr bwMode="auto">
            <a:xfrm>
              <a:off x="521" y="1243"/>
              <a:ext cx="1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0" name="Rectangle 4442"/>
            <p:cNvSpPr>
              <a:spLocks noChangeArrowheads="1"/>
            </p:cNvSpPr>
            <p:nvPr/>
          </p:nvSpPr>
          <p:spPr bwMode="auto">
            <a:xfrm>
              <a:off x="522" y="1243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1" name="Rectangle 4443"/>
            <p:cNvSpPr>
              <a:spLocks noChangeArrowheads="1"/>
            </p:cNvSpPr>
            <p:nvPr/>
          </p:nvSpPr>
          <p:spPr bwMode="auto">
            <a:xfrm>
              <a:off x="525" y="1243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2" name="Rectangle 4444"/>
            <p:cNvSpPr>
              <a:spLocks noChangeArrowheads="1"/>
            </p:cNvSpPr>
            <p:nvPr/>
          </p:nvSpPr>
          <p:spPr bwMode="auto">
            <a:xfrm>
              <a:off x="527" y="124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3" name="Rectangle 4445"/>
            <p:cNvSpPr>
              <a:spLocks noChangeArrowheads="1"/>
            </p:cNvSpPr>
            <p:nvPr/>
          </p:nvSpPr>
          <p:spPr bwMode="auto">
            <a:xfrm>
              <a:off x="529" y="124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4" name="Rectangle 4446"/>
            <p:cNvSpPr>
              <a:spLocks noChangeArrowheads="1"/>
            </p:cNvSpPr>
            <p:nvPr/>
          </p:nvSpPr>
          <p:spPr bwMode="auto">
            <a:xfrm>
              <a:off x="531" y="124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5" name="Rectangle 4447"/>
            <p:cNvSpPr>
              <a:spLocks noChangeArrowheads="1"/>
            </p:cNvSpPr>
            <p:nvPr/>
          </p:nvSpPr>
          <p:spPr bwMode="auto">
            <a:xfrm>
              <a:off x="533" y="1243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6" name="Rectangle 4448"/>
            <p:cNvSpPr>
              <a:spLocks noChangeArrowheads="1"/>
            </p:cNvSpPr>
            <p:nvPr/>
          </p:nvSpPr>
          <p:spPr bwMode="auto">
            <a:xfrm>
              <a:off x="534" y="124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7" name="Rectangle 4449"/>
            <p:cNvSpPr>
              <a:spLocks noChangeArrowheads="1"/>
            </p:cNvSpPr>
            <p:nvPr/>
          </p:nvSpPr>
          <p:spPr bwMode="auto">
            <a:xfrm>
              <a:off x="536" y="124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8" name="Rectangle 4450"/>
            <p:cNvSpPr>
              <a:spLocks noChangeArrowheads="1"/>
            </p:cNvSpPr>
            <p:nvPr/>
          </p:nvSpPr>
          <p:spPr bwMode="auto">
            <a:xfrm>
              <a:off x="538" y="124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89" name="Rectangle 4451"/>
            <p:cNvSpPr>
              <a:spLocks noChangeArrowheads="1"/>
            </p:cNvSpPr>
            <p:nvPr/>
          </p:nvSpPr>
          <p:spPr bwMode="auto">
            <a:xfrm>
              <a:off x="540" y="124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0" name="Rectangle 4452"/>
            <p:cNvSpPr>
              <a:spLocks noChangeArrowheads="1"/>
            </p:cNvSpPr>
            <p:nvPr/>
          </p:nvSpPr>
          <p:spPr bwMode="auto">
            <a:xfrm>
              <a:off x="542" y="1243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1" name="Rectangle 4453"/>
            <p:cNvSpPr>
              <a:spLocks noChangeArrowheads="1"/>
            </p:cNvSpPr>
            <p:nvPr/>
          </p:nvSpPr>
          <p:spPr bwMode="auto">
            <a:xfrm>
              <a:off x="545" y="1243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2" name="Rectangle 4454"/>
            <p:cNvSpPr>
              <a:spLocks noChangeArrowheads="1"/>
            </p:cNvSpPr>
            <p:nvPr/>
          </p:nvSpPr>
          <p:spPr bwMode="auto">
            <a:xfrm>
              <a:off x="546" y="124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3" name="Rectangle 4455"/>
            <p:cNvSpPr>
              <a:spLocks noChangeArrowheads="1"/>
            </p:cNvSpPr>
            <p:nvPr/>
          </p:nvSpPr>
          <p:spPr bwMode="auto">
            <a:xfrm>
              <a:off x="548" y="124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4" name="Rectangle 4456"/>
            <p:cNvSpPr>
              <a:spLocks noChangeArrowheads="1"/>
            </p:cNvSpPr>
            <p:nvPr/>
          </p:nvSpPr>
          <p:spPr bwMode="auto">
            <a:xfrm>
              <a:off x="550" y="1243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5" name="Rectangle 4457"/>
            <p:cNvSpPr>
              <a:spLocks noChangeArrowheads="1"/>
            </p:cNvSpPr>
            <p:nvPr/>
          </p:nvSpPr>
          <p:spPr bwMode="auto">
            <a:xfrm>
              <a:off x="551" y="124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6" name="Rectangle 4458"/>
            <p:cNvSpPr>
              <a:spLocks noChangeArrowheads="1"/>
            </p:cNvSpPr>
            <p:nvPr/>
          </p:nvSpPr>
          <p:spPr bwMode="auto">
            <a:xfrm>
              <a:off x="553" y="1243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7" name="Rectangle 4459"/>
            <p:cNvSpPr>
              <a:spLocks noChangeArrowheads="1"/>
            </p:cNvSpPr>
            <p:nvPr/>
          </p:nvSpPr>
          <p:spPr bwMode="auto">
            <a:xfrm>
              <a:off x="556" y="1243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8" name="Rectangle 4460"/>
            <p:cNvSpPr>
              <a:spLocks noChangeArrowheads="1"/>
            </p:cNvSpPr>
            <p:nvPr/>
          </p:nvSpPr>
          <p:spPr bwMode="auto">
            <a:xfrm>
              <a:off x="558" y="124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99" name="Rectangle 4461"/>
            <p:cNvSpPr>
              <a:spLocks noChangeArrowheads="1"/>
            </p:cNvSpPr>
            <p:nvPr/>
          </p:nvSpPr>
          <p:spPr bwMode="auto">
            <a:xfrm>
              <a:off x="560" y="124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0" name="Rectangle 4462"/>
            <p:cNvSpPr>
              <a:spLocks noChangeArrowheads="1"/>
            </p:cNvSpPr>
            <p:nvPr/>
          </p:nvSpPr>
          <p:spPr bwMode="auto">
            <a:xfrm>
              <a:off x="562" y="1243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1" name="Rectangle 4463"/>
            <p:cNvSpPr>
              <a:spLocks noChangeArrowheads="1"/>
            </p:cNvSpPr>
            <p:nvPr/>
          </p:nvSpPr>
          <p:spPr bwMode="auto">
            <a:xfrm>
              <a:off x="563" y="124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2" name="Rectangle 4464"/>
            <p:cNvSpPr>
              <a:spLocks noChangeArrowheads="1"/>
            </p:cNvSpPr>
            <p:nvPr/>
          </p:nvSpPr>
          <p:spPr bwMode="auto">
            <a:xfrm>
              <a:off x="565" y="124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3" name="Rectangle 4465"/>
            <p:cNvSpPr>
              <a:spLocks noChangeArrowheads="1"/>
            </p:cNvSpPr>
            <p:nvPr/>
          </p:nvSpPr>
          <p:spPr bwMode="auto">
            <a:xfrm>
              <a:off x="567" y="124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4" name="Rectangle 4466"/>
            <p:cNvSpPr>
              <a:spLocks noChangeArrowheads="1"/>
            </p:cNvSpPr>
            <p:nvPr/>
          </p:nvSpPr>
          <p:spPr bwMode="auto">
            <a:xfrm>
              <a:off x="569" y="1243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5" name="Rectangle 4467"/>
            <p:cNvSpPr>
              <a:spLocks noChangeArrowheads="1"/>
            </p:cNvSpPr>
            <p:nvPr/>
          </p:nvSpPr>
          <p:spPr bwMode="auto">
            <a:xfrm>
              <a:off x="423" y="1243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6" name="Rectangle 4468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7" name="Rectangle 4469"/>
            <p:cNvSpPr>
              <a:spLocks noChangeArrowheads="1"/>
            </p:cNvSpPr>
            <p:nvPr/>
          </p:nvSpPr>
          <p:spPr bwMode="auto">
            <a:xfrm>
              <a:off x="427" y="1247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8" name="Rectangle 4470"/>
            <p:cNvSpPr>
              <a:spLocks noChangeArrowheads="1"/>
            </p:cNvSpPr>
            <p:nvPr/>
          </p:nvSpPr>
          <p:spPr bwMode="auto">
            <a:xfrm>
              <a:off x="42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09" name="Rectangle 4471"/>
            <p:cNvSpPr>
              <a:spLocks noChangeArrowheads="1"/>
            </p:cNvSpPr>
            <p:nvPr/>
          </p:nvSpPr>
          <p:spPr bwMode="auto">
            <a:xfrm>
              <a:off x="449" y="124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0" name="Rectangle 4472"/>
            <p:cNvSpPr>
              <a:spLocks noChangeArrowheads="1"/>
            </p:cNvSpPr>
            <p:nvPr/>
          </p:nvSpPr>
          <p:spPr bwMode="auto">
            <a:xfrm>
              <a:off x="42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1" name="Rectangle 4473"/>
            <p:cNvSpPr>
              <a:spLocks noChangeArrowheads="1"/>
            </p:cNvSpPr>
            <p:nvPr/>
          </p:nvSpPr>
          <p:spPr bwMode="auto">
            <a:xfrm>
              <a:off x="439" y="12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2" name="Rectangle 4474"/>
            <p:cNvSpPr>
              <a:spLocks noChangeArrowheads="1"/>
            </p:cNvSpPr>
            <p:nvPr/>
          </p:nvSpPr>
          <p:spPr bwMode="auto">
            <a:xfrm>
              <a:off x="439" y="124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3" name="Rectangle 4475"/>
            <p:cNvSpPr>
              <a:spLocks noChangeArrowheads="1"/>
            </p:cNvSpPr>
            <p:nvPr/>
          </p:nvSpPr>
          <p:spPr bwMode="auto">
            <a:xfrm>
              <a:off x="449" y="12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4" name="Freeform 4476"/>
            <p:cNvSpPr>
              <a:spLocks noEditPoints="1"/>
            </p:cNvSpPr>
            <p:nvPr/>
          </p:nvSpPr>
          <p:spPr bwMode="auto">
            <a:xfrm>
              <a:off x="423" y="1299"/>
              <a:ext cx="149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3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3"/>
                  </a:lnTo>
                  <a:lnTo>
                    <a:pt x="296" y="223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8"/>
                  </a:moveTo>
                  <a:lnTo>
                    <a:pt x="296" y="291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5" name="Freeform 4477"/>
            <p:cNvSpPr>
              <a:spLocks/>
            </p:cNvSpPr>
            <p:nvPr/>
          </p:nvSpPr>
          <p:spPr bwMode="auto">
            <a:xfrm>
              <a:off x="543" y="1386"/>
              <a:ext cx="25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3" y="59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2" y="71"/>
                  </a:lnTo>
                  <a:lnTo>
                    <a:pt x="15" y="73"/>
                  </a:lnTo>
                  <a:lnTo>
                    <a:pt x="17" y="74"/>
                  </a:lnTo>
                  <a:lnTo>
                    <a:pt x="19" y="74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4"/>
                  </a:lnTo>
                  <a:lnTo>
                    <a:pt x="31" y="74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7" y="69"/>
                  </a:lnTo>
                  <a:lnTo>
                    <a:pt x="41" y="64"/>
                  </a:lnTo>
                  <a:lnTo>
                    <a:pt x="45" y="59"/>
                  </a:lnTo>
                  <a:lnTo>
                    <a:pt x="46" y="52"/>
                  </a:lnTo>
                  <a:lnTo>
                    <a:pt x="49" y="45"/>
                  </a:lnTo>
                  <a:lnTo>
                    <a:pt x="49" y="38"/>
                  </a:lnTo>
                  <a:lnTo>
                    <a:pt x="49" y="30"/>
                  </a:lnTo>
                  <a:lnTo>
                    <a:pt x="46" y="23"/>
                  </a:lnTo>
                  <a:lnTo>
                    <a:pt x="45" y="16"/>
                  </a:lnTo>
                  <a:lnTo>
                    <a:pt x="41" y="11"/>
                  </a:lnTo>
                  <a:lnTo>
                    <a:pt x="37" y="6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16" name="Picture 4478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385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17" name="Rectangle 4479"/>
            <p:cNvSpPr>
              <a:spLocks noChangeArrowheads="1"/>
            </p:cNvSpPr>
            <p:nvPr/>
          </p:nvSpPr>
          <p:spPr bwMode="auto">
            <a:xfrm>
              <a:off x="555" y="1265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8" name="Rectangle 4480"/>
            <p:cNvSpPr>
              <a:spLocks noChangeArrowheads="1"/>
            </p:cNvSpPr>
            <p:nvPr/>
          </p:nvSpPr>
          <p:spPr bwMode="auto">
            <a:xfrm>
              <a:off x="553" y="1265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19" name="Freeform 4481"/>
            <p:cNvSpPr>
              <a:spLocks/>
            </p:cNvSpPr>
            <p:nvPr/>
          </p:nvSpPr>
          <p:spPr bwMode="auto">
            <a:xfrm>
              <a:off x="549" y="1438"/>
              <a:ext cx="13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0" name="Picture 4482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143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1" name="Freeform 4483"/>
            <p:cNvSpPr>
              <a:spLocks/>
            </p:cNvSpPr>
            <p:nvPr/>
          </p:nvSpPr>
          <p:spPr bwMode="auto">
            <a:xfrm>
              <a:off x="551" y="1440"/>
              <a:ext cx="9" cy="8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0 h 17"/>
                <a:gd name="T4" fmla="*/ 1 w 16"/>
                <a:gd name="T5" fmla="*/ 0 h 17"/>
                <a:gd name="T6" fmla="*/ 1 w 16"/>
                <a:gd name="T7" fmla="*/ 0 h 17"/>
                <a:gd name="T8" fmla="*/ 1 w 16"/>
                <a:gd name="T9" fmla="*/ 0 h 17"/>
                <a:gd name="T10" fmla="*/ 1 w 16"/>
                <a:gd name="T11" fmla="*/ 0 h 17"/>
                <a:gd name="T12" fmla="*/ 1 w 16"/>
                <a:gd name="T13" fmla="*/ 0 h 17"/>
                <a:gd name="T14" fmla="*/ 1 w 16"/>
                <a:gd name="T15" fmla="*/ 0 h 17"/>
                <a:gd name="T16" fmla="*/ 1 w 16"/>
                <a:gd name="T17" fmla="*/ 0 h 17"/>
                <a:gd name="T18" fmla="*/ 1 w 16"/>
                <a:gd name="T19" fmla="*/ 0 h 17"/>
                <a:gd name="T20" fmla="*/ 1 w 16"/>
                <a:gd name="T21" fmla="*/ 0 h 17"/>
                <a:gd name="T22" fmla="*/ 1 w 16"/>
                <a:gd name="T23" fmla="*/ 0 h 17"/>
                <a:gd name="T24" fmla="*/ 1 w 16"/>
                <a:gd name="T25" fmla="*/ 0 h 17"/>
                <a:gd name="T26" fmla="*/ 1 w 16"/>
                <a:gd name="T27" fmla="*/ 0 h 17"/>
                <a:gd name="T28" fmla="*/ 1 w 16"/>
                <a:gd name="T29" fmla="*/ 0 h 17"/>
                <a:gd name="T30" fmla="*/ 1 w 16"/>
                <a:gd name="T31" fmla="*/ 0 h 17"/>
                <a:gd name="T32" fmla="*/ 1 w 16"/>
                <a:gd name="T33" fmla="*/ 0 h 17"/>
                <a:gd name="T34" fmla="*/ 1 w 16"/>
                <a:gd name="T35" fmla="*/ 0 h 17"/>
                <a:gd name="T36" fmla="*/ 1 w 16"/>
                <a:gd name="T37" fmla="*/ 0 h 17"/>
                <a:gd name="T38" fmla="*/ 1 w 16"/>
                <a:gd name="T39" fmla="*/ 0 h 17"/>
                <a:gd name="T40" fmla="*/ 1 w 16"/>
                <a:gd name="T41" fmla="*/ 0 h 17"/>
                <a:gd name="T42" fmla="*/ 1 w 16"/>
                <a:gd name="T43" fmla="*/ 0 h 17"/>
                <a:gd name="T44" fmla="*/ 1 w 16"/>
                <a:gd name="T45" fmla="*/ 0 h 17"/>
                <a:gd name="T46" fmla="*/ 1 w 16"/>
                <a:gd name="T47" fmla="*/ 0 h 17"/>
                <a:gd name="T48" fmla="*/ 0 w 16"/>
                <a:gd name="T49" fmla="*/ 0 h 17"/>
                <a:gd name="T50" fmla="*/ 0 w 16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7"/>
                <a:gd name="T80" fmla="*/ 16 w 16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7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0022" name="Picture 4484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023" name="Picture 4485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" y="1440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024" name="Freeform 4486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5" name="Freeform 4487"/>
            <p:cNvSpPr>
              <a:spLocks/>
            </p:cNvSpPr>
            <p:nvPr/>
          </p:nvSpPr>
          <p:spPr bwMode="auto">
            <a:xfrm>
              <a:off x="554" y="1443"/>
              <a:ext cx="3" cy="2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  <a:gd name="T22" fmla="*/ 1 w 5"/>
                <a:gd name="T23" fmla="*/ 0 h 5"/>
                <a:gd name="T24" fmla="*/ 1 w 5"/>
                <a:gd name="T25" fmla="*/ 0 h 5"/>
                <a:gd name="T26" fmla="*/ 1 w 5"/>
                <a:gd name="T27" fmla="*/ 0 h 5"/>
                <a:gd name="T28" fmla="*/ 1 w 5"/>
                <a:gd name="T29" fmla="*/ 0 h 5"/>
                <a:gd name="T30" fmla="*/ 1 w 5"/>
                <a:gd name="T31" fmla="*/ 0 h 5"/>
                <a:gd name="T32" fmla="*/ 0 w 5"/>
                <a:gd name="T33" fmla="*/ 0 h 5"/>
                <a:gd name="T34" fmla="*/ 0 w 5"/>
                <a:gd name="T35" fmla="*/ 0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6" name="Freeform 4488"/>
            <p:cNvSpPr>
              <a:spLocks/>
            </p:cNvSpPr>
            <p:nvPr/>
          </p:nvSpPr>
          <p:spPr bwMode="auto">
            <a:xfrm>
              <a:off x="409" y="1193"/>
              <a:ext cx="209" cy="289"/>
            </a:xfrm>
            <a:custGeom>
              <a:avLst/>
              <a:gdLst>
                <a:gd name="T0" fmla="*/ 1 w 417"/>
                <a:gd name="T1" fmla="*/ 2 h 578"/>
                <a:gd name="T2" fmla="*/ 1 w 417"/>
                <a:gd name="T3" fmla="*/ 2 h 578"/>
                <a:gd name="T4" fmla="*/ 0 w 417"/>
                <a:gd name="T5" fmla="*/ 2 h 578"/>
                <a:gd name="T6" fmla="*/ 0 w 417"/>
                <a:gd name="T7" fmla="*/ 1 h 578"/>
                <a:gd name="T8" fmla="*/ 1 w 417"/>
                <a:gd name="T9" fmla="*/ 0 h 578"/>
                <a:gd name="T10" fmla="*/ 1 w 417"/>
                <a:gd name="T11" fmla="*/ 0 h 578"/>
                <a:gd name="T12" fmla="*/ 1 w 417"/>
                <a:gd name="T13" fmla="*/ 1 h 578"/>
                <a:gd name="T14" fmla="*/ 1 w 417"/>
                <a:gd name="T15" fmla="*/ 1 h 578"/>
                <a:gd name="T16" fmla="*/ 1 w 417"/>
                <a:gd name="T17" fmla="*/ 2 h 578"/>
                <a:gd name="T18" fmla="*/ 1 w 417"/>
                <a:gd name="T19" fmla="*/ 2 h 578"/>
                <a:gd name="T20" fmla="*/ 1 w 417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8"/>
                <a:gd name="T35" fmla="*/ 417 w 417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8">
                  <a:moveTo>
                    <a:pt x="16" y="578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9" y="504"/>
                  </a:lnTo>
                  <a:lnTo>
                    <a:pt x="409" y="513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7" name="Rectangle 4489"/>
            <p:cNvSpPr>
              <a:spLocks noChangeArrowheads="1"/>
            </p:cNvSpPr>
            <p:nvPr/>
          </p:nvSpPr>
          <p:spPr bwMode="auto">
            <a:xfrm>
              <a:off x="464" y="1497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10028" name="Freeform 4490"/>
            <p:cNvSpPr>
              <a:spLocks noEditPoints="1"/>
            </p:cNvSpPr>
            <p:nvPr/>
          </p:nvSpPr>
          <p:spPr bwMode="auto">
            <a:xfrm>
              <a:off x="21" y="2006"/>
              <a:ext cx="197" cy="40"/>
            </a:xfrm>
            <a:custGeom>
              <a:avLst/>
              <a:gdLst>
                <a:gd name="T0" fmla="*/ 0 w 392"/>
                <a:gd name="T1" fmla="*/ 0 h 81"/>
                <a:gd name="T2" fmla="*/ 1 w 392"/>
                <a:gd name="T3" fmla="*/ 0 h 81"/>
                <a:gd name="T4" fmla="*/ 1 w 392"/>
                <a:gd name="T5" fmla="*/ 0 h 81"/>
                <a:gd name="T6" fmla="*/ 0 w 392"/>
                <a:gd name="T7" fmla="*/ 0 h 81"/>
                <a:gd name="T8" fmla="*/ 0 w 392"/>
                <a:gd name="T9" fmla="*/ 0 h 81"/>
                <a:gd name="T10" fmla="*/ 1 w 392"/>
                <a:gd name="T11" fmla="*/ 0 h 81"/>
                <a:gd name="T12" fmla="*/ 1 w 392"/>
                <a:gd name="T13" fmla="*/ 0 h 81"/>
                <a:gd name="T14" fmla="*/ 1 w 392"/>
                <a:gd name="T15" fmla="*/ 0 h 81"/>
                <a:gd name="T16" fmla="*/ 1 w 392"/>
                <a:gd name="T17" fmla="*/ 0 h 81"/>
                <a:gd name="T18" fmla="*/ 1 w 392"/>
                <a:gd name="T19" fmla="*/ 0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8" y="81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8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8" y="65"/>
                  </a:lnTo>
                  <a:lnTo>
                    <a:pt x="328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29" name="Freeform 4491"/>
            <p:cNvSpPr>
              <a:spLocks/>
            </p:cNvSpPr>
            <p:nvPr/>
          </p:nvSpPr>
          <p:spPr bwMode="auto">
            <a:xfrm>
              <a:off x="189" y="1757"/>
              <a:ext cx="32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0" name="Freeform 4492"/>
            <p:cNvSpPr>
              <a:spLocks/>
            </p:cNvSpPr>
            <p:nvPr/>
          </p:nvSpPr>
          <p:spPr bwMode="auto">
            <a:xfrm>
              <a:off x="13" y="1757"/>
              <a:ext cx="208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1 w 416"/>
                <a:gd name="T5" fmla="*/ 0 h 64"/>
                <a:gd name="T6" fmla="*/ 1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1" name="Rectangle 4493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2" name="Rectangle 4494"/>
            <p:cNvSpPr>
              <a:spLocks noChangeArrowheads="1"/>
            </p:cNvSpPr>
            <p:nvPr/>
          </p:nvSpPr>
          <p:spPr bwMode="auto">
            <a:xfrm>
              <a:off x="13" y="1789"/>
              <a:ext cx="176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3" name="Rectangle 4495"/>
            <p:cNvSpPr>
              <a:spLocks noChangeArrowheads="1"/>
            </p:cNvSpPr>
            <p:nvPr/>
          </p:nvSpPr>
          <p:spPr bwMode="auto">
            <a:xfrm>
              <a:off x="27" y="186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4" name="Rectangle 4496"/>
            <p:cNvSpPr>
              <a:spLocks noChangeArrowheads="1"/>
            </p:cNvSpPr>
            <p:nvPr/>
          </p:nvSpPr>
          <p:spPr bwMode="auto">
            <a:xfrm>
              <a:off x="27" y="1864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5" name="Rectangle 4497"/>
            <p:cNvSpPr>
              <a:spLocks noChangeArrowheads="1"/>
            </p:cNvSpPr>
            <p:nvPr/>
          </p:nvSpPr>
          <p:spPr bwMode="auto">
            <a:xfrm>
              <a:off x="27" y="1871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6" name="Rectangle 4498"/>
            <p:cNvSpPr>
              <a:spLocks noChangeArrowheads="1"/>
            </p:cNvSpPr>
            <p:nvPr/>
          </p:nvSpPr>
          <p:spPr bwMode="auto">
            <a:xfrm>
              <a:off x="27" y="1879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7" name="Rectangle 4499"/>
            <p:cNvSpPr>
              <a:spLocks noChangeArrowheads="1"/>
            </p:cNvSpPr>
            <p:nvPr/>
          </p:nvSpPr>
          <p:spPr bwMode="auto">
            <a:xfrm>
              <a:off x="27" y="1886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8" name="Rectangle 4500"/>
            <p:cNvSpPr>
              <a:spLocks noChangeArrowheads="1"/>
            </p:cNvSpPr>
            <p:nvPr/>
          </p:nvSpPr>
          <p:spPr bwMode="auto">
            <a:xfrm>
              <a:off x="27" y="189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39" name="Rectangle 4501"/>
            <p:cNvSpPr>
              <a:spLocks noChangeArrowheads="1"/>
            </p:cNvSpPr>
            <p:nvPr/>
          </p:nvSpPr>
          <p:spPr bwMode="auto">
            <a:xfrm>
              <a:off x="27" y="1902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0" name="Rectangle 4502"/>
            <p:cNvSpPr>
              <a:spLocks noChangeArrowheads="1"/>
            </p:cNvSpPr>
            <p:nvPr/>
          </p:nvSpPr>
          <p:spPr bwMode="auto">
            <a:xfrm>
              <a:off x="27" y="1911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1" name="Rectangle 4503"/>
            <p:cNvSpPr>
              <a:spLocks noChangeArrowheads="1"/>
            </p:cNvSpPr>
            <p:nvPr/>
          </p:nvSpPr>
          <p:spPr bwMode="auto">
            <a:xfrm>
              <a:off x="27" y="1921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2" name="Rectangle 4504"/>
            <p:cNvSpPr>
              <a:spLocks noChangeArrowheads="1"/>
            </p:cNvSpPr>
            <p:nvPr/>
          </p:nvSpPr>
          <p:spPr bwMode="auto">
            <a:xfrm>
              <a:off x="27" y="1929"/>
              <a:ext cx="148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3" name="Rectangle 4505"/>
            <p:cNvSpPr>
              <a:spLocks noChangeArrowheads="1"/>
            </p:cNvSpPr>
            <p:nvPr/>
          </p:nvSpPr>
          <p:spPr bwMode="auto">
            <a:xfrm>
              <a:off x="27" y="193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4" name="Rectangle 4506"/>
            <p:cNvSpPr>
              <a:spLocks noChangeArrowheads="1"/>
            </p:cNvSpPr>
            <p:nvPr/>
          </p:nvSpPr>
          <p:spPr bwMode="auto">
            <a:xfrm>
              <a:off x="27" y="1946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5" name="Rectangle 4507"/>
            <p:cNvSpPr>
              <a:spLocks noChangeArrowheads="1"/>
            </p:cNvSpPr>
            <p:nvPr/>
          </p:nvSpPr>
          <p:spPr bwMode="auto">
            <a:xfrm>
              <a:off x="27" y="1956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6" name="Rectangle 4508"/>
            <p:cNvSpPr>
              <a:spLocks noChangeArrowheads="1"/>
            </p:cNvSpPr>
            <p:nvPr/>
          </p:nvSpPr>
          <p:spPr bwMode="auto">
            <a:xfrm>
              <a:off x="27" y="1962"/>
              <a:ext cx="148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7" name="Rectangle 4509"/>
            <p:cNvSpPr>
              <a:spLocks noChangeArrowheads="1"/>
            </p:cNvSpPr>
            <p:nvPr/>
          </p:nvSpPr>
          <p:spPr bwMode="auto">
            <a:xfrm>
              <a:off x="27" y="1972"/>
              <a:ext cx="148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8" name="Rectangle 4510"/>
            <p:cNvSpPr>
              <a:spLocks noChangeArrowheads="1"/>
            </p:cNvSpPr>
            <p:nvPr/>
          </p:nvSpPr>
          <p:spPr bwMode="auto">
            <a:xfrm>
              <a:off x="27" y="1979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49" name="Rectangle 4511"/>
            <p:cNvSpPr>
              <a:spLocks noChangeArrowheads="1"/>
            </p:cNvSpPr>
            <p:nvPr/>
          </p:nvSpPr>
          <p:spPr bwMode="auto">
            <a:xfrm>
              <a:off x="27" y="1987"/>
              <a:ext cx="148" cy="9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0" name="Rectangle 4512"/>
            <p:cNvSpPr>
              <a:spLocks noChangeArrowheads="1"/>
            </p:cNvSpPr>
            <p:nvPr/>
          </p:nvSpPr>
          <p:spPr bwMode="auto">
            <a:xfrm>
              <a:off x="27" y="1996"/>
              <a:ext cx="148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1" name="Rectangle 4513"/>
            <p:cNvSpPr>
              <a:spLocks noChangeArrowheads="1"/>
            </p:cNvSpPr>
            <p:nvPr/>
          </p:nvSpPr>
          <p:spPr bwMode="auto">
            <a:xfrm>
              <a:off x="27" y="2006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2" name="Rectangle 4514"/>
            <p:cNvSpPr>
              <a:spLocks noChangeArrowheads="1"/>
            </p:cNvSpPr>
            <p:nvPr/>
          </p:nvSpPr>
          <p:spPr bwMode="auto">
            <a:xfrm>
              <a:off x="27" y="2013"/>
              <a:ext cx="148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3" name="Rectangle 4515"/>
            <p:cNvSpPr>
              <a:spLocks noChangeArrowheads="1"/>
            </p:cNvSpPr>
            <p:nvPr/>
          </p:nvSpPr>
          <p:spPr bwMode="auto">
            <a:xfrm>
              <a:off x="27" y="202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4" name="Rectangle 4516"/>
            <p:cNvSpPr>
              <a:spLocks noChangeArrowheads="1"/>
            </p:cNvSpPr>
            <p:nvPr/>
          </p:nvSpPr>
          <p:spPr bwMode="auto">
            <a:xfrm>
              <a:off x="27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5" name="Rectangle 4517"/>
            <p:cNvSpPr>
              <a:spLocks noChangeArrowheads="1"/>
            </p:cNvSpPr>
            <p:nvPr/>
          </p:nvSpPr>
          <p:spPr bwMode="auto">
            <a:xfrm>
              <a:off x="28" y="1944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6" name="Rectangle 4518"/>
            <p:cNvSpPr>
              <a:spLocks noChangeArrowheads="1"/>
            </p:cNvSpPr>
            <p:nvPr/>
          </p:nvSpPr>
          <p:spPr bwMode="auto">
            <a:xfrm>
              <a:off x="34" y="1944"/>
              <a:ext cx="6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7" name="Rectangle 4519"/>
            <p:cNvSpPr>
              <a:spLocks noChangeArrowheads="1"/>
            </p:cNvSpPr>
            <p:nvPr/>
          </p:nvSpPr>
          <p:spPr bwMode="auto">
            <a:xfrm>
              <a:off x="40" y="1944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8" name="Rectangle 4520"/>
            <p:cNvSpPr>
              <a:spLocks noChangeArrowheads="1"/>
            </p:cNvSpPr>
            <p:nvPr/>
          </p:nvSpPr>
          <p:spPr bwMode="auto">
            <a:xfrm>
              <a:off x="47" y="1944"/>
              <a:ext cx="7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59" name="Rectangle 4521"/>
            <p:cNvSpPr>
              <a:spLocks noChangeArrowheads="1"/>
            </p:cNvSpPr>
            <p:nvPr/>
          </p:nvSpPr>
          <p:spPr bwMode="auto">
            <a:xfrm>
              <a:off x="54" y="1944"/>
              <a:ext cx="6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0" name="Rectangle 4522"/>
            <p:cNvSpPr>
              <a:spLocks noChangeArrowheads="1"/>
            </p:cNvSpPr>
            <p:nvPr/>
          </p:nvSpPr>
          <p:spPr bwMode="auto">
            <a:xfrm>
              <a:off x="60" y="1944"/>
              <a:ext cx="8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1" name="Rectangle 4523"/>
            <p:cNvSpPr>
              <a:spLocks noChangeArrowheads="1"/>
            </p:cNvSpPr>
            <p:nvPr/>
          </p:nvSpPr>
          <p:spPr bwMode="auto">
            <a:xfrm>
              <a:off x="68" y="1944"/>
              <a:ext cx="8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2" name="Rectangle 4524"/>
            <p:cNvSpPr>
              <a:spLocks noChangeArrowheads="1"/>
            </p:cNvSpPr>
            <p:nvPr/>
          </p:nvSpPr>
          <p:spPr bwMode="auto">
            <a:xfrm>
              <a:off x="76" y="1944"/>
              <a:ext cx="7" cy="4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3" name="Rectangle 4525"/>
            <p:cNvSpPr>
              <a:spLocks noChangeArrowheads="1"/>
            </p:cNvSpPr>
            <p:nvPr/>
          </p:nvSpPr>
          <p:spPr bwMode="auto">
            <a:xfrm>
              <a:off x="83" y="1944"/>
              <a:ext cx="6" cy="4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4" name="Rectangle 4526"/>
            <p:cNvSpPr>
              <a:spLocks noChangeArrowheads="1"/>
            </p:cNvSpPr>
            <p:nvPr/>
          </p:nvSpPr>
          <p:spPr bwMode="auto">
            <a:xfrm>
              <a:off x="89" y="1944"/>
              <a:ext cx="9" cy="48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5" name="Rectangle 4527"/>
            <p:cNvSpPr>
              <a:spLocks noChangeArrowheads="1"/>
            </p:cNvSpPr>
            <p:nvPr/>
          </p:nvSpPr>
          <p:spPr bwMode="auto">
            <a:xfrm>
              <a:off x="98" y="1944"/>
              <a:ext cx="7" cy="4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6" name="Rectangle 4528"/>
            <p:cNvSpPr>
              <a:spLocks noChangeArrowheads="1"/>
            </p:cNvSpPr>
            <p:nvPr/>
          </p:nvSpPr>
          <p:spPr bwMode="auto">
            <a:xfrm>
              <a:off x="105" y="1944"/>
              <a:ext cx="6" cy="48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7" name="Rectangle 4529"/>
            <p:cNvSpPr>
              <a:spLocks noChangeArrowheads="1"/>
            </p:cNvSpPr>
            <p:nvPr/>
          </p:nvSpPr>
          <p:spPr bwMode="auto">
            <a:xfrm>
              <a:off x="111" y="1944"/>
              <a:ext cx="8" cy="4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8" name="Rectangle 4530"/>
            <p:cNvSpPr>
              <a:spLocks noChangeArrowheads="1"/>
            </p:cNvSpPr>
            <p:nvPr/>
          </p:nvSpPr>
          <p:spPr bwMode="auto">
            <a:xfrm>
              <a:off x="119" y="1944"/>
              <a:ext cx="7" cy="4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69" name="Rectangle 4531"/>
            <p:cNvSpPr>
              <a:spLocks noChangeArrowheads="1"/>
            </p:cNvSpPr>
            <p:nvPr/>
          </p:nvSpPr>
          <p:spPr bwMode="auto">
            <a:xfrm>
              <a:off x="126" y="1944"/>
              <a:ext cx="6" cy="4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0" name="Rectangle 4532"/>
            <p:cNvSpPr>
              <a:spLocks noChangeArrowheads="1"/>
            </p:cNvSpPr>
            <p:nvPr/>
          </p:nvSpPr>
          <p:spPr bwMode="auto">
            <a:xfrm>
              <a:off x="132" y="1944"/>
              <a:ext cx="8" cy="48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1" name="Rectangle 4533"/>
            <p:cNvSpPr>
              <a:spLocks noChangeArrowheads="1"/>
            </p:cNvSpPr>
            <p:nvPr/>
          </p:nvSpPr>
          <p:spPr bwMode="auto">
            <a:xfrm>
              <a:off x="140" y="1944"/>
              <a:ext cx="8" cy="4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2" name="Rectangle 4534"/>
            <p:cNvSpPr>
              <a:spLocks noChangeArrowheads="1"/>
            </p:cNvSpPr>
            <p:nvPr/>
          </p:nvSpPr>
          <p:spPr bwMode="auto">
            <a:xfrm>
              <a:off x="148" y="1944"/>
              <a:ext cx="6" cy="48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3" name="Rectangle 4535"/>
            <p:cNvSpPr>
              <a:spLocks noChangeArrowheads="1"/>
            </p:cNvSpPr>
            <p:nvPr/>
          </p:nvSpPr>
          <p:spPr bwMode="auto">
            <a:xfrm>
              <a:off x="154" y="1944"/>
              <a:ext cx="8" cy="4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4" name="Rectangle 4536"/>
            <p:cNvSpPr>
              <a:spLocks noChangeArrowheads="1"/>
            </p:cNvSpPr>
            <p:nvPr/>
          </p:nvSpPr>
          <p:spPr bwMode="auto">
            <a:xfrm>
              <a:off x="162" y="1944"/>
              <a:ext cx="1" cy="4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5" name="Rectangle 4537"/>
            <p:cNvSpPr>
              <a:spLocks noChangeArrowheads="1"/>
            </p:cNvSpPr>
            <p:nvPr/>
          </p:nvSpPr>
          <p:spPr bwMode="auto">
            <a:xfrm>
              <a:off x="27" y="180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6" name="Rectangle 4538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A7A7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7" name="Rectangle 4539"/>
            <p:cNvSpPr>
              <a:spLocks noChangeArrowheads="1"/>
            </p:cNvSpPr>
            <p:nvPr/>
          </p:nvSpPr>
          <p:spPr bwMode="auto">
            <a:xfrm>
              <a:off x="27" y="1802"/>
              <a:ext cx="148" cy="1"/>
            </a:xfrm>
            <a:prstGeom prst="rect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8" name="Rectangle 4540"/>
            <p:cNvSpPr>
              <a:spLocks noChangeArrowheads="1"/>
            </p:cNvSpPr>
            <p:nvPr/>
          </p:nvSpPr>
          <p:spPr bwMode="auto">
            <a:xfrm>
              <a:off x="27" y="1803"/>
              <a:ext cx="148" cy="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79" name="Rectangle 4541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0" name="Rectangle 4542"/>
            <p:cNvSpPr>
              <a:spLocks noChangeArrowheads="1"/>
            </p:cNvSpPr>
            <p:nvPr/>
          </p:nvSpPr>
          <p:spPr bwMode="auto">
            <a:xfrm>
              <a:off x="27" y="1804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1" name="Rectangle 4543"/>
            <p:cNvSpPr>
              <a:spLocks noChangeArrowheads="1"/>
            </p:cNvSpPr>
            <p:nvPr/>
          </p:nvSpPr>
          <p:spPr bwMode="auto">
            <a:xfrm>
              <a:off x="27" y="1805"/>
              <a:ext cx="148" cy="1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2" name="Rectangle 4544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3" name="Rectangle 4545"/>
            <p:cNvSpPr>
              <a:spLocks noChangeArrowheads="1"/>
            </p:cNvSpPr>
            <p:nvPr/>
          </p:nvSpPr>
          <p:spPr bwMode="auto">
            <a:xfrm>
              <a:off x="27" y="1806"/>
              <a:ext cx="148" cy="1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4" name="Rectangle 4546"/>
            <p:cNvSpPr>
              <a:spLocks noChangeArrowheads="1"/>
            </p:cNvSpPr>
            <p:nvPr/>
          </p:nvSpPr>
          <p:spPr bwMode="auto">
            <a:xfrm>
              <a:off x="27" y="1807"/>
              <a:ext cx="148" cy="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5" name="Rectangle 4547"/>
            <p:cNvSpPr>
              <a:spLocks noChangeArrowheads="1"/>
            </p:cNvSpPr>
            <p:nvPr/>
          </p:nvSpPr>
          <p:spPr bwMode="auto">
            <a:xfrm>
              <a:off x="27" y="1801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6" name="Rectangle 4548"/>
            <p:cNvSpPr>
              <a:spLocks noChangeArrowheads="1"/>
            </p:cNvSpPr>
            <p:nvPr/>
          </p:nvSpPr>
          <p:spPr bwMode="auto">
            <a:xfrm>
              <a:off x="27" y="1807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7" name="Rectangle 4549"/>
            <p:cNvSpPr>
              <a:spLocks noChangeArrowheads="1"/>
            </p:cNvSpPr>
            <p:nvPr/>
          </p:nvSpPr>
          <p:spPr bwMode="auto">
            <a:xfrm>
              <a:off x="29" y="1807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8" name="Rectangle 4550"/>
            <p:cNvSpPr>
              <a:spLocks noChangeArrowheads="1"/>
            </p:cNvSpPr>
            <p:nvPr/>
          </p:nvSpPr>
          <p:spPr bwMode="auto">
            <a:xfrm>
              <a:off x="31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89" name="Rectangle 4551"/>
            <p:cNvSpPr>
              <a:spLocks noChangeArrowheads="1"/>
            </p:cNvSpPr>
            <p:nvPr/>
          </p:nvSpPr>
          <p:spPr bwMode="auto">
            <a:xfrm>
              <a:off x="33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0" name="Rectangle 4552"/>
            <p:cNvSpPr>
              <a:spLocks noChangeArrowheads="1"/>
            </p:cNvSpPr>
            <p:nvPr/>
          </p:nvSpPr>
          <p:spPr bwMode="auto">
            <a:xfrm>
              <a:off x="35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1" name="Rectangle 4553"/>
            <p:cNvSpPr>
              <a:spLocks noChangeArrowheads="1"/>
            </p:cNvSpPr>
            <p:nvPr/>
          </p:nvSpPr>
          <p:spPr bwMode="auto">
            <a:xfrm>
              <a:off x="37" y="1807"/>
              <a:ext cx="1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2" name="Rectangle 4554"/>
            <p:cNvSpPr>
              <a:spLocks noChangeArrowheads="1"/>
            </p:cNvSpPr>
            <p:nvPr/>
          </p:nvSpPr>
          <p:spPr bwMode="auto">
            <a:xfrm>
              <a:off x="38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3" name="Rectangle 4555"/>
            <p:cNvSpPr>
              <a:spLocks noChangeArrowheads="1"/>
            </p:cNvSpPr>
            <p:nvPr/>
          </p:nvSpPr>
          <p:spPr bwMode="auto">
            <a:xfrm>
              <a:off x="40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4" name="Rectangle 4556"/>
            <p:cNvSpPr>
              <a:spLocks noChangeArrowheads="1"/>
            </p:cNvSpPr>
            <p:nvPr/>
          </p:nvSpPr>
          <p:spPr bwMode="auto">
            <a:xfrm>
              <a:off x="42" y="1807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5" name="Rectangle 4557"/>
            <p:cNvSpPr>
              <a:spLocks noChangeArrowheads="1"/>
            </p:cNvSpPr>
            <p:nvPr/>
          </p:nvSpPr>
          <p:spPr bwMode="auto">
            <a:xfrm>
              <a:off x="45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6" name="Rectangle 4558"/>
            <p:cNvSpPr>
              <a:spLocks noChangeArrowheads="1"/>
            </p:cNvSpPr>
            <p:nvPr/>
          </p:nvSpPr>
          <p:spPr bwMode="auto">
            <a:xfrm>
              <a:off x="47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7" name="Rectangle 4559"/>
            <p:cNvSpPr>
              <a:spLocks noChangeArrowheads="1"/>
            </p:cNvSpPr>
            <p:nvPr/>
          </p:nvSpPr>
          <p:spPr bwMode="auto">
            <a:xfrm>
              <a:off x="49" y="1807"/>
              <a:ext cx="1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8" name="Rectangle 4560"/>
            <p:cNvSpPr>
              <a:spLocks noChangeArrowheads="1"/>
            </p:cNvSpPr>
            <p:nvPr/>
          </p:nvSpPr>
          <p:spPr bwMode="auto">
            <a:xfrm>
              <a:off x="50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99" name="Rectangle 4561"/>
            <p:cNvSpPr>
              <a:spLocks noChangeArrowheads="1"/>
            </p:cNvSpPr>
            <p:nvPr/>
          </p:nvSpPr>
          <p:spPr bwMode="auto">
            <a:xfrm>
              <a:off x="52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0" name="Rectangle 4562"/>
            <p:cNvSpPr>
              <a:spLocks noChangeArrowheads="1"/>
            </p:cNvSpPr>
            <p:nvPr/>
          </p:nvSpPr>
          <p:spPr bwMode="auto">
            <a:xfrm>
              <a:off x="54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1" name="Rectangle 4563"/>
            <p:cNvSpPr>
              <a:spLocks noChangeArrowheads="1"/>
            </p:cNvSpPr>
            <p:nvPr/>
          </p:nvSpPr>
          <p:spPr bwMode="auto">
            <a:xfrm>
              <a:off x="5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2" name="Rectangle 4564"/>
            <p:cNvSpPr>
              <a:spLocks noChangeArrowheads="1"/>
            </p:cNvSpPr>
            <p:nvPr/>
          </p:nvSpPr>
          <p:spPr bwMode="auto">
            <a:xfrm>
              <a:off x="58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3" name="Rectangle 4565"/>
            <p:cNvSpPr>
              <a:spLocks noChangeArrowheads="1"/>
            </p:cNvSpPr>
            <p:nvPr/>
          </p:nvSpPr>
          <p:spPr bwMode="auto">
            <a:xfrm>
              <a:off x="60" y="1807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4" name="Rectangle 4566"/>
            <p:cNvSpPr>
              <a:spLocks noChangeArrowheads="1"/>
            </p:cNvSpPr>
            <p:nvPr/>
          </p:nvSpPr>
          <p:spPr bwMode="auto">
            <a:xfrm>
              <a:off x="62" y="1807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5" name="Rectangle 4567"/>
            <p:cNvSpPr>
              <a:spLocks noChangeArrowheads="1"/>
            </p:cNvSpPr>
            <p:nvPr/>
          </p:nvSpPr>
          <p:spPr bwMode="auto">
            <a:xfrm>
              <a:off x="64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6" name="Rectangle 4568"/>
            <p:cNvSpPr>
              <a:spLocks noChangeArrowheads="1"/>
            </p:cNvSpPr>
            <p:nvPr/>
          </p:nvSpPr>
          <p:spPr bwMode="auto">
            <a:xfrm>
              <a:off x="6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7" name="Rectangle 4569"/>
            <p:cNvSpPr>
              <a:spLocks noChangeArrowheads="1"/>
            </p:cNvSpPr>
            <p:nvPr/>
          </p:nvSpPr>
          <p:spPr bwMode="auto">
            <a:xfrm>
              <a:off x="68" y="1807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8" name="Rectangle 4570"/>
            <p:cNvSpPr>
              <a:spLocks noChangeArrowheads="1"/>
            </p:cNvSpPr>
            <p:nvPr/>
          </p:nvSpPr>
          <p:spPr bwMode="auto">
            <a:xfrm>
              <a:off x="69" y="1807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09" name="Rectangle 4571"/>
            <p:cNvSpPr>
              <a:spLocks noChangeArrowheads="1"/>
            </p:cNvSpPr>
            <p:nvPr/>
          </p:nvSpPr>
          <p:spPr bwMode="auto">
            <a:xfrm>
              <a:off x="7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0" name="Rectangle 4572"/>
            <p:cNvSpPr>
              <a:spLocks noChangeArrowheads="1"/>
            </p:cNvSpPr>
            <p:nvPr/>
          </p:nvSpPr>
          <p:spPr bwMode="auto">
            <a:xfrm>
              <a:off x="73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1" name="Rectangle 4573"/>
            <p:cNvSpPr>
              <a:spLocks noChangeArrowheads="1"/>
            </p:cNvSpPr>
            <p:nvPr/>
          </p:nvSpPr>
          <p:spPr bwMode="auto">
            <a:xfrm>
              <a:off x="75" y="1807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2" name="Rectangle 4574"/>
            <p:cNvSpPr>
              <a:spLocks noChangeArrowheads="1"/>
            </p:cNvSpPr>
            <p:nvPr/>
          </p:nvSpPr>
          <p:spPr bwMode="auto">
            <a:xfrm>
              <a:off x="78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3" name="Rectangle 4575"/>
            <p:cNvSpPr>
              <a:spLocks noChangeArrowheads="1"/>
            </p:cNvSpPr>
            <p:nvPr/>
          </p:nvSpPr>
          <p:spPr bwMode="auto">
            <a:xfrm>
              <a:off x="80" y="1807"/>
              <a:ext cx="1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4" name="Rectangle 4576"/>
            <p:cNvSpPr>
              <a:spLocks noChangeArrowheads="1"/>
            </p:cNvSpPr>
            <p:nvPr/>
          </p:nvSpPr>
          <p:spPr bwMode="auto">
            <a:xfrm>
              <a:off x="8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5" name="Rectangle 4577"/>
            <p:cNvSpPr>
              <a:spLocks noChangeArrowheads="1"/>
            </p:cNvSpPr>
            <p:nvPr/>
          </p:nvSpPr>
          <p:spPr bwMode="auto">
            <a:xfrm>
              <a:off x="83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6" name="Rectangle 4578"/>
            <p:cNvSpPr>
              <a:spLocks noChangeArrowheads="1"/>
            </p:cNvSpPr>
            <p:nvPr/>
          </p:nvSpPr>
          <p:spPr bwMode="auto">
            <a:xfrm>
              <a:off x="85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7" name="Rectangle 4579"/>
            <p:cNvSpPr>
              <a:spLocks noChangeArrowheads="1"/>
            </p:cNvSpPr>
            <p:nvPr/>
          </p:nvSpPr>
          <p:spPr bwMode="auto">
            <a:xfrm>
              <a:off x="87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8" name="Rectangle 4580"/>
            <p:cNvSpPr>
              <a:spLocks noChangeArrowheads="1"/>
            </p:cNvSpPr>
            <p:nvPr/>
          </p:nvSpPr>
          <p:spPr bwMode="auto">
            <a:xfrm>
              <a:off x="89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19" name="Rectangle 4581"/>
            <p:cNvSpPr>
              <a:spLocks noChangeArrowheads="1"/>
            </p:cNvSpPr>
            <p:nvPr/>
          </p:nvSpPr>
          <p:spPr bwMode="auto">
            <a:xfrm>
              <a:off x="9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0" name="Rectangle 4582"/>
            <p:cNvSpPr>
              <a:spLocks noChangeArrowheads="1"/>
            </p:cNvSpPr>
            <p:nvPr/>
          </p:nvSpPr>
          <p:spPr bwMode="auto">
            <a:xfrm>
              <a:off x="93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1" name="Rectangle 4583"/>
            <p:cNvSpPr>
              <a:spLocks noChangeArrowheads="1"/>
            </p:cNvSpPr>
            <p:nvPr/>
          </p:nvSpPr>
          <p:spPr bwMode="auto">
            <a:xfrm>
              <a:off x="95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2" name="Rectangle 4584"/>
            <p:cNvSpPr>
              <a:spLocks noChangeArrowheads="1"/>
            </p:cNvSpPr>
            <p:nvPr/>
          </p:nvSpPr>
          <p:spPr bwMode="auto">
            <a:xfrm>
              <a:off x="97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3" name="Rectangle 4585"/>
            <p:cNvSpPr>
              <a:spLocks noChangeArrowheads="1"/>
            </p:cNvSpPr>
            <p:nvPr/>
          </p:nvSpPr>
          <p:spPr bwMode="auto">
            <a:xfrm>
              <a:off x="99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4" name="Rectangle 4586"/>
            <p:cNvSpPr>
              <a:spLocks noChangeArrowheads="1"/>
            </p:cNvSpPr>
            <p:nvPr/>
          </p:nvSpPr>
          <p:spPr bwMode="auto">
            <a:xfrm>
              <a:off x="101" y="1807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5" name="Rectangle 4587"/>
            <p:cNvSpPr>
              <a:spLocks noChangeArrowheads="1"/>
            </p:cNvSpPr>
            <p:nvPr/>
          </p:nvSpPr>
          <p:spPr bwMode="auto">
            <a:xfrm>
              <a:off x="103" y="1807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6" name="Rectangle 4588"/>
            <p:cNvSpPr>
              <a:spLocks noChangeArrowheads="1"/>
            </p:cNvSpPr>
            <p:nvPr/>
          </p:nvSpPr>
          <p:spPr bwMode="auto">
            <a:xfrm>
              <a:off x="105" y="1807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7" name="Rectangle 4589"/>
            <p:cNvSpPr>
              <a:spLocks noChangeArrowheads="1"/>
            </p:cNvSpPr>
            <p:nvPr/>
          </p:nvSpPr>
          <p:spPr bwMode="auto">
            <a:xfrm>
              <a:off x="107" y="1807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8" name="Rectangle 4590"/>
            <p:cNvSpPr>
              <a:spLocks noChangeArrowheads="1"/>
            </p:cNvSpPr>
            <p:nvPr/>
          </p:nvSpPr>
          <p:spPr bwMode="auto">
            <a:xfrm>
              <a:off x="109" y="1807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29" name="Rectangle 4591"/>
            <p:cNvSpPr>
              <a:spLocks noChangeArrowheads="1"/>
            </p:cNvSpPr>
            <p:nvPr/>
          </p:nvSpPr>
          <p:spPr bwMode="auto">
            <a:xfrm>
              <a:off x="111" y="1807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0" name="Rectangle 4592"/>
            <p:cNvSpPr>
              <a:spLocks noChangeArrowheads="1"/>
            </p:cNvSpPr>
            <p:nvPr/>
          </p:nvSpPr>
          <p:spPr bwMode="auto">
            <a:xfrm>
              <a:off x="113" y="1807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1" name="Rectangle 4593"/>
            <p:cNvSpPr>
              <a:spLocks noChangeArrowheads="1"/>
            </p:cNvSpPr>
            <p:nvPr/>
          </p:nvSpPr>
          <p:spPr bwMode="auto">
            <a:xfrm>
              <a:off x="115" y="1807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2" name="Rectangle 4594"/>
            <p:cNvSpPr>
              <a:spLocks noChangeArrowheads="1"/>
            </p:cNvSpPr>
            <p:nvPr/>
          </p:nvSpPr>
          <p:spPr bwMode="auto">
            <a:xfrm>
              <a:off x="117" y="1807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3" name="Rectangle 4595"/>
            <p:cNvSpPr>
              <a:spLocks noChangeArrowheads="1"/>
            </p:cNvSpPr>
            <p:nvPr/>
          </p:nvSpPr>
          <p:spPr bwMode="auto">
            <a:xfrm>
              <a:off x="119" y="1807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4" name="Rectangle 4596"/>
            <p:cNvSpPr>
              <a:spLocks noChangeArrowheads="1"/>
            </p:cNvSpPr>
            <p:nvPr/>
          </p:nvSpPr>
          <p:spPr bwMode="auto">
            <a:xfrm>
              <a:off x="121" y="1807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5" name="Rectangle 4597"/>
            <p:cNvSpPr>
              <a:spLocks noChangeArrowheads="1"/>
            </p:cNvSpPr>
            <p:nvPr/>
          </p:nvSpPr>
          <p:spPr bwMode="auto">
            <a:xfrm>
              <a:off x="123" y="1807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6" name="Rectangle 4598"/>
            <p:cNvSpPr>
              <a:spLocks noChangeArrowheads="1"/>
            </p:cNvSpPr>
            <p:nvPr/>
          </p:nvSpPr>
          <p:spPr bwMode="auto">
            <a:xfrm>
              <a:off x="125" y="1807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7" name="Rectangle 4599"/>
            <p:cNvSpPr>
              <a:spLocks noChangeArrowheads="1"/>
            </p:cNvSpPr>
            <p:nvPr/>
          </p:nvSpPr>
          <p:spPr bwMode="auto">
            <a:xfrm>
              <a:off x="127" y="1807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8" name="Rectangle 4600"/>
            <p:cNvSpPr>
              <a:spLocks noChangeArrowheads="1"/>
            </p:cNvSpPr>
            <p:nvPr/>
          </p:nvSpPr>
          <p:spPr bwMode="auto">
            <a:xfrm>
              <a:off x="129" y="1807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39" name="Rectangle 4601"/>
            <p:cNvSpPr>
              <a:spLocks noChangeArrowheads="1"/>
            </p:cNvSpPr>
            <p:nvPr/>
          </p:nvSpPr>
          <p:spPr bwMode="auto">
            <a:xfrm>
              <a:off x="131" y="1807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0" name="Rectangle 4602"/>
            <p:cNvSpPr>
              <a:spLocks noChangeArrowheads="1"/>
            </p:cNvSpPr>
            <p:nvPr/>
          </p:nvSpPr>
          <p:spPr bwMode="auto">
            <a:xfrm>
              <a:off x="133" y="1807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1" name="Rectangle 4603"/>
            <p:cNvSpPr>
              <a:spLocks noChangeArrowheads="1"/>
            </p:cNvSpPr>
            <p:nvPr/>
          </p:nvSpPr>
          <p:spPr bwMode="auto">
            <a:xfrm>
              <a:off x="134" y="1807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2" name="Rectangle 4604"/>
            <p:cNvSpPr>
              <a:spLocks noChangeArrowheads="1"/>
            </p:cNvSpPr>
            <p:nvPr/>
          </p:nvSpPr>
          <p:spPr bwMode="auto">
            <a:xfrm>
              <a:off x="136" y="1807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3" name="Rectangle 4605"/>
            <p:cNvSpPr>
              <a:spLocks noChangeArrowheads="1"/>
            </p:cNvSpPr>
            <p:nvPr/>
          </p:nvSpPr>
          <p:spPr bwMode="auto">
            <a:xfrm>
              <a:off x="138" y="1807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4" name="Rectangle 4606"/>
            <p:cNvSpPr>
              <a:spLocks noChangeArrowheads="1"/>
            </p:cNvSpPr>
            <p:nvPr/>
          </p:nvSpPr>
          <p:spPr bwMode="auto">
            <a:xfrm>
              <a:off x="140" y="1807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5" name="Rectangle 4607"/>
            <p:cNvSpPr>
              <a:spLocks noChangeArrowheads="1"/>
            </p:cNvSpPr>
            <p:nvPr/>
          </p:nvSpPr>
          <p:spPr bwMode="auto">
            <a:xfrm>
              <a:off x="143" y="1807"/>
              <a:ext cx="1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6" name="Rectangle 4608"/>
            <p:cNvSpPr>
              <a:spLocks noChangeArrowheads="1"/>
            </p:cNvSpPr>
            <p:nvPr/>
          </p:nvSpPr>
          <p:spPr bwMode="auto">
            <a:xfrm>
              <a:off x="144" y="1807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7" name="Rectangle 4609"/>
            <p:cNvSpPr>
              <a:spLocks noChangeArrowheads="1"/>
            </p:cNvSpPr>
            <p:nvPr/>
          </p:nvSpPr>
          <p:spPr bwMode="auto">
            <a:xfrm>
              <a:off x="146" y="1807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8" name="Rectangle 4610"/>
            <p:cNvSpPr>
              <a:spLocks noChangeArrowheads="1"/>
            </p:cNvSpPr>
            <p:nvPr/>
          </p:nvSpPr>
          <p:spPr bwMode="auto">
            <a:xfrm>
              <a:off x="148" y="1807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49" name="Rectangle 4611"/>
            <p:cNvSpPr>
              <a:spLocks noChangeArrowheads="1"/>
            </p:cNvSpPr>
            <p:nvPr/>
          </p:nvSpPr>
          <p:spPr bwMode="auto">
            <a:xfrm>
              <a:off x="150" y="1807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0" name="Rectangle 4612"/>
            <p:cNvSpPr>
              <a:spLocks noChangeArrowheads="1"/>
            </p:cNvSpPr>
            <p:nvPr/>
          </p:nvSpPr>
          <p:spPr bwMode="auto">
            <a:xfrm>
              <a:off x="152" y="1807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1" name="Rectangle 4613"/>
            <p:cNvSpPr>
              <a:spLocks noChangeArrowheads="1"/>
            </p:cNvSpPr>
            <p:nvPr/>
          </p:nvSpPr>
          <p:spPr bwMode="auto">
            <a:xfrm>
              <a:off x="154" y="1807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2" name="Rectangle 4614"/>
            <p:cNvSpPr>
              <a:spLocks noChangeArrowheads="1"/>
            </p:cNvSpPr>
            <p:nvPr/>
          </p:nvSpPr>
          <p:spPr bwMode="auto">
            <a:xfrm>
              <a:off x="156" y="1807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53" name="Rectangle 4615"/>
            <p:cNvSpPr>
              <a:spLocks noChangeArrowheads="1"/>
            </p:cNvSpPr>
            <p:nvPr/>
          </p:nvSpPr>
          <p:spPr bwMode="auto">
            <a:xfrm>
              <a:off x="158" y="1807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39" name="Group 4616"/>
          <p:cNvGrpSpPr>
            <a:grpSpLocks/>
          </p:cNvGrpSpPr>
          <p:nvPr/>
        </p:nvGrpSpPr>
        <p:grpSpPr bwMode="auto">
          <a:xfrm>
            <a:off x="20638" y="2789238"/>
            <a:ext cx="1797050" cy="3635375"/>
            <a:chOff x="13" y="1757"/>
            <a:chExt cx="1132" cy="2290"/>
          </a:xfrm>
        </p:grpSpPr>
        <p:sp>
          <p:nvSpPr>
            <p:cNvPr id="209754" name="Rectangle 4617"/>
            <p:cNvSpPr>
              <a:spLocks noChangeArrowheads="1"/>
            </p:cNvSpPr>
            <p:nvPr/>
          </p:nvSpPr>
          <p:spPr bwMode="auto">
            <a:xfrm>
              <a:off x="160" y="1807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5" name="Rectangle 4618"/>
            <p:cNvSpPr>
              <a:spLocks noChangeArrowheads="1"/>
            </p:cNvSpPr>
            <p:nvPr/>
          </p:nvSpPr>
          <p:spPr bwMode="auto">
            <a:xfrm>
              <a:off x="162" y="1807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6" name="Rectangle 4619"/>
            <p:cNvSpPr>
              <a:spLocks noChangeArrowheads="1"/>
            </p:cNvSpPr>
            <p:nvPr/>
          </p:nvSpPr>
          <p:spPr bwMode="auto">
            <a:xfrm>
              <a:off x="164" y="1807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7" name="Rectangle 4620"/>
            <p:cNvSpPr>
              <a:spLocks noChangeArrowheads="1"/>
            </p:cNvSpPr>
            <p:nvPr/>
          </p:nvSpPr>
          <p:spPr bwMode="auto">
            <a:xfrm>
              <a:off x="166" y="1807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8" name="Rectangle 4621"/>
            <p:cNvSpPr>
              <a:spLocks noChangeArrowheads="1"/>
            </p:cNvSpPr>
            <p:nvPr/>
          </p:nvSpPr>
          <p:spPr bwMode="auto">
            <a:xfrm>
              <a:off x="168" y="1807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9" name="Rectangle 4622"/>
            <p:cNvSpPr>
              <a:spLocks noChangeArrowheads="1"/>
            </p:cNvSpPr>
            <p:nvPr/>
          </p:nvSpPr>
          <p:spPr bwMode="auto">
            <a:xfrm>
              <a:off x="170" y="1807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0" name="Rectangle 4623"/>
            <p:cNvSpPr>
              <a:spLocks noChangeArrowheads="1"/>
            </p:cNvSpPr>
            <p:nvPr/>
          </p:nvSpPr>
          <p:spPr bwMode="auto">
            <a:xfrm>
              <a:off x="172" y="1807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1" name="Rectangle 4624"/>
            <p:cNvSpPr>
              <a:spLocks noChangeArrowheads="1"/>
            </p:cNvSpPr>
            <p:nvPr/>
          </p:nvSpPr>
          <p:spPr bwMode="auto">
            <a:xfrm>
              <a:off x="174" y="1807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2" name="Rectangle 4625"/>
            <p:cNvSpPr>
              <a:spLocks noChangeArrowheads="1"/>
            </p:cNvSpPr>
            <p:nvPr/>
          </p:nvSpPr>
          <p:spPr bwMode="auto">
            <a:xfrm>
              <a:off x="27" y="1807"/>
              <a:ext cx="148" cy="2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3" name="Rectangle 4626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4" name="Rectangle 4627"/>
            <p:cNvSpPr>
              <a:spLocks noChangeArrowheads="1"/>
            </p:cNvSpPr>
            <p:nvPr/>
          </p:nvSpPr>
          <p:spPr bwMode="auto">
            <a:xfrm>
              <a:off x="32" y="1811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5" name="Rectangle 4628"/>
            <p:cNvSpPr>
              <a:spLocks noChangeArrowheads="1"/>
            </p:cNvSpPr>
            <p:nvPr/>
          </p:nvSpPr>
          <p:spPr bwMode="auto">
            <a:xfrm>
              <a:off x="33" y="1813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6" name="Rectangle 4629"/>
            <p:cNvSpPr>
              <a:spLocks noChangeArrowheads="1"/>
            </p:cNvSpPr>
            <p:nvPr/>
          </p:nvSpPr>
          <p:spPr bwMode="auto">
            <a:xfrm>
              <a:off x="53" y="1813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7" name="Rectangle 4630"/>
            <p:cNvSpPr>
              <a:spLocks noChangeArrowheads="1"/>
            </p:cNvSpPr>
            <p:nvPr/>
          </p:nvSpPr>
          <p:spPr bwMode="auto">
            <a:xfrm>
              <a:off x="3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8" name="Rectangle 4631"/>
            <p:cNvSpPr>
              <a:spLocks noChangeArrowheads="1"/>
            </p:cNvSpPr>
            <p:nvPr/>
          </p:nvSpPr>
          <p:spPr bwMode="auto">
            <a:xfrm>
              <a:off x="44" y="1819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69" name="Rectangle 4632"/>
            <p:cNvSpPr>
              <a:spLocks noChangeArrowheads="1"/>
            </p:cNvSpPr>
            <p:nvPr/>
          </p:nvSpPr>
          <p:spPr bwMode="auto">
            <a:xfrm>
              <a:off x="44" y="1813"/>
              <a:ext cx="7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0" name="Rectangle 4633"/>
            <p:cNvSpPr>
              <a:spLocks noChangeArrowheads="1"/>
            </p:cNvSpPr>
            <p:nvPr/>
          </p:nvSpPr>
          <p:spPr bwMode="auto">
            <a:xfrm>
              <a:off x="53" y="181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1" name="Freeform 4634"/>
            <p:cNvSpPr>
              <a:spLocks noEditPoints="1"/>
            </p:cNvSpPr>
            <p:nvPr/>
          </p:nvSpPr>
          <p:spPr bwMode="auto">
            <a:xfrm>
              <a:off x="27" y="1864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5" y="229"/>
                  </a:lnTo>
                  <a:lnTo>
                    <a:pt x="265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5" y="196"/>
                  </a:lnTo>
                  <a:lnTo>
                    <a:pt x="265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2" name="Freeform 4635"/>
            <p:cNvSpPr>
              <a:spLocks/>
            </p:cNvSpPr>
            <p:nvPr/>
          </p:nvSpPr>
          <p:spPr bwMode="auto">
            <a:xfrm>
              <a:off x="148" y="1950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2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3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3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2" y="70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2" y="76"/>
                  </a:lnTo>
                  <a:lnTo>
                    <a:pt x="24" y="76"/>
                  </a:lnTo>
                  <a:lnTo>
                    <a:pt x="27" y="76"/>
                  </a:lnTo>
                  <a:lnTo>
                    <a:pt x="29" y="75"/>
                  </a:lnTo>
                  <a:lnTo>
                    <a:pt x="32" y="75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4" y="60"/>
                  </a:lnTo>
                  <a:lnTo>
                    <a:pt x="47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3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3" name="Picture 4636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" y="1949"/>
              <a:ext cx="25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4" name="Rectangle 4637"/>
            <p:cNvSpPr>
              <a:spLocks noChangeArrowheads="1"/>
            </p:cNvSpPr>
            <p:nvPr/>
          </p:nvSpPr>
          <p:spPr bwMode="auto">
            <a:xfrm>
              <a:off x="160" y="1830"/>
              <a:ext cx="3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5" name="Rectangle 4638"/>
            <p:cNvSpPr>
              <a:spLocks noChangeArrowheads="1"/>
            </p:cNvSpPr>
            <p:nvPr/>
          </p:nvSpPr>
          <p:spPr bwMode="auto">
            <a:xfrm>
              <a:off x="158" y="1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76" name="Freeform 4639"/>
            <p:cNvSpPr>
              <a:spLocks/>
            </p:cNvSpPr>
            <p:nvPr/>
          </p:nvSpPr>
          <p:spPr bwMode="auto">
            <a:xfrm>
              <a:off x="153" y="2002"/>
              <a:ext cx="14" cy="13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7" name="Picture 4640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" y="2001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78" name="Freeform 4641"/>
            <p:cNvSpPr>
              <a:spLocks/>
            </p:cNvSpPr>
            <p:nvPr/>
          </p:nvSpPr>
          <p:spPr bwMode="auto">
            <a:xfrm>
              <a:off x="156" y="2004"/>
              <a:ext cx="7" cy="9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779" name="Picture 4642"/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" y="2004"/>
              <a:ext cx="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780" name="Freeform 4643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1" name="Freeform 4644"/>
            <p:cNvSpPr>
              <a:spLocks/>
            </p:cNvSpPr>
            <p:nvPr/>
          </p:nvSpPr>
          <p:spPr bwMode="auto">
            <a:xfrm>
              <a:off x="158" y="2007"/>
              <a:ext cx="3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2" name="Freeform 4645"/>
            <p:cNvSpPr>
              <a:spLocks/>
            </p:cNvSpPr>
            <p:nvPr/>
          </p:nvSpPr>
          <p:spPr bwMode="auto">
            <a:xfrm>
              <a:off x="13" y="1757"/>
              <a:ext cx="208" cy="289"/>
            </a:xfrm>
            <a:custGeom>
              <a:avLst/>
              <a:gdLst>
                <a:gd name="T0" fmla="*/ 1 w 416"/>
                <a:gd name="T1" fmla="*/ 2 h 578"/>
                <a:gd name="T2" fmla="*/ 1 w 416"/>
                <a:gd name="T3" fmla="*/ 2 h 578"/>
                <a:gd name="T4" fmla="*/ 0 w 416"/>
                <a:gd name="T5" fmla="*/ 2 h 578"/>
                <a:gd name="T6" fmla="*/ 0 w 416"/>
                <a:gd name="T7" fmla="*/ 1 h 578"/>
                <a:gd name="T8" fmla="*/ 1 w 416"/>
                <a:gd name="T9" fmla="*/ 0 h 578"/>
                <a:gd name="T10" fmla="*/ 1 w 416"/>
                <a:gd name="T11" fmla="*/ 0 h 578"/>
                <a:gd name="T12" fmla="*/ 1 w 416"/>
                <a:gd name="T13" fmla="*/ 1 h 578"/>
                <a:gd name="T14" fmla="*/ 1 w 416"/>
                <a:gd name="T15" fmla="*/ 1 h 578"/>
                <a:gd name="T16" fmla="*/ 1 w 416"/>
                <a:gd name="T17" fmla="*/ 2 h 578"/>
                <a:gd name="T18" fmla="*/ 1 w 416"/>
                <a:gd name="T19" fmla="*/ 2 h 578"/>
                <a:gd name="T20" fmla="*/ 1 w 416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8"/>
                <a:gd name="T35" fmla="*/ 416 w 416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7"/>
                  </a:lnTo>
                  <a:lnTo>
                    <a:pt x="408" y="506"/>
                  </a:lnTo>
                  <a:lnTo>
                    <a:pt x="408" y="514"/>
                  </a:lnTo>
                  <a:lnTo>
                    <a:pt x="344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3" name="Rectangle 4646"/>
            <p:cNvSpPr>
              <a:spLocks noChangeArrowheads="1"/>
            </p:cNvSpPr>
            <p:nvPr/>
          </p:nvSpPr>
          <p:spPr bwMode="auto">
            <a:xfrm>
              <a:off x="68" y="206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784" name="Freeform 4647"/>
            <p:cNvSpPr>
              <a:spLocks noEditPoints="1"/>
            </p:cNvSpPr>
            <p:nvPr/>
          </p:nvSpPr>
          <p:spPr bwMode="auto">
            <a:xfrm>
              <a:off x="198" y="3545"/>
              <a:ext cx="196" cy="40"/>
            </a:xfrm>
            <a:custGeom>
              <a:avLst/>
              <a:gdLst>
                <a:gd name="T0" fmla="*/ 0 w 392"/>
                <a:gd name="T1" fmla="*/ 1 h 79"/>
                <a:gd name="T2" fmla="*/ 1 w 392"/>
                <a:gd name="T3" fmla="*/ 1 h 79"/>
                <a:gd name="T4" fmla="*/ 1 w 392"/>
                <a:gd name="T5" fmla="*/ 1 h 79"/>
                <a:gd name="T6" fmla="*/ 0 w 392"/>
                <a:gd name="T7" fmla="*/ 1 h 79"/>
                <a:gd name="T8" fmla="*/ 0 w 392"/>
                <a:gd name="T9" fmla="*/ 1 h 79"/>
                <a:gd name="T10" fmla="*/ 1 w 392"/>
                <a:gd name="T11" fmla="*/ 1 h 79"/>
                <a:gd name="T12" fmla="*/ 1 w 392"/>
                <a:gd name="T13" fmla="*/ 1 h 79"/>
                <a:gd name="T14" fmla="*/ 1 w 392"/>
                <a:gd name="T15" fmla="*/ 0 h 79"/>
                <a:gd name="T16" fmla="*/ 1 w 392"/>
                <a:gd name="T17" fmla="*/ 1 h 79"/>
                <a:gd name="T18" fmla="*/ 1 w 392"/>
                <a:gd name="T19" fmla="*/ 1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79"/>
                <a:gd name="T32" fmla="*/ 392 w 392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79">
                  <a:moveTo>
                    <a:pt x="0" y="79"/>
                  </a:moveTo>
                  <a:lnTo>
                    <a:pt x="329" y="79"/>
                  </a:lnTo>
                  <a:lnTo>
                    <a:pt x="329" y="63"/>
                  </a:lnTo>
                  <a:lnTo>
                    <a:pt x="0" y="63"/>
                  </a:lnTo>
                  <a:lnTo>
                    <a:pt x="0" y="79"/>
                  </a:lnTo>
                  <a:close/>
                  <a:moveTo>
                    <a:pt x="329" y="79"/>
                  </a:moveTo>
                  <a:lnTo>
                    <a:pt x="392" y="15"/>
                  </a:lnTo>
                  <a:lnTo>
                    <a:pt x="392" y="0"/>
                  </a:lnTo>
                  <a:lnTo>
                    <a:pt x="329" y="63"/>
                  </a:lnTo>
                  <a:lnTo>
                    <a:pt x="329" y="79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5" name="Freeform 4648"/>
            <p:cNvSpPr>
              <a:spLocks/>
            </p:cNvSpPr>
            <p:nvPr/>
          </p:nvSpPr>
          <p:spPr bwMode="auto">
            <a:xfrm>
              <a:off x="366" y="3296"/>
              <a:ext cx="32" cy="280"/>
            </a:xfrm>
            <a:custGeom>
              <a:avLst/>
              <a:gdLst>
                <a:gd name="T0" fmla="*/ 0 w 64"/>
                <a:gd name="T1" fmla="*/ 2 h 560"/>
                <a:gd name="T2" fmla="*/ 1 w 64"/>
                <a:gd name="T3" fmla="*/ 1 h 560"/>
                <a:gd name="T4" fmla="*/ 1 w 64"/>
                <a:gd name="T5" fmla="*/ 0 h 560"/>
                <a:gd name="T6" fmla="*/ 0 w 64"/>
                <a:gd name="T7" fmla="*/ 1 h 560"/>
                <a:gd name="T8" fmla="*/ 0 w 64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0"/>
                <a:gd name="T17" fmla="*/ 64 w 64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0">
                  <a:moveTo>
                    <a:pt x="0" y="560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6" name="Freeform 4649"/>
            <p:cNvSpPr>
              <a:spLocks/>
            </p:cNvSpPr>
            <p:nvPr/>
          </p:nvSpPr>
          <p:spPr bwMode="auto">
            <a:xfrm>
              <a:off x="189" y="3296"/>
              <a:ext cx="209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1 w 417"/>
                <a:gd name="T5" fmla="*/ 0 h 64"/>
                <a:gd name="T6" fmla="*/ 1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7" name="Rectangle 4650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8" name="Rectangle 4651"/>
            <p:cNvSpPr>
              <a:spLocks noChangeArrowheads="1"/>
            </p:cNvSpPr>
            <p:nvPr/>
          </p:nvSpPr>
          <p:spPr bwMode="auto">
            <a:xfrm>
              <a:off x="189" y="3328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89" name="Rectangle 4652"/>
            <p:cNvSpPr>
              <a:spLocks noChangeArrowheads="1"/>
            </p:cNvSpPr>
            <p:nvPr/>
          </p:nvSpPr>
          <p:spPr bwMode="auto">
            <a:xfrm>
              <a:off x="203" y="340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0" name="Rectangle 4653"/>
            <p:cNvSpPr>
              <a:spLocks noChangeArrowheads="1"/>
            </p:cNvSpPr>
            <p:nvPr/>
          </p:nvSpPr>
          <p:spPr bwMode="auto">
            <a:xfrm>
              <a:off x="203" y="3403"/>
              <a:ext cx="148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1" name="Rectangle 4654"/>
            <p:cNvSpPr>
              <a:spLocks noChangeArrowheads="1"/>
            </p:cNvSpPr>
            <p:nvPr/>
          </p:nvSpPr>
          <p:spPr bwMode="auto">
            <a:xfrm>
              <a:off x="203" y="3410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2" name="Rectangle 4655"/>
            <p:cNvSpPr>
              <a:spLocks noChangeArrowheads="1"/>
            </p:cNvSpPr>
            <p:nvPr/>
          </p:nvSpPr>
          <p:spPr bwMode="auto">
            <a:xfrm>
              <a:off x="203" y="3417"/>
              <a:ext cx="148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3" name="Rectangle 4656"/>
            <p:cNvSpPr>
              <a:spLocks noChangeArrowheads="1"/>
            </p:cNvSpPr>
            <p:nvPr/>
          </p:nvSpPr>
          <p:spPr bwMode="auto">
            <a:xfrm>
              <a:off x="203" y="342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4" name="Rectangle 4657"/>
            <p:cNvSpPr>
              <a:spLocks noChangeArrowheads="1"/>
            </p:cNvSpPr>
            <p:nvPr/>
          </p:nvSpPr>
          <p:spPr bwMode="auto">
            <a:xfrm>
              <a:off x="203" y="343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5" name="Rectangle 4658"/>
            <p:cNvSpPr>
              <a:spLocks noChangeArrowheads="1"/>
            </p:cNvSpPr>
            <p:nvPr/>
          </p:nvSpPr>
          <p:spPr bwMode="auto">
            <a:xfrm>
              <a:off x="203" y="344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6" name="Rectangle 4659"/>
            <p:cNvSpPr>
              <a:spLocks noChangeArrowheads="1"/>
            </p:cNvSpPr>
            <p:nvPr/>
          </p:nvSpPr>
          <p:spPr bwMode="auto">
            <a:xfrm>
              <a:off x="203" y="345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7" name="Rectangle 4660"/>
            <p:cNvSpPr>
              <a:spLocks noChangeArrowheads="1"/>
            </p:cNvSpPr>
            <p:nvPr/>
          </p:nvSpPr>
          <p:spPr bwMode="auto">
            <a:xfrm>
              <a:off x="203" y="3460"/>
              <a:ext cx="148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8" name="Rectangle 4661"/>
            <p:cNvSpPr>
              <a:spLocks noChangeArrowheads="1"/>
            </p:cNvSpPr>
            <p:nvPr/>
          </p:nvSpPr>
          <p:spPr bwMode="auto">
            <a:xfrm>
              <a:off x="203" y="346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99" name="Rectangle 4662"/>
            <p:cNvSpPr>
              <a:spLocks noChangeArrowheads="1"/>
            </p:cNvSpPr>
            <p:nvPr/>
          </p:nvSpPr>
          <p:spPr bwMode="auto">
            <a:xfrm>
              <a:off x="203" y="3476"/>
              <a:ext cx="148" cy="9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0" name="Rectangle 4663"/>
            <p:cNvSpPr>
              <a:spLocks noChangeArrowheads="1"/>
            </p:cNvSpPr>
            <p:nvPr/>
          </p:nvSpPr>
          <p:spPr bwMode="auto">
            <a:xfrm>
              <a:off x="203" y="3485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1" name="Rectangle 4664"/>
            <p:cNvSpPr>
              <a:spLocks noChangeArrowheads="1"/>
            </p:cNvSpPr>
            <p:nvPr/>
          </p:nvSpPr>
          <p:spPr bwMode="auto">
            <a:xfrm>
              <a:off x="203" y="3494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2" name="Rectangle 4665"/>
            <p:cNvSpPr>
              <a:spLocks noChangeArrowheads="1"/>
            </p:cNvSpPr>
            <p:nvPr/>
          </p:nvSpPr>
          <p:spPr bwMode="auto">
            <a:xfrm>
              <a:off x="203" y="350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3" name="Rectangle 4666"/>
            <p:cNvSpPr>
              <a:spLocks noChangeArrowheads="1"/>
            </p:cNvSpPr>
            <p:nvPr/>
          </p:nvSpPr>
          <p:spPr bwMode="auto">
            <a:xfrm>
              <a:off x="203" y="351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4" name="Rectangle 4667"/>
            <p:cNvSpPr>
              <a:spLocks noChangeArrowheads="1"/>
            </p:cNvSpPr>
            <p:nvPr/>
          </p:nvSpPr>
          <p:spPr bwMode="auto">
            <a:xfrm>
              <a:off x="203" y="351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5" name="Rectangle 4668"/>
            <p:cNvSpPr>
              <a:spLocks noChangeArrowheads="1"/>
            </p:cNvSpPr>
            <p:nvPr/>
          </p:nvSpPr>
          <p:spPr bwMode="auto">
            <a:xfrm>
              <a:off x="203" y="3525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6" name="Rectangle 4669"/>
            <p:cNvSpPr>
              <a:spLocks noChangeArrowheads="1"/>
            </p:cNvSpPr>
            <p:nvPr/>
          </p:nvSpPr>
          <p:spPr bwMode="auto">
            <a:xfrm>
              <a:off x="203" y="3535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7" name="Rectangle 4670"/>
            <p:cNvSpPr>
              <a:spLocks noChangeArrowheads="1"/>
            </p:cNvSpPr>
            <p:nvPr/>
          </p:nvSpPr>
          <p:spPr bwMode="auto">
            <a:xfrm>
              <a:off x="203" y="354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8" name="Rectangle 4671"/>
            <p:cNvSpPr>
              <a:spLocks noChangeArrowheads="1"/>
            </p:cNvSpPr>
            <p:nvPr/>
          </p:nvSpPr>
          <p:spPr bwMode="auto">
            <a:xfrm>
              <a:off x="203" y="355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09" name="Rectangle 4672"/>
            <p:cNvSpPr>
              <a:spLocks noChangeArrowheads="1"/>
            </p:cNvSpPr>
            <p:nvPr/>
          </p:nvSpPr>
          <p:spPr bwMode="auto">
            <a:xfrm>
              <a:off x="203" y="356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0" name="Rectangle 4673"/>
            <p:cNvSpPr>
              <a:spLocks noChangeArrowheads="1"/>
            </p:cNvSpPr>
            <p:nvPr/>
          </p:nvSpPr>
          <p:spPr bwMode="auto">
            <a:xfrm>
              <a:off x="203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1" name="Rectangle 4674"/>
            <p:cNvSpPr>
              <a:spLocks noChangeArrowheads="1"/>
            </p:cNvSpPr>
            <p:nvPr/>
          </p:nvSpPr>
          <p:spPr bwMode="auto">
            <a:xfrm>
              <a:off x="204" y="3484"/>
              <a:ext cx="6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2" name="Rectangle 4675"/>
            <p:cNvSpPr>
              <a:spLocks noChangeArrowheads="1"/>
            </p:cNvSpPr>
            <p:nvPr/>
          </p:nvSpPr>
          <p:spPr bwMode="auto">
            <a:xfrm>
              <a:off x="210" y="3484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3" name="Rectangle 4676"/>
            <p:cNvSpPr>
              <a:spLocks noChangeArrowheads="1"/>
            </p:cNvSpPr>
            <p:nvPr/>
          </p:nvSpPr>
          <p:spPr bwMode="auto">
            <a:xfrm>
              <a:off x="216" y="3484"/>
              <a:ext cx="7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4" name="Rectangle 4677"/>
            <p:cNvSpPr>
              <a:spLocks noChangeArrowheads="1"/>
            </p:cNvSpPr>
            <p:nvPr/>
          </p:nvSpPr>
          <p:spPr bwMode="auto">
            <a:xfrm>
              <a:off x="223" y="3484"/>
              <a:ext cx="8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5" name="Rectangle 4678"/>
            <p:cNvSpPr>
              <a:spLocks noChangeArrowheads="1"/>
            </p:cNvSpPr>
            <p:nvPr/>
          </p:nvSpPr>
          <p:spPr bwMode="auto">
            <a:xfrm>
              <a:off x="231" y="3484"/>
              <a:ext cx="6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6" name="Rectangle 4679"/>
            <p:cNvSpPr>
              <a:spLocks noChangeArrowheads="1"/>
            </p:cNvSpPr>
            <p:nvPr/>
          </p:nvSpPr>
          <p:spPr bwMode="auto">
            <a:xfrm>
              <a:off x="237" y="3484"/>
              <a:ext cx="7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7" name="Rectangle 4680"/>
            <p:cNvSpPr>
              <a:spLocks noChangeArrowheads="1"/>
            </p:cNvSpPr>
            <p:nvPr/>
          </p:nvSpPr>
          <p:spPr bwMode="auto">
            <a:xfrm>
              <a:off x="244" y="3484"/>
              <a:ext cx="9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8" name="Rectangle 4681"/>
            <p:cNvSpPr>
              <a:spLocks noChangeArrowheads="1"/>
            </p:cNvSpPr>
            <p:nvPr/>
          </p:nvSpPr>
          <p:spPr bwMode="auto">
            <a:xfrm>
              <a:off x="253" y="3484"/>
              <a:ext cx="6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19" name="Rectangle 4682"/>
            <p:cNvSpPr>
              <a:spLocks noChangeArrowheads="1"/>
            </p:cNvSpPr>
            <p:nvPr/>
          </p:nvSpPr>
          <p:spPr bwMode="auto">
            <a:xfrm>
              <a:off x="259" y="3484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0" name="Rectangle 4683"/>
            <p:cNvSpPr>
              <a:spLocks noChangeArrowheads="1"/>
            </p:cNvSpPr>
            <p:nvPr/>
          </p:nvSpPr>
          <p:spPr bwMode="auto">
            <a:xfrm>
              <a:off x="266" y="3484"/>
              <a:ext cx="8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1" name="Rectangle 4684"/>
            <p:cNvSpPr>
              <a:spLocks noChangeArrowheads="1"/>
            </p:cNvSpPr>
            <p:nvPr/>
          </p:nvSpPr>
          <p:spPr bwMode="auto">
            <a:xfrm>
              <a:off x="274" y="3484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2" name="Rectangle 4685"/>
            <p:cNvSpPr>
              <a:spLocks noChangeArrowheads="1"/>
            </p:cNvSpPr>
            <p:nvPr/>
          </p:nvSpPr>
          <p:spPr bwMode="auto">
            <a:xfrm>
              <a:off x="282" y="3484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3" name="Rectangle 4686"/>
            <p:cNvSpPr>
              <a:spLocks noChangeArrowheads="1"/>
            </p:cNvSpPr>
            <p:nvPr/>
          </p:nvSpPr>
          <p:spPr bwMode="auto">
            <a:xfrm>
              <a:off x="288" y="3484"/>
              <a:ext cx="7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4" name="Rectangle 4687"/>
            <p:cNvSpPr>
              <a:spLocks noChangeArrowheads="1"/>
            </p:cNvSpPr>
            <p:nvPr/>
          </p:nvSpPr>
          <p:spPr bwMode="auto">
            <a:xfrm>
              <a:off x="295" y="3484"/>
              <a:ext cx="7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5" name="Rectangle 4688"/>
            <p:cNvSpPr>
              <a:spLocks noChangeArrowheads="1"/>
            </p:cNvSpPr>
            <p:nvPr/>
          </p:nvSpPr>
          <p:spPr bwMode="auto">
            <a:xfrm>
              <a:off x="302" y="3484"/>
              <a:ext cx="6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6" name="Rectangle 4689"/>
            <p:cNvSpPr>
              <a:spLocks noChangeArrowheads="1"/>
            </p:cNvSpPr>
            <p:nvPr/>
          </p:nvSpPr>
          <p:spPr bwMode="auto">
            <a:xfrm>
              <a:off x="308" y="3484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7" name="Rectangle 4690"/>
            <p:cNvSpPr>
              <a:spLocks noChangeArrowheads="1"/>
            </p:cNvSpPr>
            <p:nvPr/>
          </p:nvSpPr>
          <p:spPr bwMode="auto">
            <a:xfrm>
              <a:off x="317" y="3484"/>
              <a:ext cx="7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8" name="Rectangle 4691"/>
            <p:cNvSpPr>
              <a:spLocks noChangeArrowheads="1"/>
            </p:cNvSpPr>
            <p:nvPr/>
          </p:nvSpPr>
          <p:spPr bwMode="auto">
            <a:xfrm>
              <a:off x="324" y="3484"/>
              <a:ext cx="6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29" name="Rectangle 4692"/>
            <p:cNvSpPr>
              <a:spLocks noChangeArrowheads="1"/>
            </p:cNvSpPr>
            <p:nvPr/>
          </p:nvSpPr>
          <p:spPr bwMode="auto">
            <a:xfrm>
              <a:off x="330" y="3484"/>
              <a:ext cx="8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0" name="Rectangle 4693"/>
            <p:cNvSpPr>
              <a:spLocks noChangeArrowheads="1"/>
            </p:cNvSpPr>
            <p:nvPr/>
          </p:nvSpPr>
          <p:spPr bwMode="auto">
            <a:xfrm>
              <a:off x="338" y="3484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1" name="Rectangle 4694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2" name="Rectangle 4695"/>
            <p:cNvSpPr>
              <a:spLocks noChangeArrowheads="1"/>
            </p:cNvSpPr>
            <p:nvPr/>
          </p:nvSpPr>
          <p:spPr bwMode="auto">
            <a:xfrm>
              <a:off x="203" y="3340"/>
              <a:ext cx="148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3" name="Rectangle 4696"/>
            <p:cNvSpPr>
              <a:spLocks noChangeArrowheads="1"/>
            </p:cNvSpPr>
            <p:nvPr/>
          </p:nvSpPr>
          <p:spPr bwMode="auto">
            <a:xfrm>
              <a:off x="203" y="3341"/>
              <a:ext cx="148" cy="1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4" name="Rectangle 4697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5" name="Rectangle 4698"/>
            <p:cNvSpPr>
              <a:spLocks noChangeArrowheads="1"/>
            </p:cNvSpPr>
            <p:nvPr/>
          </p:nvSpPr>
          <p:spPr bwMode="auto">
            <a:xfrm>
              <a:off x="203" y="3342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6" name="Rectangle 4699"/>
            <p:cNvSpPr>
              <a:spLocks noChangeArrowheads="1"/>
            </p:cNvSpPr>
            <p:nvPr/>
          </p:nvSpPr>
          <p:spPr bwMode="auto">
            <a:xfrm>
              <a:off x="203" y="3343"/>
              <a:ext cx="148" cy="1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7" name="Rectangle 4700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8" name="Rectangle 4701"/>
            <p:cNvSpPr>
              <a:spLocks noChangeArrowheads="1"/>
            </p:cNvSpPr>
            <p:nvPr/>
          </p:nvSpPr>
          <p:spPr bwMode="auto">
            <a:xfrm>
              <a:off x="203" y="3344"/>
              <a:ext cx="148" cy="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39" name="Rectangle 4702"/>
            <p:cNvSpPr>
              <a:spLocks noChangeArrowheads="1"/>
            </p:cNvSpPr>
            <p:nvPr/>
          </p:nvSpPr>
          <p:spPr bwMode="auto">
            <a:xfrm>
              <a:off x="203" y="3345"/>
              <a:ext cx="148" cy="1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0" name="Rectangle 4703"/>
            <p:cNvSpPr>
              <a:spLocks noChangeArrowheads="1"/>
            </p:cNvSpPr>
            <p:nvPr/>
          </p:nvSpPr>
          <p:spPr bwMode="auto">
            <a:xfrm>
              <a:off x="203" y="3346"/>
              <a:ext cx="148" cy="1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1" name="Rectangle 4704"/>
            <p:cNvSpPr>
              <a:spLocks noChangeArrowheads="1"/>
            </p:cNvSpPr>
            <p:nvPr/>
          </p:nvSpPr>
          <p:spPr bwMode="auto">
            <a:xfrm>
              <a:off x="204" y="3340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2" name="Rectangle 4705"/>
            <p:cNvSpPr>
              <a:spLocks noChangeArrowheads="1"/>
            </p:cNvSpPr>
            <p:nvPr/>
          </p:nvSpPr>
          <p:spPr bwMode="auto">
            <a:xfrm>
              <a:off x="203" y="334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3" name="Rectangle 4706"/>
            <p:cNvSpPr>
              <a:spLocks noChangeArrowheads="1"/>
            </p:cNvSpPr>
            <p:nvPr/>
          </p:nvSpPr>
          <p:spPr bwMode="auto">
            <a:xfrm>
              <a:off x="205" y="334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4" name="Rectangle 4707"/>
            <p:cNvSpPr>
              <a:spLocks noChangeArrowheads="1"/>
            </p:cNvSpPr>
            <p:nvPr/>
          </p:nvSpPr>
          <p:spPr bwMode="auto">
            <a:xfrm>
              <a:off x="207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5" name="Rectangle 4708"/>
            <p:cNvSpPr>
              <a:spLocks noChangeArrowheads="1"/>
            </p:cNvSpPr>
            <p:nvPr/>
          </p:nvSpPr>
          <p:spPr bwMode="auto">
            <a:xfrm>
              <a:off x="209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6" name="Rectangle 4709"/>
            <p:cNvSpPr>
              <a:spLocks noChangeArrowheads="1"/>
            </p:cNvSpPr>
            <p:nvPr/>
          </p:nvSpPr>
          <p:spPr bwMode="auto">
            <a:xfrm>
              <a:off x="211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7" name="Rectangle 4710"/>
            <p:cNvSpPr>
              <a:spLocks noChangeArrowheads="1"/>
            </p:cNvSpPr>
            <p:nvPr/>
          </p:nvSpPr>
          <p:spPr bwMode="auto">
            <a:xfrm>
              <a:off x="213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8" name="Rectangle 4711"/>
            <p:cNvSpPr>
              <a:spLocks noChangeArrowheads="1"/>
            </p:cNvSpPr>
            <p:nvPr/>
          </p:nvSpPr>
          <p:spPr bwMode="auto">
            <a:xfrm>
              <a:off x="215" y="3346"/>
              <a:ext cx="1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49" name="Rectangle 4712"/>
            <p:cNvSpPr>
              <a:spLocks noChangeArrowheads="1"/>
            </p:cNvSpPr>
            <p:nvPr/>
          </p:nvSpPr>
          <p:spPr bwMode="auto">
            <a:xfrm>
              <a:off x="216" y="334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0" name="Rectangle 4713"/>
            <p:cNvSpPr>
              <a:spLocks noChangeArrowheads="1"/>
            </p:cNvSpPr>
            <p:nvPr/>
          </p:nvSpPr>
          <p:spPr bwMode="auto">
            <a:xfrm>
              <a:off x="219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1" name="Rectangle 4714"/>
            <p:cNvSpPr>
              <a:spLocks noChangeArrowheads="1"/>
            </p:cNvSpPr>
            <p:nvPr/>
          </p:nvSpPr>
          <p:spPr bwMode="auto">
            <a:xfrm>
              <a:off x="221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2" name="Rectangle 4715"/>
            <p:cNvSpPr>
              <a:spLocks noChangeArrowheads="1"/>
            </p:cNvSpPr>
            <p:nvPr/>
          </p:nvSpPr>
          <p:spPr bwMode="auto">
            <a:xfrm>
              <a:off x="223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3" name="Rectangle 4716"/>
            <p:cNvSpPr>
              <a:spLocks noChangeArrowheads="1"/>
            </p:cNvSpPr>
            <p:nvPr/>
          </p:nvSpPr>
          <p:spPr bwMode="auto">
            <a:xfrm>
              <a:off x="225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4" name="Rectangle 4717"/>
            <p:cNvSpPr>
              <a:spLocks noChangeArrowheads="1"/>
            </p:cNvSpPr>
            <p:nvPr/>
          </p:nvSpPr>
          <p:spPr bwMode="auto">
            <a:xfrm>
              <a:off x="227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5" name="Rectangle 4718"/>
            <p:cNvSpPr>
              <a:spLocks noChangeArrowheads="1"/>
            </p:cNvSpPr>
            <p:nvPr/>
          </p:nvSpPr>
          <p:spPr bwMode="auto">
            <a:xfrm>
              <a:off x="228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6" name="Rectangle 4719"/>
            <p:cNvSpPr>
              <a:spLocks noChangeArrowheads="1"/>
            </p:cNvSpPr>
            <p:nvPr/>
          </p:nvSpPr>
          <p:spPr bwMode="auto">
            <a:xfrm>
              <a:off x="230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7" name="Rectangle 4720"/>
            <p:cNvSpPr>
              <a:spLocks noChangeArrowheads="1"/>
            </p:cNvSpPr>
            <p:nvPr/>
          </p:nvSpPr>
          <p:spPr bwMode="auto">
            <a:xfrm>
              <a:off x="232" y="334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8" name="Rectangle 4721"/>
            <p:cNvSpPr>
              <a:spLocks noChangeArrowheads="1"/>
            </p:cNvSpPr>
            <p:nvPr/>
          </p:nvSpPr>
          <p:spPr bwMode="auto">
            <a:xfrm>
              <a:off x="234" y="334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59" name="Rectangle 4722"/>
            <p:cNvSpPr>
              <a:spLocks noChangeArrowheads="1"/>
            </p:cNvSpPr>
            <p:nvPr/>
          </p:nvSpPr>
          <p:spPr bwMode="auto">
            <a:xfrm>
              <a:off x="236" y="3346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0" name="Rectangle 4723"/>
            <p:cNvSpPr>
              <a:spLocks noChangeArrowheads="1"/>
            </p:cNvSpPr>
            <p:nvPr/>
          </p:nvSpPr>
          <p:spPr bwMode="auto">
            <a:xfrm>
              <a:off x="239" y="3346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1" name="Rectangle 4724"/>
            <p:cNvSpPr>
              <a:spLocks noChangeArrowheads="1"/>
            </p:cNvSpPr>
            <p:nvPr/>
          </p:nvSpPr>
          <p:spPr bwMode="auto">
            <a:xfrm>
              <a:off x="240" y="334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2" name="Rectangle 4725"/>
            <p:cNvSpPr>
              <a:spLocks noChangeArrowheads="1"/>
            </p:cNvSpPr>
            <p:nvPr/>
          </p:nvSpPr>
          <p:spPr bwMode="auto">
            <a:xfrm>
              <a:off x="242" y="334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3" name="Rectangle 4726"/>
            <p:cNvSpPr>
              <a:spLocks noChangeArrowheads="1"/>
            </p:cNvSpPr>
            <p:nvPr/>
          </p:nvSpPr>
          <p:spPr bwMode="auto">
            <a:xfrm>
              <a:off x="244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4" name="Rectangle 4727"/>
            <p:cNvSpPr>
              <a:spLocks noChangeArrowheads="1"/>
            </p:cNvSpPr>
            <p:nvPr/>
          </p:nvSpPr>
          <p:spPr bwMode="auto">
            <a:xfrm>
              <a:off x="246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5" name="Rectangle 4728"/>
            <p:cNvSpPr>
              <a:spLocks noChangeArrowheads="1"/>
            </p:cNvSpPr>
            <p:nvPr/>
          </p:nvSpPr>
          <p:spPr bwMode="auto">
            <a:xfrm>
              <a:off x="248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6" name="Rectangle 4729"/>
            <p:cNvSpPr>
              <a:spLocks noChangeArrowheads="1"/>
            </p:cNvSpPr>
            <p:nvPr/>
          </p:nvSpPr>
          <p:spPr bwMode="auto">
            <a:xfrm>
              <a:off x="250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7" name="Rectangle 4730"/>
            <p:cNvSpPr>
              <a:spLocks noChangeArrowheads="1"/>
            </p:cNvSpPr>
            <p:nvPr/>
          </p:nvSpPr>
          <p:spPr bwMode="auto">
            <a:xfrm>
              <a:off x="252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8" name="Rectangle 4731"/>
            <p:cNvSpPr>
              <a:spLocks noChangeArrowheads="1"/>
            </p:cNvSpPr>
            <p:nvPr/>
          </p:nvSpPr>
          <p:spPr bwMode="auto">
            <a:xfrm>
              <a:off x="254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69" name="Rectangle 4732"/>
            <p:cNvSpPr>
              <a:spLocks noChangeArrowheads="1"/>
            </p:cNvSpPr>
            <p:nvPr/>
          </p:nvSpPr>
          <p:spPr bwMode="auto">
            <a:xfrm>
              <a:off x="256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0" name="Rectangle 4733"/>
            <p:cNvSpPr>
              <a:spLocks noChangeArrowheads="1"/>
            </p:cNvSpPr>
            <p:nvPr/>
          </p:nvSpPr>
          <p:spPr bwMode="auto">
            <a:xfrm>
              <a:off x="258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1" name="Rectangle 4734"/>
            <p:cNvSpPr>
              <a:spLocks noChangeArrowheads="1"/>
            </p:cNvSpPr>
            <p:nvPr/>
          </p:nvSpPr>
          <p:spPr bwMode="auto">
            <a:xfrm>
              <a:off x="260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2" name="Rectangle 4735"/>
            <p:cNvSpPr>
              <a:spLocks noChangeArrowheads="1"/>
            </p:cNvSpPr>
            <p:nvPr/>
          </p:nvSpPr>
          <p:spPr bwMode="auto">
            <a:xfrm>
              <a:off x="262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3" name="Rectangle 4736"/>
            <p:cNvSpPr>
              <a:spLocks noChangeArrowheads="1"/>
            </p:cNvSpPr>
            <p:nvPr/>
          </p:nvSpPr>
          <p:spPr bwMode="auto">
            <a:xfrm>
              <a:off x="264" y="334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4" name="Rectangle 4737"/>
            <p:cNvSpPr>
              <a:spLocks noChangeArrowheads="1"/>
            </p:cNvSpPr>
            <p:nvPr/>
          </p:nvSpPr>
          <p:spPr bwMode="auto">
            <a:xfrm>
              <a:off x="266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5" name="Rectangle 4738"/>
            <p:cNvSpPr>
              <a:spLocks noChangeArrowheads="1"/>
            </p:cNvSpPr>
            <p:nvPr/>
          </p:nvSpPr>
          <p:spPr bwMode="auto">
            <a:xfrm>
              <a:off x="268" y="334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6" name="Rectangle 4739"/>
            <p:cNvSpPr>
              <a:spLocks noChangeArrowheads="1"/>
            </p:cNvSpPr>
            <p:nvPr/>
          </p:nvSpPr>
          <p:spPr bwMode="auto">
            <a:xfrm>
              <a:off x="269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7" name="Rectangle 4740"/>
            <p:cNvSpPr>
              <a:spLocks noChangeArrowheads="1"/>
            </p:cNvSpPr>
            <p:nvPr/>
          </p:nvSpPr>
          <p:spPr bwMode="auto">
            <a:xfrm>
              <a:off x="271" y="334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8" name="Rectangle 4741"/>
            <p:cNvSpPr>
              <a:spLocks noChangeArrowheads="1"/>
            </p:cNvSpPr>
            <p:nvPr/>
          </p:nvSpPr>
          <p:spPr bwMode="auto">
            <a:xfrm>
              <a:off x="273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79" name="Rectangle 4742"/>
            <p:cNvSpPr>
              <a:spLocks noChangeArrowheads="1"/>
            </p:cNvSpPr>
            <p:nvPr/>
          </p:nvSpPr>
          <p:spPr bwMode="auto">
            <a:xfrm>
              <a:off x="275" y="3346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0" name="Rectangle 4743"/>
            <p:cNvSpPr>
              <a:spLocks noChangeArrowheads="1"/>
            </p:cNvSpPr>
            <p:nvPr/>
          </p:nvSpPr>
          <p:spPr bwMode="auto">
            <a:xfrm>
              <a:off x="278" y="334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1" name="Rectangle 4744"/>
            <p:cNvSpPr>
              <a:spLocks noChangeArrowheads="1"/>
            </p:cNvSpPr>
            <p:nvPr/>
          </p:nvSpPr>
          <p:spPr bwMode="auto">
            <a:xfrm>
              <a:off x="280" y="3346"/>
              <a:ext cx="1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2" name="Rectangle 4745"/>
            <p:cNvSpPr>
              <a:spLocks noChangeArrowheads="1"/>
            </p:cNvSpPr>
            <p:nvPr/>
          </p:nvSpPr>
          <p:spPr bwMode="auto">
            <a:xfrm>
              <a:off x="281" y="334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3" name="Rectangle 4746"/>
            <p:cNvSpPr>
              <a:spLocks noChangeArrowheads="1"/>
            </p:cNvSpPr>
            <p:nvPr/>
          </p:nvSpPr>
          <p:spPr bwMode="auto">
            <a:xfrm>
              <a:off x="283" y="334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4" name="Rectangle 4747"/>
            <p:cNvSpPr>
              <a:spLocks noChangeArrowheads="1"/>
            </p:cNvSpPr>
            <p:nvPr/>
          </p:nvSpPr>
          <p:spPr bwMode="auto">
            <a:xfrm>
              <a:off x="286" y="334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5" name="Rectangle 4748"/>
            <p:cNvSpPr>
              <a:spLocks noChangeArrowheads="1"/>
            </p:cNvSpPr>
            <p:nvPr/>
          </p:nvSpPr>
          <p:spPr bwMode="auto">
            <a:xfrm>
              <a:off x="288" y="334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6" name="Rectangle 4749"/>
            <p:cNvSpPr>
              <a:spLocks noChangeArrowheads="1"/>
            </p:cNvSpPr>
            <p:nvPr/>
          </p:nvSpPr>
          <p:spPr bwMode="auto">
            <a:xfrm>
              <a:off x="290" y="334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7" name="Rectangle 4750"/>
            <p:cNvSpPr>
              <a:spLocks noChangeArrowheads="1"/>
            </p:cNvSpPr>
            <p:nvPr/>
          </p:nvSpPr>
          <p:spPr bwMode="auto">
            <a:xfrm>
              <a:off x="292" y="3346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8" name="Rectangle 4751"/>
            <p:cNvSpPr>
              <a:spLocks noChangeArrowheads="1"/>
            </p:cNvSpPr>
            <p:nvPr/>
          </p:nvSpPr>
          <p:spPr bwMode="auto">
            <a:xfrm>
              <a:off x="293" y="334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89" name="Rectangle 4752"/>
            <p:cNvSpPr>
              <a:spLocks noChangeArrowheads="1"/>
            </p:cNvSpPr>
            <p:nvPr/>
          </p:nvSpPr>
          <p:spPr bwMode="auto">
            <a:xfrm>
              <a:off x="295" y="334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0" name="Rectangle 4753"/>
            <p:cNvSpPr>
              <a:spLocks noChangeArrowheads="1"/>
            </p:cNvSpPr>
            <p:nvPr/>
          </p:nvSpPr>
          <p:spPr bwMode="auto">
            <a:xfrm>
              <a:off x="297" y="334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1" name="Rectangle 4754"/>
            <p:cNvSpPr>
              <a:spLocks noChangeArrowheads="1"/>
            </p:cNvSpPr>
            <p:nvPr/>
          </p:nvSpPr>
          <p:spPr bwMode="auto">
            <a:xfrm>
              <a:off x="299" y="334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2" name="Rectangle 4755"/>
            <p:cNvSpPr>
              <a:spLocks noChangeArrowheads="1"/>
            </p:cNvSpPr>
            <p:nvPr/>
          </p:nvSpPr>
          <p:spPr bwMode="auto">
            <a:xfrm>
              <a:off x="301" y="334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3" name="Rectangle 4756"/>
            <p:cNvSpPr>
              <a:spLocks noChangeArrowheads="1"/>
            </p:cNvSpPr>
            <p:nvPr/>
          </p:nvSpPr>
          <p:spPr bwMode="auto">
            <a:xfrm>
              <a:off x="303" y="334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4" name="Rectangle 4757"/>
            <p:cNvSpPr>
              <a:spLocks noChangeArrowheads="1"/>
            </p:cNvSpPr>
            <p:nvPr/>
          </p:nvSpPr>
          <p:spPr bwMode="auto">
            <a:xfrm>
              <a:off x="305" y="334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5" name="Rectangle 4758"/>
            <p:cNvSpPr>
              <a:spLocks noChangeArrowheads="1"/>
            </p:cNvSpPr>
            <p:nvPr/>
          </p:nvSpPr>
          <p:spPr bwMode="auto">
            <a:xfrm>
              <a:off x="307" y="334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6" name="Rectangle 4759"/>
            <p:cNvSpPr>
              <a:spLocks noChangeArrowheads="1"/>
            </p:cNvSpPr>
            <p:nvPr/>
          </p:nvSpPr>
          <p:spPr bwMode="auto">
            <a:xfrm>
              <a:off x="309" y="334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7" name="Rectangle 4760"/>
            <p:cNvSpPr>
              <a:spLocks noChangeArrowheads="1"/>
            </p:cNvSpPr>
            <p:nvPr/>
          </p:nvSpPr>
          <p:spPr bwMode="auto">
            <a:xfrm>
              <a:off x="311" y="334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8" name="Rectangle 4761"/>
            <p:cNvSpPr>
              <a:spLocks noChangeArrowheads="1"/>
            </p:cNvSpPr>
            <p:nvPr/>
          </p:nvSpPr>
          <p:spPr bwMode="auto">
            <a:xfrm>
              <a:off x="313" y="3346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99" name="Rectangle 4762"/>
            <p:cNvSpPr>
              <a:spLocks noChangeArrowheads="1"/>
            </p:cNvSpPr>
            <p:nvPr/>
          </p:nvSpPr>
          <p:spPr bwMode="auto">
            <a:xfrm>
              <a:off x="314" y="3346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0" name="Rectangle 4763"/>
            <p:cNvSpPr>
              <a:spLocks noChangeArrowheads="1"/>
            </p:cNvSpPr>
            <p:nvPr/>
          </p:nvSpPr>
          <p:spPr bwMode="auto">
            <a:xfrm>
              <a:off x="317" y="334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1" name="Rectangle 4764"/>
            <p:cNvSpPr>
              <a:spLocks noChangeArrowheads="1"/>
            </p:cNvSpPr>
            <p:nvPr/>
          </p:nvSpPr>
          <p:spPr bwMode="auto">
            <a:xfrm>
              <a:off x="319" y="334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2" name="Rectangle 4765"/>
            <p:cNvSpPr>
              <a:spLocks noChangeArrowheads="1"/>
            </p:cNvSpPr>
            <p:nvPr/>
          </p:nvSpPr>
          <p:spPr bwMode="auto">
            <a:xfrm>
              <a:off x="321" y="3346"/>
              <a:ext cx="1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3" name="Rectangle 4766"/>
            <p:cNvSpPr>
              <a:spLocks noChangeArrowheads="1"/>
            </p:cNvSpPr>
            <p:nvPr/>
          </p:nvSpPr>
          <p:spPr bwMode="auto">
            <a:xfrm>
              <a:off x="322" y="334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4" name="Rectangle 4767"/>
            <p:cNvSpPr>
              <a:spLocks noChangeArrowheads="1"/>
            </p:cNvSpPr>
            <p:nvPr/>
          </p:nvSpPr>
          <p:spPr bwMode="auto">
            <a:xfrm>
              <a:off x="325" y="334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5" name="Rectangle 4768"/>
            <p:cNvSpPr>
              <a:spLocks noChangeArrowheads="1"/>
            </p:cNvSpPr>
            <p:nvPr/>
          </p:nvSpPr>
          <p:spPr bwMode="auto">
            <a:xfrm>
              <a:off x="327" y="334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6" name="Rectangle 4769"/>
            <p:cNvSpPr>
              <a:spLocks noChangeArrowheads="1"/>
            </p:cNvSpPr>
            <p:nvPr/>
          </p:nvSpPr>
          <p:spPr bwMode="auto">
            <a:xfrm>
              <a:off x="329" y="3346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7" name="Rectangle 4770"/>
            <p:cNvSpPr>
              <a:spLocks noChangeArrowheads="1"/>
            </p:cNvSpPr>
            <p:nvPr/>
          </p:nvSpPr>
          <p:spPr bwMode="auto">
            <a:xfrm>
              <a:off x="330" y="334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8" name="Rectangle 4771"/>
            <p:cNvSpPr>
              <a:spLocks noChangeArrowheads="1"/>
            </p:cNvSpPr>
            <p:nvPr/>
          </p:nvSpPr>
          <p:spPr bwMode="auto">
            <a:xfrm>
              <a:off x="332" y="334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09" name="Rectangle 4772"/>
            <p:cNvSpPr>
              <a:spLocks noChangeArrowheads="1"/>
            </p:cNvSpPr>
            <p:nvPr/>
          </p:nvSpPr>
          <p:spPr bwMode="auto">
            <a:xfrm>
              <a:off x="334" y="334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0" name="Rectangle 4773"/>
            <p:cNvSpPr>
              <a:spLocks noChangeArrowheads="1"/>
            </p:cNvSpPr>
            <p:nvPr/>
          </p:nvSpPr>
          <p:spPr bwMode="auto">
            <a:xfrm>
              <a:off x="336" y="334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1" name="Rectangle 4774"/>
            <p:cNvSpPr>
              <a:spLocks noChangeArrowheads="1"/>
            </p:cNvSpPr>
            <p:nvPr/>
          </p:nvSpPr>
          <p:spPr bwMode="auto">
            <a:xfrm>
              <a:off x="338" y="334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2" name="Rectangle 4775"/>
            <p:cNvSpPr>
              <a:spLocks noChangeArrowheads="1"/>
            </p:cNvSpPr>
            <p:nvPr/>
          </p:nvSpPr>
          <p:spPr bwMode="auto">
            <a:xfrm>
              <a:off x="340" y="334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3" name="Rectangle 4776"/>
            <p:cNvSpPr>
              <a:spLocks noChangeArrowheads="1"/>
            </p:cNvSpPr>
            <p:nvPr/>
          </p:nvSpPr>
          <p:spPr bwMode="auto">
            <a:xfrm>
              <a:off x="342" y="334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4" name="Rectangle 4777"/>
            <p:cNvSpPr>
              <a:spLocks noChangeArrowheads="1"/>
            </p:cNvSpPr>
            <p:nvPr/>
          </p:nvSpPr>
          <p:spPr bwMode="auto">
            <a:xfrm>
              <a:off x="344" y="334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5" name="Rectangle 4778"/>
            <p:cNvSpPr>
              <a:spLocks noChangeArrowheads="1"/>
            </p:cNvSpPr>
            <p:nvPr/>
          </p:nvSpPr>
          <p:spPr bwMode="auto">
            <a:xfrm>
              <a:off x="346" y="334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6" name="Rectangle 4779"/>
            <p:cNvSpPr>
              <a:spLocks noChangeArrowheads="1"/>
            </p:cNvSpPr>
            <p:nvPr/>
          </p:nvSpPr>
          <p:spPr bwMode="auto">
            <a:xfrm>
              <a:off x="348" y="334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7" name="Rectangle 4780"/>
            <p:cNvSpPr>
              <a:spLocks noChangeArrowheads="1"/>
            </p:cNvSpPr>
            <p:nvPr/>
          </p:nvSpPr>
          <p:spPr bwMode="auto">
            <a:xfrm>
              <a:off x="350" y="3346"/>
              <a:ext cx="1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8" name="Rectangle 4781"/>
            <p:cNvSpPr>
              <a:spLocks noChangeArrowheads="1"/>
            </p:cNvSpPr>
            <p:nvPr/>
          </p:nvSpPr>
          <p:spPr bwMode="auto">
            <a:xfrm>
              <a:off x="204" y="334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19" name="Rectangle 4782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0" name="Rectangle 4783"/>
            <p:cNvSpPr>
              <a:spLocks noChangeArrowheads="1"/>
            </p:cNvSpPr>
            <p:nvPr/>
          </p:nvSpPr>
          <p:spPr bwMode="auto">
            <a:xfrm>
              <a:off x="208" y="3351"/>
              <a:ext cx="32" cy="1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1" name="Rectangle 4784"/>
            <p:cNvSpPr>
              <a:spLocks noChangeArrowheads="1"/>
            </p:cNvSpPr>
            <p:nvPr/>
          </p:nvSpPr>
          <p:spPr bwMode="auto">
            <a:xfrm>
              <a:off x="209" y="3352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2" name="Rectangle 4785"/>
            <p:cNvSpPr>
              <a:spLocks noChangeArrowheads="1"/>
            </p:cNvSpPr>
            <p:nvPr/>
          </p:nvSpPr>
          <p:spPr bwMode="auto">
            <a:xfrm>
              <a:off x="230" y="3352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3" name="Rectangle 4786"/>
            <p:cNvSpPr>
              <a:spLocks noChangeArrowheads="1"/>
            </p:cNvSpPr>
            <p:nvPr/>
          </p:nvSpPr>
          <p:spPr bwMode="auto">
            <a:xfrm>
              <a:off x="209" y="3358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4" name="Rectangle 4787"/>
            <p:cNvSpPr>
              <a:spLocks noChangeArrowheads="1"/>
            </p:cNvSpPr>
            <p:nvPr/>
          </p:nvSpPr>
          <p:spPr bwMode="auto">
            <a:xfrm>
              <a:off x="220" y="3358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5" name="Rectangle 4788"/>
            <p:cNvSpPr>
              <a:spLocks noChangeArrowheads="1"/>
            </p:cNvSpPr>
            <p:nvPr/>
          </p:nvSpPr>
          <p:spPr bwMode="auto">
            <a:xfrm>
              <a:off x="220" y="3352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6" name="Rectangle 4789"/>
            <p:cNvSpPr>
              <a:spLocks noChangeArrowheads="1"/>
            </p:cNvSpPr>
            <p:nvPr/>
          </p:nvSpPr>
          <p:spPr bwMode="auto">
            <a:xfrm>
              <a:off x="230" y="3358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7" name="Freeform 4790"/>
            <p:cNvSpPr>
              <a:spLocks noEditPoints="1"/>
            </p:cNvSpPr>
            <p:nvPr/>
          </p:nvSpPr>
          <p:spPr bwMode="auto">
            <a:xfrm>
              <a:off x="204" y="340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3" y="228"/>
                  </a:lnTo>
                  <a:lnTo>
                    <a:pt x="263" y="224"/>
                  </a:lnTo>
                  <a:lnTo>
                    <a:pt x="296" y="224"/>
                  </a:lnTo>
                  <a:close/>
                  <a:moveTo>
                    <a:pt x="296" y="193"/>
                  </a:moveTo>
                  <a:lnTo>
                    <a:pt x="296" y="197"/>
                  </a:lnTo>
                  <a:lnTo>
                    <a:pt x="263" y="197"/>
                  </a:lnTo>
                  <a:lnTo>
                    <a:pt x="263" y="193"/>
                  </a:lnTo>
                  <a:lnTo>
                    <a:pt x="296" y="193"/>
                  </a:lnTo>
                  <a:close/>
                  <a:moveTo>
                    <a:pt x="296" y="256"/>
                  </a:moveTo>
                  <a:lnTo>
                    <a:pt x="296" y="261"/>
                  </a:lnTo>
                  <a:lnTo>
                    <a:pt x="0" y="261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28" name="Freeform 4791"/>
            <p:cNvSpPr>
              <a:spLocks/>
            </p:cNvSpPr>
            <p:nvPr/>
          </p:nvSpPr>
          <p:spPr bwMode="auto">
            <a:xfrm>
              <a:off x="324" y="3489"/>
              <a:ext cx="24" cy="38"/>
            </a:xfrm>
            <a:custGeom>
              <a:avLst/>
              <a:gdLst>
                <a:gd name="T0" fmla="*/ 0 w 50"/>
                <a:gd name="T1" fmla="*/ 0 h 75"/>
                <a:gd name="T2" fmla="*/ 0 w 50"/>
                <a:gd name="T3" fmla="*/ 0 h 75"/>
                <a:gd name="T4" fmla="*/ 0 w 50"/>
                <a:gd name="T5" fmla="*/ 1 h 75"/>
                <a:gd name="T6" fmla="*/ 0 w 50"/>
                <a:gd name="T7" fmla="*/ 1 h 75"/>
                <a:gd name="T8" fmla="*/ 0 w 50"/>
                <a:gd name="T9" fmla="*/ 1 h 75"/>
                <a:gd name="T10" fmla="*/ 0 w 50"/>
                <a:gd name="T11" fmla="*/ 1 h 75"/>
                <a:gd name="T12" fmla="*/ 0 w 50"/>
                <a:gd name="T13" fmla="*/ 1 h 75"/>
                <a:gd name="T14" fmla="*/ 0 w 50"/>
                <a:gd name="T15" fmla="*/ 1 h 75"/>
                <a:gd name="T16" fmla="*/ 0 w 50"/>
                <a:gd name="T17" fmla="*/ 1 h 75"/>
                <a:gd name="T18" fmla="*/ 0 w 50"/>
                <a:gd name="T19" fmla="*/ 1 h 75"/>
                <a:gd name="T20" fmla="*/ 0 w 50"/>
                <a:gd name="T21" fmla="*/ 1 h 75"/>
                <a:gd name="T22" fmla="*/ 0 w 50"/>
                <a:gd name="T23" fmla="*/ 1 h 75"/>
                <a:gd name="T24" fmla="*/ 0 w 50"/>
                <a:gd name="T25" fmla="*/ 1 h 75"/>
                <a:gd name="T26" fmla="*/ 0 w 50"/>
                <a:gd name="T27" fmla="*/ 1 h 75"/>
                <a:gd name="T28" fmla="*/ 0 w 50"/>
                <a:gd name="T29" fmla="*/ 1 h 75"/>
                <a:gd name="T30" fmla="*/ 0 w 50"/>
                <a:gd name="T31" fmla="*/ 1 h 75"/>
                <a:gd name="T32" fmla="*/ 0 w 50"/>
                <a:gd name="T33" fmla="*/ 1 h 75"/>
                <a:gd name="T34" fmla="*/ 0 w 50"/>
                <a:gd name="T35" fmla="*/ 1 h 75"/>
                <a:gd name="T36" fmla="*/ 0 w 50"/>
                <a:gd name="T37" fmla="*/ 1 h 75"/>
                <a:gd name="T38" fmla="*/ 0 w 50"/>
                <a:gd name="T39" fmla="*/ 1 h 75"/>
                <a:gd name="T40" fmla="*/ 0 w 50"/>
                <a:gd name="T41" fmla="*/ 1 h 75"/>
                <a:gd name="T42" fmla="*/ 0 w 50"/>
                <a:gd name="T43" fmla="*/ 1 h 75"/>
                <a:gd name="T44" fmla="*/ 0 w 50"/>
                <a:gd name="T45" fmla="*/ 1 h 75"/>
                <a:gd name="T46" fmla="*/ 0 w 50"/>
                <a:gd name="T47" fmla="*/ 1 h 75"/>
                <a:gd name="T48" fmla="*/ 0 w 50"/>
                <a:gd name="T49" fmla="*/ 1 h 75"/>
                <a:gd name="T50" fmla="*/ 0 w 50"/>
                <a:gd name="T51" fmla="*/ 1 h 75"/>
                <a:gd name="T52" fmla="*/ 0 w 50"/>
                <a:gd name="T53" fmla="*/ 1 h 75"/>
                <a:gd name="T54" fmla="*/ 0 w 50"/>
                <a:gd name="T55" fmla="*/ 1 h 75"/>
                <a:gd name="T56" fmla="*/ 0 w 50"/>
                <a:gd name="T57" fmla="*/ 1 h 75"/>
                <a:gd name="T58" fmla="*/ 0 w 50"/>
                <a:gd name="T59" fmla="*/ 1 h 75"/>
                <a:gd name="T60" fmla="*/ 0 w 50"/>
                <a:gd name="T61" fmla="*/ 1 h 75"/>
                <a:gd name="T62" fmla="*/ 0 w 50"/>
                <a:gd name="T63" fmla="*/ 1 h 75"/>
                <a:gd name="T64" fmla="*/ 0 w 50"/>
                <a:gd name="T65" fmla="*/ 1 h 75"/>
                <a:gd name="T66" fmla="*/ 0 w 50"/>
                <a:gd name="T67" fmla="*/ 1 h 75"/>
                <a:gd name="T68" fmla="*/ 0 w 50"/>
                <a:gd name="T69" fmla="*/ 1 h 75"/>
                <a:gd name="T70" fmla="*/ 0 w 50"/>
                <a:gd name="T71" fmla="*/ 1 h 75"/>
                <a:gd name="T72" fmla="*/ 0 w 50"/>
                <a:gd name="T73" fmla="*/ 1 h 75"/>
                <a:gd name="T74" fmla="*/ 0 w 50"/>
                <a:gd name="T75" fmla="*/ 1 h 75"/>
                <a:gd name="T76" fmla="*/ 0 w 50"/>
                <a:gd name="T77" fmla="*/ 1 h 75"/>
                <a:gd name="T78" fmla="*/ 0 w 50"/>
                <a:gd name="T79" fmla="*/ 1 h 75"/>
                <a:gd name="T80" fmla="*/ 0 w 50"/>
                <a:gd name="T81" fmla="*/ 1 h 75"/>
                <a:gd name="T82" fmla="*/ 0 w 50"/>
                <a:gd name="T83" fmla="*/ 1 h 75"/>
                <a:gd name="T84" fmla="*/ 0 w 50"/>
                <a:gd name="T85" fmla="*/ 1 h 75"/>
                <a:gd name="T86" fmla="*/ 0 w 50"/>
                <a:gd name="T87" fmla="*/ 1 h 75"/>
                <a:gd name="T88" fmla="*/ 0 w 50"/>
                <a:gd name="T89" fmla="*/ 0 h 75"/>
                <a:gd name="T90" fmla="*/ 0 w 50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0"/>
                <a:gd name="T139" fmla="*/ 0 h 75"/>
                <a:gd name="T140" fmla="*/ 50 w 50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0" h="75">
                  <a:moveTo>
                    <a:pt x="24" y="0"/>
                  </a:moveTo>
                  <a:lnTo>
                    <a:pt x="22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2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3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2" y="69"/>
                  </a:lnTo>
                  <a:lnTo>
                    <a:pt x="13" y="70"/>
                  </a:lnTo>
                  <a:lnTo>
                    <a:pt x="16" y="73"/>
                  </a:lnTo>
                  <a:lnTo>
                    <a:pt x="18" y="74"/>
                  </a:lnTo>
                  <a:lnTo>
                    <a:pt x="19" y="74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7" y="75"/>
                  </a:lnTo>
                  <a:lnTo>
                    <a:pt x="29" y="74"/>
                  </a:lnTo>
                  <a:lnTo>
                    <a:pt x="32" y="74"/>
                  </a:lnTo>
                  <a:lnTo>
                    <a:pt x="34" y="73"/>
                  </a:lnTo>
                  <a:lnTo>
                    <a:pt x="37" y="70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6" y="59"/>
                  </a:lnTo>
                  <a:lnTo>
                    <a:pt x="47" y="53"/>
                  </a:lnTo>
                  <a:lnTo>
                    <a:pt x="50" y="45"/>
                  </a:lnTo>
                  <a:lnTo>
                    <a:pt x="50" y="37"/>
                  </a:lnTo>
                  <a:lnTo>
                    <a:pt x="50" y="30"/>
                  </a:lnTo>
                  <a:lnTo>
                    <a:pt x="47" y="24"/>
                  </a:lnTo>
                  <a:lnTo>
                    <a:pt x="46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29" name="Picture 4792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" y="348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0" name="Rectangle 4793"/>
            <p:cNvSpPr>
              <a:spLocks noChangeArrowheads="1"/>
            </p:cNvSpPr>
            <p:nvPr/>
          </p:nvSpPr>
          <p:spPr bwMode="auto">
            <a:xfrm>
              <a:off x="336" y="3368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1" name="Rectangle 4794"/>
            <p:cNvSpPr>
              <a:spLocks noChangeArrowheads="1"/>
            </p:cNvSpPr>
            <p:nvPr/>
          </p:nvSpPr>
          <p:spPr bwMode="auto">
            <a:xfrm>
              <a:off x="334" y="3368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2" name="Freeform 4795"/>
            <p:cNvSpPr>
              <a:spLocks/>
            </p:cNvSpPr>
            <p:nvPr/>
          </p:nvSpPr>
          <p:spPr bwMode="auto">
            <a:xfrm>
              <a:off x="329" y="354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3"/>
                  </a:moveTo>
                  <a:lnTo>
                    <a:pt x="0" y="10"/>
                  </a:lnTo>
                  <a:lnTo>
                    <a:pt x="1" y="8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8"/>
                  </a:lnTo>
                  <a:lnTo>
                    <a:pt x="26" y="10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5" y="18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4"/>
                  </a:lnTo>
                  <a:lnTo>
                    <a:pt x="17" y="26"/>
                  </a:lnTo>
                  <a:lnTo>
                    <a:pt x="15" y="27"/>
                  </a:lnTo>
                  <a:lnTo>
                    <a:pt x="12" y="27"/>
                  </a:lnTo>
                  <a:lnTo>
                    <a:pt x="10" y="27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3" name="Picture 4796"/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4" name="Picture 4797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354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5" name="Freeform 4798"/>
            <p:cNvSpPr>
              <a:spLocks/>
            </p:cNvSpPr>
            <p:nvPr/>
          </p:nvSpPr>
          <p:spPr bwMode="auto">
            <a:xfrm>
              <a:off x="332" y="3544"/>
              <a:ext cx="8" cy="7"/>
            </a:xfrm>
            <a:custGeom>
              <a:avLst/>
              <a:gdLst>
                <a:gd name="T0" fmla="*/ 0 w 16"/>
                <a:gd name="T1" fmla="*/ 0 h 16"/>
                <a:gd name="T2" fmla="*/ 0 w 16"/>
                <a:gd name="T3" fmla="*/ 0 h 16"/>
                <a:gd name="T4" fmla="*/ 1 w 16"/>
                <a:gd name="T5" fmla="*/ 0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0 h 16"/>
                <a:gd name="T18" fmla="*/ 1 w 16"/>
                <a:gd name="T19" fmla="*/ 0 h 16"/>
                <a:gd name="T20" fmla="*/ 1 w 16"/>
                <a:gd name="T21" fmla="*/ 0 h 16"/>
                <a:gd name="T22" fmla="*/ 1 w 16"/>
                <a:gd name="T23" fmla="*/ 0 h 16"/>
                <a:gd name="T24" fmla="*/ 1 w 16"/>
                <a:gd name="T25" fmla="*/ 0 h 16"/>
                <a:gd name="T26" fmla="*/ 1 w 16"/>
                <a:gd name="T27" fmla="*/ 0 h 16"/>
                <a:gd name="T28" fmla="*/ 1 w 16"/>
                <a:gd name="T29" fmla="*/ 0 h 16"/>
                <a:gd name="T30" fmla="*/ 1 w 16"/>
                <a:gd name="T31" fmla="*/ 0 h 16"/>
                <a:gd name="T32" fmla="*/ 1 w 16"/>
                <a:gd name="T33" fmla="*/ 0 h 16"/>
                <a:gd name="T34" fmla="*/ 1 w 16"/>
                <a:gd name="T35" fmla="*/ 0 h 16"/>
                <a:gd name="T36" fmla="*/ 1 w 16"/>
                <a:gd name="T37" fmla="*/ 0 h 16"/>
                <a:gd name="T38" fmla="*/ 1 w 16"/>
                <a:gd name="T39" fmla="*/ 0 h 16"/>
                <a:gd name="T40" fmla="*/ 1 w 16"/>
                <a:gd name="T41" fmla="*/ 0 h 16"/>
                <a:gd name="T42" fmla="*/ 1 w 16"/>
                <a:gd name="T43" fmla="*/ 0 h 16"/>
                <a:gd name="T44" fmla="*/ 0 w 16"/>
                <a:gd name="T45" fmla="*/ 0 h 16"/>
                <a:gd name="T46" fmla="*/ 0 w 16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6"/>
                <a:gd name="T73" fmla="*/ 0 h 16"/>
                <a:gd name="T74" fmla="*/ 16 w 16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6" h="16">
                  <a:moveTo>
                    <a:pt x="0" y="8"/>
                  </a:moveTo>
                  <a:lnTo>
                    <a:pt x="0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2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936" name="Picture 479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937" name="Picture 4800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54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938" name="Freeform 4801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39" name="Freeform 4802"/>
            <p:cNvSpPr>
              <a:spLocks/>
            </p:cNvSpPr>
            <p:nvPr/>
          </p:nvSpPr>
          <p:spPr bwMode="auto">
            <a:xfrm>
              <a:off x="334" y="354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0" name="Freeform 4803"/>
            <p:cNvSpPr>
              <a:spLocks/>
            </p:cNvSpPr>
            <p:nvPr/>
          </p:nvSpPr>
          <p:spPr bwMode="auto">
            <a:xfrm>
              <a:off x="189" y="3296"/>
              <a:ext cx="209" cy="289"/>
            </a:xfrm>
            <a:custGeom>
              <a:avLst/>
              <a:gdLst>
                <a:gd name="T0" fmla="*/ 1 w 417"/>
                <a:gd name="T1" fmla="*/ 2 h 576"/>
                <a:gd name="T2" fmla="*/ 1 w 417"/>
                <a:gd name="T3" fmla="*/ 2 h 576"/>
                <a:gd name="T4" fmla="*/ 0 w 417"/>
                <a:gd name="T5" fmla="*/ 2 h 576"/>
                <a:gd name="T6" fmla="*/ 0 w 417"/>
                <a:gd name="T7" fmla="*/ 1 h 576"/>
                <a:gd name="T8" fmla="*/ 1 w 417"/>
                <a:gd name="T9" fmla="*/ 0 h 576"/>
                <a:gd name="T10" fmla="*/ 1 w 417"/>
                <a:gd name="T11" fmla="*/ 0 h 576"/>
                <a:gd name="T12" fmla="*/ 1 w 417"/>
                <a:gd name="T13" fmla="*/ 1 h 576"/>
                <a:gd name="T14" fmla="*/ 1 w 417"/>
                <a:gd name="T15" fmla="*/ 1 h 576"/>
                <a:gd name="T16" fmla="*/ 1 w 417"/>
                <a:gd name="T17" fmla="*/ 2 h 576"/>
                <a:gd name="T18" fmla="*/ 1 w 417"/>
                <a:gd name="T19" fmla="*/ 2 h 576"/>
                <a:gd name="T20" fmla="*/ 1 w 417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6"/>
                <a:gd name="T35" fmla="*/ 417 w 417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4"/>
                  </a:lnTo>
                  <a:lnTo>
                    <a:pt x="408" y="512"/>
                  </a:lnTo>
                  <a:lnTo>
                    <a:pt x="345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1" name="Rectangle 4804"/>
            <p:cNvSpPr>
              <a:spLocks noChangeArrowheads="1"/>
            </p:cNvSpPr>
            <p:nvPr/>
          </p:nvSpPr>
          <p:spPr bwMode="auto">
            <a:xfrm>
              <a:off x="244" y="3600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942" name="Freeform 4805"/>
            <p:cNvSpPr>
              <a:spLocks noEditPoints="1"/>
            </p:cNvSpPr>
            <p:nvPr/>
          </p:nvSpPr>
          <p:spPr bwMode="auto">
            <a:xfrm>
              <a:off x="945" y="4006"/>
              <a:ext cx="196" cy="41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3" name="Freeform 4806"/>
            <p:cNvSpPr>
              <a:spLocks/>
            </p:cNvSpPr>
            <p:nvPr/>
          </p:nvSpPr>
          <p:spPr bwMode="auto">
            <a:xfrm>
              <a:off x="1113" y="3758"/>
              <a:ext cx="32" cy="280"/>
            </a:xfrm>
            <a:custGeom>
              <a:avLst/>
              <a:gdLst>
                <a:gd name="T0" fmla="*/ 0 w 63"/>
                <a:gd name="T1" fmla="*/ 2 h 560"/>
                <a:gd name="T2" fmla="*/ 1 w 63"/>
                <a:gd name="T3" fmla="*/ 1 h 560"/>
                <a:gd name="T4" fmla="*/ 1 w 63"/>
                <a:gd name="T5" fmla="*/ 0 h 560"/>
                <a:gd name="T6" fmla="*/ 0 w 63"/>
                <a:gd name="T7" fmla="*/ 1 h 560"/>
                <a:gd name="T8" fmla="*/ 0 w 63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60"/>
                <a:gd name="T17" fmla="*/ 63 w 63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60">
                  <a:moveTo>
                    <a:pt x="0" y="560"/>
                  </a:moveTo>
                  <a:lnTo>
                    <a:pt x="63" y="496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4" name="Freeform 4807"/>
            <p:cNvSpPr>
              <a:spLocks/>
            </p:cNvSpPr>
            <p:nvPr/>
          </p:nvSpPr>
          <p:spPr bwMode="auto">
            <a:xfrm>
              <a:off x="936" y="3758"/>
              <a:ext cx="209" cy="32"/>
            </a:xfrm>
            <a:custGeom>
              <a:avLst/>
              <a:gdLst>
                <a:gd name="T0" fmla="*/ 0 w 416"/>
                <a:gd name="T1" fmla="*/ 1 h 63"/>
                <a:gd name="T2" fmla="*/ 1 w 416"/>
                <a:gd name="T3" fmla="*/ 0 h 63"/>
                <a:gd name="T4" fmla="*/ 1 w 416"/>
                <a:gd name="T5" fmla="*/ 0 h 63"/>
                <a:gd name="T6" fmla="*/ 1 w 416"/>
                <a:gd name="T7" fmla="*/ 1 h 63"/>
                <a:gd name="T8" fmla="*/ 0 w 416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3"/>
                <a:gd name="T17" fmla="*/ 416 w 416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3">
                  <a:moveTo>
                    <a:pt x="0" y="63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3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5" name="Rectangle 4808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6" name="Rectangle 4809"/>
            <p:cNvSpPr>
              <a:spLocks noChangeArrowheads="1"/>
            </p:cNvSpPr>
            <p:nvPr/>
          </p:nvSpPr>
          <p:spPr bwMode="auto">
            <a:xfrm>
              <a:off x="936" y="3790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7" name="Rectangle 4810"/>
            <p:cNvSpPr>
              <a:spLocks noChangeArrowheads="1"/>
            </p:cNvSpPr>
            <p:nvPr/>
          </p:nvSpPr>
          <p:spPr bwMode="auto">
            <a:xfrm>
              <a:off x="950" y="3864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8" name="Rectangle 4811"/>
            <p:cNvSpPr>
              <a:spLocks noChangeArrowheads="1"/>
            </p:cNvSpPr>
            <p:nvPr/>
          </p:nvSpPr>
          <p:spPr bwMode="auto">
            <a:xfrm>
              <a:off x="950" y="3864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49" name="Rectangle 4812"/>
            <p:cNvSpPr>
              <a:spLocks noChangeArrowheads="1"/>
            </p:cNvSpPr>
            <p:nvPr/>
          </p:nvSpPr>
          <p:spPr bwMode="auto">
            <a:xfrm>
              <a:off x="950" y="3872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0" name="Rectangle 4813"/>
            <p:cNvSpPr>
              <a:spLocks noChangeArrowheads="1"/>
            </p:cNvSpPr>
            <p:nvPr/>
          </p:nvSpPr>
          <p:spPr bwMode="auto">
            <a:xfrm>
              <a:off x="950" y="3879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1" name="Rectangle 4814"/>
            <p:cNvSpPr>
              <a:spLocks noChangeArrowheads="1"/>
            </p:cNvSpPr>
            <p:nvPr/>
          </p:nvSpPr>
          <p:spPr bwMode="auto">
            <a:xfrm>
              <a:off x="950" y="3887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2" name="Rectangle 4815"/>
            <p:cNvSpPr>
              <a:spLocks noChangeArrowheads="1"/>
            </p:cNvSpPr>
            <p:nvPr/>
          </p:nvSpPr>
          <p:spPr bwMode="auto">
            <a:xfrm>
              <a:off x="950" y="3896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53" name="Rectangle 4816"/>
            <p:cNvSpPr>
              <a:spLocks noChangeArrowheads="1"/>
            </p:cNvSpPr>
            <p:nvPr/>
          </p:nvSpPr>
          <p:spPr bwMode="auto">
            <a:xfrm>
              <a:off x="950" y="3903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0" name="Group 4817"/>
          <p:cNvGrpSpPr>
            <a:grpSpLocks/>
          </p:cNvGrpSpPr>
          <p:nvPr/>
        </p:nvGrpSpPr>
        <p:grpSpPr bwMode="auto">
          <a:xfrm>
            <a:off x="1485900" y="5965825"/>
            <a:ext cx="3402013" cy="665163"/>
            <a:chOff x="936" y="3758"/>
            <a:chExt cx="2143" cy="419"/>
          </a:xfrm>
        </p:grpSpPr>
        <p:sp>
          <p:nvSpPr>
            <p:cNvPr id="209554" name="Rectangle 4818"/>
            <p:cNvSpPr>
              <a:spLocks noChangeArrowheads="1"/>
            </p:cNvSpPr>
            <p:nvPr/>
          </p:nvSpPr>
          <p:spPr bwMode="auto">
            <a:xfrm>
              <a:off x="950" y="3912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5" name="Rectangle 4819"/>
            <p:cNvSpPr>
              <a:spLocks noChangeArrowheads="1"/>
            </p:cNvSpPr>
            <p:nvPr/>
          </p:nvSpPr>
          <p:spPr bwMode="auto">
            <a:xfrm>
              <a:off x="950" y="3922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6" name="Rectangle 4820"/>
            <p:cNvSpPr>
              <a:spLocks noChangeArrowheads="1"/>
            </p:cNvSpPr>
            <p:nvPr/>
          </p:nvSpPr>
          <p:spPr bwMode="auto">
            <a:xfrm>
              <a:off x="950" y="3929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7" name="Rectangle 4821"/>
            <p:cNvSpPr>
              <a:spLocks noChangeArrowheads="1"/>
            </p:cNvSpPr>
            <p:nvPr/>
          </p:nvSpPr>
          <p:spPr bwMode="auto">
            <a:xfrm>
              <a:off x="950" y="3937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8" name="Rectangle 4822"/>
            <p:cNvSpPr>
              <a:spLocks noChangeArrowheads="1"/>
            </p:cNvSpPr>
            <p:nvPr/>
          </p:nvSpPr>
          <p:spPr bwMode="auto">
            <a:xfrm>
              <a:off x="950" y="3947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9" name="Rectangle 4823"/>
            <p:cNvSpPr>
              <a:spLocks noChangeArrowheads="1"/>
            </p:cNvSpPr>
            <p:nvPr/>
          </p:nvSpPr>
          <p:spPr bwMode="auto">
            <a:xfrm>
              <a:off x="950" y="3956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0" name="Rectangle 4824"/>
            <p:cNvSpPr>
              <a:spLocks noChangeArrowheads="1"/>
            </p:cNvSpPr>
            <p:nvPr/>
          </p:nvSpPr>
          <p:spPr bwMode="auto">
            <a:xfrm>
              <a:off x="950" y="3963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1" name="Rectangle 4825"/>
            <p:cNvSpPr>
              <a:spLocks noChangeArrowheads="1"/>
            </p:cNvSpPr>
            <p:nvPr/>
          </p:nvSpPr>
          <p:spPr bwMode="auto">
            <a:xfrm>
              <a:off x="950" y="3972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2" name="Rectangle 4826"/>
            <p:cNvSpPr>
              <a:spLocks noChangeArrowheads="1"/>
            </p:cNvSpPr>
            <p:nvPr/>
          </p:nvSpPr>
          <p:spPr bwMode="auto">
            <a:xfrm>
              <a:off x="950" y="3980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3" name="Rectangle 4827"/>
            <p:cNvSpPr>
              <a:spLocks noChangeArrowheads="1"/>
            </p:cNvSpPr>
            <p:nvPr/>
          </p:nvSpPr>
          <p:spPr bwMode="auto">
            <a:xfrm>
              <a:off x="950" y="3987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4" name="Rectangle 4828"/>
            <p:cNvSpPr>
              <a:spLocks noChangeArrowheads="1"/>
            </p:cNvSpPr>
            <p:nvPr/>
          </p:nvSpPr>
          <p:spPr bwMode="auto">
            <a:xfrm>
              <a:off x="950" y="3997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5" name="Rectangle 4829"/>
            <p:cNvSpPr>
              <a:spLocks noChangeArrowheads="1"/>
            </p:cNvSpPr>
            <p:nvPr/>
          </p:nvSpPr>
          <p:spPr bwMode="auto">
            <a:xfrm>
              <a:off x="950" y="4006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6" name="Rectangle 4830"/>
            <p:cNvSpPr>
              <a:spLocks noChangeArrowheads="1"/>
            </p:cNvSpPr>
            <p:nvPr/>
          </p:nvSpPr>
          <p:spPr bwMode="auto">
            <a:xfrm>
              <a:off x="950" y="4013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7" name="Rectangle 4831"/>
            <p:cNvSpPr>
              <a:spLocks noChangeArrowheads="1"/>
            </p:cNvSpPr>
            <p:nvPr/>
          </p:nvSpPr>
          <p:spPr bwMode="auto">
            <a:xfrm>
              <a:off x="950" y="4022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8" name="Rectangle 4832"/>
            <p:cNvSpPr>
              <a:spLocks noChangeArrowheads="1"/>
            </p:cNvSpPr>
            <p:nvPr/>
          </p:nvSpPr>
          <p:spPr bwMode="auto">
            <a:xfrm>
              <a:off x="950" y="3945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69" name="Rectangle 4833"/>
            <p:cNvSpPr>
              <a:spLocks noChangeArrowheads="1"/>
            </p:cNvSpPr>
            <p:nvPr/>
          </p:nvSpPr>
          <p:spPr bwMode="auto">
            <a:xfrm>
              <a:off x="951" y="3945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0" name="Rectangle 4834"/>
            <p:cNvSpPr>
              <a:spLocks noChangeArrowheads="1"/>
            </p:cNvSpPr>
            <p:nvPr/>
          </p:nvSpPr>
          <p:spPr bwMode="auto">
            <a:xfrm>
              <a:off x="957" y="3945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1" name="Rectangle 4835"/>
            <p:cNvSpPr>
              <a:spLocks noChangeArrowheads="1"/>
            </p:cNvSpPr>
            <p:nvPr/>
          </p:nvSpPr>
          <p:spPr bwMode="auto">
            <a:xfrm>
              <a:off x="964" y="3945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2" name="Rectangle 4836"/>
            <p:cNvSpPr>
              <a:spLocks noChangeArrowheads="1"/>
            </p:cNvSpPr>
            <p:nvPr/>
          </p:nvSpPr>
          <p:spPr bwMode="auto">
            <a:xfrm>
              <a:off x="970" y="3945"/>
              <a:ext cx="7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3" name="Rectangle 4837"/>
            <p:cNvSpPr>
              <a:spLocks noChangeArrowheads="1"/>
            </p:cNvSpPr>
            <p:nvPr/>
          </p:nvSpPr>
          <p:spPr bwMode="auto">
            <a:xfrm>
              <a:off x="977" y="3945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4" name="Rectangle 4838"/>
            <p:cNvSpPr>
              <a:spLocks noChangeArrowheads="1"/>
            </p:cNvSpPr>
            <p:nvPr/>
          </p:nvSpPr>
          <p:spPr bwMode="auto">
            <a:xfrm>
              <a:off x="983" y="3945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5" name="Rectangle 4839"/>
            <p:cNvSpPr>
              <a:spLocks noChangeArrowheads="1"/>
            </p:cNvSpPr>
            <p:nvPr/>
          </p:nvSpPr>
          <p:spPr bwMode="auto">
            <a:xfrm>
              <a:off x="991" y="3945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6" name="Rectangle 4840"/>
            <p:cNvSpPr>
              <a:spLocks noChangeArrowheads="1"/>
            </p:cNvSpPr>
            <p:nvPr/>
          </p:nvSpPr>
          <p:spPr bwMode="auto">
            <a:xfrm>
              <a:off x="1000" y="3945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7" name="Rectangle 4841"/>
            <p:cNvSpPr>
              <a:spLocks noChangeArrowheads="1"/>
            </p:cNvSpPr>
            <p:nvPr/>
          </p:nvSpPr>
          <p:spPr bwMode="auto">
            <a:xfrm>
              <a:off x="1006" y="3945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8" name="Rectangle 4842"/>
            <p:cNvSpPr>
              <a:spLocks noChangeArrowheads="1"/>
            </p:cNvSpPr>
            <p:nvPr/>
          </p:nvSpPr>
          <p:spPr bwMode="auto">
            <a:xfrm>
              <a:off x="1012" y="3945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79" name="Rectangle 4843"/>
            <p:cNvSpPr>
              <a:spLocks noChangeArrowheads="1"/>
            </p:cNvSpPr>
            <p:nvPr/>
          </p:nvSpPr>
          <p:spPr bwMode="auto">
            <a:xfrm>
              <a:off x="1021" y="3945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0" name="Rectangle 4844"/>
            <p:cNvSpPr>
              <a:spLocks noChangeArrowheads="1"/>
            </p:cNvSpPr>
            <p:nvPr/>
          </p:nvSpPr>
          <p:spPr bwMode="auto">
            <a:xfrm>
              <a:off x="1029" y="3945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1" name="Rectangle 4845"/>
            <p:cNvSpPr>
              <a:spLocks noChangeArrowheads="1"/>
            </p:cNvSpPr>
            <p:nvPr/>
          </p:nvSpPr>
          <p:spPr bwMode="auto">
            <a:xfrm>
              <a:off x="1034" y="3945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2" name="Rectangle 4846"/>
            <p:cNvSpPr>
              <a:spLocks noChangeArrowheads="1"/>
            </p:cNvSpPr>
            <p:nvPr/>
          </p:nvSpPr>
          <p:spPr bwMode="auto">
            <a:xfrm>
              <a:off x="1042" y="3945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3" name="Rectangle 4847"/>
            <p:cNvSpPr>
              <a:spLocks noChangeArrowheads="1"/>
            </p:cNvSpPr>
            <p:nvPr/>
          </p:nvSpPr>
          <p:spPr bwMode="auto">
            <a:xfrm>
              <a:off x="1049" y="3945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4" name="Rectangle 4848"/>
            <p:cNvSpPr>
              <a:spLocks noChangeArrowheads="1"/>
            </p:cNvSpPr>
            <p:nvPr/>
          </p:nvSpPr>
          <p:spPr bwMode="auto">
            <a:xfrm>
              <a:off x="1055" y="3945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5" name="Rectangle 4849"/>
            <p:cNvSpPr>
              <a:spLocks noChangeArrowheads="1"/>
            </p:cNvSpPr>
            <p:nvPr/>
          </p:nvSpPr>
          <p:spPr bwMode="auto">
            <a:xfrm>
              <a:off x="1063" y="3945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6" name="Rectangle 4850"/>
            <p:cNvSpPr>
              <a:spLocks noChangeArrowheads="1"/>
            </p:cNvSpPr>
            <p:nvPr/>
          </p:nvSpPr>
          <p:spPr bwMode="auto">
            <a:xfrm>
              <a:off x="1071" y="3945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7" name="Rectangle 4851"/>
            <p:cNvSpPr>
              <a:spLocks noChangeArrowheads="1"/>
            </p:cNvSpPr>
            <p:nvPr/>
          </p:nvSpPr>
          <p:spPr bwMode="auto">
            <a:xfrm>
              <a:off x="1077" y="3945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8" name="Rectangle 4852"/>
            <p:cNvSpPr>
              <a:spLocks noChangeArrowheads="1"/>
            </p:cNvSpPr>
            <p:nvPr/>
          </p:nvSpPr>
          <p:spPr bwMode="auto">
            <a:xfrm>
              <a:off x="1085" y="3945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89" name="Rectangle 4853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0" name="Rectangle 4854"/>
            <p:cNvSpPr>
              <a:spLocks noChangeArrowheads="1"/>
            </p:cNvSpPr>
            <p:nvPr/>
          </p:nvSpPr>
          <p:spPr bwMode="auto">
            <a:xfrm>
              <a:off x="950" y="3802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1" name="Rectangle 4855"/>
            <p:cNvSpPr>
              <a:spLocks noChangeArrowheads="1"/>
            </p:cNvSpPr>
            <p:nvPr/>
          </p:nvSpPr>
          <p:spPr bwMode="auto">
            <a:xfrm>
              <a:off x="950" y="3803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2" name="Rectangle 4856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3" name="Rectangle 4857"/>
            <p:cNvSpPr>
              <a:spLocks noChangeArrowheads="1"/>
            </p:cNvSpPr>
            <p:nvPr/>
          </p:nvSpPr>
          <p:spPr bwMode="auto">
            <a:xfrm>
              <a:off x="950" y="3804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4" name="Rectangle 4858"/>
            <p:cNvSpPr>
              <a:spLocks noChangeArrowheads="1"/>
            </p:cNvSpPr>
            <p:nvPr/>
          </p:nvSpPr>
          <p:spPr bwMode="auto">
            <a:xfrm>
              <a:off x="950" y="3805"/>
              <a:ext cx="149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5" name="Rectangle 4859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6" name="Rectangle 4860"/>
            <p:cNvSpPr>
              <a:spLocks noChangeArrowheads="1"/>
            </p:cNvSpPr>
            <p:nvPr/>
          </p:nvSpPr>
          <p:spPr bwMode="auto">
            <a:xfrm>
              <a:off x="950" y="3806"/>
              <a:ext cx="149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7" name="Rectangle 4861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8" name="Rectangle 4862"/>
            <p:cNvSpPr>
              <a:spLocks noChangeArrowheads="1"/>
            </p:cNvSpPr>
            <p:nvPr/>
          </p:nvSpPr>
          <p:spPr bwMode="auto">
            <a:xfrm>
              <a:off x="950" y="3807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99" name="Rectangle 4863"/>
            <p:cNvSpPr>
              <a:spLocks noChangeArrowheads="1"/>
            </p:cNvSpPr>
            <p:nvPr/>
          </p:nvSpPr>
          <p:spPr bwMode="auto">
            <a:xfrm>
              <a:off x="950" y="3802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0" name="Rectangle 4864"/>
            <p:cNvSpPr>
              <a:spLocks noChangeArrowheads="1"/>
            </p:cNvSpPr>
            <p:nvPr/>
          </p:nvSpPr>
          <p:spPr bwMode="auto">
            <a:xfrm>
              <a:off x="950" y="3807"/>
              <a:ext cx="2" cy="23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1" name="Rectangle 4865"/>
            <p:cNvSpPr>
              <a:spLocks noChangeArrowheads="1"/>
            </p:cNvSpPr>
            <p:nvPr/>
          </p:nvSpPr>
          <p:spPr bwMode="auto">
            <a:xfrm>
              <a:off x="952" y="3807"/>
              <a:ext cx="2" cy="23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2" name="Rectangle 4866"/>
            <p:cNvSpPr>
              <a:spLocks noChangeArrowheads="1"/>
            </p:cNvSpPr>
            <p:nvPr/>
          </p:nvSpPr>
          <p:spPr bwMode="auto">
            <a:xfrm>
              <a:off x="954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3" name="Rectangle 4867"/>
            <p:cNvSpPr>
              <a:spLocks noChangeArrowheads="1"/>
            </p:cNvSpPr>
            <p:nvPr/>
          </p:nvSpPr>
          <p:spPr bwMode="auto">
            <a:xfrm>
              <a:off x="956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4" name="Rectangle 4868"/>
            <p:cNvSpPr>
              <a:spLocks noChangeArrowheads="1"/>
            </p:cNvSpPr>
            <p:nvPr/>
          </p:nvSpPr>
          <p:spPr bwMode="auto">
            <a:xfrm>
              <a:off x="958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5" name="Rectangle 4869"/>
            <p:cNvSpPr>
              <a:spLocks noChangeArrowheads="1"/>
            </p:cNvSpPr>
            <p:nvPr/>
          </p:nvSpPr>
          <p:spPr bwMode="auto">
            <a:xfrm>
              <a:off x="960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6" name="Rectangle 4870"/>
            <p:cNvSpPr>
              <a:spLocks noChangeArrowheads="1"/>
            </p:cNvSpPr>
            <p:nvPr/>
          </p:nvSpPr>
          <p:spPr bwMode="auto">
            <a:xfrm>
              <a:off x="962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7" name="Rectangle 4871"/>
            <p:cNvSpPr>
              <a:spLocks noChangeArrowheads="1"/>
            </p:cNvSpPr>
            <p:nvPr/>
          </p:nvSpPr>
          <p:spPr bwMode="auto">
            <a:xfrm>
              <a:off x="964" y="3807"/>
              <a:ext cx="1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8" name="Rectangle 4872"/>
            <p:cNvSpPr>
              <a:spLocks noChangeArrowheads="1"/>
            </p:cNvSpPr>
            <p:nvPr/>
          </p:nvSpPr>
          <p:spPr bwMode="auto">
            <a:xfrm>
              <a:off x="965" y="3807"/>
              <a:ext cx="3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09" name="Rectangle 4873"/>
            <p:cNvSpPr>
              <a:spLocks noChangeArrowheads="1"/>
            </p:cNvSpPr>
            <p:nvPr/>
          </p:nvSpPr>
          <p:spPr bwMode="auto">
            <a:xfrm>
              <a:off x="968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0" name="Rectangle 4874"/>
            <p:cNvSpPr>
              <a:spLocks noChangeArrowheads="1"/>
            </p:cNvSpPr>
            <p:nvPr/>
          </p:nvSpPr>
          <p:spPr bwMode="auto">
            <a:xfrm>
              <a:off x="970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1" name="Rectangle 4875"/>
            <p:cNvSpPr>
              <a:spLocks noChangeArrowheads="1"/>
            </p:cNvSpPr>
            <p:nvPr/>
          </p:nvSpPr>
          <p:spPr bwMode="auto">
            <a:xfrm>
              <a:off x="972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2" name="Rectangle 4876"/>
            <p:cNvSpPr>
              <a:spLocks noChangeArrowheads="1"/>
            </p:cNvSpPr>
            <p:nvPr/>
          </p:nvSpPr>
          <p:spPr bwMode="auto">
            <a:xfrm>
              <a:off x="974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3" name="Rectangle 4877"/>
            <p:cNvSpPr>
              <a:spLocks noChangeArrowheads="1"/>
            </p:cNvSpPr>
            <p:nvPr/>
          </p:nvSpPr>
          <p:spPr bwMode="auto">
            <a:xfrm>
              <a:off x="976" y="3807"/>
              <a:ext cx="1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4" name="Rectangle 4878"/>
            <p:cNvSpPr>
              <a:spLocks noChangeArrowheads="1"/>
            </p:cNvSpPr>
            <p:nvPr/>
          </p:nvSpPr>
          <p:spPr bwMode="auto">
            <a:xfrm>
              <a:off x="977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5" name="Rectangle 4879"/>
            <p:cNvSpPr>
              <a:spLocks noChangeArrowheads="1"/>
            </p:cNvSpPr>
            <p:nvPr/>
          </p:nvSpPr>
          <p:spPr bwMode="auto">
            <a:xfrm>
              <a:off x="979" y="3807"/>
              <a:ext cx="2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6" name="Rectangle 4880"/>
            <p:cNvSpPr>
              <a:spLocks noChangeArrowheads="1"/>
            </p:cNvSpPr>
            <p:nvPr/>
          </p:nvSpPr>
          <p:spPr bwMode="auto">
            <a:xfrm>
              <a:off x="981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7" name="Rectangle 4881"/>
            <p:cNvSpPr>
              <a:spLocks noChangeArrowheads="1"/>
            </p:cNvSpPr>
            <p:nvPr/>
          </p:nvSpPr>
          <p:spPr bwMode="auto">
            <a:xfrm>
              <a:off x="983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8" name="Rectangle 4882"/>
            <p:cNvSpPr>
              <a:spLocks noChangeArrowheads="1"/>
            </p:cNvSpPr>
            <p:nvPr/>
          </p:nvSpPr>
          <p:spPr bwMode="auto">
            <a:xfrm>
              <a:off x="985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9" name="Rectangle 4883"/>
            <p:cNvSpPr>
              <a:spLocks noChangeArrowheads="1"/>
            </p:cNvSpPr>
            <p:nvPr/>
          </p:nvSpPr>
          <p:spPr bwMode="auto">
            <a:xfrm>
              <a:off x="988" y="3807"/>
              <a:ext cx="1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0" name="Rectangle 4884"/>
            <p:cNvSpPr>
              <a:spLocks noChangeArrowheads="1"/>
            </p:cNvSpPr>
            <p:nvPr/>
          </p:nvSpPr>
          <p:spPr bwMode="auto">
            <a:xfrm>
              <a:off x="98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1" name="Rectangle 4885"/>
            <p:cNvSpPr>
              <a:spLocks noChangeArrowheads="1"/>
            </p:cNvSpPr>
            <p:nvPr/>
          </p:nvSpPr>
          <p:spPr bwMode="auto">
            <a:xfrm>
              <a:off x="991" y="3807"/>
              <a:ext cx="2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2" name="Rectangle 4886"/>
            <p:cNvSpPr>
              <a:spLocks noChangeArrowheads="1"/>
            </p:cNvSpPr>
            <p:nvPr/>
          </p:nvSpPr>
          <p:spPr bwMode="auto">
            <a:xfrm>
              <a:off x="993" y="3807"/>
              <a:ext cx="1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3" name="Rectangle 4887"/>
            <p:cNvSpPr>
              <a:spLocks noChangeArrowheads="1"/>
            </p:cNvSpPr>
            <p:nvPr/>
          </p:nvSpPr>
          <p:spPr bwMode="auto">
            <a:xfrm>
              <a:off x="99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4" name="Rectangle 4888"/>
            <p:cNvSpPr>
              <a:spLocks noChangeArrowheads="1"/>
            </p:cNvSpPr>
            <p:nvPr/>
          </p:nvSpPr>
          <p:spPr bwMode="auto">
            <a:xfrm>
              <a:off x="996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5" name="Rectangle 4889"/>
            <p:cNvSpPr>
              <a:spLocks noChangeArrowheads="1"/>
            </p:cNvSpPr>
            <p:nvPr/>
          </p:nvSpPr>
          <p:spPr bwMode="auto">
            <a:xfrm>
              <a:off x="998" y="3807"/>
              <a:ext cx="3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6" name="Rectangle 4890"/>
            <p:cNvSpPr>
              <a:spLocks noChangeArrowheads="1"/>
            </p:cNvSpPr>
            <p:nvPr/>
          </p:nvSpPr>
          <p:spPr bwMode="auto">
            <a:xfrm>
              <a:off x="1001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7" name="Rectangle 4891"/>
            <p:cNvSpPr>
              <a:spLocks noChangeArrowheads="1"/>
            </p:cNvSpPr>
            <p:nvPr/>
          </p:nvSpPr>
          <p:spPr bwMode="auto">
            <a:xfrm>
              <a:off x="1003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8" name="Rectangle 4892"/>
            <p:cNvSpPr>
              <a:spLocks noChangeArrowheads="1"/>
            </p:cNvSpPr>
            <p:nvPr/>
          </p:nvSpPr>
          <p:spPr bwMode="auto">
            <a:xfrm>
              <a:off x="1005" y="3807"/>
              <a:ext cx="1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29" name="Rectangle 4893"/>
            <p:cNvSpPr>
              <a:spLocks noChangeArrowheads="1"/>
            </p:cNvSpPr>
            <p:nvPr/>
          </p:nvSpPr>
          <p:spPr bwMode="auto">
            <a:xfrm>
              <a:off x="1006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0" name="Rectangle 4894"/>
            <p:cNvSpPr>
              <a:spLocks noChangeArrowheads="1"/>
            </p:cNvSpPr>
            <p:nvPr/>
          </p:nvSpPr>
          <p:spPr bwMode="auto">
            <a:xfrm>
              <a:off x="1008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1" name="Rectangle 4895"/>
            <p:cNvSpPr>
              <a:spLocks noChangeArrowheads="1"/>
            </p:cNvSpPr>
            <p:nvPr/>
          </p:nvSpPr>
          <p:spPr bwMode="auto">
            <a:xfrm>
              <a:off x="1010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2" name="Rectangle 4896"/>
            <p:cNvSpPr>
              <a:spLocks noChangeArrowheads="1"/>
            </p:cNvSpPr>
            <p:nvPr/>
          </p:nvSpPr>
          <p:spPr bwMode="auto">
            <a:xfrm>
              <a:off x="1012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3" name="Rectangle 4897"/>
            <p:cNvSpPr>
              <a:spLocks noChangeArrowheads="1"/>
            </p:cNvSpPr>
            <p:nvPr/>
          </p:nvSpPr>
          <p:spPr bwMode="auto">
            <a:xfrm>
              <a:off x="101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4" name="Rectangle 4898"/>
            <p:cNvSpPr>
              <a:spLocks noChangeArrowheads="1"/>
            </p:cNvSpPr>
            <p:nvPr/>
          </p:nvSpPr>
          <p:spPr bwMode="auto">
            <a:xfrm>
              <a:off x="1016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5" name="Rectangle 4899"/>
            <p:cNvSpPr>
              <a:spLocks noChangeArrowheads="1"/>
            </p:cNvSpPr>
            <p:nvPr/>
          </p:nvSpPr>
          <p:spPr bwMode="auto">
            <a:xfrm>
              <a:off x="1018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6" name="Rectangle 4900"/>
            <p:cNvSpPr>
              <a:spLocks noChangeArrowheads="1"/>
            </p:cNvSpPr>
            <p:nvPr/>
          </p:nvSpPr>
          <p:spPr bwMode="auto">
            <a:xfrm>
              <a:off x="1020" y="3807"/>
              <a:ext cx="2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7" name="Rectangle 4901"/>
            <p:cNvSpPr>
              <a:spLocks noChangeArrowheads="1"/>
            </p:cNvSpPr>
            <p:nvPr/>
          </p:nvSpPr>
          <p:spPr bwMode="auto">
            <a:xfrm>
              <a:off x="1022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8" name="Rectangle 4902"/>
            <p:cNvSpPr>
              <a:spLocks noChangeArrowheads="1"/>
            </p:cNvSpPr>
            <p:nvPr/>
          </p:nvSpPr>
          <p:spPr bwMode="auto">
            <a:xfrm>
              <a:off x="1024" y="3807"/>
              <a:ext cx="3" cy="2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39" name="Rectangle 4903"/>
            <p:cNvSpPr>
              <a:spLocks noChangeArrowheads="1"/>
            </p:cNvSpPr>
            <p:nvPr/>
          </p:nvSpPr>
          <p:spPr bwMode="auto">
            <a:xfrm>
              <a:off x="1027" y="3807"/>
              <a:ext cx="2" cy="23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0" name="Rectangle 4904"/>
            <p:cNvSpPr>
              <a:spLocks noChangeArrowheads="1"/>
            </p:cNvSpPr>
            <p:nvPr/>
          </p:nvSpPr>
          <p:spPr bwMode="auto">
            <a:xfrm>
              <a:off x="1029" y="3807"/>
              <a:ext cx="1" cy="23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1" name="Rectangle 4905"/>
            <p:cNvSpPr>
              <a:spLocks noChangeArrowheads="1"/>
            </p:cNvSpPr>
            <p:nvPr/>
          </p:nvSpPr>
          <p:spPr bwMode="auto">
            <a:xfrm>
              <a:off x="1030" y="3807"/>
              <a:ext cx="2" cy="2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2" name="Rectangle 4906"/>
            <p:cNvSpPr>
              <a:spLocks noChangeArrowheads="1"/>
            </p:cNvSpPr>
            <p:nvPr/>
          </p:nvSpPr>
          <p:spPr bwMode="auto">
            <a:xfrm>
              <a:off x="1032" y="3807"/>
              <a:ext cx="2" cy="23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3" name="Rectangle 4907"/>
            <p:cNvSpPr>
              <a:spLocks noChangeArrowheads="1"/>
            </p:cNvSpPr>
            <p:nvPr/>
          </p:nvSpPr>
          <p:spPr bwMode="auto">
            <a:xfrm>
              <a:off x="1034" y="3807"/>
              <a:ext cx="2" cy="23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4" name="Rectangle 4908"/>
            <p:cNvSpPr>
              <a:spLocks noChangeArrowheads="1"/>
            </p:cNvSpPr>
            <p:nvPr/>
          </p:nvSpPr>
          <p:spPr bwMode="auto">
            <a:xfrm>
              <a:off x="1036" y="3807"/>
              <a:ext cx="2" cy="2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5" name="Rectangle 4909"/>
            <p:cNvSpPr>
              <a:spLocks noChangeArrowheads="1"/>
            </p:cNvSpPr>
            <p:nvPr/>
          </p:nvSpPr>
          <p:spPr bwMode="auto">
            <a:xfrm>
              <a:off x="1038" y="3807"/>
              <a:ext cx="2" cy="2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6" name="Rectangle 4910"/>
            <p:cNvSpPr>
              <a:spLocks noChangeArrowheads="1"/>
            </p:cNvSpPr>
            <p:nvPr/>
          </p:nvSpPr>
          <p:spPr bwMode="auto">
            <a:xfrm>
              <a:off x="1040" y="3807"/>
              <a:ext cx="2" cy="23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7" name="Rectangle 4911"/>
            <p:cNvSpPr>
              <a:spLocks noChangeArrowheads="1"/>
            </p:cNvSpPr>
            <p:nvPr/>
          </p:nvSpPr>
          <p:spPr bwMode="auto">
            <a:xfrm>
              <a:off x="1042" y="3807"/>
              <a:ext cx="2" cy="2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8" name="Rectangle 4912"/>
            <p:cNvSpPr>
              <a:spLocks noChangeArrowheads="1"/>
            </p:cNvSpPr>
            <p:nvPr/>
          </p:nvSpPr>
          <p:spPr bwMode="auto">
            <a:xfrm>
              <a:off x="1044" y="3807"/>
              <a:ext cx="2" cy="23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49" name="Rectangle 4913"/>
            <p:cNvSpPr>
              <a:spLocks noChangeArrowheads="1"/>
            </p:cNvSpPr>
            <p:nvPr/>
          </p:nvSpPr>
          <p:spPr bwMode="auto">
            <a:xfrm>
              <a:off x="1046" y="3807"/>
              <a:ext cx="2" cy="23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0" name="Rectangle 4914"/>
            <p:cNvSpPr>
              <a:spLocks noChangeArrowheads="1"/>
            </p:cNvSpPr>
            <p:nvPr/>
          </p:nvSpPr>
          <p:spPr bwMode="auto">
            <a:xfrm>
              <a:off x="1048" y="3807"/>
              <a:ext cx="2" cy="23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1" name="Rectangle 4915"/>
            <p:cNvSpPr>
              <a:spLocks noChangeArrowheads="1"/>
            </p:cNvSpPr>
            <p:nvPr/>
          </p:nvSpPr>
          <p:spPr bwMode="auto">
            <a:xfrm>
              <a:off x="1050" y="3807"/>
              <a:ext cx="2" cy="2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2" name="Rectangle 4916"/>
            <p:cNvSpPr>
              <a:spLocks noChangeArrowheads="1"/>
            </p:cNvSpPr>
            <p:nvPr/>
          </p:nvSpPr>
          <p:spPr bwMode="auto">
            <a:xfrm>
              <a:off x="1052" y="3807"/>
              <a:ext cx="2" cy="23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3" name="Rectangle 4917"/>
            <p:cNvSpPr>
              <a:spLocks noChangeArrowheads="1"/>
            </p:cNvSpPr>
            <p:nvPr/>
          </p:nvSpPr>
          <p:spPr bwMode="auto">
            <a:xfrm>
              <a:off x="1054" y="3807"/>
              <a:ext cx="2" cy="23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4" name="Rectangle 4918"/>
            <p:cNvSpPr>
              <a:spLocks noChangeArrowheads="1"/>
            </p:cNvSpPr>
            <p:nvPr/>
          </p:nvSpPr>
          <p:spPr bwMode="auto">
            <a:xfrm>
              <a:off x="1056" y="3807"/>
              <a:ext cx="2" cy="23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5" name="Rectangle 4919"/>
            <p:cNvSpPr>
              <a:spLocks noChangeArrowheads="1"/>
            </p:cNvSpPr>
            <p:nvPr/>
          </p:nvSpPr>
          <p:spPr bwMode="auto">
            <a:xfrm>
              <a:off x="1058" y="3807"/>
              <a:ext cx="1" cy="23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6" name="Rectangle 4920"/>
            <p:cNvSpPr>
              <a:spLocks noChangeArrowheads="1"/>
            </p:cNvSpPr>
            <p:nvPr/>
          </p:nvSpPr>
          <p:spPr bwMode="auto">
            <a:xfrm>
              <a:off x="1059" y="3807"/>
              <a:ext cx="2" cy="23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7" name="Rectangle 4921"/>
            <p:cNvSpPr>
              <a:spLocks noChangeArrowheads="1"/>
            </p:cNvSpPr>
            <p:nvPr/>
          </p:nvSpPr>
          <p:spPr bwMode="auto">
            <a:xfrm>
              <a:off x="1061" y="3807"/>
              <a:ext cx="2" cy="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8" name="Rectangle 4922"/>
            <p:cNvSpPr>
              <a:spLocks noChangeArrowheads="1"/>
            </p:cNvSpPr>
            <p:nvPr/>
          </p:nvSpPr>
          <p:spPr bwMode="auto">
            <a:xfrm>
              <a:off x="1063" y="3807"/>
              <a:ext cx="3" cy="23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59" name="Rectangle 4923"/>
            <p:cNvSpPr>
              <a:spLocks noChangeArrowheads="1"/>
            </p:cNvSpPr>
            <p:nvPr/>
          </p:nvSpPr>
          <p:spPr bwMode="auto">
            <a:xfrm>
              <a:off x="1066" y="3807"/>
              <a:ext cx="2" cy="2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0" name="Rectangle 4924"/>
            <p:cNvSpPr>
              <a:spLocks noChangeArrowheads="1"/>
            </p:cNvSpPr>
            <p:nvPr/>
          </p:nvSpPr>
          <p:spPr bwMode="auto">
            <a:xfrm>
              <a:off x="1068" y="3807"/>
              <a:ext cx="2" cy="23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1" name="Rectangle 4925"/>
            <p:cNvSpPr>
              <a:spLocks noChangeArrowheads="1"/>
            </p:cNvSpPr>
            <p:nvPr/>
          </p:nvSpPr>
          <p:spPr bwMode="auto">
            <a:xfrm>
              <a:off x="1070" y="3807"/>
              <a:ext cx="1" cy="23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2" name="Rectangle 4926"/>
            <p:cNvSpPr>
              <a:spLocks noChangeArrowheads="1"/>
            </p:cNvSpPr>
            <p:nvPr/>
          </p:nvSpPr>
          <p:spPr bwMode="auto">
            <a:xfrm>
              <a:off x="1071" y="3807"/>
              <a:ext cx="2" cy="23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3" name="Rectangle 4927"/>
            <p:cNvSpPr>
              <a:spLocks noChangeArrowheads="1"/>
            </p:cNvSpPr>
            <p:nvPr/>
          </p:nvSpPr>
          <p:spPr bwMode="auto">
            <a:xfrm>
              <a:off x="1073" y="3807"/>
              <a:ext cx="2" cy="2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4" name="Rectangle 4928"/>
            <p:cNvSpPr>
              <a:spLocks noChangeArrowheads="1"/>
            </p:cNvSpPr>
            <p:nvPr/>
          </p:nvSpPr>
          <p:spPr bwMode="auto">
            <a:xfrm>
              <a:off x="1075" y="3807"/>
              <a:ext cx="2" cy="2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5" name="Rectangle 4929"/>
            <p:cNvSpPr>
              <a:spLocks noChangeArrowheads="1"/>
            </p:cNvSpPr>
            <p:nvPr/>
          </p:nvSpPr>
          <p:spPr bwMode="auto">
            <a:xfrm>
              <a:off x="1077" y="3807"/>
              <a:ext cx="2" cy="23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6" name="Rectangle 4930"/>
            <p:cNvSpPr>
              <a:spLocks noChangeArrowheads="1"/>
            </p:cNvSpPr>
            <p:nvPr/>
          </p:nvSpPr>
          <p:spPr bwMode="auto">
            <a:xfrm>
              <a:off x="1079" y="3807"/>
              <a:ext cx="2" cy="23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7" name="Rectangle 4931"/>
            <p:cNvSpPr>
              <a:spLocks noChangeArrowheads="1"/>
            </p:cNvSpPr>
            <p:nvPr/>
          </p:nvSpPr>
          <p:spPr bwMode="auto">
            <a:xfrm>
              <a:off x="1081" y="3807"/>
              <a:ext cx="2" cy="23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8" name="Rectangle 4932"/>
            <p:cNvSpPr>
              <a:spLocks noChangeArrowheads="1"/>
            </p:cNvSpPr>
            <p:nvPr/>
          </p:nvSpPr>
          <p:spPr bwMode="auto">
            <a:xfrm>
              <a:off x="1083" y="3807"/>
              <a:ext cx="2" cy="23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69" name="Rectangle 4933"/>
            <p:cNvSpPr>
              <a:spLocks noChangeArrowheads="1"/>
            </p:cNvSpPr>
            <p:nvPr/>
          </p:nvSpPr>
          <p:spPr bwMode="auto">
            <a:xfrm>
              <a:off x="1085" y="3807"/>
              <a:ext cx="2" cy="23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0" name="Rectangle 4934"/>
            <p:cNvSpPr>
              <a:spLocks noChangeArrowheads="1"/>
            </p:cNvSpPr>
            <p:nvPr/>
          </p:nvSpPr>
          <p:spPr bwMode="auto">
            <a:xfrm>
              <a:off x="1087" y="3807"/>
              <a:ext cx="2" cy="2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1" name="Rectangle 4935"/>
            <p:cNvSpPr>
              <a:spLocks noChangeArrowheads="1"/>
            </p:cNvSpPr>
            <p:nvPr/>
          </p:nvSpPr>
          <p:spPr bwMode="auto">
            <a:xfrm>
              <a:off x="1089" y="3807"/>
              <a:ext cx="2" cy="23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2" name="Rectangle 4936"/>
            <p:cNvSpPr>
              <a:spLocks noChangeArrowheads="1"/>
            </p:cNvSpPr>
            <p:nvPr/>
          </p:nvSpPr>
          <p:spPr bwMode="auto">
            <a:xfrm>
              <a:off x="1091" y="3807"/>
              <a:ext cx="2" cy="23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3" name="Rectangle 4937"/>
            <p:cNvSpPr>
              <a:spLocks noChangeArrowheads="1"/>
            </p:cNvSpPr>
            <p:nvPr/>
          </p:nvSpPr>
          <p:spPr bwMode="auto">
            <a:xfrm>
              <a:off x="1093" y="3807"/>
              <a:ext cx="2" cy="23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4" name="Rectangle 4938"/>
            <p:cNvSpPr>
              <a:spLocks noChangeArrowheads="1"/>
            </p:cNvSpPr>
            <p:nvPr/>
          </p:nvSpPr>
          <p:spPr bwMode="auto">
            <a:xfrm>
              <a:off x="1095" y="3807"/>
              <a:ext cx="2" cy="23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5" name="Rectangle 4939"/>
            <p:cNvSpPr>
              <a:spLocks noChangeArrowheads="1"/>
            </p:cNvSpPr>
            <p:nvPr/>
          </p:nvSpPr>
          <p:spPr bwMode="auto">
            <a:xfrm>
              <a:off x="1097" y="3807"/>
              <a:ext cx="2" cy="23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6" name="Rectangle 4940"/>
            <p:cNvSpPr>
              <a:spLocks noChangeArrowheads="1"/>
            </p:cNvSpPr>
            <p:nvPr/>
          </p:nvSpPr>
          <p:spPr bwMode="auto">
            <a:xfrm>
              <a:off x="950" y="3808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7" name="Rectangle 4941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8" name="Rectangle 4942"/>
            <p:cNvSpPr>
              <a:spLocks noChangeArrowheads="1"/>
            </p:cNvSpPr>
            <p:nvPr/>
          </p:nvSpPr>
          <p:spPr bwMode="auto">
            <a:xfrm>
              <a:off x="955" y="3812"/>
              <a:ext cx="31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79" name="Rectangle 4943"/>
            <p:cNvSpPr>
              <a:spLocks noChangeArrowheads="1"/>
            </p:cNvSpPr>
            <p:nvPr/>
          </p:nvSpPr>
          <p:spPr bwMode="auto">
            <a:xfrm>
              <a:off x="957" y="3814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0" name="Rectangle 4944"/>
            <p:cNvSpPr>
              <a:spLocks noChangeArrowheads="1"/>
            </p:cNvSpPr>
            <p:nvPr/>
          </p:nvSpPr>
          <p:spPr bwMode="auto">
            <a:xfrm>
              <a:off x="977" y="3814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1" name="Rectangle 4945"/>
            <p:cNvSpPr>
              <a:spLocks noChangeArrowheads="1"/>
            </p:cNvSpPr>
            <p:nvPr/>
          </p:nvSpPr>
          <p:spPr bwMode="auto">
            <a:xfrm>
              <a:off x="957" y="3820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2" name="Rectangle 4946"/>
            <p:cNvSpPr>
              <a:spLocks noChangeArrowheads="1"/>
            </p:cNvSpPr>
            <p:nvPr/>
          </p:nvSpPr>
          <p:spPr bwMode="auto">
            <a:xfrm>
              <a:off x="967" y="3820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3" name="Rectangle 4947"/>
            <p:cNvSpPr>
              <a:spLocks noChangeArrowheads="1"/>
            </p:cNvSpPr>
            <p:nvPr/>
          </p:nvSpPr>
          <p:spPr bwMode="auto">
            <a:xfrm>
              <a:off x="967" y="3814"/>
              <a:ext cx="7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4" name="Rectangle 4948"/>
            <p:cNvSpPr>
              <a:spLocks noChangeArrowheads="1"/>
            </p:cNvSpPr>
            <p:nvPr/>
          </p:nvSpPr>
          <p:spPr bwMode="auto">
            <a:xfrm>
              <a:off x="977" y="3820"/>
              <a:ext cx="7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5" name="Freeform 4949"/>
            <p:cNvSpPr>
              <a:spLocks noEditPoints="1"/>
            </p:cNvSpPr>
            <p:nvPr/>
          </p:nvSpPr>
          <p:spPr bwMode="auto">
            <a:xfrm>
              <a:off x="950" y="3864"/>
              <a:ext cx="149" cy="162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7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7"/>
                  </a:lnTo>
                  <a:lnTo>
                    <a:pt x="296" y="127"/>
                  </a:lnTo>
                  <a:close/>
                  <a:moveTo>
                    <a:pt x="296" y="95"/>
                  </a:moveTo>
                  <a:lnTo>
                    <a:pt x="296" y="99"/>
                  </a:lnTo>
                  <a:lnTo>
                    <a:pt x="0" y="99"/>
                  </a:lnTo>
                  <a:lnTo>
                    <a:pt x="0" y="95"/>
                  </a:lnTo>
                  <a:lnTo>
                    <a:pt x="296" y="95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1"/>
                  </a:moveTo>
                  <a:lnTo>
                    <a:pt x="296" y="195"/>
                  </a:lnTo>
                  <a:lnTo>
                    <a:pt x="265" y="195"/>
                  </a:lnTo>
                  <a:lnTo>
                    <a:pt x="265" y="191"/>
                  </a:lnTo>
                  <a:lnTo>
                    <a:pt x="296" y="191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7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7"/>
                  </a:lnTo>
                  <a:lnTo>
                    <a:pt x="296" y="287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6" name="Freeform 4950"/>
            <p:cNvSpPr>
              <a:spLocks/>
            </p:cNvSpPr>
            <p:nvPr/>
          </p:nvSpPr>
          <p:spPr bwMode="auto">
            <a:xfrm>
              <a:off x="1071" y="3951"/>
              <a:ext cx="24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7" y="12"/>
                  </a:lnTo>
                  <a:lnTo>
                    <a:pt x="3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3" y="60"/>
                  </a:lnTo>
                  <a:lnTo>
                    <a:pt x="7" y="65"/>
                  </a:lnTo>
                  <a:lnTo>
                    <a:pt x="11" y="70"/>
                  </a:lnTo>
                  <a:lnTo>
                    <a:pt x="12" y="71"/>
                  </a:lnTo>
                  <a:lnTo>
                    <a:pt x="15" y="74"/>
                  </a:lnTo>
                  <a:lnTo>
                    <a:pt x="17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4"/>
                  </a:lnTo>
                  <a:lnTo>
                    <a:pt x="35" y="71"/>
                  </a:lnTo>
                  <a:lnTo>
                    <a:pt x="37" y="70"/>
                  </a:lnTo>
                  <a:lnTo>
                    <a:pt x="41" y="65"/>
                  </a:lnTo>
                  <a:lnTo>
                    <a:pt x="44" y="60"/>
                  </a:lnTo>
                  <a:lnTo>
                    <a:pt x="46" y="52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6" y="23"/>
                  </a:lnTo>
                  <a:lnTo>
                    <a:pt x="44" y="17"/>
                  </a:lnTo>
                  <a:lnTo>
                    <a:pt x="41" y="12"/>
                  </a:lnTo>
                  <a:lnTo>
                    <a:pt x="37" y="7"/>
                  </a:lnTo>
                  <a:lnTo>
                    <a:pt x="35" y="6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87" name="Picture 4951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" y="3950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88" name="Rectangle 4952"/>
            <p:cNvSpPr>
              <a:spLocks noChangeArrowheads="1"/>
            </p:cNvSpPr>
            <p:nvPr/>
          </p:nvSpPr>
          <p:spPr bwMode="auto">
            <a:xfrm>
              <a:off x="1083" y="3830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89" name="Rectangle 4953"/>
            <p:cNvSpPr>
              <a:spLocks noChangeArrowheads="1"/>
            </p:cNvSpPr>
            <p:nvPr/>
          </p:nvSpPr>
          <p:spPr bwMode="auto">
            <a:xfrm>
              <a:off x="1081" y="3830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0" name="Freeform 4954"/>
            <p:cNvSpPr>
              <a:spLocks/>
            </p:cNvSpPr>
            <p:nvPr/>
          </p:nvSpPr>
          <p:spPr bwMode="auto">
            <a:xfrm>
              <a:off x="1076" y="4002"/>
              <a:ext cx="14" cy="14"/>
            </a:xfrm>
            <a:custGeom>
              <a:avLst/>
              <a:gdLst>
                <a:gd name="T0" fmla="*/ 0 w 26"/>
                <a:gd name="T1" fmla="*/ 1 h 26"/>
                <a:gd name="T2" fmla="*/ 0 w 26"/>
                <a:gd name="T3" fmla="*/ 1 h 26"/>
                <a:gd name="T4" fmla="*/ 1 w 26"/>
                <a:gd name="T5" fmla="*/ 1 h 26"/>
                <a:gd name="T6" fmla="*/ 1 w 26"/>
                <a:gd name="T7" fmla="*/ 1 h 26"/>
                <a:gd name="T8" fmla="*/ 1 w 26"/>
                <a:gd name="T9" fmla="*/ 1 h 26"/>
                <a:gd name="T10" fmla="*/ 1 w 26"/>
                <a:gd name="T11" fmla="*/ 1 h 26"/>
                <a:gd name="T12" fmla="*/ 1 w 26"/>
                <a:gd name="T13" fmla="*/ 1 h 26"/>
                <a:gd name="T14" fmla="*/ 1 w 26"/>
                <a:gd name="T15" fmla="*/ 0 h 26"/>
                <a:gd name="T16" fmla="*/ 1 w 26"/>
                <a:gd name="T17" fmla="*/ 0 h 26"/>
                <a:gd name="T18" fmla="*/ 1 w 26"/>
                <a:gd name="T19" fmla="*/ 0 h 26"/>
                <a:gd name="T20" fmla="*/ 1 w 26"/>
                <a:gd name="T21" fmla="*/ 1 h 26"/>
                <a:gd name="T22" fmla="*/ 1 w 26"/>
                <a:gd name="T23" fmla="*/ 1 h 26"/>
                <a:gd name="T24" fmla="*/ 1 w 26"/>
                <a:gd name="T25" fmla="*/ 1 h 26"/>
                <a:gd name="T26" fmla="*/ 1 w 26"/>
                <a:gd name="T27" fmla="*/ 1 h 26"/>
                <a:gd name="T28" fmla="*/ 1 w 26"/>
                <a:gd name="T29" fmla="*/ 1 h 26"/>
                <a:gd name="T30" fmla="*/ 1 w 26"/>
                <a:gd name="T31" fmla="*/ 1 h 26"/>
                <a:gd name="T32" fmla="*/ 1 w 26"/>
                <a:gd name="T33" fmla="*/ 1 h 26"/>
                <a:gd name="T34" fmla="*/ 1 w 26"/>
                <a:gd name="T35" fmla="*/ 1 h 26"/>
                <a:gd name="T36" fmla="*/ 1 w 26"/>
                <a:gd name="T37" fmla="*/ 1 h 26"/>
                <a:gd name="T38" fmla="*/ 1 w 26"/>
                <a:gd name="T39" fmla="*/ 1 h 26"/>
                <a:gd name="T40" fmla="*/ 1 w 26"/>
                <a:gd name="T41" fmla="*/ 1 h 26"/>
                <a:gd name="T42" fmla="*/ 1 w 26"/>
                <a:gd name="T43" fmla="*/ 1 h 26"/>
                <a:gd name="T44" fmla="*/ 1 w 26"/>
                <a:gd name="T45" fmla="*/ 1 h 26"/>
                <a:gd name="T46" fmla="*/ 1 w 26"/>
                <a:gd name="T47" fmla="*/ 1 h 26"/>
                <a:gd name="T48" fmla="*/ 1 w 26"/>
                <a:gd name="T49" fmla="*/ 1 h 26"/>
                <a:gd name="T50" fmla="*/ 1 w 26"/>
                <a:gd name="T51" fmla="*/ 1 h 26"/>
                <a:gd name="T52" fmla="*/ 1 w 26"/>
                <a:gd name="T53" fmla="*/ 1 h 26"/>
                <a:gd name="T54" fmla="*/ 1 w 26"/>
                <a:gd name="T55" fmla="*/ 1 h 26"/>
                <a:gd name="T56" fmla="*/ 1 w 26"/>
                <a:gd name="T57" fmla="*/ 1 h 26"/>
                <a:gd name="T58" fmla="*/ 1 w 26"/>
                <a:gd name="T59" fmla="*/ 1 h 26"/>
                <a:gd name="T60" fmla="*/ 1 w 26"/>
                <a:gd name="T61" fmla="*/ 1 h 26"/>
                <a:gd name="T62" fmla="*/ 1 w 26"/>
                <a:gd name="T63" fmla="*/ 1 h 26"/>
                <a:gd name="T64" fmla="*/ 0 w 26"/>
                <a:gd name="T65" fmla="*/ 1 h 26"/>
                <a:gd name="T66" fmla="*/ 0 w 26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6"/>
                <a:gd name="T104" fmla="*/ 26 w 26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6">
                  <a:moveTo>
                    <a:pt x="0" y="14"/>
                  </a:moveTo>
                  <a:lnTo>
                    <a:pt x="0" y="11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9"/>
                  </a:lnTo>
                  <a:lnTo>
                    <a:pt x="26" y="11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5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2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1" name="Picture 4955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" y="4002"/>
              <a:ext cx="13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2" name="Freeform 4956"/>
            <p:cNvSpPr>
              <a:spLocks/>
            </p:cNvSpPr>
            <p:nvPr/>
          </p:nvSpPr>
          <p:spPr bwMode="auto">
            <a:xfrm>
              <a:off x="1079" y="4005"/>
              <a:ext cx="8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0 h 16"/>
                <a:gd name="T12" fmla="*/ 1 w 15"/>
                <a:gd name="T13" fmla="*/ 0 h 16"/>
                <a:gd name="T14" fmla="*/ 1 w 15"/>
                <a:gd name="T15" fmla="*/ 0 h 16"/>
                <a:gd name="T16" fmla="*/ 1 w 15"/>
                <a:gd name="T17" fmla="*/ 1 h 16"/>
                <a:gd name="T18" fmla="*/ 1 w 15"/>
                <a:gd name="T19" fmla="*/ 1 h 16"/>
                <a:gd name="T20" fmla="*/ 1 w 15"/>
                <a:gd name="T21" fmla="*/ 1 h 16"/>
                <a:gd name="T22" fmla="*/ 1 w 15"/>
                <a:gd name="T23" fmla="*/ 1 h 16"/>
                <a:gd name="T24" fmla="*/ 1 w 15"/>
                <a:gd name="T25" fmla="*/ 1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1 w 15"/>
                <a:gd name="T33" fmla="*/ 1 h 16"/>
                <a:gd name="T34" fmla="*/ 1 w 15"/>
                <a:gd name="T35" fmla="*/ 1 h 16"/>
                <a:gd name="T36" fmla="*/ 1 w 15"/>
                <a:gd name="T37" fmla="*/ 1 h 16"/>
                <a:gd name="T38" fmla="*/ 1 w 15"/>
                <a:gd name="T39" fmla="*/ 1 h 16"/>
                <a:gd name="T40" fmla="*/ 1 w 15"/>
                <a:gd name="T41" fmla="*/ 1 h 16"/>
                <a:gd name="T42" fmla="*/ 1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9"/>
                  </a:move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693" name="Picture 4957"/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" y="4005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694" name="Freeform 4958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5" name="Freeform 4959"/>
            <p:cNvSpPr>
              <a:spLocks/>
            </p:cNvSpPr>
            <p:nvPr/>
          </p:nvSpPr>
          <p:spPr bwMode="auto">
            <a:xfrm>
              <a:off x="1082" y="4008"/>
              <a:ext cx="2" cy="3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6" name="Freeform 4960"/>
            <p:cNvSpPr>
              <a:spLocks/>
            </p:cNvSpPr>
            <p:nvPr/>
          </p:nvSpPr>
          <p:spPr bwMode="auto">
            <a:xfrm>
              <a:off x="936" y="3758"/>
              <a:ext cx="209" cy="289"/>
            </a:xfrm>
            <a:custGeom>
              <a:avLst/>
              <a:gdLst>
                <a:gd name="T0" fmla="*/ 1 w 416"/>
                <a:gd name="T1" fmla="*/ 2 h 576"/>
                <a:gd name="T2" fmla="*/ 1 w 416"/>
                <a:gd name="T3" fmla="*/ 2 h 576"/>
                <a:gd name="T4" fmla="*/ 0 w 416"/>
                <a:gd name="T5" fmla="*/ 2 h 576"/>
                <a:gd name="T6" fmla="*/ 0 w 416"/>
                <a:gd name="T7" fmla="*/ 1 h 576"/>
                <a:gd name="T8" fmla="*/ 1 w 416"/>
                <a:gd name="T9" fmla="*/ 0 h 576"/>
                <a:gd name="T10" fmla="*/ 1 w 416"/>
                <a:gd name="T11" fmla="*/ 0 h 576"/>
                <a:gd name="T12" fmla="*/ 1 w 416"/>
                <a:gd name="T13" fmla="*/ 1 h 576"/>
                <a:gd name="T14" fmla="*/ 1 w 416"/>
                <a:gd name="T15" fmla="*/ 1 h 576"/>
                <a:gd name="T16" fmla="*/ 1 w 416"/>
                <a:gd name="T17" fmla="*/ 2 h 576"/>
                <a:gd name="T18" fmla="*/ 1 w 416"/>
                <a:gd name="T19" fmla="*/ 2 h 576"/>
                <a:gd name="T20" fmla="*/ 1 w 416"/>
                <a:gd name="T21" fmla="*/ 2 h 5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6"/>
                <a:gd name="T34" fmla="*/ 0 h 576"/>
                <a:gd name="T35" fmla="*/ 416 w 416"/>
                <a:gd name="T36" fmla="*/ 576 h 5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6" h="576">
                  <a:moveTo>
                    <a:pt x="16" y="576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3"/>
                  </a:lnTo>
                  <a:lnTo>
                    <a:pt x="64" y="0"/>
                  </a:lnTo>
                  <a:lnTo>
                    <a:pt x="416" y="0"/>
                  </a:lnTo>
                  <a:lnTo>
                    <a:pt x="416" y="496"/>
                  </a:lnTo>
                  <a:lnTo>
                    <a:pt x="409" y="504"/>
                  </a:lnTo>
                  <a:lnTo>
                    <a:pt x="409" y="512"/>
                  </a:lnTo>
                  <a:lnTo>
                    <a:pt x="344" y="576"/>
                  </a:lnTo>
                  <a:lnTo>
                    <a:pt x="16" y="576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7" name="Rectangle 4961"/>
            <p:cNvSpPr>
              <a:spLocks noChangeArrowheads="1"/>
            </p:cNvSpPr>
            <p:nvPr/>
          </p:nvSpPr>
          <p:spPr bwMode="auto">
            <a:xfrm>
              <a:off x="991" y="4062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698" name="Freeform 4962"/>
            <p:cNvSpPr>
              <a:spLocks noEditPoints="1"/>
            </p:cNvSpPr>
            <p:nvPr/>
          </p:nvSpPr>
          <p:spPr bwMode="auto">
            <a:xfrm>
              <a:off x="2879" y="4134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4"/>
                  </a:lnTo>
                  <a:lnTo>
                    <a:pt x="0" y="64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6"/>
                  </a:lnTo>
                  <a:lnTo>
                    <a:pt x="393" y="0"/>
                  </a:lnTo>
                  <a:lnTo>
                    <a:pt x="329" y="64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99" name="Freeform 4963"/>
            <p:cNvSpPr>
              <a:spLocks/>
            </p:cNvSpPr>
            <p:nvPr/>
          </p:nvSpPr>
          <p:spPr bwMode="auto">
            <a:xfrm>
              <a:off x="3047" y="3886"/>
              <a:ext cx="32" cy="281"/>
            </a:xfrm>
            <a:custGeom>
              <a:avLst/>
              <a:gdLst>
                <a:gd name="T0" fmla="*/ 0 w 65"/>
                <a:gd name="T1" fmla="*/ 2 h 560"/>
                <a:gd name="T2" fmla="*/ 0 w 65"/>
                <a:gd name="T3" fmla="*/ 1 h 560"/>
                <a:gd name="T4" fmla="*/ 0 w 65"/>
                <a:gd name="T5" fmla="*/ 0 h 560"/>
                <a:gd name="T6" fmla="*/ 0 w 65"/>
                <a:gd name="T7" fmla="*/ 1 h 560"/>
                <a:gd name="T8" fmla="*/ 0 w 65"/>
                <a:gd name="T9" fmla="*/ 2 h 5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0"/>
                <a:gd name="T17" fmla="*/ 65 w 65"/>
                <a:gd name="T18" fmla="*/ 560 h 5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0">
                  <a:moveTo>
                    <a:pt x="0" y="560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0" name="Freeform 4964"/>
            <p:cNvSpPr>
              <a:spLocks/>
            </p:cNvSpPr>
            <p:nvPr/>
          </p:nvSpPr>
          <p:spPr bwMode="auto">
            <a:xfrm>
              <a:off x="2871" y="3886"/>
              <a:ext cx="208" cy="33"/>
            </a:xfrm>
            <a:custGeom>
              <a:avLst/>
              <a:gdLst>
                <a:gd name="T0" fmla="*/ 0 w 417"/>
                <a:gd name="T1" fmla="*/ 1 h 64"/>
                <a:gd name="T2" fmla="*/ 0 w 417"/>
                <a:gd name="T3" fmla="*/ 0 h 64"/>
                <a:gd name="T4" fmla="*/ 0 w 417"/>
                <a:gd name="T5" fmla="*/ 0 h 64"/>
                <a:gd name="T6" fmla="*/ 0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4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1" name="Rectangle 4965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2" name="Rectangle 4966"/>
            <p:cNvSpPr>
              <a:spLocks noChangeArrowheads="1"/>
            </p:cNvSpPr>
            <p:nvPr/>
          </p:nvSpPr>
          <p:spPr bwMode="auto">
            <a:xfrm>
              <a:off x="2871" y="3919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3" name="Rectangle 4967"/>
            <p:cNvSpPr>
              <a:spLocks noChangeArrowheads="1"/>
            </p:cNvSpPr>
            <p:nvPr/>
          </p:nvSpPr>
          <p:spPr bwMode="auto">
            <a:xfrm>
              <a:off x="2885" y="3992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4" name="Rectangle 4968"/>
            <p:cNvSpPr>
              <a:spLocks noChangeArrowheads="1"/>
            </p:cNvSpPr>
            <p:nvPr/>
          </p:nvSpPr>
          <p:spPr bwMode="auto">
            <a:xfrm>
              <a:off x="2885" y="3992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5" name="Rectangle 4969"/>
            <p:cNvSpPr>
              <a:spLocks noChangeArrowheads="1"/>
            </p:cNvSpPr>
            <p:nvPr/>
          </p:nvSpPr>
          <p:spPr bwMode="auto">
            <a:xfrm>
              <a:off x="2885" y="4000"/>
              <a:ext cx="148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6" name="Rectangle 4970"/>
            <p:cNvSpPr>
              <a:spLocks noChangeArrowheads="1"/>
            </p:cNvSpPr>
            <p:nvPr/>
          </p:nvSpPr>
          <p:spPr bwMode="auto">
            <a:xfrm>
              <a:off x="2885" y="400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7" name="Rectangle 4971"/>
            <p:cNvSpPr>
              <a:spLocks noChangeArrowheads="1"/>
            </p:cNvSpPr>
            <p:nvPr/>
          </p:nvSpPr>
          <p:spPr bwMode="auto">
            <a:xfrm>
              <a:off x="2885" y="4015"/>
              <a:ext cx="148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8" name="Rectangle 4972"/>
            <p:cNvSpPr>
              <a:spLocks noChangeArrowheads="1"/>
            </p:cNvSpPr>
            <p:nvPr/>
          </p:nvSpPr>
          <p:spPr bwMode="auto">
            <a:xfrm>
              <a:off x="2885" y="4024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09" name="Rectangle 4973"/>
            <p:cNvSpPr>
              <a:spLocks noChangeArrowheads="1"/>
            </p:cNvSpPr>
            <p:nvPr/>
          </p:nvSpPr>
          <p:spPr bwMode="auto">
            <a:xfrm>
              <a:off x="2885" y="4031"/>
              <a:ext cx="148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0" name="Rectangle 4974"/>
            <p:cNvSpPr>
              <a:spLocks noChangeArrowheads="1"/>
            </p:cNvSpPr>
            <p:nvPr/>
          </p:nvSpPr>
          <p:spPr bwMode="auto">
            <a:xfrm>
              <a:off x="2885" y="4040"/>
              <a:ext cx="148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1" name="Rectangle 4975"/>
            <p:cNvSpPr>
              <a:spLocks noChangeArrowheads="1"/>
            </p:cNvSpPr>
            <p:nvPr/>
          </p:nvSpPr>
          <p:spPr bwMode="auto">
            <a:xfrm>
              <a:off x="2885" y="4050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2" name="Rectangle 4976"/>
            <p:cNvSpPr>
              <a:spLocks noChangeArrowheads="1"/>
            </p:cNvSpPr>
            <p:nvPr/>
          </p:nvSpPr>
          <p:spPr bwMode="auto">
            <a:xfrm>
              <a:off x="2885" y="4057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3" name="Rectangle 4977"/>
            <p:cNvSpPr>
              <a:spLocks noChangeArrowheads="1"/>
            </p:cNvSpPr>
            <p:nvPr/>
          </p:nvSpPr>
          <p:spPr bwMode="auto">
            <a:xfrm>
              <a:off x="2885" y="4065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4" name="Rectangle 4978"/>
            <p:cNvSpPr>
              <a:spLocks noChangeArrowheads="1"/>
            </p:cNvSpPr>
            <p:nvPr/>
          </p:nvSpPr>
          <p:spPr bwMode="auto">
            <a:xfrm>
              <a:off x="2885" y="4075"/>
              <a:ext cx="148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5" name="Rectangle 4979"/>
            <p:cNvSpPr>
              <a:spLocks noChangeArrowheads="1"/>
            </p:cNvSpPr>
            <p:nvPr/>
          </p:nvSpPr>
          <p:spPr bwMode="auto">
            <a:xfrm>
              <a:off x="2885" y="4085"/>
              <a:ext cx="148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6" name="Rectangle 4980"/>
            <p:cNvSpPr>
              <a:spLocks noChangeArrowheads="1"/>
            </p:cNvSpPr>
            <p:nvPr/>
          </p:nvSpPr>
          <p:spPr bwMode="auto">
            <a:xfrm>
              <a:off x="2885" y="4091"/>
              <a:ext cx="148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7" name="Rectangle 4981"/>
            <p:cNvSpPr>
              <a:spLocks noChangeArrowheads="1"/>
            </p:cNvSpPr>
            <p:nvPr/>
          </p:nvSpPr>
          <p:spPr bwMode="auto">
            <a:xfrm>
              <a:off x="2885" y="410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8" name="Rectangle 4982"/>
            <p:cNvSpPr>
              <a:spLocks noChangeArrowheads="1"/>
            </p:cNvSpPr>
            <p:nvPr/>
          </p:nvSpPr>
          <p:spPr bwMode="auto">
            <a:xfrm>
              <a:off x="2885" y="4108"/>
              <a:ext cx="148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19" name="Rectangle 4983"/>
            <p:cNvSpPr>
              <a:spLocks noChangeArrowheads="1"/>
            </p:cNvSpPr>
            <p:nvPr/>
          </p:nvSpPr>
          <p:spPr bwMode="auto">
            <a:xfrm>
              <a:off x="2885" y="4115"/>
              <a:ext cx="148" cy="1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0" name="Rectangle 4984"/>
            <p:cNvSpPr>
              <a:spLocks noChangeArrowheads="1"/>
            </p:cNvSpPr>
            <p:nvPr/>
          </p:nvSpPr>
          <p:spPr bwMode="auto">
            <a:xfrm>
              <a:off x="2885" y="4126"/>
              <a:ext cx="148" cy="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1" name="Rectangle 4985"/>
            <p:cNvSpPr>
              <a:spLocks noChangeArrowheads="1"/>
            </p:cNvSpPr>
            <p:nvPr/>
          </p:nvSpPr>
          <p:spPr bwMode="auto">
            <a:xfrm>
              <a:off x="2885" y="4134"/>
              <a:ext cx="148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2" name="Rectangle 4986"/>
            <p:cNvSpPr>
              <a:spLocks noChangeArrowheads="1"/>
            </p:cNvSpPr>
            <p:nvPr/>
          </p:nvSpPr>
          <p:spPr bwMode="auto">
            <a:xfrm>
              <a:off x="2885" y="4141"/>
              <a:ext cx="148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3" name="Rectangle 4987"/>
            <p:cNvSpPr>
              <a:spLocks noChangeArrowheads="1"/>
            </p:cNvSpPr>
            <p:nvPr/>
          </p:nvSpPr>
          <p:spPr bwMode="auto">
            <a:xfrm>
              <a:off x="2885" y="4150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4" name="Rectangle 4988"/>
            <p:cNvSpPr>
              <a:spLocks noChangeArrowheads="1"/>
            </p:cNvSpPr>
            <p:nvPr/>
          </p:nvSpPr>
          <p:spPr bwMode="auto">
            <a:xfrm>
              <a:off x="2885" y="4074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5" name="Rectangle 4989"/>
            <p:cNvSpPr>
              <a:spLocks noChangeArrowheads="1"/>
            </p:cNvSpPr>
            <p:nvPr/>
          </p:nvSpPr>
          <p:spPr bwMode="auto">
            <a:xfrm>
              <a:off x="2891" y="4074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6" name="Rectangle 4990"/>
            <p:cNvSpPr>
              <a:spLocks noChangeArrowheads="1"/>
            </p:cNvSpPr>
            <p:nvPr/>
          </p:nvSpPr>
          <p:spPr bwMode="auto">
            <a:xfrm>
              <a:off x="2898" y="407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7" name="Rectangle 4991"/>
            <p:cNvSpPr>
              <a:spLocks noChangeArrowheads="1"/>
            </p:cNvSpPr>
            <p:nvPr/>
          </p:nvSpPr>
          <p:spPr bwMode="auto">
            <a:xfrm>
              <a:off x="2904" y="4074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8" name="Rectangle 4992"/>
            <p:cNvSpPr>
              <a:spLocks noChangeArrowheads="1"/>
            </p:cNvSpPr>
            <p:nvPr/>
          </p:nvSpPr>
          <p:spPr bwMode="auto">
            <a:xfrm>
              <a:off x="2912" y="4074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29" name="Rectangle 4993"/>
            <p:cNvSpPr>
              <a:spLocks noChangeArrowheads="1"/>
            </p:cNvSpPr>
            <p:nvPr/>
          </p:nvSpPr>
          <p:spPr bwMode="auto">
            <a:xfrm>
              <a:off x="2918" y="4074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0" name="Rectangle 4994"/>
            <p:cNvSpPr>
              <a:spLocks noChangeArrowheads="1"/>
            </p:cNvSpPr>
            <p:nvPr/>
          </p:nvSpPr>
          <p:spPr bwMode="auto">
            <a:xfrm>
              <a:off x="2925" y="4074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1" name="Rectangle 4995"/>
            <p:cNvSpPr>
              <a:spLocks noChangeArrowheads="1"/>
            </p:cNvSpPr>
            <p:nvPr/>
          </p:nvSpPr>
          <p:spPr bwMode="auto">
            <a:xfrm>
              <a:off x="2934" y="4074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2" name="Rectangle 4996"/>
            <p:cNvSpPr>
              <a:spLocks noChangeArrowheads="1"/>
            </p:cNvSpPr>
            <p:nvPr/>
          </p:nvSpPr>
          <p:spPr bwMode="auto">
            <a:xfrm>
              <a:off x="2940" y="4074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3" name="Rectangle 4997"/>
            <p:cNvSpPr>
              <a:spLocks noChangeArrowheads="1"/>
            </p:cNvSpPr>
            <p:nvPr/>
          </p:nvSpPr>
          <p:spPr bwMode="auto">
            <a:xfrm>
              <a:off x="2947" y="4074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4" name="Rectangle 4998"/>
            <p:cNvSpPr>
              <a:spLocks noChangeArrowheads="1"/>
            </p:cNvSpPr>
            <p:nvPr/>
          </p:nvSpPr>
          <p:spPr bwMode="auto">
            <a:xfrm>
              <a:off x="2956" y="4074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5" name="Rectangle 4999"/>
            <p:cNvSpPr>
              <a:spLocks noChangeArrowheads="1"/>
            </p:cNvSpPr>
            <p:nvPr/>
          </p:nvSpPr>
          <p:spPr bwMode="auto">
            <a:xfrm>
              <a:off x="2963" y="4074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6" name="Rectangle 5000"/>
            <p:cNvSpPr>
              <a:spLocks noChangeArrowheads="1"/>
            </p:cNvSpPr>
            <p:nvPr/>
          </p:nvSpPr>
          <p:spPr bwMode="auto">
            <a:xfrm>
              <a:off x="2969" y="4074"/>
              <a:ext cx="7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7" name="Rectangle 5001"/>
            <p:cNvSpPr>
              <a:spLocks noChangeArrowheads="1"/>
            </p:cNvSpPr>
            <p:nvPr/>
          </p:nvSpPr>
          <p:spPr bwMode="auto">
            <a:xfrm>
              <a:off x="2976" y="4074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8" name="Rectangle 5002"/>
            <p:cNvSpPr>
              <a:spLocks noChangeArrowheads="1"/>
            </p:cNvSpPr>
            <p:nvPr/>
          </p:nvSpPr>
          <p:spPr bwMode="auto">
            <a:xfrm>
              <a:off x="2983" y="407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39" name="Rectangle 5003"/>
            <p:cNvSpPr>
              <a:spLocks noChangeArrowheads="1"/>
            </p:cNvSpPr>
            <p:nvPr/>
          </p:nvSpPr>
          <p:spPr bwMode="auto">
            <a:xfrm>
              <a:off x="2990" y="407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0" name="Rectangle 5004"/>
            <p:cNvSpPr>
              <a:spLocks noChangeArrowheads="1"/>
            </p:cNvSpPr>
            <p:nvPr/>
          </p:nvSpPr>
          <p:spPr bwMode="auto">
            <a:xfrm>
              <a:off x="2998" y="407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1" name="Rectangle 5005"/>
            <p:cNvSpPr>
              <a:spLocks noChangeArrowheads="1"/>
            </p:cNvSpPr>
            <p:nvPr/>
          </p:nvSpPr>
          <p:spPr bwMode="auto">
            <a:xfrm>
              <a:off x="3006" y="407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2" name="Rectangle 5006"/>
            <p:cNvSpPr>
              <a:spLocks noChangeArrowheads="1"/>
            </p:cNvSpPr>
            <p:nvPr/>
          </p:nvSpPr>
          <p:spPr bwMode="auto">
            <a:xfrm>
              <a:off x="3012" y="407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3" name="Rectangle 5007"/>
            <p:cNvSpPr>
              <a:spLocks noChangeArrowheads="1"/>
            </p:cNvSpPr>
            <p:nvPr/>
          </p:nvSpPr>
          <p:spPr bwMode="auto">
            <a:xfrm>
              <a:off x="3019" y="407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4" name="Rectangle 5008"/>
            <p:cNvSpPr>
              <a:spLocks noChangeArrowheads="1"/>
            </p:cNvSpPr>
            <p:nvPr/>
          </p:nvSpPr>
          <p:spPr bwMode="auto">
            <a:xfrm>
              <a:off x="2885" y="3930"/>
              <a:ext cx="148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5" name="Rectangle 5009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6" name="Rectangle 5010"/>
            <p:cNvSpPr>
              <a:spLocks noChangeArrowheads="1"/>
            </p:cNvSpPr>
            <p:nvPr/>
          </p:nvSpPr>
          <p:spPr bwMode="auto">
            <a:xfrm>
              <a:off x="2885" y="3931"/>
              <a:ext cx="148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7" name="Rectangle 5011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8" name="Rectangle 5012"/>
            <p:cNvSpPr>
              <a:spLocks noChangeArrowheads="1"/>
            </p:cNvSpPr>
            <p:nvPr/>
          </p:nvSpPr>
          <p:spPr bwMode="auto">
            <a:xfrm>
              <a:off x="2885" y="3932"/>
              <a:ext cx="148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49" name="Rectangle 5013"/>
            <p:cNvSpPr>
              <a:spLocks noChangeArrowheads="1"/>
            </p:cNvSpPr>
            <p:nvPr/>
          </p:nvSpPr>
          <p:spPr bwMode="auto">
            <a:xfrm>
              <a:off x="2885" y="3933"/>
              <a:ext cx="148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0" name="Rectangle 5014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1" name="Rectangle 5015"/>
            <p:cNvSpPr>
              <a:spLocks noChangeArrowheads="1"/>
            </p:cNvSpPr>
            <p:nvPr/>
          </p:nvSpPr>
          <p:spPr bwMode="auto">
            <a:xfrm>
              <a:off x="2885" y="3934"/>
              <a:ext cx="148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2" name="Rectangle 5016"/>
            <p:cNvSpPr>
              <a:spLocks noChangeArrowheads="1"/>
            </p:cNvSpPr>
            <p:nvPr/>
          </p:nvSpPr>
          <p:spPr bwMode="auto">
            <a:xfrm>
              <a:off x="2885" y="3935"/>
              <a:ext cx="148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53" name="Rectangle 5017"/>
            <p:cNvSpPr>
              <a:spLocks noChangeArrowheads="1"/>
            </p:cNvSpPr>
            <p:nvPr/>
          </p:nvSpPr>
          <p:spPr bwMode="auto">
            <a:xfrm>
              <a:off x="2885" y="3936"/>
              <a:ext cx="148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1" name="Group 5018"/>
          <p:cNvGrpSpPr>
            <a:grpSpLocks/>
          </p:cNvGrpSpPr>
          <p:nvPr/>
        </p:nvGrpSpPr>
        <p:grpSpPr bwMode="auto">
          <a:xfrm>
            <a:off x="4557713" y="5884863"/>
            <a:ext cx="1982787" cy="949325"/>
            <a:chOff x="2871" y="3707"/>
            <a:chExt cx="1249" cy="598"/>
          </a:xfrm>
        </p:grpSpPr>
        <p:sp>
          <p:nvSpPr>
            <p:cNvPr id="209354" name="Rectangle 5019"/>
            <p:cNvSpPr>
              <a:spLocks noChangeArrowheads="1"/>
            </p:cNvSpPr>
            <p:nvPr/>
          </p:nvSpPr>
          <p:spPr bwMode="auto">
            <a:xfrm>
              <a:off x="2885" y="3931"/>
              <a:ext cx="148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5" name="Rectangle 5020"/>
            <p:cNvSpPr>
              <a:spLocks noChangeArrowheads="1"/>
            </p:cNvSpPr>
            <p:nvPr/>
          </p:nvSpPr>
          <p:spPr bwMode="auto">
            <a:xfrm>
              <a:off x="2885" y="393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6" name="Rectangle 5021"/>
            <p:cNvSpPr>
              <a:spLocks noChangeArrowheads="1"/>
            </p:cNvSpPr>
            <p:nvPr/>
          </p:nvSpPr>
          <p:spPr bwMode="auto">
            <a:xfrm>
              <a:off x="2887" y="393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7" name="Rectangle 5022"/>
            <p:cNvSpPr>
              <a:spLocks noChangeArrowheads="1"/>
            </p:cNvSpPr>
            <p:nvPr/>
          </p:nvSpPr>
          <p:spPr bwMode="auto">
            <a:xfrm>
              <a:off x="2889" y="393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8" name="Rectangle 5023"/>
            <p:cNvSpPr>
              <a:spLocks noChangeArrowheads="1"/>
            </p:cNvSpPr>
            <p:nvPr/>
          </p:nvSpPr>
          <p:spPr bwMode="auto">
            <a:xfrm>
              <a:off x="2890" y="393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9" name="Rectangle 5024"/>
            <p:cNvSpPr>
              <a:spLocks noChangeArrowheads="1"/>
            </p:cNvSpPr>
            <p:nvPr/>
          </p:nvSpPr>
          <p:spPr bwMode="auto">
            <a:xfrm>
              <a:off x="2892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0" name="Rectangle 5025"/>
            <p:cNvSpPr>
              <a:spLocks noChangeArrowheads="1"/>
            </p:cNvSpPr>
            <p:nvPr/>
          </p:nvSpPr>
          <p:spPr bwMode="auto">
            <a:xfrm>
              <a:off x="289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1" name="Rectangle 5026"/>
            <p:cNvSpPr>
              <a:spLocks noChangeArrowheads="1"/>
            </p:cNvSpPr>
            <p:nvPr/>
          </p:nvSpPr>
          <p:spPr bwMode="auto">
            <a:xfrm>
              <a:off x="2896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2" name="Rectangle 5027"/>
            <p:cNvSpPr>
              <a:spLocks noChangeArrowheads="1"/>
            </p:cNvSpPr>
            <p:nvPr/>
          </p:nvSpPr>
          <p:spPr bwMode="auto">
            <a:xfrm>
              <a:off x="2898" y="393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3" name="Rectangle 5028"/>
            <p:cNvSpPr>
              <a:spLocks noChangeArrowheads="1"/>
            </p:cNvSpPr>
            <p:nvPr/>
          </p:nvSpPr>
          <p:spPr bwMode="auto">
            <a:xfrm>
              <a:off x="2900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4" name="Rectangle 5029"/>
            <p:cNvSpPr>
              <a:spLocks noChangeArrowheads="1"/>
            </p:cNvSpPr>
            <p:nvPr/>
          </p:nvSpPr>
          <p:spPr bwMode="auto">
            <a:xfrm>
              <a:off x="2902" y="393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5" name="Rectangle 5030"/>
            <p:cNvSpPr>
              <a:spLocks noChangeArrowheads="1"/>
            </p:cNvSpPr>
            <p:nvPr/>
          </p:nvSpPr>
          <p:spPr bwMode="auto">
            <a:xfrm>
              <a:off x="290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6" name="Rectangle 5031"/>
            <p:cNvSpPr>
              <a:spLocks noChangeArrowheads="1"/>
            </p:cNvSpPr>
            <p:nvPr/>
          </p:nvSpPr>
          <p:spPr bwMode="auto">
            <a:xfrm>
              <a:off x="2906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7" name="Rectangle 5032"/>
            <p:cNvSpPr>
              <a:spLocks noChangeArrowheads="1"/>
            </p:cNvSpPr>
            <p:nvPr/>
          </p:nvSpPr>
          <p:spPr bwMode="auto">
            <a:xfrm>
              <a:off x="2908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8" name="Rectangle 5033"/>
            <p:cNvSpPr>
              <a:spLocks noChangeArrowheads="1"/>
            </p:cNvSpPr>
            <p:nvPr/>
          </p:nvSpPr>
          <p:spPr bwMode="auto">
            <a:xfrm>
              <a:off x="2910" y="3936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69" name="Rectangle 5034"/>
            <p:cNvSpPr>
              <a:spLocks noChangeArrowheads="1"/>
            </p:cNvSpPr>
            <p:nvPr/>
          </p:nvSpPr>
          <p:spPr bwMode="auto">
            <a:xfrm>
              <a:off x="2911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0" name="Rectangle 5035"/>
            <p:cNvSpPr>
              <a:spLocks noChangeArrowheads="1"/>
            </p:cNvSpPr>
            <p:nvPr/>
          </p:nvSpPr>
          <p:spPr bwMode="auto">
            <a:xfrm>
              <a:off x="2913" y="3936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1" name="Rectangle 5036"/>
            <p:cNvSpPr>
              <a:spLocks noChangeArrowheads="1"/>
            </p:cNvSpPr>
            <p:nvPr/>
          </p:nvSpPr>
          <p:spPr bwMode="auto">
            <a:xfrm>
              <a:off x="2916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2" name="Rectangle 5037"/>
            <p:cNvSpPr>
              <a:spLocks noChangeArrowheads="1"/>
            </p:cNvSpPr>
            <p:nvPr/>
          </p:nvSpPr>
          <p:spPr bwMode="auto">
            <a:xfrm>
              <a:off x="2918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3" name="Rectangle 5038"/>
            <p:cNvSpPr>
              <a:spLocks noChangeArrowheads="1"/>
            </p:cNvSpPr>
            <p:nvPr/>
          </p:nvSpPr>
          <p:spPr bwMode="auto">
            <a:xfrm>
              <a:off x="2920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4" name="Rectangle 5039"/>
            <p:cNvSpPr>
              <a:spLocks noChangeArrowheads="1"/>
            </p:cNvSpPr>
            <p:nvPr/>
          </p:nvSpPr>
          <p:spPr bwMode="auto">
            <a:xfrm>
              <a:off x="2922" y="3936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5" name="Rectangle 5040"/>
            <p:cNvSpPr>
              <a:spLocks noChangeArrowheads="1"/>
            </p:cNvSpPr>
            <p:nvPr/>
          </p:nvSpPr>
          <p:spPr bwMode="auto">
            <a:xfrm>
              <a:off x="2923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6" name="Rectangle 5041"/>
            <p:cNvSpPr>
              <a:spLocks noChangeArrowheads="1"/>
            </p:cNvSpPr>
            <p:nvPr/>
          </p:nvSpPr>
          <p:spPr bwMode="auto">
            <a:xfrm>
              <a:off x="2925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7" name="Rectangle 5042"/>
            <p:cNvSpPr>
              <a:spLocks noChangeArrowheads="1"/>
            </p:cNvSpPr>
            <p:nvPr/>
          </p:nvSpPr>
          <p:spPr bwMode="auto">
            <a:xfrm>
              <a:off x="2927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8" name="Rectangle 5043"/>
            <p:cNvSpPr>
              <a:spLocks noChangeArrowheads="1"/>
            </p:cNvSpPr>
            <p:nvPr/>
          </p:nvSpPr>
          <p:spPr bwMode="auto">
            <a:xfrm>
              <a:off x="2929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79" name="Rectangle 5044"/>
            <p:cNvSpPr>
              <a:spLocks noChangeArrowheads="1"/>
            </p:cNvSpPr>
            <p:nvPr/>
          </p:nvSpPr>
          <p:spPr bwMode="auto">
            <a:xfrm>
              <a:off x="2931" y="393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0" name="Rectangle 5045"/>
            <p:cNvSpPr>
              <a:spLocks noChangeArrowheads="1"/>
            </p:cNvSpPr>
            <p:nvPr/>
          </p:nvSpPr>
          <p:spPr bwMode="auto">
            <a:xfrm>
              <a:off x="2933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1" name="Rectangle 5046"/>
            <p:cNvSpPr>
              <a:spLocks noChangeArrowheads="1"/>
            </p:cNvSpPr>
            <p:nvPr/>
          </p:nvSpPr>
          <p:spPr bwMode="auto">
            <a:xfrm>
              <a:off x="2935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2" name="Rectangle 5047"/>
            <p:cNvSpPr>
              <a:spLocks noChangeArrowheads="1"/>
            </p:cNvSpPr>
            <p:nvPr/>
          </p:nvSpPr>
          <p:spPr bwMode="auto">
            <a:xfrm>
              <a:off x="2937" y="393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3" name="Rectangle 5048"/>
            <p:cNvSpPr>
              <a:spLocks noChangeArrowheads="1"/>
            </p:cNvSpPr>
            <p:nvPr/>
          </p:nvSpPr>
          <p:spPr bwMode="auto">
            <a:xfrm>
              <a:off x="2939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4" name="Rectangle 5049"/>
            <p:cNvSpPr>
              <a:spLocks noChangeArrowheads="1"/>
            </p:cNvSpPr>
            <p:nvPr/>
          </p:nvSpPr>
          <p:spPr bwMode="auto">
            <a:xfrm>
              <a:off x="2941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5" name="Rectangle 5050"/>
            <p:cNvSpPr>
              <a:spLocks noChangeArrowheads="1"/>
            </p:cNvSpPr>
            <p:nvPr/>
          </p:nvSpPr>
          <p:spPr bwMode="auto">
            <a:xfrm>
              <a:off x="2943" y="393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6" name="Rectangle 5051"/>
            <p:cNvSpPr>
              <a:spLocks noChangeArrowheads="1"/>
            </p:cNvSpPr>
            <p:nvPr/>
          </p:nvSpPr>
          <p:spPr bwMode="auto">
            <a:xfrm>
              <a:off x="2945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7" name="Rectangle 5052"/>
            <p:cNvSpPr>
              <a:spLocks noChangeArrowheads="1"/>
            </p:cNvSpPr>
            <p:nvPr/>
          </p:nvSpPr>
          <p:spPr bwMode="auto">
            <a:xfrm>
              <a:off x="2947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8" name="Rectangle 5053"/>
            <p:cNvSpPr>
              <a:spLocks noChangeArrowheads="1"/>
            </p:cNvSpPr>
            <p:nvPr/>
          </p:nvSpPr>
          <p:spPr bwMode="auto">
            <a:xfrm>
              <a:off x="294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89" name="Rectangle 5054"/>
            <p:cNvSpPr>
              <a:spLocks noChangeArrowheads="1"/>
            </p:cNvSpPr>
            <p:nvPr/>
          </p:nvSpPr>
          <p:spPr bwMode="auto">
            <a:xfrm>
              <a:off x="2951" y="3936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0" name="Rectangle 5055"/>
            <p:cNvSpPr>
              <a:spLocks noChangeArrowheads="1"/>
            </p:cNvSpPr>
            <p:nvPr/>
          </p:nvSpPr>
          <p:spPr bwMode="auto">
            <a:xfrm>
              <a:off x="2952" y="3936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1" name="Rectangle 5056"/>
            <p:cNvSpPr>
              <a:spLocks noChangeArrowheads="1"/>
            </p:cNvSpPr>
            <p:nvPr/>
          </p:nvSpPr>
          <p:spPr bwMode="auto">
            <a:xfrm>
              <a:off x="2955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2" name="Rectangle 5057"/>
            <p:cNvSpPr>
              <a:spLocks noChangeArrowheads="1"/>
            </p:cNvSpPr>
            <p:nvPr/>
          </p:nvSpPr>
          <p:spPr bwMode="auto">
            <a:xfrm>
              <a:off x="2957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3" name="Rectangle 5058"/>
            <p:cNvSpPr>
              <a:spLocks noChangeArrowheads="1"/>
            </p:cNvSpPr>
            <p:nvPr/>
          </p:nvSpPr>
          <p:spPr bwMode="auto">
            <a:xfrm>
              <a:off x="2959" y="393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4" name="Rectangle 5059"/>
            <p:cNvSpPr>
              <a:spLocks noChangeArrowheads="1"/>
            </p:cNvSpPr>
            <p:nvPr/>
          </p:nvSpPr>
          <p:spPr bwMode="auto">
            <a:xfrm>
              <a:off x="2961" y="393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5" name="Rectangle 5060"/>
            <p:cNvSpPr>
              <a:spLocks noChangeArrowheads="1"/>
            </p:cNvSpPr>
            <p:nvPr/>
          </p:nvSpPr>
          <p:spPr bwMode="auto">
            <a:xfrm>
              <a:off x="2963" y="393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6" name="Rectangle 5061"/>
            <p:cNvSpPr>
              <a:spLocks noChangeArrowheads="1"/>
            </p:cNvSpPr>
            <p:nvPr/>
          </p:nvSpPr>
          <p:spPr bwMode="auto">
            <a:xfrm>
              <a:off x="2965" y="393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7" name="Rectangle 5062"/>
            <p:cNvSpPr>
              <a:spLocks noChangeArrowheads="1"/>
            </p:cNvSpPr>
            <p:nvPr/>
          </p:nvSpPr>
          <p:spPr bwMode="auto">
            <a:xfrm>
              <a:off x="2967" y="393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8" name="Rectangle 5063"/>
            <p:cNvSpPr>
              <a:spLocks noChangeArrowheads="1"/>
            </p:cNvSpPr>
            <p:nvPr/>
          </p:nvSpPr>
          <p:spPr bwMode="auto">
            <a:xfrm>
              <a:off x="2969" y="393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99" name="Rectangle 5064"/>
            <p:cNvSpPr>
              <a:spLocks noChangeArrowheads="1"/>
            </p:cNvSpPr>
            <p:nvPr/>
          </p:nvSpPr>
          <p:spPr bwMode="auto">
            <a:xfrm>
              <a:off x="2971" y="393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0" name="Rectangle 5065"/>
            <p:cNvSpPr>
              <a:spLocks noChangeArrowheads="1"/>
            </p:cNvSpPr>
            <p:nvPr/>
          </p:nvSpPr>
          <p:spPr bwMode="auto">
            <a:xfrm>
              <a:off x="2973" y="393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1" name="Rectangle 5066"/>
            <p:cNvSpPr>
              <a:spLocks noChangeArrowheads="1"/>
            </p:cNvSpPr>
            <p:nvPr/>
          </p:nvSpPr>
          <p:spPr bwMode="auto">
            <a:xfrm>
              <a:off x="2975" y="393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2" name="Rectangle 5067"/>
            <p:cNvSpPr>
              <a:spLocks noChangeArrowheads="1"/>
            </p:cNvSpPr>
            <p:nvPr/>
          </p:nvSpPr>
          <p:spPr bwMode="auto">
            <a:xfrm>
              <a:off x="2976" y="3936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3" name="Rectangle 5068"/>
            <p:cNvSpPr>
              <a:spLocks noChangeArrowheads="1"/>
            </p:cNvSpPr>
            <p:nvPr/>
          </p:nvSpPr>
          <p:spPr bwMode="auto">
            <a:xfrm>
              <a:off x="2978" y="393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4" name="Rectangle 5069"/>
            <p:cNvSpPr>
              <a:spLocks noChangeArrowheads="1"/>
            </p:cNvSpPr>
            <p:nvPr/>
          </p:nvSpPr>
          <p:spPr bwMode="auto">
            <a:xfrm>
              <a:off x="2980" y="393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5" name="Rectangle 5070"/>
            <p:cNvSpPr>
              <a:spLocks noChangeArrowheads="1"/>
            </p:cNvSpPr>
            <p:nvPr/>
          </p:nvSpPr>
          <p:spPr bwMode="auto">
            <a:xfrm>
              <a:off x="2983" y="393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6" name="Rectangle 5071"/>
            <p:cNvSpPr>
              <a:spLocks noChangeArrowheads="1"/>
            </p:cNvSpPr>
            <p:nvPr/>
          </p:nvSpPr>
          <p:spPr bwMode="auto">
            <a:xfrm>
              <a:off x="2985" y="393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7" name="Rectangle 5072"/>
            <p:cNvSpPr>
              <a:spLocks noChangeArrowheads="1"/>
            </p:cNvSpPr>
            <p:nvPr/>
          </p:nvSpPr>
          <p:spPr bwMode="auto">
            <a:xfrm>
              <a:off x="2987" y="393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8" name="Rectangle 5073"/>
            <p:cNvSpPr>
              <a:spLocks noChangeArrowheads="1"/>
            </p:cNvSpPr>
            <p:nvPr/>
          </p:nvSpPr>
          <p:spPr bwMode="auto">
            <a:xfrm>
              <a:off x="2988" y="393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09" name="Rectangle 5074"/>
            <p:cNvSpPr>
              <a:spLocks noChangeArrowheads="1"/>
            </p:cNvSpPr>
            <p:nvPr/>
          </p:nvSpPr>
          <p:spPr bwMode="auto">
            <a:xfrm>
              <a:off x="2990" y="393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0" name="Rectangle 5075"/>
            <p:cNvSpPr>
              <a:spLocks noChangeArrowheads="1"/>
            </p:cNvSpPr>
            <p:nvPr/>
          </p:nvSpPr>
          <p:spPr bwMode="auto">
            <a:xfrm>
              <a:off x="2992" y="393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1" name="Rectangle 5076"/>
            <p:cNvSpPr>
              <a:spLocks noChangeArrowheads="1"/>
            </p:cNvSpPr>
            <p:nvPr/>
          </p:nvSpPr>
          <p:spPr bwMode="auto">
            <a:xfrm>
              <a:off x="2994" y="393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2" name="Rectangle 5077"/>
            <p:cNvSpPr>
              <a:spLocks noChangeArrowheads="1"/>
            </p:cNvSpPr>
            <p:nvPr/>
          </p:nvSpPr>
          <p:spPr bwMode="auto">
            <a:xfrm>
              <a:off x="2996" y="393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3" name="Rectangle 5078"/>
            <p:cNvSpPr>
              <a:spLocks noChangeArrowheads="1"/>
            </p:cNvSpPr>
            <p:nvPr/>
          </p:nvSpPr>
          <p:spPr bwMode="auto">
            <a:xfrm>
              <a:off x="2998" y="393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4" name="Rectangle 5079"/>
            <p:cNvSpPr>
              <a:spLocks noChangeArrowheads="1"/>
            </p:cNvSpPr>
            <p:nvPr/>
          </p:nvSpPr>
          <p:spPr bwMode="auto">
            <a:xfrm>
              <a:off x="3000" y="393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5" name="Rectangle 5080"/>
            <p:cNvSpPr>
              <a:spLocks noChangeArrowheads="1"/>
            </p:cNvSpPr>
            <p:nvPr/>
          </p:nvSpPr>
          <p:spPr bwMode="auto">
            <a:xfrm>
              <a:off x="3002" y="393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6" name="Rectangle 5081"/>
            <p:cNvSpPr>
              <a:spLocks noChangeArrowheads="1"/>
            </p:cNvSpPr>
            <p:nvPr/>
          </p:nvSpPr>
          <p:spPr bwMode="auto">
            <a:xfrm>
              <a:off x="3004" y="393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7" name="Rectangle 5082"/>
            <p:cNvSpPr>
              <a:spLocks noChangeArrowheads="1"/>
            </p:cNvSpPr>
            <p:nvPr/>
          </p:nvSpPr>
          <p:spPr bwMode="auto">
            <a:xfrm>
              <a:off x="3006" y="393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8" name="Rectangle 5083"/>
            <p:cNvSpPr>
              <a:spLocks noChangeArrowheads="1"/>
            </p:cNvSpPr>
            <p:nvPr/>
          </p:nvSpPr>
          <p:spPr bwMode="auto">
            <a:xfrm>
              <a:off x="3008" y="393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19" name="Rectangle 5084"/>
            <p:cNvSpPr>
              <a:spLocks noChangeArrowheads="1"/>
            </p:cNvSpPr>
            <p:nvPr/>
          </p:nvSpPr>
          <p:spPr bwMode="auto">
            <a:xfrm>
              <a:off x="3010" y="393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0" name="Rectangle 5085"/>
            <p:cNvSpPr>
              <a:spLocks noChangeArrowheads="1"/>
            </p:cNvSpPr>
            <p:nvPr/>
          </p:nvSpPr>
          <p:spPr bwMode="auto">
            <a:xfrm>
              <a:off x="3012" y="393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1" name="Rectangle 5086"/>
            <p:cNvSpPr>
              <a:spLocks noChangeArrowheads="1"/>
            </p:cNvSpPr>
            <p:nvPr/>
          </p:nvSpPr>
          <p:spPr bwMode="auto">
            <a:xfrm>
              <a:off x="3014" y="393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2" name="Rectangle 5087"/>
            <p:cNvSpPr>
              <a:spLocks noChangeArrowheads="1"/>
            </p:cNvSpPr>
            <p:nvPr/>
          </p:nvSpPr>
          <p:spPr bwMode="auto">
            <a:xfrm>
              <a:off x="3016" y="3936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3" name="Rectangle 5088"/>
            <p:cNvSpPr>
              <a:spLocks noChangeArrowheads="1"/>
            </p:cNvSpPr>
            <p:nvPr/>
          </p:nvSpPr>
          <p:spPr bwMode="auto">
            <a:xfrm>
              <a:off x="3017" y="393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4" name="Rectangle 5089"/>
            <p:cNvSpPr>
              <a:spLocks noChangeArrowheads="1"/>
            </p:cNvSpPr>
            <p:nvPr/>
          </p:nvSpPr>
          <p:spPr bwMode="auto">
            <a:xfrm>
              <a:off x="3019" y="393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5" name="Rectangle 5090"/>
            <p:cNvSpPr>
              <a:spLocks noChangeArrowheads="1"/>
            </p:cNvSpPr>
            <p:nvPr/>
          </p:nvSpPr>
          <p:spPr bwMode="auto">
            <a:xfrm>
              <a:off x="3022" y="393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6" name="Rectangle 5091"/>
            <p:cNvSpPr>
              <a:spLocks noChangeArrowheads="1"/>
            </p:cNvSpPr>
            <p:nvPr/>
          </p:nvSpPr>
          <p:spPr bwMode="auto">
            <a:xfrm>
              <a:off x="3024" y="393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7" name="Rectangle 5092"/>
            <p:cNvSpPr>
              <a:spLocks noChangeArrowheads="1"/>
            </p:cNvSpPr>
            <p:nvPr/>
          </p:nvSpPr>
          <p:spPr bwMode="auto">
            <a:xfrm>
              <a:off x="3026" y="393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8" name="Rectangle 5093"/>
            <p:cNvSpPr>
              <a:spLocks noChangeArrowheads="1"/>
            </p:cNvSpPr>
            <p:nvPr/>
          </p:nvSpPr>
          <p:spPr bwMode="auto">
            <a:xfrm>
              <a:off x="3028" y="3936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29" name="Rectangle 5094"/>
            <p:cNvSpPr>
              <a:spLocks noChangeArrowheads="1"/>
            </p:cNvSpPr>
            <p:nvPr/>
          </p:nvSpPr>
          <p:spPr bwMode="auto">
            <a:xfrm>
              <a:off x="3029" y="393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0" name="Rectangle 5095"/>
            <p:cNvSpPr>
              <a:spLocks noChangeArrowheads="1"/>
            </p:cNvSpPr>
            <p:nvPr/>
          </p:nvSpPr>
          <p:spPr bwMode="auto">
            <a:xfrm>
              <a:off x="3031" y="393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1" name="Rectangle 5096"/>
            <p:cNvSpPr>
              <a:spLocks noChangeArrowheads="1"/>
            </p:cNvSpPr>
            <p:nvPr/>
          </p:nvSpPr>
          <p:spPr bwMode="auto">
            <a:xfrm>
              <a:off x="2885" y="3936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2" name="Rectangle 5097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3" name="Rectangle 5098"/>
            <p:cNvSpPr>
              <a:spLocks noChangeArrowheads="1"/>
            </p:cNvSpPr>
            <p:nvPr/>
          </p:nvSpPr>
          <p:spPr bwMode="auto">
            <a:xfrm>
              <a:off x="2889" y="3940"/>
              <a:ext cx="32" cy="1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4" name="Rectangle 5099"/>
            <p:cNvSpPr>
              <a:spLocks noChangeArrowheads="1"/>
            </p:cNvSpPr>
            <p:nvPr/>
          </p:nvSpPr>
          <p:spPr bwMode="auto">
            <a:xfrm>
              <a:off x="289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5" name="Rectangle 5100"/>
            <p:cNvSpPr>
              <a:spLocks noChangeArrowheads="1"/>
            </p:cNvSpPr>
            <p:nvPr/>
          </p:nvSpPr>
          <p:spPr bwMode="auto">
            <a:xfrm>
              <a:off x="2911" y="3943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6" name="Rectangle 5101"/>
            <p:cNvSpPr>
              <a:spLocks noChangeArrowheads="1"/>
            </p:cNvSpPr>
            <p:nvPr/>
          </p:nvSpPr>
          <p:spPr bwMode="auto">
            <a:xfrm>
              <a:off x="289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7" name="Rectangle 5102"/>
            <p:cNvSpPr>
              <a:spLocks noChangeArrowheads="1"/>
            </p:cNvSpPr>
            <p:nvPr/>
          </p:nvSpPr>
          <p:spPr bwMode="auto">
            <a:xfrm>
              <a:off x="2901" y="3948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8" name="Rectangle 5103"/>
            <p:cNvSpPr>
              <a:spLocks noChangeArrowheads="1"/>
            </p:cNvSpPr>
            <p:nvPr/>
          </p:nvSpPr>
          <p:spPr bwMode="auto">
            <a:xfrm>
              <a:off x="2901" y="394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39" name="Rectangle 5104"/>
            <p:cNvSpPr>
              <a:spLocks noChangeArrowheads="1"/>
            </p:cNvSpPr>
            <p:nvPr/>
          </p:nvSpPr>
          <p:spPr bwMode="auto">
            <a:xfrm>
              <a:off x="2911" y="3948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0" name="Freeform 5105"/>
            <p:cNvSpPr>
              <a:spLocks noEditPoints="1"/>
            </p:cNvSpPr>
            <p:nvPr/>
          </p:nvSpPr>
          <p:spPr bwMode="auto">
            <a:xfrm>
              <a:off x="2885" y="3992"/>
              <a:ext cx="148" cy="163"/>
            </a:xfrm>
            <a:custGeom>
              <a:avLst/>
              <a:gdLst>
                <a:gd name="T0" fmla="*/ 1 w 296"/>
                <a:gd name="T1" fmla="*/ 1 h 324"/>
                <a:gd name="T2" fmla="*/ 1 w 296"/>
                <a:gd name="T3" fmla="*/ 1 h 324"/>
                <a:gd name="T4" fmla="*/ 0 w 296"/>
                <a:gd name="T5" fmla="*/ 1 h 324"/>
                <a:gd name="T6" fmla="*/ 0 w 296"/>
                <a:gd name="T7" fmla="*/ 1 h 324"/>
                <a:gd name="T8" fmla="*/ 1 w 296"/>
                <a:gd name="T9" fmla="*/ 1 h 324"/>
                <a:gd name="T10" fmla="*/ 1 w 296"/>
                <a:gd name="T11" fmla="*/ 1 h 324"/>
                <a:gd name="T12" fmla="*/ 1 w 296"/>
                <a:gd name="T13" fmla="*/ 1 h 324"/>
                <a:gd name="T14" fmla="*/ 0 w 296"/>
                <a:gd name="T15" fmla="*/ 1 h 324"/>
                <a:gd name="T16" fmla="*/ 0 w 296"/>
                <a:gd name="T17" fmla="*/ 1 h 324"/>
                <a:gd name="T18" fmla="*/ 1 w 296"/>
                <a:gd name="T19" fmla="*/ 1 h 324"/>
                <a:gd name="T20" fmla="*/ 1 w 296"/>
                <a:gd name="T21" fmla="*/ 1 h 324"/>
                <a:gd name="T22" fmla="*/ 1 w 296"/>
                <a:gd name="T23" fmla="*/ 1 h 324"/>
                <a:gd name="T24" fmla="*/ 0 w 296"/>
                <a:gd name="T25" fmla="*/ 1 h 324"/>
                <a:gd name="T26" fmla="*/ 0 w 296"/>
                <a:gd name="T27" fmla="*/ 1 h 324"/>
                <a:gd name="T28" fmla="*/ 1 w 296"/>
                <a:gd name="T29" fmla="*/ 1 h 324"/>
                <a:gd name="T30" fmla="*/ 1 w 296"/>
                <a:gd name="T31" fmla="*/ 1 h 324"/>
                <a:gd name="T32" fmla="*/ 1 w 296"/>
                <a:gd name="T33" fmla="*/ 1 h 324"/>
                <a:gd name="T34" fmla="*/ 0 w 296"/>
                <a:gd name="T35" fmla="*/ 1 h 324"/>
                <a:gd name="T36" fmla="*/ 0 w 296"/>
                <a:gd name="T37" fmla="*/ 1 h 324"/>
                <a:gd name="T38" fmla="*/ 1 w 296"/>
                <a:gd name="T39" fmla="*/ 1 h 324"/>
                <a:gd name="T40" fmla="*/ 1 w 296"/>
                <a:gd name="T41" fmla="*/ 1 h 324"/>
                <a:gd name="T42" fmla="*/ 1 w 296"/>
                <a:gd name="T43" fmla="*/ 1 h 324"/>
                <a:gd name="T44" fmla="*/ 0 w 296"/>
                <a:gd name="T45" fmla="*/ 1 h 324"/>
                <a:gd name="T46" fmla="*/ 0 w 296"/>
                <a:gd name="T47" fmla="*/ 1 h 324"/>
                <a:gd name="T48" fmla="*/ 1 w 296"/>
                <a:gd name="T49" fmla="*/ 1 h 324"/>
                <a:gd name="T50" fmla="*/ 1 w 296"/>
                <a:gd name="T51" fmla="*/ 0 h 324"/>
                <a:gd name="T52" fmla="*/ 1 w 296"/>
                <a:gd name="T53" fmla="*/ 1 h 324"/>
                <a:gd name="T54" fmla="*/ 0 w 296"/>
                <a:gd name="T55" fmla="*/ 1 h 324"/>
                <a:gd name="T56" fmla="*/ 0 w 296"/>
                <a:gd name="T57" fmla="*/ 0 h 324"/>
                <a:gd name="T58" fmla="*/ 1 w 296"/>
                <a:gd name="T59" fmla="*/ 0 h 324"/>
                <a:gd name="T60" fmla="*/ 1 w 296"/>
                <a:gd name="T61" fmla="*/ 1 h 324"/>
                <a:gd name="T62" fmla="*/ 1 w 296"/>
                <a:gd name="T63" fmla="*/ 1 h 324"/>
                <a:gd name="T64" fmla="*/ 1 w 296"/>
                <a:gd name="T65" fmla="*/ 1 h 324"/>
                <a:gd name="T66" fmla="*/ 1 w 296"/>
                <a:gd name="T67" fmla="*/ 1 h 324"/>
                <a:gd name="T68" fmla="*/ 1 w 296"/>
                <a:gd name="T69" fmla="*/ 1 h 324"/>
                <a:gd name="T70" fmla="*/ 1 w 296"/>
                <a:gd name="T71" fmla="*/ 1 h 324"/>
                <a:gd name="T72" fmla="*/ 1 w 296"/>
                <a:gd name="T73" fmla="*/ 1 h 324"/>
                <a:gd name="T74" fmla="*/ 1 w 296"/>
                <a:gd name="T75" fmla="*/ 1 h 324"/>
                <a:gd name="T76" fmla="*/ 1 w 296"/>
                <a:gd name="T77" fmla="*/ 1 h 324"/>
                <a:gd name="T78" fmla="*/ 1 w 296"/>
                <a:gd name="T79" fmla="*/ 1 h 324"/>
                <a:gd name="T80" fmla="*/ 1 w 296"/>
                <a:gd name="T81" fmla="*/ 1 h 324"/>
                <a:gd name="T82" fmla="*/ 1 w 296"/>
                <a:gd name="T83" fmla="*/ 1 h 324"/>
                <a:gd name="T84" fmla="*/ 0 w 296"/>
                <a:gd name="T85" fmla="*/ 1 h 324"/>
                <a:gd name="T86" fmla="*/ 0 w 296"/>
                <a:gd name="T87" fmla="*/ 1 h 324"/>
                <a:gd name="T88" fmla="*/ 1 w 296"/>
                <a:gd name="T89" fmla="*/ 1 h 324"/>
                <a:gd name="T90" fmla="*/ 1 w 296"/>
                <a:gd name="T91" fmla="*/ 1 h 324"/>
                <a:gd name="T92" fmla="*/ 1 w 296"/>
                <a:gd name="T93" fmla="*/ 1 h 324"/>
                <a:gd name="T94" fmla="*/ 0 w 296"/>
                <a:gd name="T95" fmla="*/ 1 h 324"/>
                <a:gd name="T96" fmla="*/ 0 w 296"/>
                <a:gd name="T97" fmla="*/ 1 h 324"/>
                <a:gd name="T98" fmla="*/ 1 w 296"/>
                <a:gd name="T99" fmla="*/ 1 h 324"/>
                <a:gd name="T100" fmla="*/ 1 w 296"/>
                <a:gd name="T101" fmla="*/ 1 h 324"/>
                <a:gd name="T102" fmla="*/ 1 w 296"/>
                <a:gd name="T103" fmla="*/ 1 h 324"/>
                <a:gd name="T104" fmla="*/ 0 w 296"/>
                <a:gd name="T105" fmla="*/ 1 h 324"/>
                <a:gd name="T106" fmla="*/ 0 w 296"/>
                <a:gd name="T107" fmla="*/ 1 h 324"/>
                <a:gd name="T108" fmla="*/ 1 w 296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4"/>
                <a:gd name="T167" fmla="*/ 296 w 296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4">
                  <a:moveTo>
                    <a:pt x="296" y="160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6" y="160"/>
                  </a:lnTo>
                  <a:close/>
                  <a:moveTo>
                    <a:pt x="296" y="129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96" y="129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4"/>
                  </a:moveTo>
                  <a:lnTo>
                    <a:pt x="29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6" y="64"/>
                  </a:lnTo>
                  <a:close/>
                  <a:moveTo>
                    <a:pt x="296" y="31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296" y="31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5" y="228"/>
                  </a:lnTo>
                  <a:lnTo>
                    <a:pt x="265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7"/>
                  </a:lnTo>
                  <a:lnTo>
                    <a:pt x="265" y="197"/>
                  </a:lnTo>
                  <a:lnTo>
                    <a:pt x="265" y="192"/>
                  </a:lnTo>
                  <a:lnTo>
                    <a:pt x="296" y="192"/>
                  </a:lnTo>
                  <a:close/>
                  <a:moveTo>
                    <a:pt x="296" y="256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6" y="256"/>
                  </a:lnTo>
                  <a:close/>
                  <a:moveTo>
                    <a:pt x="296" y="289"/>
                  </a:moveTo>
                  <a:lnTo>
                    <a:pt x="296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6" y="289"/>
                  </a:lnTo>
                  <a:close/>
                  <a:moveTo>
                    <a:pt x="296" y="320"/>
                  </a:moveTo>
                  <a:lnTo>
                    <a:pt x="296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6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1" name="Freeform 5106"/>
            <p:cNvSpPr>
              <a:spLocks/>
            </p:cNvSpPr>
            <p:nvPr/>
          </p:nvSpPr>
          <p:spPr bwMode="auto">
            <a:xfrm>
              <a:off x="3005" y="4079"/>
              <a:ext cx="24" cy="38"/>
            </a:xfrm>
            <a:custGeom>
              <a:avLst/>
              <a:gdLst>
                <a:gd name="T0" fmla="*/ 1 w 48"/>
                <a:gd name="T1" fmla="*/ 0 h 75"/>
                <a:gd name="T2" fmla="*/ 1 w 48"/>
                <a:gd name="T3" fmla="*/ 0 h 75"/>
                <a:gd name="T4" fmla="*/ 1 w 48"/>
                <a:gd name="T5" fmla="*/ 1 h 75"/>
                <a:gd name="T6" fmla="*/ 1 w 48"/>
                <a:gd name="T7" fmla="*/ 1 h 75"/>
                <a:gd name="T8" fmla="*/ 1 w 48"/>
                <a:gd name="T9" fmla="*/ 1 h 75"/>
                <a:gd name="T10" fmla="*/ 1 w 48"/>
                <a:gd name="T11" fmla="*/ 1 h 75"/>
                <a:gd name="T12" fmla="*/ 1 w 48"/>
                <a:gd name="T13" fmla="*/ 1 h 75"/>
                <a:gd name="T14" fmla="*/ 1 w 48"/>
                <a:gd name="T15" fmla="*/ 1 h 75"/>
                <a:gd name="T16" fmla="*/ 1 w 48"/>
                <a:gd name="T17" fmla="*/ 1 h 75"/>
                <a:gd name="T18" fmla="*/ 1 w 48"/>
                <a:gd name="T19" fmla="*/ 1 h 75"/>
                <a:gd name="T20" fmla="*/ 0 w 48"/>
                <a:gd name="T21" fmla="*/ 1 h 75"/>
                <a:gd name="T22" fmla="*/ 0 w 48"/>
                <a:gd name="T23" fmla="*/ 1 h 75"/>
                <a:gd name="T24" fmla="*/ 0 w 48"/>
                <a:gd name="T25" fmla="*/ 1 h 75"/>
                <a:gd name="T26" fmla="*/ 1 w 48"/>
                <a:gd name="T27" fmla="*/ 1 h 75"/>
                <a:gd name="T28" fmla="*/ 1 w 48"/>
                <a:gd name="T29" fmla="*/ 1 h 75"/>
                <a:gd name="T30" fmla="*/ 1 w 48"/>
                <a:gd name="T31" fmla="*/ 1 h 75"/>
                <a:gd name="T32" fmla="*/ 1 w 48"/>
                <a:gd name="T33" fmla="*/ 1 h 75"/>
                <a:gd name="T34" fmla="*/ 1 w 48"/>
                <a:gd name="T35" fmla="*/ 1 h 75"/>
                <a:gd name="T36" fmla="*/ 1 w 48"/>
                <a:gd name="T37" fmla="*/ 1 h 75"/>
                <a:gd name="T38" fmla="*/ 1 w 48"/>
                <a:gd name="T39" fmla="*/ 1 h 75"/>
                <a:gd name="T40" fmla="*/ 1 w 48"/>
                <a:gd name="T41" fmla="*/ 1 h 75"/>
                <a:gd name="T42" fmla="*/ 1 w 48"/>
                <a:gd name="T43" fmla="*/ 1 h 75"/>
                <a:gd name="T44" fmla="*/ 1 w 48"/>
                <a:gd name="T45" fmla="*/ 1 h 75"/>
                <a:gd name="T46" fmla="*/ 1 w 48"/>
                <a:gd name="T47" fmla="*/ 1 h 75"/>
                <a:gd name="T48" fmla="*/ 1 w 48"/>
                <a:gd name="T49" fmla="*/ 1 h 75"/>
                <a:gd name="T50" fmla="*/ 1 w 48"/>
                <a:gd name="T51" fmla="*/ 1 h 75"/>
                <a:gd name="T52" fmla="*/ 1 w 48"/>
                <a:gd name="T53" fmla="*/ 1 h 75"/>
                <a:gd name="T54" fmla="*/ 1 w 48"/>
                <a:gd name="T55" fmla="*/ 1 h 75"/>
                <a:gd name="T56" fmla="*/ 1 w 48"/>
                <a:gd name="T57" fmla="*/ 1 h 75"/>
                <a:gd name="T58" fmla="*/ 1 w 48"/>
                <a:gd name="T59" fmla="*/ 1 h 75"/>
                <a:gd name="T60" fmla="*/ 1 w 48"/>
                <a:gd name="T61" fmla="*/ 1 h 75"/>
                <a:gd name="T62" fmla="*/ 1 w 48"/>
                <a:gd name="T63" fmla="*/ 1 h 75"/>
                <a:gd name="T64" fmla="*/ 1 w 48"/>
                <a:gd name="T65" fmla="*/ 1 h 75"/>
                <a:gd name="T66" fmla="*/ 1 w 48"/>
                <a:gd name="T67" fmla="*/ 1 h 75"/>
                <a:gd name="T68" fmla="*/ 1 w 48"/>
                <a:gd name="T69" fmla="*/ 1 h 75"/>
                <a:gd name="T70" fmla="*/ 1 w 48"/>
                <a:gd name="T71" fmla="*/ 1 h 75"/>
                <a:gd name="T72" fmla="*/ 1 w 48"/>
                <a:gd name="T73" fmla="*/ 1 h 75"/>
                <a:gd name="T74" fmla="*/ 1 w 48"/>
                <a:gd name="T75" fmla="*/ 1 h 75"/>
                <a:gd name="T76" fmla="*/ 1 w 48"/>
                <a:gd name="T77" fmla="*/ 1 h 75"/>
                <a:gd name="T78" fmla="*/ 1 w 48"/>
                <a:gd name="T79" fmla="*/ 1 h 75"/>
                <a:gd name="T80" fmla="*/ 1 w 48"/>
                <a:gd name="T81" fmla="*/ 1 h 75"/>
                <a:gd name="T82" fmla="*/ 1 w 48"/>
                <a:gd name="T83" fmla="*/ 1 h 75"/>
                <a:gd name="T84" fmla="*/ 1 w 48"/>
                <a:gd name="T85" fmla="*/ 1 h 75"/>
                <a:gd name="T86" fmla="*/ 1 w 48"/>
                <a:gd name="T87" fmla="*/ 1 h 75"/>
                <a:gd name="T88" fmla="*/ 1 w 48"/>
                <a:gd name="T89" fmla="*/ 0 h 75"/>
                <a:gd name="T90" fmla="*/ 1 w 48"/>
                <a:gd name="T91" fmla="*/ 0 h 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5"/>
                <a:gd name="T140" fmla="*/ 48 w 48"/>
                <a:gd name="T141" fmla="*/ 75 h 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5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3" y="5"/>
                  </a:lnTo>
                  <a:lnTo>
                    <a:pt x="10" y="6"/>
                  </a:lnTo>
                  <a:lnTo>
                    <a:pt x="6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0" y="69"/>
                  </a:lnTo>
                  <a:lnTo>
                    <a:pt x="13" y="70"/>
                  </a:lnTo>
                  <a:lnTo>
                    <a:pt x="14" y="73"/>
                  </a:lnTo>
                  <a:lnTo>
                    <a:pt x="16" y="74"/>
                  </a:lnTo>
                  <a:lnTo>
                    <a:pt x="19" y="74"/>
                  </a:lnTo>
                  <a:lnTo>
                    <a:pt x="21" y="75"/>
                  </a:lnTo>
                  <a:lnTo>
                    <a:pt x="24" y="75"/>
                  </a:lnTo>
                  <a:lnTo>
                    <a:pt x="26" y="75"/>
                  </a:lnTo>
                  <a:lnTo>
                    <a:pt x="29" y="74"/>
                  </a:lnTo>
                  <a:lnTo>
                    <a:pt x="30" y="74"/>
                  </a:lnTo>
                  <a:lnTo>
                    <a:pt x="33" y="73"/>
                  </a:lnTo>
                  <a:lnTo>
                    <a:pt x="35" y="70"/>
                  </a:lnTo>
                  <a:lnTo>
                    <a:pt x="36" y="69"/>
                  </a:lnTo>
                  <a:lnTo>
                    <a:pt x="40" y="64"/>
                  </a:lnTo>
                  <a:lnTo>
                    <a:pt x="44" y="59"/>
                  </a:lnTo>
                  <a:lnTo>
                    <a:pt x="45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5" y="22"/>
                  </a:lnTo>
                  <a:lnTo>
                    <a:pt x="44" y="16"/>
                  </a:lnTo>
                  <a:lnTo>
                    <a:pt x="40" y="11"/>
                  </a:lnTo>
                  <a:lnTo>
                    <a:pt x="36" y="6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2" name="Picture 5107"/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" y="4078"/>
              <a:ext cx="24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3" name="Rectangle 5108"/>
            <p:cNvSpPr>
              <a:spLocks noChangeArrowheads="1"/>
            </p:cNvSpPr>
            <p:nvPr/>
          </p:nvSpPr>
          <p:spPr bwMode="auto">
            <a:xfrm>
              <a:off x="3017" y="3958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4" name="Rectangle 5109"/>
            <p:cNvSpPr>
              <a:spLocks noChangeArrowheads="1"/>
            </p:cNvSpPr>
            <p:nvPr/>
          </p:nvSpPr>
          <p:spPr bwMode="auto">
            <a:xfrm>
              <a:off x="3015" y="3958"/>
              <a:ext cx="4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45" name="Freeform 5110"/>
            <p:cNvSpPr>
              <a:spLocks/>
            </p:cNvSpPr>
            <p:nvPr/>
          </p:nvSpPr>
          <p:spPr bwMode="auto">
            <a:xfrm>
              <a:off x="3010" y="4131"/>
              <a:ext cx="14" cy="13"/>
            </a:xfrm>
            <a:custGeom>
              <a:avLst/>
              <a:gdLst>
                <a:gd name="T0" fmla="*/ 0 w 26"/>
                <a:gd name="T1" fmla="*/ 0 h 27"/>
                <a:gd name="T2" fmla="*/ 0 w 26"/>
                <a:gd name="T3" fmla="*/ 0 h 27"/>
                <a:gd name="T4" fmla="*/ 1 w 26"/>
                <a:gd name="T5" fmla="*/ 0 h 27"/>
                <a:gd name="T6" fmla="*/ 1 w 26"/>
                <a:gd name="T7" fmla="*/ 0 h 27"/>
                <a:gd name="T8" fmla="*/ 1 w 26"/>
                <a:gd name="T9" fmla="*/ 0 h 27"/>
                <a:gd name="T10" fmla="*/ 1 w 26"/>
                <a:gd name="T11" fmla="*/ 0 h 27"/>
                <a:gd name="T12" fmla="*/ 1 w 26"/>
                <a:gd name="T13" fmla="*/ 0 h 27"/>
                <a:gd name="T14" fmla="*/ 1 w 26"/>
                <a:gd name="T15" fmla="*/ 0 h 27"/>
                <a:gd name="T16" fmla="*/ 1 w 26"/>
                <a:gd name="T17" fmla="*/ 0 h 27"/>
                <a:gd name="T18" fmla="*/ 1 w 26"/>
                <a:gd name="T19" fmla="*/ 0 h 27"/>
                <a:gd name="T20" fmla="*/ 1 w 26"/>
                <a:gd name="T21" fmla="*/ 0 h 27"/>
                <a:gd name="T22" fmla="*/ 1 w 26"/>
                <a:gd name="T23" fmla="*/ 0 h 27"/>
                <a:gd name="T24" fmla="*/ 1 w 26"/>
                <a:gd name="T25" fmla="*/ 0 h 27"/>
                <a:gd name="T26" fmla="*/ 1 w 26"/>
                <a:gd name="T27" fmla="*/ 0 h 27"/>
                <a:gd name="T28" fmla="*/ 1 w 26"/>
                <a:gd name="T29" fmla="*/ 0 h 27"/>
                <a:gd name="T30" fmla="*/ 1 w 26"/>
                <a:gd name="T31" fmla="*/ 0 h 27"/>
                <a:gd name="T32" fmla="*/ 1 w 26"/>
                <a:gd name="T33" fmla="*/ 0 h 27"/>
                <a:gd name="T34" fmla="*/ 1 w 26"/>
                <a:gd name="T35" fmla="*/ 0 h 27"/>
                <a:gd name="T36" fmla="*/ 1 w 26"/>
                <a:gd name="T37" fmla="*/ 0 h 27"/>
                <a:gd name="T38" fmla="*/ 1 w 26"/>
                <a:gd name="T39" fmla="*/ 0 h 27"/>
                <a:gd name="T40" fmla="*/ 1 w 26"/>
                <a:gd name="T41" fmla="*/ 0 h 27"/>
                <a:gd name="T42" fmla="*/ 1 w 26"/>
                <a:gd name="T43" fmla="*/ 0 h 27"/>
                <a:gd name="T44" fmla="*/ 1 w 26"/>
                <a:gd name="T45" fmla="*/ 0 h 27"/>
                <a:gd name="T46" fmla="*/ 1 w 26"/>
                <a:gd name="T47" fmla="*/ 0 h 27"/>
                <a:gd name="T48" fmla="*/ 1 w 26"/>
                <a:gd name="T49" fmla="*/ 0 h 27"/>
                <a:gd name="T50" fmla="*/ 1 w 26"/>
                <a:gd name="T51" fmla="*/ 0 h 27"/>
                <a:gd name="T52" fmla="*/ 1 w 26"/>
                <a:gd name="T53" fmla="*/ 0 h 27"/>
                <a:gd name="T54" fmla="*/ 1 w 26"/>
                <a:gd name="T55" fmla="*/ 0 h 27"/>
                <a:gd name="T56" fmla="*/ 1 w 26"/>
                <a:gd name="T57" fmla="*/ 0 h 27"/>
                <a:gd name="T58" fmla="*/ 1 w 26"/>
                <a:gd name="T59" fmla="*/ 0 h 27"/>
                <a:gd name="T60" fmla="*/ 1 w 26"/>
                <a:gd name="T61" fmla="*/ 0 h 27"/>
                <a:gd name="T62" fmla="*/ 1 w 26"/>
                <a:gd name="T63" fmla="*/ 0 h 27"/>
                <a:gd name="T64" fmla="*/ 0 w 26"/>
                <a:gd name="T65" fmla="*/ 0 h 27"/>
                <a:gd name="T66" fmla="*/ 0 w 26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"/>
                <a:gd name="T103" fmla="*/ 0 h 27"/>
                <a:gd name="T104" fmla="*/ 26 w 26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" h="27">
                  <a:moveTo>
                    <a:pt x="0" y="14"/>
                  </a:move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7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6" name="Picture 5111"/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0" y="413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7" name="Freeform 5112"/>
            <p:cNvSpPr>
              <a:spLocks/>
            </p:cNvSpPr>
            <p:nvPr/>
          </p:nvSpPr>
          <p:spPr bwMode="auto">
            <a:xfrm>
              <a:off x="3014" y="4134"/>
              <a:ext cx="7" cy="7"/>
            </a:xfrm>
            <a:custGeom>
              <a:avLst/>
              <a:gdLst>
                <a:gd name="T0" fmla="*/ 0 w 15"/>
                <a:gd name="T1" fmla="*/ 0 h 15"/>
                <a:gd name="T2" fmla="*/ 0 w 15"/>
                <a:gd name="T3" fmla="*/ 0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0 h 15"/>
                <a:gd name="T10" fmla="*/ 0 w 15"/>
                <a:gd name="T11" fmla="*/ 0 h 15"/>
                <a:gd name="T12" fmla="*/ 0 w 15"/>
                <a:gd name="T13" fmla="*/ 0 h 15"/>
                <a:gd name="T14" fmla="*/ 0 w 15"/>
                <a:gd name="T15" fmla="*/ 0 h 15"/>
                <a:gd name="T16" fmla="*/ 0 w 15"/>
                <a:gd name="T17" fmla="*/ 0 h 15"/>
                <a:gd name="T18" fmla="*/ 0 w 15"/>
                <a:gd name="T19" fmla="*/ 0 h 15"/>
                <a:gd name="T20" fmla="*/ 0 w 15"/>
                <a:gd name="T21" fmla="*/ 0 h 15"/>
                <a:gd name="T22" fmla="*/ 0 w 15"/>
                <a:gd name="T23" fmla="*/ 0 h 15"/>
                <a:gd name="T24" fmla="*/ 0 w 15"/>
                <a:gd name="T25" fmla="*/ 0 h 15"/>
                <a:gd name="T26" fmla="*/ 0 w 15"/>
                <a:gd name="T27" fmla="*/ 0 h 15"/>
                <a:gd name="T28" fmla="*/ 0 w 15"/>
                <a:gd name="T29" fmla="*/ 0 h 15"/>
                <a:gd name="T30" fmla="*/ 0 w 15"/>
                <a:gd name="T31" fmla="*/ 0 h 15"/>
                <a:gd name="T32" fmla="*/ 0 w 15"/>
                <a:gd name="T33" fmla="*/ 0 h 15"/>
                <a:gd name="T34" fmla="*/ 0 w 15"/>
                <a:gd name="T35" fmla="*/ 0 h 15"/>
                <a:gd name="T36" fmla="*/ 0 w 15"/>
                <a:gd name="T37" fmla="*/ 0 h 15"/>
                <a:gd name="T38" fmla="*/ 0 w 15"/>
                <a:gd name="T39" fmla="*/ 0 h 15"/>
                <a:gd name="T40" fmla="*/ 0 w 15"/>
                <a:gd name="T41" fmla="*/ 0 h 15"/>
                <a:gd name="T42" fmla="*/ 0 w 15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"/>
                <a:gd name="T67" fmla="*/ 0 h 15"/>
                <a:gd name="T68" fmla="*/ 15 w 15"/>
                <a:gd name="T69" fmla="*/ 15 h 1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" h="15">
                  <a:moveTo>
                    <a:pt x="0" y="7"/>
                  </a:moveTo>
                  <a:lnTo>
                    <a:pt x="0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15" y="6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448" name="Picture 5113"/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3" y="413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49" name="Freeform 5114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0" name="Freeform 5115"/>
            <p:cNvSpPr>
              <a:spLocks/>
            </p:cNvSpPr>
            <p:nvPr/>
          </p:nvSpPr>
          <p:spPr bwMode="auto">
            <a:xfrm>
              <a:off x="3016" y="413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1" name="Freeform 5116"/>
            <p:cNvSpPr>
              <a:spLocks/>
            </p:cNvSpPr>
            <p:nvPr/>
          </p:nvSpPr>
          <p:spPr bwMode="auto">
            <a:xfrm>
              <a:off x="2871" y="3886"/>
              <a:ext cx="208" cy="289"/>
            </a:xfrm>
            <a:custGeom>
              <a:avLst/>
              <a:gdLst>
                <a:gd name="T0" fmla="*/ 0 w 417"/>
                <a:gd name="T1" fmla="*/ 2 h 577"/>
                <a:gd name="T2" fmla="*/ 0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0 w 417"/>
                <a:gd name="T9" fmla="*/ 0 h 577"/>
                <a:gd name="T10" fmla="*/ 0 w 417"/>
                <a:gd name="T11" fmla="*/ 0 h 577"/>
                <a:gd name="T12" fmla="*/ 0 w 417"/>
                <a:gd name="T13" fmla="*/ 1 h 577"/>
                <a:gd name="T14" fmla="*/ 0 w 417"/>
                <a:gd name="T15" fmla="*/ 1 h 577"/>
                <a:gd name="T16" fmla="*/ 0 w 417"/>
                <a:gd name="T17" fmla="*/ 1 h 577"/>
                <a:gd name="T18" fmla="*/ 0 w 417"/>
                <a:gd name="T19" fmla="*/ 2 h 577"/>
                <a:gd name="T20" fmla="*/ 0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0"/>
                  </a:lnTo>
                  <a:lnTo>
                    <a:pt x="0" y="560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9" y="505"/>
                  </a:lnTo>
                  <a:lnTo>
                    <a:pt x="409" y="512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2" name="Rectangle 5117"/>
            <p:cNvSpPr>
              <a:spLocks noChangeArrowheads="1"/>
            </p:cNvSpPr>
            <p:nvPr/>
          </p:nvSpPr>
          <p:spPr bwMode="auto">
            <a:xfrm>
              <a:off x="2926" y="4190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453" name="Freeform 5118"/>
            <p:cNvSpPr>
              <a:spLocks noEditPoints="1"/>
            </p:cNvSpPr>
            <p:nvPr/>
          </p:nvSpPr>
          <p:spPr bwMode="auto">
            <a:xfrm>
              <a:off x="3919" y="3955"/>
              <a:ext cx="196" cy="40"/>
            </a:xfrm>
            <a:custGeom>
              <a:avLst/>
              <a:gdLst>
                <a:gd name="T0" fmla="*/ 0 w 393"/>
                <a:gd name="T1" fmla="*/ 1 h 80"/>
                <a:gd name="T2" fmla="*/ 0 w 393"/>
                <a:gd name="T3" fmla="*/ 1 h 80"/>
                <a:gd name="T4" fmla="*/ 0 w 393"/>
                <a:gd name="T5" fmla="*/ 1 h 80"/>
                <a:gd name="T6" fmla="*/ 0 w 393"/>
                <a:gd name="T7" fmla="*/ 1 h 80"/>
                <a:gd name="T8" fmla="*/ 0 w 393"/>
                <a:gd name="T9" fmla="*/ 1 h 80"/>
                <a:gd name="T10" fmla="*/ 0 w 393"/>
                <a:gd name="T11" fmla="*/ 1 h 80"/>
                <a:gd name="T12" fmla="*/ 0 w 393"/>
                <a:gd name="T13" fmla="*/ 1 h 80"/>
                <a:gd name="T14" fmla="*/ 0 w 393"/>
                <a:gd name="T15" fmla="*/ 0 h 80"/>
                <a:gd name="T16" fmla="*/ 0 w 393"/>
                <a:gd name="T17" fmla="*/ 1 h 80"/>
                <a:gd name="T18" fmla="*/ 0 w 393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8" y="65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4" name="Freeform 5119"/>
            <p:cNvSpPr>
              <a:spLocks/>
            </p:cNvSpPr>
            <p:nvPr/>
          </p:nvSpPr>
          <p:spPr bwMode="auto">
            <a:xfrm>
              <a:off x="4088" y="3707"/>
              <a:ext cx="32" cy="280"/>
            </a:xfrm>
            <a:custGeom>
              <a:avLst/>
              <a:gdLst>
                <a:gd name="T0" fmla="*/ 0 w 65"/>
                <a:gd name="T1" fmla="*/ 1 h 562"/>
                <a:gd name="T2" fmla="*/ 0 w 65"/>
                <a:gd name="T3" fmla="*/ 0 h 562"/>
                <a:gd name="T4" fmla="*/ 0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5" name="Freeform 5120"/>
            <p:cNvSpPr>
              <a:spLocks/>
            </p:cNvSpPr>
            <p:nvPr/>
          </p:nvSpPr>
          <p:spPr bwMode="auto">
            <a:xfrm>
              <a:off x="3911" y="3707"/>
              <a:ext cx="209" cy="32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6" name="Rectangle 5121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7" name="Rectangle 5122"/>
            <p:cNvSpPr>
              <a:spLocks noChangeArrowheads="1"/>
            </p:cNvSpPr>
            <p:nvPr/>
          </p:nvSpPr>
          <p:spPr bwMode="auto">
            <a:xfrm>
              <a:off x="3911" y="3739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8" name="Rectangle 5123"/>
            <p:cNvSpPr>
              <a:spLocks noChangeArrowheads="1"/>
            </p:cNvSpPr>
            <p:nvPr/>
          </p:nvSpPr>
          <p:spPr bwMode="auto">
            <a:xfrm>
              <a:off x="3925" y="3813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59" name="Rectangle 5124"/>
            <p:cNvSpPr>
              <a:spLocks noChangeArrowheads="1"/>
            </p:cNvSpPr>
            <p:nvPr/>
          </p:nvSpPr>
          <p:spPr bwMode="auto">
            <a:xfrm>
              <a:off x="3925" y="3813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0" name="Rectangle 5125"/>
            <p:cNvSpPr>
              <a:spLocks noChangeArrowheads="1"/>
            </p:cNvSpPr>
            <p:nvPr/>
          </p:nvSpPr>
          <p:spPr bwMode="auto">
            <a:xfrm>
              <a:off x="3925" y="3821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1" name="Rectangle 5126"/>
            <p:cNvSpPr>
              <a:spLocks noChangeArrowheads="1"/>
            </p:cNvSpPr>
            <p:nvPr/>
          </p:nvSpPr>
          <p:spPr bwMode="auto">
            <a:xfrm>
              <a:off x="3925" y="3828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2" name="Rectangle 5127"/>
            <p:cNvSpPr>
              <a:spLocks noChangeArrowheads="1"/>
            </p:cNvSpPr>
            <p:nvPr/>
          </p:nvSpPr>
          <p:spPr bwMode="auto">
            <a:xfrm>
              <a:off x="3925" y="3835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3" name="Rectangle 5128"/>
            <p:cNvSpPr>
              <a:spLocks noChangeArrowheads="1"/>
            </p:cNvSpPr>
            <p:nvPr/>
          </p:nvSpPr>
          <p:spPr bwMode="auto">
            <a:xfrm>
              <a:off x="3925" y="3845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4" name="Rectangle 5129"/>
            <p:cNvSpPr>
              <a:spLocks noChangeArrowheads="1"/>
            </p:cNvSpPr>
            <p:nvPr/>
          </p:nvSpPr>
          <p:spPr bwMode="auto">
            <a:xfrm>
              <a:off x="3925" y="3852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5" name="Rectangle 5130"/>
            <p:cNvSpPr>
              <a:spLocks noChangeArrowheads="1"/>
            </p:cNvSpPr>
            <p:nvPr/>
          </p:nvSpPr>
          <p:spPr bwMode="auto">
            <a:xfrm>
              <a:off x="3925" y="3860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6" name="Rectangle 5131"/>
            <p:cNvSpPr>
              <a:spLocks noChangeArrowheads="1"/>
            </p:cNvSpPr>
            <p:nvPr/>
          </p:nvSpPr>
          <p:spPr bwMode="auto">
            <a:xfrm>
              <a:off x="3925" y="3871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7" name="Rectangle 5132"/>
            <p:cNvSpPr>
              <a:spLocks noChangeArrowheads="1"/>
            </p:cNvSpPr>
            <p:nvPr/>
          </p:nvSpPr>
          <p:spPr bwMode="auto">
            <a:xfrm>
              <a:off x="3925" y="3878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8" name="Rectangle 5133"/>
            <p:cNvSpPr>
              <a:spLocks noChangeArrowheads="1"/>
            </p:cNvSpPr>
            <p:nvPr/>
          </p:nvSpPr>
          <p:spPr bwMode="auto">
            <a:xfrm>
              <a:off x="3925" y="3886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69" name="Rectangle 5134"/>
            <p:cNvSpPr>
              <a:spLocks noChangeArrowheads="1"/>
            </p:cNvSpPr>
            <p:nvPr/>
          </p:nvSpPr>
          <p:spPr bwMode="auto">
            <a:xfrm>
              <a:off x="3925" y="3896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0" name="Rectangle 5135"/>
            <p:cNvSpPr>
              <a:spLocks noChangeArrowheads="1"/>
            </p:cNvSpPr>
            <p:nvPr/>
          </p:nvSpPr>
          <p:spPr bwMode="auto">
            <a:xfrm>
              <a:off x="3925" y="3905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1" name="Rectangle 5136"/>
            <p:cNvSpPr>
              <a:spLocks noChangeArrowheads="1"/>
            </p:cNvSpPr>
            <p:nvPr/>
          </p:nvSpPr>
          <p:spPr bwMode="auto">
            <a:xfrm>
              <a:off x="3925" y="3912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2" name="Rectangle 5137"/>
            <p:cNvSpPr>
              <a:spLocks noChangeArrowheads="1"/>
            </p:cNvSpPr>
            <p:nvPr/>
          </p:nvSpPr>
          <p:spPr bwMode="auto">
            <a:xfrm>
              <a:off x="3925" y="3920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3" name="Rectangle 5138"/>
            <p:cNvSpPr>
              <a:spLocks noChangeArrowheads="1"/>
            </p:cNvSpPr>
            <p:nvPr/>
          </p:nvSpPr>
          <p:spPr bwMode="auto">
            <a:xfrm>
              <a:off x="3925" y="3928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4" name="Rectangle 5139"/>
            <p:cNvSpPr>
              <a:spLocks noChangeArrowheads="1"/>
            </p:cNvSpPr>
            <p:nvPr/>
          </p:nvSpPr>
          <p:spPr bwMode="auto">
            <a:xfrm>
              <a:off x="3925" y="3936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5" name="Rectangle 5140"/>
            <p:cNvSpPr>
              <a:spLocks noChangeArrowheads="1"/>
            </p:cNvSpPr>
            <p:nvPr/>
          </p:nvSpPr>
          <p:spPr bwMode="auto">
            <a:xfrm>
              <a:off x="3925" y="3946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6" name="Rectangle 5141"/>
            <p:cNvSpPr>
              <a:spLocks noChangeArrowheads="1"/>
            </p:cNvSpPr>
            <p:nvPr/>
          </p:nvSpPr>
          <p:spPr bwMode="auto">
            <a:xfrm>
              <a:off x="3925" y="3955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7" name="Rectangle 5142"/>
            <p:cNvSpPr>
              <a:spLocks noChangeArrowheads="1"/>
            </p:cNvSpPr>
            <p:nvPr/>
          </p:nvSpPr>
          <p:spPr bwMode="auto">
            <a:xfrm>
              <a:off x="3925" y="3961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8" name="Rectangle 5143"/>
            <p:cNvSpPr>
              <a:spLocks noChangeArrowheads="1"/>
            </p:cNvSpPr>
            <p:nvPr/>
          </p:nvSpPr>
          <p:spPr bwMode="auto">
            <a:xfrm>
              <a:off x="3925" y="3971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79" name="Rectangle 5144"/>
            <p:cNvSpPr>
              <a:spLocks noChangeArrowheads="1"/>
            </p:cNvSpPr>
            <p:nvPr/>
          </p:nvSpPr>
          <p:spPr bwMode="auto">
            <a:xfrm>
              <a:off x="3925" y="3894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0" name="Rectangle 5145"/>
            <p:cNvSpPr>
              <a:spLocks noChangeArrowheads="1"/>
            </p:cNvSpPr>
            <p:nvPr/>
          </p:nvSpPr>
          <p:spPr bwMode="auto">
            <a:xfrm>
              <a:off x="3925" y="3894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1" name="Rectangle 5146"/>
            <p:cNvSpPr>
              <a:spLocks noChangeArrowheads="1"/>
            </p:cNvSpPr>
            <p:nvPr/>
          </p:nvSpPr>
          <p:spPr bwMode="auto">
            <a:xfrm>
              <a:off x="3932" y="3894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2" name="Rectangle 5147"/>
            <p:cNvSpPr>
              <a:spLocks noChangeArrowheads="1"/>
            </p:cNvSpPr>
            <p:nvPr/>
          </p:nvSpPr>
          <p:spPr bwMode="auto">
            <a:xfrm>
              <a:off x="3938" y="3894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3" name="Rectangle 5148"/>
            <p:cNvSpPr>
              <a:spLocks noChangeArrowheads="1"/>
            </p:cNvSpPr>
            <p:nvPr/>
          </p:nvSpPr>
          <p:spPr bwMode="auto">
            <a:xfrm>
              <a:off x="3944" y="3894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4" name="Rectangle 5149"/>
            <p:cNvSpPr>
              <a:spLocks noChangeArrowheads="1"/>
            </p:cNvSpPr>
            <p:nvPr/>
          </p:nvSpPr>
          <p:spPr bwMode="auto">
            <a:xfrm>
              <a:off x="3953" y="3894"/>
              <a:ext cx="5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5" name="Rectangle 5150"/>
            <p:cNvSpPr>
              <a:spLocks noChangeArrowheads="1"/>
            </p:cNvSpPr>
            <p:nvPr/>
          </p:nvSpPr>
          <p:spPr bwMode="auto">
            <a:xfrm>
              <a:off x="3958" y="3894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6" name="Rectangle 5151"/>
            <p:cNvSpPr>
              <a:spLocks noChangeArrowheads="1"/>
            </p:cNvSpPr>
            <p:nvPr/>
          </p:nvSpPr>
          <p:spPr bwMode="auto">
            <a:xfrm>
              <a:off x="3966" y="3894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7" name="Rectangle 5152"/>
            <p:cNvSpPr>
              <a:spLocks noChangeArrowheads="1"/>
            </p:cNvSpPr>
            <p:nvPr/>
          </p:nvSpPr>
          <p:spPr bwMode="auto">
            <a:xfrm>
              <a:off x="3974" y="3894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8" name="Rectangle 5153"/>
            <p:cNvSpPr>
              <a:spLocks noChangeArrowheads="1"/>
            </p:cNvSpPr>
            <p:nvPr/>
          </p:nvSpPr>
          <p:spPr bwMode="auto">
            <a:xfrm>
              <a:off x="3981" y="3894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89" name="Rectangle 5154"/>
            <p:cNvSpPr>
              <a:spLocks noChangeArrowheads="1"/>
            </p:cNvSpPr>
            <p:nvPr/>
          </p:nvSpPr>
          <p:spPr bwMode="auto">
            <a:xfrm>
              <a:off x="3987" y="3894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0" name="Rectangle 5155"/>
            <p:cNvSpPr>
              <a:spLocks noChangeArrowheads="1"/>
            </p:cNvSpPr>
            <p:nvPr/>
          </p:nvSpPr>
          <p:spPr bwMode="auto">
            <a:xfrm>
              <a:off x="3995" y="3894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1" name="Rectangle 5156"/>
            <p:cNvSpPr>
              <a:spLocks noChangeArrowheads="1"/>
            </p:cNvSpPr>
            <p:nvPr/>
          </p:nvSpPr>
          <p:spPr bwMode="auto">
            <a:xfrm>
              <a:off x="4004" y="3894"/>
              <a:ext cx="5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2" name="Rectangle 5157"/>
            <p:cNvSpPr>
              <a:spLocks noChangeArrowheads="1"/>
            </p:cNvSpPr>
            <p:nvPr/>
          </p:nvSpPr>
          <p:spPr bwMode="auto">
            <a:xfrm>
              <a:off x="4009" y="3894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3" name="Rectangle 5158"/>
            <p:cNvSpPr>
              <a:spLocks noChangeArrowheads="1"/>
            </p:cNvSpPr>
            <p:nvPr/>
          </p:nvSpPr>
          <p:spPr bwMode="auto">
            <a:xfrm>
              <a:off x="4017" y="3894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4" name="Rectangle 5159"/>
            <p:cNvSpPr>
              <a:spLocks noChangeArrowheads="1"/>
            </p:cNvSpPr>
            <p:nvPr/>
          </p:nvSpPr>
          <p:spPr bwMode="auto">
            <a:xfrm>
              <a:off x="4023" y="3894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5" name="Rectangle 5160"/>
            <p:cNvSpPr>
              <a:spLocks noChangeArrowheads="1"/>
            </p:cNvSpPr>
            <p:nvPr/>
          </p:nvSpPr>
          <p:spPr bwMode="auto">
            <a:xfrm>
              <a:off x="4030" y="3894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6" name="Rectangle 5161"/>
            <p:cNvSpPr>
              <a:spLocks noChangeArrowheads="1"/>
            </p:cNvSpPr>
            <p:nvPr/>
          </p:nvSpPr>
          <p:spPr bwMode="auto">
            <a:xfrm>
              <a:off x="4038" y="3894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7" name="Rectangle 5162"/>
            <p:cNvSpPr>
              <a:spLocks noChangeArrowheads="1"/>
            </p:cNvSpPr>
            <p:nvPr/>
          </p:nvSpPr>
          <p:spPr bwMode="auto">
            <a:xfrm>
              <a:off x="4046" y="3894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8" name="Rectangle 5163"/>
            <p:cNvSpPr>
              <a:spLocks noChangeArrowheads="1"/>
            </p:cNvSpPr>
            <p:nvPr/>
          </p:nvSpPr>
          <p:spPr bwMode="auto">
            <a:xfrm>
              <a:off x="4052" y="3894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99" name="Rectangle 5164"/>
            <p:cNvSpPr>
              <a:spLocks noChangeArrowheads="1"/>
            </p:cNvSpPr>
            <p:nvPr/>
          </p:nvSpPr>
          <p:spPr bwMode="auto">
            <a:xfrm>
              <a:off x="4059" y="3894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0" name="Rectangle 5165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1" name="Rectangle 5166"/>
            <p:cNvSpPr>
              <a:spLocks noChangeArrowheads="1"/>
            </p:cNvSpPr>
            <p:nvPr/>
          </p:nvSpPr>
          <p:spPr bwMode="auto">
            <a:xfrm>
              <a:off x="3925" y="3751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2" name="Rectangle 5167"/>
            <p:cNvSpPr>
              <a:spLocks noChangeArrowheads="1"/>
            </p:cNvSpPr>
            <p:nvPr/>
          </p:nvSpPr>
          <p:spPr bwMode="auto">
            <a:xfrm>
              <a:off x="3925" y="3752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3" name="Rectangle 5168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4" name="Rectangle 5169"/>
            <p:cNvSpPr>
              <a:spLocks noChangeArrowheads="1"/>
            </p:cNvSpPr>
            <p:nvPr/>
          </p:nvSpPr>
          <p:spPr bwMode="auto">
            <a:xfrm>
              <a:off x="3925" y="3753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5" name="Rectangle 5170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6" name="Rectangle 5171"/>
            <p:cNvSpPr>
              <a:spLocks noChangeArrowheads="1"/>
            </p:cNvSpPr>
            <p:nvPr/>
          </p:nvSpPr>
          <p:spPr bwMode="auto">
            <a:xfrm>
              <a:off x="3925" y="3754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7" name="Rectangle 5172"/>
            <p:cNvSpPr>
              <a:spLocks noChangeArrowheads="1"/>
            </p:cNvSpPr>
            <p:nvPr/>
          </p:nvSpPr>
          <p:spPr bwMode="auto">
            <a:xfrm>
              <a:off x="3925" y="3755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8" name="Rectangle 5173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09" name="Rectangle 5174"/>
            <p:cNvSpPr>
              <a:spLocks noChangeArrowheads="1"/>
            </p:cNvSpPr>
            <p:nvPr/>
          </p:nvSpPr>
          <p:spPr bwMode="auto">
            <a:xfrm>
              <a:off x="3925" y="3756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0" name="Rectangle 5175"/>
            <p:cNvSpPr>
              <a:spLocks noChangeArrowheads="1"/>
            </p:cNvSpPr>
            <p:nvPr/>
          </p:nvSpPr>
          <p:spPr bwMode="auto">
            <a:xfrm>
              <a:off x="3925" y="3751"/>
              <a:ext cx="149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1" name="Rectangle 5176"/>
            <p:cNvSpPr>
              <a:spLocks noChangeArrowheads="1"/>
            </p:cNvSpPr>
            <p:nvPr/>
          </p:nvSpPr>
          <p:spPr bwMode="auto">
            <a:xfrm>
              <a:off x="3925" y="3756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2" name="Rectangle 5177"/>
            <p:cNvSpPr>
              <a:spLocks noChangeArrowheads="1"/>
            </p:cNvSpPr>
            <p:nvPr/>
          </p:nvSpPr>
          <p:spPr bwMode="auto">
            <a:xfrm>
              <a:off x="3927" y="3756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3" name="Rectangle 5178"/>
            <p:cNvSpPr>
              <a:spLocks noChangeArrowheads="1"/>
            </p:cNvSpPr>
            <p:nvPr/>
          </p:nvSpPr>
          <p:spPr bwMode="auto">
            <a:xfrm>
              <a:off x="3929" y="3756"/>
              <a:ext cx="1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4" name="Rectangle 5179"/>
            <p:cNvSpPr>
              <a:spLocks noChangeArrowheads="1"/>
            </p:cNvSpPr>
            <p:nvPr/>
          </p:nvSpPr>
          <p:spPr bwMode="auto">
            <a:xfrm>
              <a:off x="3930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5" name="Rectangle 5180"/>
            <p:cNvSpPr>
              <a:spLocks noChangeArrowheads="1"/>
            </p:cNvSpPr>
            <p:nvPr/>
          </p:nvSpPr>
          <p:spPr bwMode="auto">
            <a:xfrm>
              <a:off x="3932" y="3756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6" name="Rectangle 5181"/>
            <p:cNvSpPr>
              <a:spLocks noChangeArrowheads="1"/>
            </p:cNvSpPr>
            <p:nvPr/>
          </p:nvSpPr>
          <p:spPr bwMode="auto">
            <a:xfrm>
              <a:off x="393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7" name="Rectangle 5182"/>
            <p:cNvSpPr>
              <a:spLocks noChangeArrowheads="1"/>
            </p:cNvSpPr>
            <p:nvPr/>
          </p:nvSpPr>
          <p:spPr bwMode="auto">
            <a:xfrm>
              <a:off x="3936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8" name="Rectangle 5183"/>
            <p:cNvSpPr>
              <a:spLocks noChangeArrowheads="1"/>
            </p:cNvSpPr>
            <p:nvPr/>
          </p:nvSpPr>
          <p:spPr bwMode="auto">
            <a:xfrm>
              <a:off x="3938" y="3756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19" name="Rectangle 5184"/>
            <p:cNvSpPr>
              <a:spLocks noChangeArrowheads="1"/>
            </p:cNvSpPr>
            <p:nvPr/>
          </p:nvSpPr>
          <p:spPr bwMode="auto">
            <a:xfrm>
              <a:off x="3941" y="3756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0" name="Rectangle 5185"/>
            <p:cNvSpPr>
              <a:spLocks noChangeArrowheads="1"/>
            </p:cNvSpPr>
            <p:nvPr/>
          </p:nvSpPr>
          <p:spPr bwMode="auto">
            <a:xfrm>
              <a:off x="3942" y="3756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1" name="Rectangle 5186"/>
            <p:cNvSpPr>
              <a:spLocks noChangeArrowheads="1"/>
            </p:cNvSpPr>
            <p:nvPr/>
          </p:nvSpPr>
          <p:spPr bwMode="auto">
            <a:xfrm>
              <a:off x="3944" y="3756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2" name="Rectangle 5187"/>
            <p:cNvSpPr>
              <a:spLocks noChangeArrowheads="1"/>
            </p:cNvSpPr>
            <p:nvPr/>
          </p:nvSpPr>
          <p:spPr bwMode="auto">
            <a:xfrm>
              <a:off x="3946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3" name="Rectangle 5188"/>
            <p:cNvSpPr>
              <a:spLocks noChangeArrowheads="1"/>
            </p:cNvSpPr>
            <p:nvPr/>
          </p:nvSpPr>
          <p:spPr bwMode="auto">
            <a:xfrm>
              <a:off x="3948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4" name="Rectangle 5189"/>
            <p:cNvSpPr>
              <a:spLocks noChangeArrowheads="1"/>
            </p:cNvSpPr>
            <p:nvPr/>
          </p:nvSpPr>
          <p:spPr bwMode="auto">
            <a:xfrm>
              <a:off x="3950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5" name="Rectangle 5190"/>
            <p:cNvSpPr>
              <a:spLocks noChangeArrowheads="1"/>
            </p:cNvSpPr>
            <p:nvPr/>
          </p:nvSpPr>
          <p:spPr bwMode="auto">
            <a:xfrm>
              <a:off x="3952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6" name="Rectangle 5191"/>
            <p:cNvSpPr>
              <a:spLocks noChangeArrowheads="1"/>
            </p:cNvSpPr>
            <p:nvPr/>
          </p:nvSpPr>
          <p:spPr bwMode="auto">
            <a:xfrm>
              <a:off x="395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7" name="Rectangle 5192"/>
            <p:cNvSpPr>
              <a:spLocks noChangeArrowheads="1"/>
            </p:cNvSpPr>
            <p:nvPr/>
          </p:nvSpPr>
          <p:spPr bwMode="auto">
            <a:xfrm>
              <a:off x="3956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8" name="Rectangle 5193"/>
            <p:cNvSpPr>
              <a:spLocks noChangeArrowheads="1"/>
            </p:cNvSpPr>
            <p:nvPr/>
          </p:nvSpPr>
          <p:spPr bwMode="auto">
            <a:xfrm>
              <a:off x="3958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29" name="Rectangle 5194"/>
            <p:cNvSpPr>
              <a:spLocks noChangeArrowheads="1"/>
            </p:cNvSpPr>
            <p:nvPr/>
          </p:nvSpPr>
          <p:spPr bwMode="auto">
            <a:xfrm>
              <a:off x="3960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0" name="Rectangle 5195"/>
            <p:cNvSpPr>
              <a:spLocks noChangeArrowheads="1"/>
            </p:cNvSpPr>
            <p:nvPr/>
          </p:nvSpPr>
          <p:spPr bwMode="auto">
            <a:xfrm>
              <a:off x="3962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1" name="Rectangle 5196"/>
            <p:cNvSpPr>
              <a:spLocks noChangeArrowheads="1"/>
            </p:cNvSpPr>
            <p:nvPr/>
          </p:nvSpPr>
          <p:spPr bwMode="auto">
            <a:xfrm>
              <a:off x="396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2" name="Rectangle 5197"/>
            <p:cNvSpPr>
              <a:spLocks noChangeArrowheads="1"/>
            </p:cNvSpPr>
            <p:nvPr/>
          </p:nvSpPr>
          <p:spPr bwMode="auto">
            <a:xfrm>
              <a:off x="3966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3" name="Rectangle 5198"/>
            <p:cNvSpPr>
              <a:spLocks noChangeArrowheads="1"/>
            </p:cNvSpPr>
            <p:nvPr/>
          </p:nvSpPr>
          <p:spPr bwMode="auto">
            <a:xfrm>
              <a:off x="3968" y="3756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4" name="Rectangle 5199"/>
            <p:cNvSpPr>
              <a:spLocks noChangeArrowheads="1"/>
            </p:cNvSpPr>
            <p:nvPr/>
          </p:nvSpPr>
          <p:spPr bwMode="auto">
            <a:xfrm>
              <a:off x="3970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5" name="Rectangle 5200"/>
            <p:cNvSpPr>
              <a:spLocks noChangeArrowheads="1"/>
            </p:cNvSpPr>
            <p:nvPr/>
          </p:nvSpPr>
          <p:spPr bwMode="auto">
            <a:xfrm>
              <a:off x="3972" y="3756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6" name="Rectangle 5201"/>
            <p:cNvSpPr>
              <a:spLocks noChangeArrowheads="1"/>
            </p:cNvSpPr>
            <p:nvPr/>
          </p:nvSpPr>
          <p:spPr bwMode="auto">
            <a:xfrm>
              <a:off x="3973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7" name="Rectangle 5202"/>
            <p:cNvSpPr>
              <a:spLocks noChangeArrowheads="1"/>
            </p:cNvSpPr>
            <p:nvPr/>
          </p:nvSpPr>
          <p:spPr bwMode="auto">
            <a:xfrm>
              <a:off x="3975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8" name="Rectangle 5203"/>
            <p:cNvSpPr>
              <a:spLocks noChangeArrowheads="1"/>
            </p:cNvSpPr>
            <p:nvPr/>
          </p:nvSpPr>
          <p:spPr bwMode="auto">
            <a:xfrm>
              <a:off x="3977" y="3756"/>
              <a:ext cx="3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39" name="Rectangle 5204"/>
            <p:cNvSpPr>
              <a:spLocks noChangeArrowheads="1"/>
            </p:cNvSpPr>
            <p:nvPr/>
          </p:nvSpPr>
          <p:spPr bwMode="auto">
            <a:xfrm>
              <a:off x="3980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0" name="Rectangle 5205"/>
            <p:cNvSpPr>
              <a:spLocks noChangeArrowheads="1"/>
            </p:cNvSpPr>
            <p:nvPr/>
          </p:nvSpPr>
          <p:spPr bwMode="auto">
            <a:xfrm>
              <a:off x="3982" y="3756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1" name="Rectangle 5206"/>
            <p:cNvSpPr>
              <a:spLocks noChangeArrowheads="1"/>
            </p:cNvSpPr>
            <p:nvPr/>
          </p:nvSpPr>
          <p:spPr bwMode="auto">
            <a:xfrm>
              <a:off x="3983" y="3756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2" name="Rectangle 5207"/>
            <p:cNvSpPr>
              <a:spLocks noChangeArrowheads="1"/>
            </p:cNvSpPr>
            <p:nvPr/>
          </p:nvSpPr>
          <p:spPr bwMode="auto">
            <a:xfrm>
              <a:off x="3985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3" name="Rectangle 5208"/>
            <p:cNvSpPr>
              <a:spLocks noChangeArrowheads="1"/>
            </p:cNvSpPr>
            <p:nvPr/>
          </p:nvSpPr>
          <p:spPr bwMode="auto">
            <a:xfrm>
              <a:off x="3987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4" name="Rectangle 5209"/>
            <p:cNvSpPr>
              <a:spLocks noChangeArrowheads="1"/>
            </p:cNvSpPr>
            <p:nvPr/>
          </p:nvSpPr>
          <p:spPr bwMode="auto">
            <a:xfrm>
              <a:off x="3989" y="3756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5" name="Rectangle 5210"/>
            <p:cNvSpPr>
              <a:spLocks noChangeArrowheads="1"/>
            </p:cNvSpPr>
            <p:nvPr/>
          </p:nvSpPr>
          <p:spPr bwMode="auto">
            <a:xfrm>
              <a:off x="3990" y="3756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6" name="Rectangle 5211"/>
            <p:cNvSpPr>
              <a:spLocks noChangeArrowheads="1"/>
            </p:cNvSpPr>
            <p:nvPr/>
          </p:nvSpPr>
          <p:spPr bwMode="auto">
            <a:xfrm>
              <a:off x="3993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7" name="Rectangle 5212"/>
            <p:cNvSpPr>
              <a:spLocks noChangeArrowheads="1"/>
            </p:cNvSpPr>
            <p:nvPr/>
          </p:nvSpPr>
          <p:spPr bwMode="auto">
            <a:xfrm>
              <a:off x="3995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8" name="Rectangle 5213"/>
            <p:cNvSpPr>
              <a:spLocks noChangeArrowheads="1"/>
            </p:cNvSpPr>
            <p:nvPr/>
          </p:nvSpPr>
          <p:spPr bwMode="auto">
            <a:xfrm>
              <a:off x="3997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49" name="Rectangle 5214"/>
            <p:cNvSpPr>
              <a:spLocks noChangeArrowheads="1"/>
            </p:cNvSpPr>
            <p:nvPr/>
          </p:nvSpPr>
          <p:spPr bwMode="auto">
            <a:xfrm>
              <a:off x="3999" y="3756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0" name="Rectangle 5215"/>
            <p:cNvSpPr>
              <a:spLocks noChangeArrowheads="1"/>
            </p:cNvSpPr>
            <p:nvPr/>
          </p:nvSpPr>
          <p:spPr bwMode="auto">
            <a:xfrm>
              <a:off x="4001" y="3756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1" name="Rectangle 5216"/>
            <p:cNvSpPr>
              <a:spLocks noChangeArrowheads="1"/>
            </p:cNvSpPr>
            <p:nvPr/>
          </p:nvSpPr>
          <p:spPr bwMode="auto">
            <a:xfrm>
              <a:off x="4003" y="3756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2" name="Rectangle 5217"/>
            <p:cNvSpPr>
              <a:spLocks noChangeArrowheads="1"/>
            </p:cNvSpPr>
            <p:nvPr/>
          </p:nvSpPr>
          <p:spPr bwMode="auto">
            <a:xfrm>
              <a:off x="4005" y="3756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53" name="Rectangle 5218"/>
            <p:cNvSpPr>
              <a:spLocks noChangeArrowheads="1"/>
            </p:cNvSpPr>
            <p:nvPr/>
          </p:nvSpPr>
          <p:spPr bwMode="auto">
            <a:xfrm>
              <a:off x="4007" y="3756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2" name="Group 5219"/>
          <p:cNvGrpSpPr>
            <a:grpSpLocks/>
          </p:cNvGrpSpPr>
          <p:nvPr/>
        </p:nvGrpSpPr>
        <p:grpSpPr bwMode="auto">
          <a:xfrm>
            <a:off x="6208713" y="5395913"/>
            <a:ext cx="1773237" cy="1154112"/>
            <a:chOff x="3911" y="3399"/>
            <a:chExt cx="1117" cy="727"/>
          </a:xfrm>
        </p:grpSpPr>
        <p:sp>
          <p:nvSpPr>
            <p:cNvPr id="209154" name="Rectangle 5220"/>
            <p:cNvSpPr>
              <a:spLocks noChangeArrowheads="1"/>
            </p:cNvSpPr>
            <p:nvPr/>
          </p:nvSpPr>
          <p:spPr bwMode="auto">
            <a:xfrm>
              <a:off x="4009" y="3756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5" name="Rectangle 5221"/>
            <p:cNvSpPr>
              <a:spLocks noChangeArrowheads="1"/>
            </p:cNvSpPr>
            <p:nvPr/>
          </p:nvSpPr>
          <p:spPr bwMode="auto">
            <a:xfrm>
              <a:off x="4011" y="3756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6" name="Rectangle 5222"/>
            <p:cNvSpPr>
              <a:spLocks noChangeArrowheads="1"/>
            </p:cNvSpPr>
            <p:nvPr/>
          </p:nvSpPr>
          <p:spPr bwMode="auto">
            <a:xfrm>
              <a:off x="4013" y="3756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7" name="Rectangle 5223"/>
            <p:cNvSpPr>
              <a:spLocks noChangeArrowheads="1"/>
            </p:cNvSpPr>
            <p:nvPr/>
          </p:nvSpPr>
          <p:spPr bwMode="auto">
            <a:xfrm>
              <a:off x="4015" y="3756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8" name="Rectangle 5224"/>
            <p:cNvSpPr>
              <a:spLocks noChangeArrowheads="1"/>
            </p:cNvSpPr>
            <p:nvPr/>
          </p:nvSpPr>
          <p:spPr bwMode="auto">
            <a:xfrm>
              <a:off x="4016" y="3756"/>
              <a:ext cx="3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9" name="Rectangle 5225"/>
            <p:cNvSpPr>
              <a:spLocks noChangeArrowheads="1"/>
            </p:cNvSpPr>
            <p:nvPr/>
          </p:nvSpPr>
          <p:spPr bwMode="auto">
            <a:xfrm>
              <a:off x="4019" y="3756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0" name="Rectangle 5226"/>
            <p:cNvSpPr>
              <a:spLocks noChangeArrowheads="1"/>
            </p:cNvSpPr>
            <p:nvPr/>
          </p:nvSpPr>
          <p:spPr bwMode="auto">
            <a:xfrm>
              <a:off x="4021" y="3756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1" name="Rectangle 5227"/>
            <p:cNvSpPr>
              <a:spLocks noChangeArrowheads="1"/>
            </p:cNvSpPr>
            <p:nvPr/>
          </p:nvSpPr>
          <p:spPr bwMode="auto">
            <a:xfrm>
              <a:off x="4023" y="3756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2" name="Rectangle 5228"/>
            <p:cNvSpPr>
              <a:spLocks noChangeArrowheads="1"/>
            </p:cNvSpPr>
            <p:nvPr/>
          </p:nvSpPr>
          <p:spPr bwMode="auto">
            <a:xfrm>
              <a:off x="4025" y="3756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3" name="Rectangle 5229"/>
            <p:cNvSpPr>
              <a:spLocks noChangeArrowheads="1"/>
            </p:cNvSpPr>
            <p:nvPr/>
          </p:nvSpPr>
          <p:spPr bwMode="auto">
            <a:xfrm>
              <a:off x="4027" y="3756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4" name="Rectangle 5230"/>
            <p:cNvSpPr>
              <a:spLocks noChangeArrowheads="1"/>
            </p:cNvSpPr>
            <p:nvPr/>
          </p:nvSpPr>
          <p:spPr bwMode="auto">
            <a:xfrm>
              <a:off x="4029" y="3756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5" name="Rectangle 5231"/>
            <p:cNvSpPr>
              <a:spLocks noChangeArrowheads="1"/>
            </p:cNvSpPr>
            <p:nvPr/>
          </p:nvSpPr>
          <p:spPr bwMode="auto">
            <a:xfrm>
              <a:off x="4031" y="3756"/>
              <a:ext cx="1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6" name="Rectangle 5232"/>
            <p:cNvSpPr>
              <a:spLocks noChangeArrowheads="1"/>
            </p:cNvSpPr>
            <p:nvPr/>
          </p:nvSpPr>
          <p:spPr bwMode="auto">
            <a:xfrm>
              <a:off x="4032" y="3756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7" name="Rectangle 5233"/>
            <p:cNvSpPr>
              <a:spLocks noChangeArrowheads="1"/>
            </p:cNvSpPr>
            <p:nvPr/>
          </p:nvSpPr>
          <p:spPr bwMode="auto">
            <a:xfrm>
              <a:off x="4034" y="3756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8" name="Rectangle 5234"/>
            <p:cNvSpPr>
              <a:spLocks noChangeArrowheads="1"/>
            </p:cNvSpPr>
            <p:nvPr/>
          </p:nvSpPr>
          <p:spPr bwMode="auto">
            <a:xfrm>
              <a:off x="4036" y="3756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69" name="Rectangle 5235"/>
            <p:cNvSpPr>
              <a:spLocks noChangeArrowheads="1"/>
            </p:cNvSpPr>
            <p:nvPr/>
          </p:nvSpPr>
          <p:spPr bwMode="auto">
            <a:xfrm>
              <a:off x="4038" y="3756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0" name="Rectangle 5236"/>
            <p:cNvSpPr>
              <a:spLocks noChangeArrowheads="1"/>
            </p:cNvSpPr>
            <p:nvPr/>
          </p:nvSpPr>
          <p:spPr bwMode="auto">
            <a:xfrm>
              <a:off x="4040" y="3756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1" name="Rectangle 5237"/>
            <p:cNvSpPr>
              <a:spLocks noChangeArrowheads="1"/>
            </p:cNvSpPr>
            <p:nvPr/>
          </p:nvSpPr>
          <p:spPr bwMode="auto">
            <a:xfrm>
              <a:off x="4042" y="3756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2" name="Rectangle 5238"/>
            <p:cNvSpPr>
              <a:spLocks noChangeArrowheads="1"/>
            </p:cNvSpPr>
            <p:nvPr/>
          </p:nvSpPr>
          <p:spPr bwMode="auto">
            <a:xfrm>
              <a:off x="4044" y="3756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3" name="Rectangle 5239"/>
            <p:cNvSpPr>
              <a:spLocks noChangeArrowheads="1"/>
            </p:cNvSpPr>
            <p:nvPr/>
          </p:nvSpPr>
          <p:spPr bwMode="auto">
            <a:xfrm>
              <a:off x="4046" y="3756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4" name="Rectangle 5240"/>
            <p:cNvSpPr>
              <a:spLocks noChangeArrowheads="1"/>
            </p:cNvSpPr>
            <p:nvPr/>
          </p:nvSpPr>
          <p:spPr bwMode="auto">
            <a:xfrm>
              <a:off x="4048" y="3756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5" name="Rectangle 5241"/>
            <p:cNvSpPr>
              <a:spLocks noChangeArrowheads="1"/>
            </p:cNvSpPr>
            <p:nvPr/>
          </p:nvSpPr>
          <p:spPr bwMode="auto">
            <a:xfrm>
              <a:off x="4050" y="3756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6" name="Rectangle 5242"/>
            <p:cNvSpPr>
              <a:spLocks noChangeArrowheads="1"/>
            </p:cNvSpPr>
            <p:nvPr/>
          </p:nvSpPr>
          <p:spPr bwMode="auto">
            <a:xfrm>
              <a:off x="4052" y="3756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7" name="Rectangle 5243"/>
            <p:cNvSpPr>
              <a:spLocks noChangeArrowheads="1"/>
            </p:cNvSpPr>
            <p:nvPr/>
          </p:nvSpPr>
          <p:spPr bwMode="auto">
            <a:xfrm>
              <a:off x="4054" y="3756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8" name="Rectangle 5244"/>
            <p:cNvSpPr>
              <a:spLocks noChangeArrowheads="1"/>
            </p:cNvSpPr>
            <p:nvPr/>
          </p:nvSpPr>
          <p:spPr bwMode="auto">
            <a:xfrm>
              <a:off x="4055" y="3756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79" name="Rectangle 5245"/>
            <p:cNvSpPr>
              <a:spLocks noChangeArrowheads="1"/>
            </p:cNvSpPr>
            <p:nvPr/>
          </p:nvSpPr>
          <p:spPr bwMode="auto">
            <a:xfrm>
              <a:off x="4058" y="3756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0" name="Rectangle 5246"/>
            <p:cNvSpPr>
              <a:spLocks noChangeArrowheads="1"/>
            </p:cNvSpPr>
            <p:nvPr/>
          </p:nvSpPr>
          <p:spPr bwMode="auto">
            <a:xfrm>
              <a:off x="4060" y="3756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1" name="Rectangle 5247"/>
            <p:cNvSpPr>
              <a:spLocks noChangeArrowheads="1"/>
            </p:cNvSpPr>
            <p:nvPr/>
          </p:nvSpPr>
          <p:spPr bwMode="auto">
            <a:xfrm>
              <a:off x="4062" y="3756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2" name="Rectangle 5248"/>
            <p:cNvSpPr>
              <a:spLocks noChangeArrowheads="1"/>
            </p:cNvSpPr>
            <p:nvPr/>
          </p:nvSpPr>
          <p:spPr bwMode="auto">
            <a:xfrm>
              <a:off x="4064" y="3756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3" name="Rectangle 5249"/>
            <p:cNvSpPr>
              <a:spLocks noChangeArrowheads="1"/>
            </p:cNvSpPr>
            <p:nvPr/>
          </p:nvSpPr>
          <p:spPr bwMode="auto">
            <a:xfrm>
              <a:off x="4066" y="3756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4" name="Rectangle 5250"/>
            <p:cNvSpPr>
              <a:spLocks noChangeArrowheads="1"/>
            </p:cNvSpPr>
            <p:nvPr/>
          </p:nvSpPr>
          <p:spPr bwMode="auto">
            <a:xfrm>
              <a:off x="4067" y="3756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5" name="Rectangle 5251"/>
            <p:cNvSpPr>
              <a:spLocks noChangeArrowheads="1"/>
            </p:cNvSpPr>
            <p:nvPr/>
          </p:nvSpPr>
          <p:spPr bwMode="auto">
            <a:xfrm>
              <a:off x="4069" y="3756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6" name="Rectangle 5252"/>
            <p:cNvSpPr>
              <a:spLocks noChangeArrowheads="1"/>
            </p:cNvSpPr>
            <p:nvPr/>
          </p:nvSpPr>
          <p:spPr bwMode="auto">
            <a:xfrm>
              <a:off x="4071" y="3756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7" name="Rectangle 5253"/>
            <p:cNvSpPr>
              <a:spLocks noChangeArrowheads="1"/>
            </p:cNvSpPr>
            <p:nvPr/>
          </p:nvSpPr>
          <p:spPr bwMode="auto">
            <a:xfrm>
              <a:off x="3925" y="3757"/>
              <a:ext cx="149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8" name="Rectangle 5254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89" name="Rectangle 5255"/>
            <p:cNvSpPr>
              <a:spLocks noChangeArrowheads="1"/>
            </p:cNvSpPr>
            <p:nvPr/>
          </p:nvSpPr>
          <p:spPr bwMode="auto">
            <a:xfrm>
              <a:off x="3929" y="3761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0" name="Rectangle 5256"/>
            <p:cNvSpPr>
              <a:spLocks noChangeArrowheads="1"/>
            </p:cNvSpPr>
            <p:nvPr/>
          </p:nvSpPr>
          <p:spPr bwMode="auto">
            <a:xfrm>
              <a:off x="393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1" name="Rectangle 5257"/>
            <p:cNvSpPr>
              <a:spLocks noChangeArrowheads="1"/>
            </p:cNvSpPr>
            <p:nvPr/>
          </p:nvSpPr>
          <p:spPr bwMode="auto">
            <a:xfrm>
              <a:off x="3951" y="3763"/>
              <a:ext cx="9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2" name="Rectangle 5258"/>
            <p:cNvSpPr>
              <a:spLocks noChangeArrowheads="1"/>
            </p:cNvSpPr>
            <p:nvPr/>
          </p:nvSpPr>
          <p:spPr bwMode="auto">
            <a:xfrm>
              <a:off x="3931" y="3769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3" name="Rectangle 5259"/>
            <p:cNvSpPr>
              <a:spLocks noChangeArrowheads="1"/>
            </p:cNvSpPr>
            <p:nvPr/>
          </p:nvSpPr>
          <p:spPr bwMode="auto">
            <a:xfrm>
              <a:off x="3941" y="3769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4" name="Rectangle 5260"/>
            <p:cNvSpPr>
              <a:spLocks noChangeArrowheads="1"/>
            </p:cNvSpPr>
            <p:nvPr/>
          </p:nvSpPr>
          <p:spPr bwMode="auto">
            <a:xfrm>
              <a:off x="3941" y="3763"/>
              <a:ext cx="8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5" name="Rectangle 5261"/>
            <p:cNvSpPr>
              <a:spLocks noChangeArrowheads="1"/>
            </p:cNvSpPr>
            <p:nvPr/>
          </p:nvSpPr>
          <p:spPr bwMode="auto">
            <a:xfrm>
              <a:off x="3951" y="3769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6" name="Freeform 5262"/>
            <p:cNvSpPr>
              <a:spLocks noEditPoints="1"/>
            </p:cNvSpPr>
            <p:nvPr/>
          </p:nvSpPr>
          <p:spPr bwMode="auto">
            <a:xfrm>
              <a:off x="3925" y="3813"/>
              <a:ext cx="149" cy="162"/>
            </a:xfrm>
            <a:custGeom>
              <a:avLst/>
              <a:gdLst>
                <a:gd name="T0" fmla="*/ 1 w 296"/>
                <a:gd name="T1" fmla="*/ 0 h 325"/>
                <a:gd name="T2" fmla="*/ 1 w 296"/>
                <a:gd name="T3" fmla="*/ 0 h 325"/>
                <a:gd name="T4" fmla="*/ 0 w 296"/>
                <a:gd name="T5" fmla="*/ 0 h 325"/>
                <a:gd name="T6" fmla="*/ 0 w 296"/>
                <a:gd name="T7" fmla="*/ 0 h 325"/>
                <a:gd name="T8" fmla="*/ 1 w 296"/>
                <a:gd name="T9" fmla="*/ 0 h 325"/>
                <a:gd name="T10" fmla="*/ 1 w 296"/>
                <a:gd name="T11" fmla="*/ 0 h 325"/>
                <a:gd name="T12" fmla="*/ 1 w 296"/>
                <a:gd name="T13" fmla="*/ 0 h 325"/>
                <a:gd name="T14" fmla="*/ 0 w 296"/>
                <a:gd name="T15" fmla="*/ 0 h 325"/>
                <a:gd name="T16" fmla="*/ 0 w 296"/>
                <a:gd name="T17" fmla="*/ 0 h 325"/>
                <a:gd name="T18" fmla="*/ 1 w 296"/>
                <a:gd name="T19" fmla="*/ 0 h 325"/>
                <a:gd name="T20" fmla="*/ 1 w 296"/>
                <a:gd name="T21" fmla="*/ 0 h 325"/>
                <a:gd name="T22" fmla="*/ 1 w 296"/>
                <a:gd name="T23" fmla="*/ 0 h 325"/>
                <a:gd name="T24" fmla="*/ 0 w 296"/>
                <a:gd name="T25" fmla="*/ 0 h 325"/>
                <a:gd name="T26" fmla="*/ 0 w 296"/>
                <a:gd name="T27" fmla="*/ 0 h 325"/>
                <a:gd name="T28" fmla="*/ 1 w 296"/>
                <a:gd name="T29" fmla="*/ 0 h 325"/>
                <a:gd name="T30" fmla="*/ 1 w 296"/>
                <a:gd name="T31" fmla="*/ 0 h 325"/>
                <a:gd name="T32" fmla="*/ 1 w 296"/>
                <a:gd name="T33" fmla="*/ 0 h 325"/>
                <a:gd name="T34" fmla="*/ 0 w 296"/>
                <a:gd name="T35" fmla="*/ 0 h 325"/>
                <a:gd name="T36" fmla="*/ 0 w 296"/>
                <a:gd name="T37" fmla="*/ 0 h 325"/>
                <a:gd name="T38" fmla="*/ 1 w 296"/>
                <a:gd name="T39" fmla="*/ 0 h 325"/>
                <a:gd name="T40" fmla="*/ 1 w 296"/>
                <a:gd name="T41" fmla="*/ 0 h 325"/>
                <a:gd name="T42" fmla="*/ 1 w 296"/>
                <a:gd name="T43" fmla="*/ 0 h 325"/>
                <a:gd name="T44" fmla="*/ 0 w 296"/>
                <a:gd name="T45" fmla="*/ 0 h 325"/>
                <a:gd name="T46" fmla="*/ 0 w 296"/>
                <a:gd name="T47" fmla="*/ 0 h 325"/>
                <a:gd name="T48" fmla="*/ 1 w 296"/>
                <a:gd name="T49" fmla="*/ 0 h 325"/>
                <a:gd name="T50" fmla="*/ 1 w 296"/>
                <a:gd name="T51" fmla="*/ 0 h 325"/>
                <a:gd name="T52" fmla="*/ 1 w 296"/>
                <a:gd name="T53" fmla="*/ 0 h 325"/>
                <a:gd name="T54" fmla="*/ 0 w 296"/>
                <a:gd name="T55" fmla="*/ 0 h 325"/>
                <a:gd name="T56" fmla="*/ 0 w 296"/>
                <a:gd name="T57" fmla="*/ 0 h 325"/>
                <a:gd name="T58" fmla="*/ 1 w 296"/>
                <a:gd name="T59" fmla="*/ 0 h 325"/>
                <a:gd name="T60" fmla="*/ 1 w 296"/>
                <a:gd name="T61" fmla="*/ 0 h 325"/>
                <a:gd name="T62" fmla="*/ 1 w 296"/>
                <a:gd name="T63" fmla="*/ 0 h 325"/>
                <a:gd name="T64" fmla="*/ 1 w 296"/>
                <a:gd name="T65" fmla="*/ 0 h 325"/>
                <a:gd name="T66" fmla="*/ 1 w 296"/>
                <a:gd name="T67" fmla="*/ 0 h 325"/>
                <a:gd name="T68" fmla="*/ 1 w 296"/>
                <a:gd name="T69" fmla="*/ 0 h 325"/>
                <a:gd name="T70" fmla="*/ 1 w 296"/>
                <a:gd name="T71" fmla="*/ 0 h 325"/>
                <a:gd name="T72" fmla="*/ 1 w 296"/>
                <a:gd name="T73" fmla="*/ 0 h 325"/>
                <a:gd name="T74" fmla="*/ 1 w 296"/>
                <a:gd name="T75" fmla="*/ 0 h 325"/>
                <a:gd name="T76" fmla="*/ 1 w 296"/>
                <a:gd name="T77" fmla="*/ 0 h 325"/>
                <a:gd name="T78" fmla="*/ 1 w 296"/>
                <a:gd name="T79" fmla="*/ 0 h 325"/>
                <a:gd name="T80" fmla="*/ 1 w 296"/>
                <a:gd name="T81" fmla="*/ 0 h 325"/>
                <a:gd name="T82" fmla="*/ 1 w 296"/>
                <a:gd name="T83" fmla="*/ 0 h 325"/>
                <a:gd name="T84" fmla="*/ 0 w 296"/>
                <a:gd name="T85" fmla="*/ 0 h 325"/>
                <a:gd name="T86" fmla="*/ 0 w 296"/>
                <a:gd name="T87" fmla="*/ 0 h 325"/>
                <a:gd name="T88" fmla="*/ 1 w 296"/>
                <a:gd name="T89" fmla="*/ 0 h 325"/>
                <a:gd name="T90" fmla="*/ 1 w 296"/>
                <a:gd name="T91" fmla="*/ 0 h 325"/>
                <a:gd name="T92" fmla="*/ 1 w 296"/>
                <a:gd name="T93" fmla="*/ 0 h 325"/>
                <a:gd name="T94" fmla="*/ 0 w 296"/>
                <a:gd name="T95" fmla="*/ 0 h 325"/>
                <a:gd name="T96" fmla="*/ 0 w 296"/>
                <a:gd name="T97" fmla="*/ 0 h 325"/>
                <a:gd name="T98" fmla="*/ 1 w 296"/>
                <a:gd name="T99" fmla="*/ 0 h 325"/>
                <a:gd name="T100" fmla="*/ 1 w 296"/>
                <a:gd name="T101" fmla="*/ 0 h 325"/>
                <a:gd name="T102" fmla="*/ 1 w 296"/>
                <a:gd name="T103" fmla="*/ 0 h 325"/>
                <a:gd name="T104" fmla="*/ 0 w 296"/>
                <a:gd name="T105" fmla="*/ 0 h 325"/>
                <a:gd name="T106" fmla="*/ 0 w 296"/>
                <a:gd name="T107" fmla="*/ 0 h 325"/>
                <a:gd name="T108" fmla="*/ 1 w 296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6"/>
                <a:gd name="T166" fmla="*/ 0 h 325"/>
                <a:gd name="T167" fmla="*/ 296 w 296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6" h="325">
                  <a:moveTo>
                    <a:pt x="296" y="161"/>
                  </a:moveTo>
                  <a:lnTo>
                    <a:pt x="296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6" y="161"/>
                  </a:lnTo>
                  <a:close/>
                  <a:moveTo>
                    <a:pt x="296" y="128"/>
                  </a:moveTo>
                  <a:lnTo>
                    <a:pt x="296" y="132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296" y="128"/>
                  </a:lnTo>
                  <a:close/>
                  <a:moveTo>
                    <a:pt x="296" y="96"/>
                  </a:moveTo>
                  <a:lnTo>
                    <a:pt x="29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6" y="96"/>
                  </a:lnTo>
                  <a:close/>
                  <a:moveTo>
                    <a:pt x="296" y="63"/>
                  </a:moveTo>
                  <a:lnTo>
                    <a:pt x="296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296" y="63"/>
                  </a:lnTo>
                  <a:close/>
                  <a:moveTo>
                    <a:pt x="296" y="32"/>
                  </a:moveTo>
                  <a:lnTo>
                    <a:pt x="296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6" y="32"/>
                  </a:lnTo>
                  <a:close/>
                  <a:moveTo>
                    <a:pt x="296" y="0"/>
                  </a:moveTo>
                  <a:lnTo>
                    <a:pt x="29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6" y="0"/>
                  </a:lnTo>
                  <a:close/>
                  <a:moveTo>
                    <a:pt x="296" y="224"/>
                  </a:moveTo>
                  <a:lnTo>
                    <a:pt x="296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6" y="224"/>
                  </a:lnTo>
                  <a:close/>
                  <a:moveTo>
                    <a:pt x="296" y="192"/>
                  </a:moveTo>
                  <a:lnTo>
                    <a:pt x="296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6" y="192"/>
                  </a:lnTo>
                  <a:close/>
                  <a:moveTo>
                    <a:pt x="296" y="257"/>
                  </a:moveTo>
                  <a:lnTo>
                    <a:pt x="296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6" y="257"/>
                  </a:lnTo>
                  <a:close/>
                  <a:moveTo>
                    <a:pt x="296" y="288"/>
                  </a:moveTo>
                  <a:lnTo>
                    <a:pt x="296" y="292"/>
                  </a:lnTo>
                  <a:lnTo>
                    <a:pt x="0" y="292"/>
                  </a:lnTo>
                  <a:lnTo>
                    <a:pt x="0" y="288"/>
                  </a:lnTo>
                  <a:lnTo>
                    <a:pt x="296" y="288"/>
                  </a:lnTo>
                  <a:close/>
                  <a:moveTo>
                    <a:pt x="296" y="321"/>
                  </a:moveTo>
                  <a:lnTo>
                    <a:pt x="296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6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97" name="Freeform 5263"/>
            <p:cNvSpPr>
              <a:spLocks/>
            </p:cNvSpPr>
            <p:nvPr/>
          </p:nvSpPr>
          <p:spPr bwMode="auto">
            <a:xfrm>
              <a:off x="4045" y="3899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3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3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6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198" name="Picture 5264"/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5" y="3899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199" name="Rectangle 5265"/>
            <p:cNvSpPr>
              <a:spLocks noChangeArrowheads="1"/>
            </p:cNvSpPr>
            <p:nvPr/>
          </p:nvSpPr>
          <p:spPr bwMode="auto">
            <a:xfrm>
              <a:off x="4057" y="3779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0" name="Rectangle 5266"/>
            <p:cNvSpPr>
              <a:spLocks noChangeArrowheads="1"/>
            </p:cNvSpPr>
            <p:nvPr/>
          </p:nvSpPr>
          <p:spPr bwMode="auto">
            <a:xfrm>
              <a:off x="4055" y="3779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1" name="Freeform 5267"/>
            <p:cNvSpPr>
              <a:spLocks/>
            </p:cNvSpPr>
            <p:nvPr/>
          </p:nvSpPr>
          <p:spPr bwMode="auto">
            <a:xfrm>
              <a:off x="4051" y="3951"/>
              <a:ext cx="13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0 w 27"/>
                <a:gd name="T5" fmla="*/ 1 h 26"/>
                <a:gd name="T6" fmla="*/ 0 w 27"/>
                <a:gd name="T7" fmla="*/ 1 h 26"/>
                <a:gd name="T8" fmla="*/ 0 w 27"/>
                <a:gd name="T9" fmla="*/ 1 h 26"/>
                <a:gd name="T10" fmla="*/ 0 w 27"/>
                <a:gd name="T11" fmla="*/ 1 h 26"/>
                <a:gd name="T12" fmla="*/ 0 w 27"/>
                <a:gd name="T13" fmla="*/ 1 h 26"/>
                <a:gd name="T14" fmla="*/ 0 w 27"/>
                <a:gd name="T15" fmla="*/ 0 h 26"/>
                <a:gd name="T16" fmla="*/ 0 w 27"/>
                <a:gd name="T17" fmla="*/ 0 h 26"/>
                <a:gd name="T18" fmla="*/ 0 w 27"/>
                <a:gd name="T19" fmla="*/ 0 h 26"/>
                <a:gd name="T20" fmla="*/ 0 w 27"/>
                <a:gd name="T21" fmla="*/ 1 h 26"/>
                <a:gd name="T22" fmla="*/ 0 w 27"/>
                <a:gd name="T23" fmla="*/ 1 h 26"/>
                <a:gd name="T24" fmla="*/ 0 w 27"/>
                <a:gd name="T25" fmla="*/ 1 h 26"/>
                <a:gd name="T26" fmla="*/ 0 w 27"/>
                <a:gd name="T27" fmla="*/ 1 h 26"/>
                <a:gd name="T28" fmla="*/ 0 w 27"/>
                <a:gd name="T29" fmla="*/ 1 h 26"/>
                <a:gd name="T30" fmla="*/ 0 w 27"/>
                <a:gd name="T31" fmla="*/ 1 h 26"/>
                <a:gd name="T32" fmla="*/ 0 w 27"/>
                <a:gd name="T33" fmla="*/ 1 h 26"/>
                <a:gd name="T34" fmla="*/ 0 w 27"/>
                <a:gd name="T35" fmla="*/ 1 h 26"/>
                <a:gd name="T36" fmla="*/ 0 w 27"/>
                <a:gd name="T37" fmla="*/ 1 h 26"/>
                <a:gd name="T38" fmla="*/ 0 w 27"/>
                <a:gd name="T39" fmla="*/ 1 h 26"/>
                <a:gd name="T40" fmla="*/ 0 w 27"/>
                <a:gd name="T41" fmla="*/ 1 h 26"/>
                <a:gd name="T42" fmla="*/ 0 w 27"/>
                <a:gd name="T43" fmla="*/ 1 h 26"/>
                <a:gd name="T44" fmla="*/ 0 w 27"/>
                <a:gd name="T45" fmla="*/ 1 h 26"/>
                <a:gd name="T46" fmla="*/ 0 w 27"/>
                <a:gd name="T47" fmla="*/ 1 h 26"/>
                <a:gd name="T48" fmla="*/ 0 w 27"/>
                <a:gd name="T49" fmla="*/ 1 h 26"/>
                <a:gd name="T50" fmla="*/ 0 w 27"/>
                <a:gd name="T51" fmla="*/ 1 h 26"/>
                <a:gd name="T52" fmla="*/ 0 w 27"/>
                <a:gd name="T53" fmla="*/ 1 h 26"/>
                <a:gd name="T54" fmla="*/ 0 w 27"/>
                <a:gd name="T55" fmla="*/ 1 h 26"/>
                <a:gd name="T56" fmla="*/ 0 w 27"/>
                <a:gd name="T57" fmla="*/ 1 h 26"/>
                <a:gd name="T58" fmla="*/ 0 w 27"/>
                <a:gd name="T59" fmla="*/ 1 h 26"/>
                <a:gd name="T60" fmla="*/ 0 w 27"/>
                <a:gd name="T61" fmla="*/ 1 h 26"/>
                <a:gd name="T62" fmla="*/ 0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5" y="17"/>
                  </a:lnTo>
                  <a:lnTo>
                    <a:pt x="24" y="20"/>
                  </a:lnTo>
                  <a:lnTo>
                    <a:pt x="23" y="22"/>
                  </a:lnTo>
                  <a:lnTo>
                    <a:pt x="20" y="24"/>
                  </a:lnTo>
                  <a:lnTo>
                    <a:pt x="18" y="25"/>
                  </a:lnTo>
                  <a:lnTo>
                    <a:pt x="15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2" name="Picture 5268"/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" y="3951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3" name="Freeform 5269"/>
            <p:cNvSpPr>
              <a:spLocks/>
            </p:cNvSpPr>
            <p:nvPr/>
          </p:nvSpPr>
          <p:spPr bwMode="auto">
            <a:xfrm>
              <a:off x="4054" y="3954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1 h 16"/>
                <a:gd name="T8" fmla="*/ 1 w 16"/>
                <a:gd name="T9" fmla="*/ 1 h 16"/>
                <a:gd name="T10" fmla="*/ 1 w 16"/>
                <a:gd name="T11" fmla="*/ 0 h 16"/>
                <a:gd name="T12" fmla="*/ 1 w 16"/>
                <a:gd name="T13" fmla="*/ 0 h 16"/>
                <a:gd name="T14" fmla="*/ 1 w 16"/>
                <a:gd name="T15" fmla="*/ 0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1 w 16"/>
                <a:gd name="T29" fmla="*/ 1 h 16"/>
                <a:gd name="T30" fmla="*/ 1 w 16"/>
                <a:gd name="T31" fmla="*/ 1 h 16"/>
                <a:gd name="T32" fmla="*/ 1 w 16"/>
                <a:gd name="T33" fmla="*/ 1 h 16"/>
                <a:gd name="T34" fmla="*/ 1 w 16"/>
                <a:gd name="T35" fmla="*/ 1 h 16"/>
                <a:gd name="T36" fmla="*/ 1 w 16"/>
                <a:gd name="T37" fmla="*/ 1 h 16"/>
                <a:gd name="T38" fmla="*/ 1 w 16"/>
                <a:gd name="T39" fmla="*/ 1 h 16"/>
                <a:gd name="T40" fmla="*/ 1 w 16"/>
                <a:gd name="T41" fmla="*/ 1 h 16"/>
                <a:gd name="T42" fmla="*/ 1 w 16"/>
                <a:gd name="T43" fmla="*/ 1 h 16"/>
                <a:gd name="T44" fmla="*/ 1 w 16"/>
                <a:gd name="T45" fmla="*/ 1 h 16"/>
                <a:gd name="T46" fmla="*/ 1 w 16"/>
                <a:gd name="T47" fmla="*/ 1 h 16"/>
                <a:gd name="T48" fmla="*/ 0 w 16"/>
                <a:gd name="T49" fmla="*/ 1 h 16"/>
                <a:gd name="T50" fmla="*/ 0 w 16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16"/>
                <a:gd name="T80" fmla="*/ 16 w 16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204" name="Picture 5270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9205" name="Picture 5271"/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" y="3953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206" name="Freeform 5272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7" name="Freeform 5273"/>
            <p:cNvSpPr>
              <a:spLocks/>
            </p:cNvSpPr>
            <p:nvPr/>
          </p:nvSpPr>
          <p:spPr bwMode="auto">
            <a:xfrm>
              <a:off x="4056" y="3956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8" name="Freeform 5274"/>
            <p:cNvSpPr>
              <a:spLocks/>
            </p:cNvSpPr>
            <p:nvPr/>
          </p:nvSpPr>
          <p:spPr bwMode="auto">
            <a:xfrm>
              <a:off x="3911" y="3707"/>
              <a:ext cx="209" cy="288"/>
            </a:xfrm>
            <a:custGeom>
              <a:avLst/>
              <a:gdLst>
                <a:gd name="T0" fmla="*/ 1 w 418"/>
                <a:gd name="T1" fmla="*/ 1 h 577"/>
                <a:gd name="T2" fmla="*/ 1 w 418"/>
                <a:gd name="T3" fmla="*/ 1 h 577"/>
                <a:gd name="T4" fmla="*/ 0 w 418"/>
                <a:gd name="T5" fmla="*/ 1 h 577"/>
                <a:gd name="T6" fmla="*/ 0 w 418"/>
                <a:gd name="T7" fmla="*/ 0 h 577"/>
                <a:gd name="T8" fmla="*/ 1 w 418"/>
                <a:gd name="T9" fmla="*/ 0 h 577"/>
                <a:gd name="T10" fmla="*/ 1 w 418"/>
                <a:gd name="T11" fmla="*/ 0 h 577"/>
                <a:gd name="T12" fmla="*/ 1 w 418"/>
                <a:gd name="T13" fmla="*/ 0 h 577"/>
                <a:gd name="T14" fmla="*/ 1 w 418"/>
                <a:gd name="T15" fmla="*/ 0 h 577"/>
                <a:gd name="T16" fmla="*/ 1 w 418"/>
                <a:gd name="T17" fmla="*/ 1 h 577"/>
                <a:gd name="T18" fmla="*/ 1 w 418"/>
                <a:gd name="T19" fmla="*/ 1 h 577"/>
                <a:gd name="T20" fmla="*/ 1 w 418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7"/>
                <a:gd name="T35" fmla="*/ 418 w 418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4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09" name="Rectangle 5275"/>
            <p:cNvSpPr>
              <a:spLocks noChangeArrowheads="1"/>
            </p:cNvSpPr>
            <p:nvPr/>
          </p:nvSpPr>
          <p:spPr bwMode="auto">
            <a:xfrm>
              <a:off x="3966" y="4011"/>
              <a:ext cx="104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9210" name="Freeform 5276"/>
            <p:cNvSpPr>
              <a:spLocks noEditPoints="1"/>
            </p:cNvSpPr>
            <p:nvPr/>
          </p:nvSpPr>
          <p:spPr bwMode="auto">
            <a:xfrm>
              <a:off x="4828" y="3647"/>
              <a:ext cx="196" cy="41"/>
            </a:xfrm>
            <a:custGeom>
              <a:avLst/>
              <a:gdLst>
                <a:gd name="T0" fmla="*/ 0 w 392"/>
                <a:gd name="T1" fmla="*/ 1 h 81"/>
                <a:gd name="T2" fmla="*/ 1 w 392"/>
                <a:gd name="T3" fmla="*/ 1 h 81"/>
                <a:gd name="T4" fmla="*/ 1 w 392"/>
                <a:gd name="T5" fmla="*/ 1 h 81"/>
                <a:gd name="T6" fmla="*/ 0 w 392"/>
                <a:gd name="T7" fmla="*/ 1 h 81"/>
                <a:gd name="T8" fmla="*/ 0 w 392"/>
                <a:gd name="T9" fmla="*/ 1 h 81"/>
                <a:gd name="T10" fmla="*/ 1 w 392"/>
                <a:gd name="T11" fmla="*/ 1 h 81"/>
                <a:gd name="T12" fmla="*/ 1 w 392"/>
                <a:gd name="T13" fmla="*/ 1 h 81"/>
                <a:gd name="T14" fmla="*/ 1 w 392"/>
                <a:gd name="T15" fmla="*/ 0 h 81"/>
                <a:gd name="T16" fmla="*/ 1 w 392"/>
                <a:gd name="T17" fmla="*/ 1 h 81"/>
                <a:gd name="T18" fmla="*/ 1 w 392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1"/>
                <a:gd name="T32" fmla="*/ 392 w 392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2" y="17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1" name="Freeform 5277"/>
            <p:cNvSpPr>
              <a:spLocks/>
            </p:cNvSpPr>
            <p:nvPr/>
          </p:nvSpPr>
          <p:spPr bwMode="auto">
            <a:xfrm>
              <a:off x="4996" y="3399"/>
              <a:ext cx="32" cy="280"/>
            </a:xfrm>
            <a:custGeom>
              <a:avLst/>
              <a:gdLst>
                <a:gd name="T0" fmla="*/ 0 w 65"/>
                <a:gd name="T1" fmla="*/ 1 h 561"/>
                <a:gd name="T2" fmla="*/ 0 w 65"/>
                <a:gd name="T3" fmla="*/ 0 h 561"/>
                <a:gd name="T4" fmla="*/ 0 w 65"/>
                <a:gd name="T5" fmla="*/ 0 h 561"/>
                <a:gd name="T6" fmla="*/ 0 w 65"/>
                <a:gd name="T7" fmla="*/ 0 h 561"/>
                <a:gd name="T8" fmla="*/ 0 w 65"/>
                <a:gd name="T9" fmla="*/ 1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1"/>
                <a:gd name="T17" fmla="*/ 65 w 65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1">
                  <a:moveTo>
                    <a:pt x="0" y="561"/>
                  </a:moveTo>
                  <a:lnTo>
                    <a:pt x="65" y="496"/>
                  </a:lnTo>
                  <a:lnTo>
                    <a:pt x="65" y="0"/>
                  </a:lnTo>
                  <a:lnTo>
                    <a:pt x="0" y="63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2" name="Freeform 5278"/>
            <p:cNvSpPr>
              <a:spLocks/>
            </p:cNvSpPr>
            <p:nvPr/>
          </p:nvSpPr>
          <p:spPr bwMode="auto">
            <a:xfrm>
              <a:off x="4820" y="3399"/>
              <a:ext cx="208" cy="32"/>
            </a:xfrm>
            <a:custGeom>
              <a:avLst/>
              <a:gdLst>
                <a:gd name="T0" fmla="*/ 0 w 417"/>
                <a:gd name="T1" fmla="*/ 1 h 63"/>
                <a:gd name="T2" fmla="*/ 0 w 417"/>
                <a:gd name="T3" fmla="*/ 0 h 63"/>
                <a:gd name="T4" fmla="*/ 0 w 417"/>
                <a:gd name="T5" fmla="*/ 0 h 63"/>
                <a:gd name="T6" fmla="*/ 0 w 417"/>
                <a:gd name="T7" fmla="*/ 1 h 63"/>
                <a:gd name="T8" fmla="*/ 0 w 417"/>
                <a:gd name="T9" fmla="*/ 1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3"/>
                <a:gd name="T17" fmla="*/ 417 w 4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3">
                  <a:moveTo>
                    <a:pt x="0" y="63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3" name="Rectangle 5279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4" name="Rectangle 5280"/>
            <p:cNvSpPr>
              <a:spLocks noChangeArrowheads="1"/>
            </p:cNvSpPr>
            <p:nvPr/>
          </p:nvSpPr>
          <p:spPr bwMode="auto">
            <a:xfrm>
              <a:off x="4820" y="3431"/>
              <a:ext cx="176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5" name="Rectangle 5281"/>
            <p:cNvSpPr>
              <a:spLocks noChangeArrowheads="1"/>
            </p:cNvSpPr>
            <p:nvPr/>
          </p:nvSpPr>
          <p:spPr bwMode="auto">
            <a:xfrm>
              <a:off x="4833" y="3505"/>
              <a:ext cx="149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6" name="Rectangle 5282"/>
            <p:cNvSpPr>
              <a:spLocks noChangeArrowheads="1"/>
            </p:cNvSpPr>
            <p:nvPr/>
          </p:nvSpPr>
          <p:spPr bwMode="auto">
            <a:xfrm>
              <a:off x="4833" y="3505"/>
              <a:ext cx="149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7" name="Rectangle 5283"/>
            <p:cNvSpPr>
              <a:spLocks noChangeArrowheads="1"/>
            </p:cNvSpPr>
            <p:nvPr/>
          </p:nvSpPr>
          <p:spPr bwMode="auto">
            <a:xfrm>
              <a:off x="4833" y="3513"/>
              <a:ext cx="149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8" name="Rectangle 5284"/>
            <p:cNvSpPr>
              <a:spLocks noChangeArrowheads="1"/>
            </p:cNvSpPr>
            <p:nvPr/>
          </p:nvSpPr>
          <p:spPr bwMode="auto">
            <a:xfrm>
              <a:off x="4833" y="3520"/>
              <a:ext cx="149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19" name="Rectangle 5285"/>
            <p:cNvSpPr>
              <a:spLocks noChangeArrowheads="1"/>
            </p:cNvSpPr>
            <p:nvPr/>
          </p:nvSpPr>
          <p:spPr bwMode="auto">
            <a:xfrm>
              <a:off x="4833" y="3528"/>
              <a:ext cx="149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0" name="Rectangle 5286"/>
            <p:cNvSpPr>
              <a:spLocks noChangeArrowheads="1"/>
            </p:cNvSpPr>
            <p:nvPr/>
          </p:nvSpPr>
          <p:spPr bwMode="auto">
            <a:xfrm>
              <a:off x="4833" y="3537"/>
              <a:ext cx="149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1" name="Rectangle 5287"/>
            <p:cNvSpPr>
              <a:spLocks noChangeArrowheads="1"/>
            </p:cNvSpPr>
            <p:nvPr/>
          </p:nvSpPr>
          <p:spPr bwMode="auto">
            <a:xfrm>
              <a:off x="4833" y="3544"/>
              <a:ext cx="149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2" name="Rectangle 5288"/>
            <p:cNvSpPr>
              <a:spLocks noChangeArrowheads="1"/>
            </p:cNvSpPr>
            <p:nvPr/>
          </p:nvSpPr>
          <p:spPr bwMode="auto">
            <a:xfrm>
              <a:off x="4833" y="3553"/>
              <a:ext cx="149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3" name="Rectangle 5289"/>
            <p:cNvSpPr>
              <a:spLocks noChangeArrowheads="1"/>
            </p:cNvSpPr>
            <p:nvPr/>
          </p:nvSpPr>
          <p:spPr bwMode="auto">
            <a:xfrm>
              <a:off x="4833" y="3563"/>
              <a:ext cx="149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4" name="Rectangle 5290"/>
            <p:cNvSpPr>
              <a:spLocks noChangeArrowheads="1"/>
            </p:cNvSpPr>
            <p:nvPr/>
          </p:nvSpPr>
          <p:spPr bwMode="auto">
            <a:xfrm>
              <a:off x="4833" y="3570"/>
              <a:ext cx="149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5" name="Rectangle 5291"/>
            <p:cNvSpPr>
              <a:spLocks noChangeArrowheads="1"/>
            </p:cNvSpPr>
            <p:nvPr/>
          </p:nvSpPr>
          <p:spPr bwMode="auto">
            <a:xfrm>
              <a:off x="4833" y="3578"/>
              <a:ext cx="149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6" name="Rectangle 5292"/>
            <p:cNvSpPr>
              <a:spLocks noChangeArrowheads="1"/>
            </p:cNvSpPr>
            <p:nvPr/>
          </p:nvSpPr>
          <p:spPr bwMode="auto">
            <a:xfrm>
              <a:off x="4833" y="3588"/>
              <a:ext cx="149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7" name="Rectangle 5293"/>
            <p:cNvSpPr>
              <a:spLocks noChangeArrowheads="1"/>
            </p:cNvSpPr>
            <p:nvPr/>
          </p:nvSpPr>
          <p:spPr bwMode="auto">
            <a:xfrm>
              <a:off x="4833" y="3597"/>
              <a:ext cx="149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8" name="Rectangle 5294"/>
            <p:cNvSpPr>
              <a:spLocks noChangeArrowheads="1"/>
            </p:cNvSpPr>
            <p:nvPr/>
          </p:nvSpPr>
          <p:spPr bwMode="auto">
            <a:xfrm>
              <a:off x="4833" y="3604"/>
              <a:ext cx="149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29" name="Rectangle 5295"/>
            <p:cNvSpPr>
              <a:spLocks noChangeArrowheads="1"/>
            </p:cNvSpPr>
            <p:nvPr/>
          </p:nvSpPr>
          <p:spPr bwMode="auto">
            <a:xfrm>
              <a:off x="4833" y="3613"/>
              <a:ext cx="149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0" name="Rectangle 5296"/>
            <p:cNvSpPr>
              <a:spLocks noChangeArrowheads="1"/>
            </p:cNvSpPr>
            <p:nvPr/>
          </p:nvSpPr>
          <p:spPr bwMode="auto">
            <a:xfrm>
              <a:off x="4833" y="3621"/>
              <a:ext cx="149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1" name="Rectangle 5297"/>
            <p:cNvSpPr>
              <a:spLocks noChangeArrowheads="1"/>
            </p:cNvSpPr>
            <p:nvPr/>
          </p:nvSpPr>
          <p:spPr bwMode="auto">
            <a:xfrm>
              <a:off x="4833" y="3628"/>
              <a:ext cx="149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2" name="Rectangle 5298"/>
            <p:cNvSpPr>
              <a:spLocks noChangeArrowheads="1"/>
            </p:cNvSpPr>
            <p:nvPr/>
          </p:nvSpPr>
          <p:spPr bwMode="auto">
            <a:xfrm>
              <a:off x="4833" y="3638"/>
              <a:ext cx="149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3" name="Rectangle 5299"/>
            <p:cNvSpPr>
              <a:spLocks noChangeArrowheads="1"/>
            </p:cNvSpPr>
            <p:nvPr/>
          </p:nvSpPr>
          <p:spPr bwMode="auto">
            <a:xfrm>
              <a:off x="4833" y="3647"/>
              <a:ext cx="149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4" name="Rectangle 5300"/>
            <p:cNvSpPr>
              <a:spLocks noChangeArrowheads="1"/>
            </p:cNvSpPr>
            <p:nvPr/>
          </p:nvSpPr>
          <p:spPr bwMode="auto">
            <a:xfrm>
              <a:off x="4833" y="3654"/>
              <a:ext cx="149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5" name="Rectangle 5301"/>
            <p:cNvSpPr>
              <a:spLocks noChangeArrowheads="1"/>
            </p:cNvSpPr>
            <p:nvPr/>
          </p:nvSpPr>
          <p:spPr bwMode="auto">
            <a:xfrm>
              <a:off x="4833" y="3663"/>
              <a:ext cx="149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6" name="Rectangle 5302"/>
            <p:cNvSpPr>
              <a:spLocks noChangeArrowheads="1"/>
            </p:cNvSpPr>
            <p:nvPr/>
          </p:nvSpPr>
          <p:spPr bwMode="auto">
            <a:xfrm>
              <a:off x="4833" y="3586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7" name="Rectangle 5303"/>
            <p:cNvSpPr>
              <a:spLocks noChangeArrowheads="1"/>
            </p:cNvSpPr>
            <p:nvPr/>
          </p:nvSpPr>
          <p:spPr bwMode="auto">
            <a:xfrm>
              <a:off x="4834" y="3586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8" name="Rectangle 5304"/>
            <p:cNvSpPr>
              <a:spLocks noChangeArrowheads="1"/>
            </p:cNvSpPr>
            <p:nvPr/>
          </p:nvSpPr>
          <p:spPr bwMode="auto">
            <a:xfrm>
              <a:off x="4840" y="3586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39" name="Rectangle 5305"/>
            <p:cNvSpPr>
              <a:spLocks noChangeArrowheads="1"/>
            </p:cNvSpPr>
            <p:nvPr/>
          </p:nvSpPr>
          <p:spPr bwMode="auto">
            <a:xfrm>
              <a:off x="4847" y="3586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0" name="Rectangle 5306"/>
            <p:cNvSpPr>
              <a:spLocks noChangeArrowheads="1"/>
            </p:cNvSpPr>
            <p:nvPr/>
          </p:nvSpPr>
          <p:spPr bwMode="auto">
            <a:xfrm>
              <a:off x="4853" y="3586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1" name="Rectangle 5307"/>
            <p:cNvSpPr>
              <a:spLocks noChangeArrowheads="1"/>
            </p:cNvSpPr>
            <p:nvPr/>
          </p:nvSpPr>
          <p:spPr bwMode="auto">
            <a:xfrm>
              <a:off x="4861" y="3586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2" name="Rectangle 5308"/>
            <p:cNvSpPr>
              <a:spLocks noChangeArrowheads="1"/>
            </p:cNvSpPr>
            <p:nvPr/>
          </p:nvSpPr>
          <p:spPr bwMode="auto">
            <a:xfrm>
              <a:off x="4867" y="3586"/>
              <a:ext cx="7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3" name="Rectangle 5309"/>
            <p:cNvSpPr>
              <a:spLocks noChangeArrowheads="1"/>
            </p:cNvSpPr>
            <p:nvPr/>
          </p:nvSpPr>
          <p:spPr bwMode="auto">
            <a:xfrm>
              <a:off x="4874" y="3586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4" name="Rectangle 5310"/>
            <p:cNvSpPr>
              <a:spLocks noChangeArrowheads="1"/>
            </p:cNvSpPr>
            <p:nvPr/>
          </p:nvSpPr>
          <p:spPr bwMode="auto">
            <a:xfrm>
              <a:off x="4883" y="3586"/>
              <a:ext cx="7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5" name="Rectangle 5311"/>
            <p:cNvSpPr>
              <a:spLocks noChangeArrowheads="1"/>
            </p:cNvSpPr>
            <p:nvPr/>
          </p:nvSpPr>
          <p:spPr bwMode="auto">
            <a:xfrm>
              <a:off x="4890" y="3586"/>
              <a:ext cx="6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6" name="Rectangle 5312"/>
            <p:cNvSpPr>
              <a:spLocks noChangeArrowheads="1"/>
            </p:cNvSpPr>
            <p:nvPr/>
          </p:nvSpPr>
          <p:spPr bwMode="auto">
            <a:xfrm>
              <a:off x="4896" y="3586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7" name="Rectangle 5313"/>
            <p:cNvSpPr>
              <a:spLocks noChangeArrowheads="1"/>
            </p:cNvSpPr>
            <p:nvPr/>
          </p:nvSpPr>
          <p:spPr bwMode="auto">
            <a:xfrm>
              <a:off x="4904" y="3586"/>
              <a:ext cx="8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8" name="Rectangle 5314"/>
            <p:cNvSpPr>
              <a:spLocks noChangeArrowheads="1"/>
            </p:cNvSpPr>
            <p:nvPr/>
          </p:nvSpPr>
          <p:spPr bwMode="auto">
            <a:xfrm>
              <a:off x="4912" y="3586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49" name="Rectangle 5315"/>
            <p:cNvSpPr>
              <a:spLocks noChangeArrowheads="1"/>
            </p:cNvSpPr>
            <p:nvPr/>
          </p:nvSpPr>
          <p:spPr bwMode="auto">
            <a:xfrm>
              <a:off x="4918" y="3586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0" name="Rectangle 5316"/>
            <p:cNvSpPr>
              <a:spLocks noChangeArrowheads="1"/>
            </p:cNvSpPr>
            <p:nvPr/>
          </p:nvSpPr>
          <p:spPr bwMode="auto">
            <a:xfrm>
              <a:off x="4926" y="3586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1" name="Rectangle 5317"/>
            <p:cNvSpPr>
              <a:spLocks noChangeArrowheads="1"/>
            </p:cNvSpPr>
            <p:nvPr/>
          </p:nvSpPr>
          <p:spPr bwMode="auto">
            <a:xfrm>
              <a:off x="4932" y="3586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2" name="Rectangle 5318"/>
            <p:cNvSpPr>
              <a:spLocks noChangeArrowheads="1"/>
            </p:cNvSpPr>
            <p:nvPr/>
          </p:nvSpPr>
          <p:spPr bwMode="auto">
            <a:xfrm>
              <a:off x="4938" y="3586"/>
              <a:ext cx="9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3" name="Rectangle 5319"/>
            <p:cNvSpPr>
              <a:spLocks noChangeArrowheads="1"/>
            </p:cNvSpPr>
            <p:nvPr/>
          </p:nvSpPr>
          <p:spPr bwMode="auto">
            <a:xfrm>
              <a:off x="4947" y="3586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4" name="Rectangle 5320"/>
            <p:cNvSpPr>
              <a:spLocks noChangeArrowheads="1"/>
            </p:cNvSpPr>
            <p:nvPr/>
          </p:nvSpPr>
          <p:spPr bwMode="auto">
            <a:xfrm>
              <a:off x="4955" y="3586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5" name="Rectangle 5321"/>
            <p:cNvSpPr>
              <a:spLocks noChangeArrowheads="1"/>
            </p:cNvSpPr>
            <p:nvPr/>
          </p:nvSpPr>
          <p:spPr bwMode="auto">
            <a:xfrm>
              <a:off x="4960" y="3586"/>
              <a:ext cx="8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6" name="Rectangle 5322"/>
            <p:cNvSpPr>
              <a:spLocks noChangeArrowheads="1"/>
            </p:cNvSpPr>
            <p:nvPr/>
          </p:nvSpPr>
          <p:spPr bwMode="auto">
            <a:xfrm>
              <a:off x="4968" y="3586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7" name="Rectangle 5323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8" name="Rectangle 5324"/>
            <p:cNvSpPr>
              <a:spLocks noChangeArrowheads="1"/>
            </p:cNvSpPr>
            <p:nvPr/>
          </p:nvSpPr>
          <p:spPr bwMode="auto">
            <a:xfrm>
              <a:off x="4833" y="3443"/>
              <a:ext cx="149" cy="1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59" name="Rectangle 5325"/>
            <p:cNvSpPr>
              <a:spLocks noChangeArrowheads="1"/>
            </p:cNvSpPr>
            <p:nvPr/>
          </p:nvSpPr>
          <p:spPr bwMode="auto">
            <a:xfrm>
              <a:off x="4833" y="3444"/>
              <a:ext cx="149" cy="1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0" name="Rectangle 5326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1" name="Rectangle 5327"/>
            <p:cNvSpPr>
              <a:spLocks noChangeArrowheads="1"/>
            </p:cNvSpPr>
            <p:nvPr/>
          </p:nvSpPr>
          <p:spPr bwMode="auto">
            <a:xfrm>
              <a:off x="4833" y="3445"/>
              <a:ext cx="149" cy="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2" name="Rectangle 5328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3" name="Rectangle 5329"/>
            <p:cNvSpPr>
              <a:spLocks noChangeArrowheads="1"/>
            </p:cNvSpPr>
            <p:nvPr/>
          </p:nvSpPr>
          <p:spPr bwMode="auto">
            <a:xfrm>
              <a:off x="4833" y="3446"/>
              <a:ext cx="149" cy="1"/>
            </a:xfrm>
            <a:prstGeom prst="rect">
              <a:avLst/>
            </a:pr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4" name="Rectangle 5330"/>
            <p:cNvSpPr>
              <a:spLocks noChangeArrowheads="1"/>
            </p:cNvSpPr>
            <p:nvPr/>
          </p:nvSpPr>
          <p:spPr bwMode="auto">
            <a:xfrm>
              <a:off x="4833" y="3447"/>
              <a:ext cx="149" cy="1"/>
            </a:xfrm>
            <a:prstGeom prst="rect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5" name="Rectangle 5331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6" name="Rectangle 5332"/>
            <p:cNvSpPr>
              <a:spLocks noChangeArrowheads="1"/>
            </p:cNvSpPr>
            <p:nvPr/>
          </p:nvSpPr>
          <p:spPr bwMode="auto">
            <a:xfrm>
              <a:off x="4833" y="3448"/>
              <a:ext cx="149" cy="1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7" name="Rectangle 5333"/>
            <p:cNvSpPr>
              <a:spLocks noChangeArrowheads="1"/>
            </p:cNvSpPr>
            <p:nvPr/>
          </p:nvSpPr>
          <p:spPr bwMode="auto">
            <a:xfrm>
              <a:off x="4834" y="3443"/>
              <a:ext cx="148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8" name="Rectangle 5334"/>
            <p:cNvSpPr>
              <a:spLocks noChangeArrowheads="1"/>
            </p:cNvSpPr>
            <p:nvPr/>
          </p:nvSpPr>
          <p:spPr bwMode="auto">
            <a:xfrm>
              <a:off x="4833" y="3448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69" name="Rectangle 5335"/>
            <p:cNvSpPr>
              <a:spLocks noChangeArrowheads="1"/>
            </p:cNvSpPr>
            <p:nvPr/>
          </p:nvSpPr>
          <p:spPr bwMode="auto">
            <a:xfrm>
              <a:off x="4835" y="3448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0" name="Rectangle 5336"/>
            <p:cNvSpPr>
              <a:spLocks noChangeArrowheads="1"/>
            </p:cNvSpPr>
            <p:nvPr/>
          </p:nvSpPr>
          <p:spPr bwMode="auto">
            <a:xfrm>
              <a:off x="4837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1" name="Rectangle 5337"/>
            <p:cNvSpPr>
              <a:spLocks noChangeArrowheads="1"/>
            </p:cNvSpPr>
            <p:nvPr/>
          </p:nvSpPr>
          <p:spPr bwMode="auto">
            <a:xfrm>
              <a:off x="4839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2" name="Rectangle 5338"/>
            <p:cNvSpPr>
              <a:spLocks noChangeArrowheads="1"/>
            </p:cNvSpPr>
            <p:nvPr/>
          </p:nvSpPr>
          <p:spPr bwMode="auto">
            <a:xfrm>
              <a:off x="4841" y="3448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3" name="Rectangle 5339"/>
            <p:cNvSpPr>
              <a:spLocks noChangeArrowheads="1"/>
            </p:cNvSpPr>
            <p:nvPr/>
          </p:nvSpPr>
          <p:spPr bwMode="auto">
            <a:xfrm>
              <a:off x="4843" y="3448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4" name="Rectangle 5340"/>
            <p:cNvSpPr>
              <a:spLocks noChangeArrowheads="1"/>
            </p:cNvSpPr>
            <p:nvPr/>
          </p:nvSpPr>
          <p:spPr bwMode="auto">
            <a:xfrm>
              <a:off x="4845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5" name="Rectangle 5341"/>
            <p:cNvSpPr>
              <a:spLocks noChangeArrowheads="1"/>
            </p:cNvSpPr>
            <p:nvPr/>
          </p:nvSpPr>
          <p:spPr bwMode="auto">
            <a:xfrm>
              <a:off x="4847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6" name="Rectangle 5342"/>
            <p:cNvSpPr>
              <a:spLocks noChangeArrowheads="1"/>
            </p:cNvSpPr>
            <p:nvPr/>
          </p:nvSpPr>
          <p:spPr bwMode="auto">
            <a:xfrm>
              <a:off x="4849" y="3448"/>
              <a:ext cx="2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7" name="Rectangle 5343"/>
            <p:cNvSpPr>
              <a:spLocks noChangeArrowheads="1"/>
            </p:cNvSpPr>
            <p:nvPr/>
          </p:nvSpPr>
          <p:spPr bwMode="auto">
            <a:xfrm>
              <a:off x="4851" y="3448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8" name="Rectangle 5344"/>
            <p:cNvSpPr>
              <a:spLocks noChangeArrowheads="1"/>
            </p:cNvSpPr>
            <p:nvPr/>
          </p:nvSpPr>
          <p:spPr bwMode="auto">
            <a:xfrm>
              <a:off x="4853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79" name="Rectangle 5345"/>
            <p:cNvSpPr>
              <a:spLocks noChangeArrowheads="1"/>
            </p:cNvSpPr>
            <p:nvPr/>
          </p:nvSpPr>
          <p:spPr bwMode="auto">
            <a:xfrm>
              <a:off x="4855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0" name="Rectangle 5346"/>
            <p:cNvSpPr>
              <a:spLocks noChangeArrowheads="1"/>
            </p:cNvSpPr>
            <p:nvPr/>
          </p:nvSpPr>
          <p:spPr bwMode="auto">
            <a:xfrm>
              <a:off x="4857" y="3448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1" name="Rectangle 5347"/>
            <p:cNvSpPr>
              <a:spLocks noChangeArrowheads="1"/>
            </p:cNvSpPr>
            <p:nvPr/>
          </p:nvSpPr>
          <p:spPr bwMode="auto">
            <a:xfrm>
              <a:off x="4859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2" name="Rectangle 5348"/>
            <p:cNvSpPr>
              <a:spLocks noChangeArrowheads="1"/>
            </p:cNvSpPr>
            <p:nvPr/>
          </p:nvSpPr>
          <p:spPr bwMode="auto">
            <a:xfrm>
              <a:off x="4861" y="3448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3" name="Rectangle 5349"/>
            <p:cNvSpPr>
              <a:spLocks noChangeArrowheads="1"/>
            </p:cNvSpPr>
            <p:nvPr/>
          </p:nvSpPr>
          <p:spPr bwMode="auto">
            <a:xfrm>
              <a:off x="4862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4" name="Rectangle 5350"/>
            <p:cNvSpPr>
              <a:spLocks noChangeArrowheads="1"/>
            </p:cNvSpPr>
            <p:nvPr/>
          </p:nvSpPr>
          <p:spPr bwMode="auto">
            <a:xfrm>
              <a:off x="4864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5" name="Rectangle 5351"/>
            <p:cNvSpPr>
              <a:spLocks noChangeArrowheads="1"/>
            </p:cNvSpPr>
            <p:nvPr/>
          </p:nvSpPr>
          <p:spPr bwMode="auto">
            <a:xfrm>
              <a:off x="4866" y="3448"/>
              <a:ext cx="3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6" name="Rectangle 5352"/>
            <p:cNvSpPr>
              <a:spLocks noChangeArrowheads="1"/>
            </p:cNvSpPr>
            <p:nvPr/>
          </p:nvSpPr>
          <p:spPr bwMode="auto">
            <a:xfrm>
              <a:off x="4869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7" name="Rectangle 5353"/>
            <p:cNvSpPr>
              <a:spLocks noChangeArrowheads="1"/>
            </p:cNvSpPr>
            <p:nvPr/>
          </p:nvSpPr>
          <p:spPr bwMode="auto">
            <a:xfrm>
              <a:off x="4871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8" name="Rectangle 5354"/>
            <p:cNvSpPr>
              <a:spLocks noChangeArrowheads="1"/>
            </p:cNvSpPr>
            <p:nvPr/>
          </p:nvSpPr>
          <p:spPr bwMode="auto">
            <a:xfrm>
              <a:off x="4873" y="3448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89" name="Rectangle 5355"/>
            <p:cNvSpPr>
              <a:spLocks noChangeArrowheads="1"/>
            </p:cNvSpPr>
            <p:nvPr/>
          </p:nvSpPr>
          <p:spPr bwMode="auto">
            <a:xfrm>
              <a:off x="4874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0" name="Rectangle 5356"/>
            <p:cNvSpPr>
              <a:spLocks noChangeArrowheads="1"/>
            </p:cNvSpPr>
            <p:nvPr/>
          </p:nvSpPr>
          <p:spPr bwMode="auto">
            <a:xfrm>
              <a:off x="4876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1" name="Rectangle 5357"/>
            <p:cNvSpPr>
              <a:spLocks noChangeArrowheads="1"/>
            </p:cNvSpPr>
            <p:nvPr/>
          </p:nvSpPr>
          <p:spPr bwMode="auto">
            <a:xfrm>
              <a:off x="4878" y="3448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2" name="Rectangle 5358"/>
            <p:cNvSpPr>
              <a:spLocks noChangeArrowheads="1"/>
            </p:cNvSpPr>
            <p:nvPr/>
          </p:nvSpPr>
          <p:spPr bwMode="auto">
            <a:xfrm>
              <a:off x="4880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3" name="Rectangle 5359"/>
            <p:cNvSpPr>
              <a:spLocks noChangeArrowheads="1"/>
            </p:cNvSpPr>
            <p:nvPr/>
          </p:nvSpPr>
          <p:spPr bwMode="auto">
            <a:xfrm>
              <a:off x="4882" y="3448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4" name="Rectangle 5360"/>
            <p:cNvSpPr>
              <a:spLocks noChangeArrowheads="1"/>
            </p:cNvSpPr>
            <p:nvPr/>
          </p:nvSpPr>
          <p:spPr bwMode="auto">
            <a:xfrm>
              <a:off x="4884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5" name="Rectangle 5361"/>
            <p:cNvSpPr>
              <a:spLocks noChangeArrowheads="1"/>
            </p:cNvSpPr>
            <p:nvPr/>
          </p:nvSpPr>
          <p:spPr bwMode="auto">
            <a:xfrm>
              <a:off x="4886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6" name="Rectangle 5362"/>
            <p:cNvSpPr>
              <a:spLocks noChangeArrowheads="1"/>
            </p:cNvSpPr>
            <p:nvPr/>
          </p:nvSpPr>
          <p:spPr bwMode="auto">
            <a:xfrm>
              <a:off x="4888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7" name="Rectangle 5363"/>
            <p:cNvSpPr>
              <a:spLocks noChangeArrowheads="1"/>
            </p:cNvSpPr>
            <p:nvPr/>
          </p:nvSpPr>
          <p:spPr bwMode="auto">
            <a:xfrm>
              <a:off x="4890" y="3448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8" name="Rectangle 5364"/>
            <p:cNvSpPr>
              <a:spLocks noChangeArrowheads="1"/>
            </p:cNvSpPr>
            <p:nvPr/>
          </p:nvSpPr>
          <p:spPr bwMode="auto">
            <a:xfrm>
              <a:off x="4892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99" name="Rectangle 5365"/>
            <p:cNvSpPr>
              <a:spLocks noChangeArrowheads="1"/>
            </p:cNvSpPr>
            <p:nvPr/>
          </p:nvSpPr>
          <p:spPr bwMode="auto">
            <a:xfrm>
              <a:off x="4894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0" name="Rectangle 5366"/>
            <p:cNvSpPr>
              <a:spLocks noChangeArrowheads="1"/>
            </p:cNvSpPr>
            <p:nvPr/>
          </p:nvSpPr>
          <p:spPr bwMode="auto">
            <a:xfrm>
              <a:off x="4896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1" name="Rectangle 5367"/>
            <p:cNvSpPr>
              <a:spLocks noChangeArrowheads="1"/>
            </p:cNvSpPr>
            <p:nvPr/>
          </p:nvSpPr>
          <p:spPr bwMode="auto">
            <a:xfrm>
              <a:off x="489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2" name="Rectangle 5368"/>
            <p:cNvSpPr>
              <a:spLocks noChangeArrowheads="1"/>
            </p:cNvSpPr>
            <p:nvPr/>
          </p:nvSpPr>
          <p:spPr bwMode="auto">
            <a:xfrm>
              <a:off x="4900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3" name="Rectangle 5369"/>
            <p:cNvSpPr>
              <a:spLocks noChangeArrowheads="1"/>
            </p:cNvSpPr>
            <p:nvPr/>
          </p:nvSpPr>
          <p:spPr bwMode="auto">
            <a:xfrm>
              <a:off x="4902" y="3448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4" name="Rectangle 5370"/>
            <p:cNvSpPr>
              <a:spLocks noChangeArrowheads="1"/>
            </p:cNvSpPr>
            <p:nvPr/>
          </p:nvSpPr>
          <p:spPr bwMode="auto">
            <a:xfrm>
              <a:off x="4903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5" name="Rectangle 5371"/>
            <p:cNvSpPr>
              <a:spLocks noChangeArrowheads="1"/>
            </p:cNvSpPr>
            <p:nvPr/>
          </p:nvSpPr>
          <p:spPr bwMode="auto">
            <a:xfrm>
              <a:off x="4905" y="3448"/>
              <a:ext cx="3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6" name="Rectangle 5372"/>
            <p:cNvSpPr>
              <a:spLocks noChangeArrowheads="1"/>
            </p:cNvSpPr>
            <p:nvPr/>
          </p:nvSpPr>
          <p:spPr bwMode="auto">
            <a:xfrm>
              <a:off x="4908" y="3448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7" name="Rectangle 5373"/>
            <p:cNvSpPr>
              <a:spLocks noChangeArrowheads="1"/>
            </p:cNvSpPr>
            <p:nvPr/>
          </p:nvSpPr>
          <p:spPr bwMode="auto">
            <a:xfrm>
              <a:off x="4910" y="3448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8" name="Rectangle 5374"/>
            <p:cNvSpPr>
              <a:spLocks noChangeArrowheads="1"/>
            </p:cNvSpPr>
            <p:nvPr/>
          </p:nvSpPr>
          <p:spPr bwMode="auto">
            <a:xfrm>
              <a:off x="4912" y="3448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09" name="Rectangle 5375"/>
            <p:cNvSpPr>
              <a:spLocks noChangeArrowheads="1"/>
            </p:cNvSpPr>
            <p:nvPr/>
          </p:nvSpPr>
          <p:spPr bwMode="auto">
            <a:xfrm>
              <a:off x="4914" y="3448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0" name="Rectangle 5376"/>
            <p:cNvSpPr>
              <a:spLocks noChangeArrowheads="1"/>
            </p:cNvSpPr>
            <p:nvPr/>
          </p:nvSpPr>
          <p:spPr bwMode="auto">
            <a:xfrm>
              <a:off x="4916" y="3448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1" name="Rectangle 5377"/>
            <p:cNvSpPr>
              <a:spLocks noChangeArrowheads="1"/>
            </p:cNvSpPr>
            <p:nvPr/>
          </p:nvSpPr>
          <p:spPr bwMode="auto">
            <a:xfrm>
              <a:off x="4918" y="3448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2" name="Rectangle 5378"/>
            <p:cNvSpPr>
              <a:spLocks noChangeArrowheads="1"/>
            </p:cNvSpPr>
            <p:nvPr/>
          </p:nvSpPr>
          <p:spPr bwMode="auto">
            <a:xfrm>
              <a:off x="4920" y="3448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3" name="Rectangle 5379"/>
            <p:cNvSpPr>
              <a:spLocks noChangeArrowheads="1"/>
            </p:cNvSpPr>
            <p:nvPr/>
          </p:nvSpPr>
          <p:spPr bwMode="auto">
            <a:xfrm>
              <a:off x="4922" y="3448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4" name="Rectangle 5380"/>
            <p:cNvSpPr>
              <a:spLocks noChangeArrowheads="1"/>
            </p:cNvSpPr>
            <p:nvPr/>
          </p:nvSpPr>
          <p:spPr bwMode="auto">
            <a:xfrm>
              <a:off x="4924" y="3448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5" name="Rectangle 5381"/>
            <p:cNvSpPr>
              <a:spLocks noChangeArrowheads="1"/>
            </p:cNvSpPr>
            <p:nvPr/>
          </p:nvSpPr>
          <p:spPr bwMode="auto">
            <a:xfrm>
              <a:off x="4926" y="3448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6" name="Rectangle 5382"/>
            <p:cNvSpPr>
              <a:spLocks noChangeArrowheads="1"/>
            </p:cNvSpPr>
            <p:nvPr/>
          </p:nvSpPr>
          <p:spPr bwMode="auto">
            <a:xfrm>
              <a:off x="4927" y="3448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7" name="Rectangle 5383"/>
            <p:cNvSpPr>
              <a:spLocks noChangeArrowheads="1"/>
            </p:cNvSpPr>
            <p:nvPr/>
          </p:nvSpPr>
          <p:spPr bwMode="auto">
            <a:xfrm>
              <a:off x="4929" y="3448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8" name="Rectangle 5384"/>
            <p:cNvSpPr>
              <a:spLocks noChangeArrowheads="1"/>
            </p:cNvSpPr>
            <p:nvPr/>
          </p:nvSpPr>
          <p:spPr bwMode="auto">
            <a:xfrm>
              <a:off x="4931" y="3448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19" name="Rectangle 5385"/>
            <p:cNvSpPr>
              <a:spLocks noChangeArrowheads="1"/>
            </p:cNvSpPr>
            <p:nvPr/>
          </p:nvSpPr>
          <p:spPr bwMode="auto">
            <a:xfrm>
              <a:off x="4933" y="3448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0" name="Rectangle 5386"/>
            <p:cNvSpPr>
              <a:spLocks noChangeArrowheads="1"/>
            </p:cNvSpPr>
            <p:nvPr/>
          </p:nvSpPr>
          <p:spPr bwMode="auto">
            <a:xfrm>
              <a:off x="4936" y="3448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1" name="Rectangle 5387"/>
            <p:cNvSpPr>
              <a:spLocks noChangeArrowheads="1"/>
            </p:cNvSpPr>
            <p:nvPr/>
          </p:nvSpPr>
          <p:spPr bwMode="auto">
            <a:xfrm>
              <a:off x="4938" y="3448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2" name="Rectangle 5388"/>
            <p:cNvSpPr>
              <a:spLocks noChangeArrowheads="1"/>
            </p:cNvSpPr>
            <p:nvPr/>
          </p:nvSpPr>
          <p:spPr bwMode="auto">
            <a:xfrm>
              <a:off x="4939" y="3448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3" name="Rectangle 5389"/>
            <p:cNvSpPr>
              <a:spLocks noChangeArrowheads="1"/>
            </p:cNvSpPr>
            <p:nvPr/>
          </p:nvSpPr>
          <p:spPr bwMode="auto">
            <a:xfrm>
              <a:off x="4941" y="3448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4" name="Rectangle 5390"/>
            <p:cNvSpPr>
              <a:spLocks noChangeArrowheads="1"/>
            </p:cNvSpPr>
            <p:nvPr/>
          </p:nvSpPr>
          <p:spPr bwMode="auto">
            <a:xfrm>
              <a:off x="4943" y="3448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5" name="Rectangle 5391"/>
            <p:cNvSpPr>
              <a:spLocks noChangeArrowheads="1"/>
            </p:cNvSpPr>
            <p:nvPr/>
          </p:nvSpPr>
          <p:spPr bwMode="auto">
            <a:xfrm>
              <a:off x="4945" y="3448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6" name="Rectangle 5392"/>
            <p:cNvSpPr>
              <a:spLocks noChangeArrowheads="1"/>
            </p:cNvSpPr>
            <p:nvPr/>
          </p:nvSpPr>
          <p:spPr bwMode="auto">
            <a:xfrm>
              <a:off x="4947" y="3448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7" name="Rectangle 5393"/>
            <p:cNvSpPr>
              <a:spLocks noChangeArrowheads="1"/>
            </p:cNvSpPr>
            <p:nvPr/>
          </p:nvSpPr>
          <p:spPr bwMode="auto">
            <a:xfrm>
              <a:off x="4949" y="3448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8" name="Rectangle 5394"/>
            <p:cNvSpPr>
              <a:spLocks noChangeArrowheads="1"/>
            </p:cNvSpPr>
            <p:nvPr/>
          </p:nvSpPr>
          <p:spPr bwMode="auto">
            <a:xfrm>
              <a:off x="4951" y="3448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29" name="Rectangle 5395"/>
            <p:cNvSpPr>
              <a:spLocks noChangeArrowheads="1"/>
            </p:cNvSpPr>
            <p:nvPr/>
          </p:nvSpPr>
          <p:spPr bwMode="auto">
            <a:xfrm>
              <a:off x="4953" y="3448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0" name="Rectangle 5396"/>
            <p:cNvSpPr>
              <a:spLocks noChangeArrowheads="1"/>
            </p:cNvSpPr>
            <p:nvPr/>
          </p:nvSpPr>
          <p:spPr bwMode="auto">
            <a:xfrm>
              <a:off x="4955" y="3448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1" name="Rectangle 5397"/>
            <p:cNvSpPr>
              <a:spLocks noChangeArrowheads="1"/>
            </p:cNvSpPr>
            <p:nvPr/>
          </p:nvSpPr>
          <p:spPr bwMode="auto">
            <a:xfrm>
              <a:off x="4957" y="3448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2" name="Rectangle 5398"/>
            <p:cNvSpPr>
              <a:spLocks noChangeArrowheads="1"/>
            </p:cNvSpPr>
            <p:nvPr/>
          </p:nvSpPr>
          <p:spPr bwMode="auto">
            <a:xfrm>
              <a:off x="4959" y="3448"/>
              <a:ext cx="1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3" name="Rectangle 5399"/>
            <p:cNvSpPr>
              <a:spLocks noChangeArrowheads="1"/>
            </p:cNvSpPr>
            <p:nvPr/>
          </p:nvSpPr>
          <p:spPr bwMode="auto">
            <a:xfrm>
              <a:off x="4960" y="3448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4" name="Rectangle 5400"/>
            <p:cNvSpPr>
              <a:spLocks noChangeArrowheads="1"/>
            </p:cNvSpPr>
            <p:nvPr/>
          </p:nvSpPr>
          <p:spPr bwMode="auto">
            <a:xfrm>
              <a:off x="4962" y="3448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5" name="Rectangle 5401"/>
            <p:cNvSpPr>
              <a:spLocks noChangeArrowheads="1"/>
            </p:cNvSpPr>
            <p:nvPr/>
          </p:nvSpPr>
          <p:spPr bwMode="auto">
            <a:xfrm>
              <a:off x="4964" y="3448"/>
              <a:ext cx="3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6" name="Rectangle 5402"/>
            <p:cNvSpPr>
              <a:spLocks noChangeArrowheads="1"/>
            </p:cNvSpPr>
            <p:nvPr/>
          </p:nvSpPr>
          <p:spPr bwMode="auto">
            <a:xfrm>
              <a:off x="4967" y="3448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7" name="Rectangle 5403"/>
            <p:cNvSpPr>
              <a:spLocks noChangeArrowheads="1"/>
            </p:cNvSpPr>
            <p:nvPr/>
          </p:nvSpPr>
          <p:spPr bwMode="auto">
            <a:xfrm>
              <a:off x="4968" y="3448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8" name="Rectangle 5404"/>
            <p:cNvSpPr>
              <a:spLocks noChangeArrowheads="1"/>
            </p:cNvSpPr>
            <p:nvPr/>
          </p:nvSpPr>
          <p:spPr bwMode="auto">
            <a:xfrm>
              <a:off x="4970" y="3448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39" name="Rectangle 5405"/>
            <p:cNvSpPr>
              <a:spLocks noChangeArrowheads="1"/>
            </p:cNvSpPr>
            <p:nvPr/>
          </p:nvSpPr>
          <p:spPr bwMode="auto">
            <a:xfrm>
              <a:off x="4972" y="3448"/>
              <a:ext cx="3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0" name="Rectangle 5406"/>
            <p:cNvSpPr>
              <a:spLocks noChangeArrowheads="1"/>
            </p:cNvSpPr>
            <p:nvPr/>
          </p:nvSpPr>
          <p:spPr bwMode="auto">
            <a:xfrm>
              <a:off x="4975" y="3448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1" name="Rectangle 5407"/>
            <p:cNvSpPr>
              <a:spLocks noChangeArrowheads="1"/>
            </p:cNvSpPr>
            <p:nvPr/>
          </p:nvSpPr>
          <p:spPr bwMode="auto">
            <a:xfrm>
              <a:off x="4976" y="3448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2" name="Rectangle 5408"/>
            <p:cNvSpPr>
              <a:spLocks noChangeArrowheads="1"/>
            </p:cNvSpPr>
            <p:nvPr/>
          </p:nvSpPr>
          <p:spPr bwMode="auto">
            <a:xfrm>
              <a:off x="4978" y="3448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3" name="Rectangle 5409"/>
            <p:cNvSpPr>
              <a:spLocks noChangeArrowheads="1"/>
            </p:cNvSpPr>
            <p:nvPr/>
          </p:nvSpPr>
          <p:spPr bwMode="auto">
            <a:xfrm>
              <a:off x="4980" y="3448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4" name="Rectangle 5410"/>
            <p:cNvSpPr>
              <a:spLocks noChangeArrowheads="1"/>
            </p:cNvSpPr>
            <p:nvPr/>
          </p:nvSpPr>
          <p:spPr bwMode="auto">
            <a:xfrm>
              <a:off x="4834" y="3449"/>
              <a:ext cx="148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5" name="Rectangle 5411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6" name="Rectangle 5412"/>
            <p:cNvSpPr>
              <a:spLocks noChangeArrowheads="1"/>
            </p:cNvSpPr>
            <p:nvPr/>
          </p:nvSpPr>
          <p:spPr bwMode="auto">
            <a:xfrm>
              <a:off x="4838" y="3453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7" name="Rectangle 5413"/>
            <p:cNvSpPr>
              <a:spLocks noChangeArrowheads="1"/>
            </p:cNvSpPr>
            <p:nvPr/>
          </p:nvSpPr>
          <p:spPr bwMode="auto">
            <a:xfrm>
              <a:off x="484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8" name="Rectangle 5414"/>
            <p:cNvSpPr>
              <a:spLocks noChangeArrowheads="1"/>
            </p:cNvSpPr>
            <p:nvPr/>
          </p:nvSpPr>
          <p:spPr bwMode="auto">
            <a:xfrm>
              <a:off x="4860" y="3455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49" name="Rectangle 5415"/>
            <p:cNvSpPr>
              <a:spLocks noChangeArrowheads="1"/>
            </p:cNvSpPr>
            <p:nvPr/>
          </p:nvSpPr>
          <p:spPr bwMode="auto">
            <a:xfrm>
              <a:off x="484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0" name="Rectangle 5416"/>
            <p:cNvSpPr>
              <a:spLocks noChangeArrowheads="1"/>
            </p:cNvSpPr>
            <p:nvPr/>
          </p:nvSpPr>
          <p:spPr bwMode="auto">
            <a:xfrm>
              <a:off x="4850" y="3461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1" name="Rectangle 5417"/>
            <p:cNvSpPr>
              <a:spLocks noChangeArrowheads="1"/>
            </p:cNvSpPr>
            <p:nvPr/>
          </p:nvSpPr>
          <p:spPr bwMode="auto">
            <a:xfrm>
              <a:off x="4850" y="3455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2" name="Rectangle 5418"/>
            <p:cNvSpPr>
              <a:spLocks noChangeArrowheads="1"/>
            </p:cNvSpPr>
            <p:nvPr/>
          </p:nvSpPr>
          <p:spPr bwMode="auto">
            <a:xfrm>
              <a:off x="4860" y="346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53" name="Freeform 5419"/>
            <p:cNvSpPr>
              <a:spLocks noEditPoints="1"/>
            </p:cNvSpPr>
            <p:nvPr/>
          </p:nvSpPr>
          <p:spPr bwMode="auto">
            <a:xfrm>
              <a:off x="4834" y="3505"/>
              <a:ext cx="148" cy="162"/>
            </a:xfrm>
            <a:custGeom>
              <a:avLst/>
              <a:gdLst>
                <a:gd name="T0" fmla="*/ 0 w 297"/>
                <a:gd name="T1" fmla="*/ 0 h 325"/>
                <a:gd name="T2" fmla="*/ 0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0 w 297"/>
                <a:gd name="T9" fmla="*/ 0 h 325"/>
                <a:gd name="T10" fmla="*/ 0 w 297"/>
                <a:gd name="T11" fmla="*/ 0 h 325"/>
                <a:gd name="T12" fmla="*/ 0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0 w 297"/>
                <a:gd name="T19" fmla="*/ 0 h 325"/>
                <a:gd name="T20" fmla="*/ 0 w 297"/>
                <a:gd name="T21" fmla="*/ 0 h 325"/>
                <a:gd name="T22" fmla="*/ 0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0 w 297"/>
                <a:gd name="T29" fmla="*/ 0 h 325"/>
                <a:gd name="T30" fmla="*/ 0 w 297"/>
                <a:gd name="T31" fmla="*/ 0 h 325"/>
                <a:gd name="T32" fmla="*/ 0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0 w 297"/>
                <a:gd name="T39" fmla="*/ 0 h 325"/>
                <a:gd name="T40" fmla="*/ 0 w 297"/>
                <a:gd name="T41" fmla="*/ 0 h 325"/>
                <a:gd name="T42" fmla="*/ 0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0 w 297"/>
                <a:gd name="T49" fmla="*/ 0 h 325"/>
                <a:gd name="T50" fmla="*/ 0 w 297"/>
                <a:gd name="T51" fmla="*/ 0 h 325"/>
                <a:gd name="T52" fmla="*/ 0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0 w 297"/>
                <a:gd name="T59" fmla="*/ 0 h 325"/>
                <a:gd name="T60" fmla="*/ 0 w 297"/>
                <a:gd name="T61" fmla="*/ 0 h 325"/>
                <a:gd name="T62" fmla="*/ 0 w 297"/>
                <a:gd name="T63" fmla="*/ 0 h 325"/>
                <a:gd name="T64" fmla="*/ 0 w 297"/>
                <a:gd name="T65" fmla="*/ 0 h 325"/>
                <a:gd name="T66" fmla="*/ 0 w 297"/>
                <a:gd name="T67" fmla="*/ 0 h 325"/>
                <a:gd name="T68" fmla="*/ 0 w 297"/>
                <a:gd name="T69" fmla="*/ 0 h 325"/>
                <a:gd name="T70" fmla="*/ 0 w 297"/>
                <a:gd name="T71" fmla="*/ 0 h 325"/>
                <a:gd name="T72" fmla="*/ 0 w 297"/>
                <a:gd name="T73" fmla="*/ 0 h 325"/>
                <a:gd name="T74" fmla="*/ 0 w 297"/>
                <a:gd name="T75" fmla="*/ 0 h 325"/>
                <a:gd name="T76" fmla="*/ 0 w 297"/>
                <a:gd name="T77" fmla="*/ 0 h 325"/>
                <a:gd name="T78" fmla="*/ 0 w 297"/>
                <a:gd name="T79" fmla="*/ 0 h 325"/>
                <a:gd name="T80" fmla="*/ 0 w 297"/>
                <a:gd name="T81" fmla="*/ 0 h 325"/>
                <a:gd name="T82" fmla="*/ 0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0 w 297"/>
                <a:gd name="T89" fmla="*/ 0 h 325"/>
                <a:gd name="T90" fmla="*/ 0 w 297"/>
                <a:gd name="T91" fmla="*/ 0 h 325"/>
                <a:gd name="T92" fmla="*/ 0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0 w 297"/>
                <a:gd name="T99" fmla="*/ 0 h 325"/>
                <a:gd name="T100" fmla="*/ 0 w 297"/>
                <a:gd name="T101" fmla="*/ 0 h 325"/>
                <a:gd name="T102" fmla="*/ 0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0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1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7" y="161"/>
                  </a:lnTo>
                  <a:close/>
                  <a:moveTo>
                    <a:pt x="297" y="128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7" y="128"/>
                  </a:lnTo>
                  <a:close/>
                  <a:moveTo>
                    <a:pt x="297" y="96"/>
                  </a:moveTo>
                  <a:lnTo>
                    <a:pt x="297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5"/>
                  </a:moveTo>
                  <a:lnTo>
                    <a:pt x="297" y="69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2"/>
                  </a:moveTo>
                  <a:lnTo>
                    <a:pt x="297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7" y="32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2"/>
                  </a:moveTo>
                  <a:lnTo>
                    <a:pt x="297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7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7"/>
                  </a:lnTo>
                  <a:lnTo>
                    <a:pt x="297" y="257"/>
                  </a:lnTo>
                  <a:close/>
                  <a:moveTo>
                    <a:pt x="297" y="288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7" y="288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3" name="Group 5420"/>
          <p:cNvGrpSpPr>
            <a:grpSpLocks/>
          </p:cNvGrpSpPr>
          <p:nvPr/>
        </p:nvGrpSpPr>
        <p:grpSpPr bwMode="auto">
          <a:xfrm>
            <a:off x="8466138" y="1976438"/>
            <a:ext cx="330200" cy="457200"/>
            <a:chOff x="5777" y="1245"/>
            <a:chExt cx="226" cy="288"/>
          </a:xfrm>
        </p:grpSpPr>
        <p:sp>
          <p:nvSpPr>
            <p:cNvPr id="209078" name="Freeform 5421"/>
            <p:cNvSpPr>
              <a:spLocks noEditPoints="1"/>
            </p:cNvSpPr>
            <p:nvPr/>
          </p:nvSpPr>
          <p:spPr bwMode="auto">
            <a:xfrm>
              <a:off x="5786" y="1493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9" y="80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0"/>
                  </a:lnTo>
                  <a:close/>
                  <a:moveTo>
                    <a:pt x="329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9" y="65"/>
                  </a:lnTo>
                  <a:lnTo>
                    <a:pt x="329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9" name="Freeform 5422"/>
            <p:cNvSpPr>
              <a:spLocks/>
            </p:cNvSpPr>
            <p:nvPr/>
          </p:nvSpPr>
          <p:spPr bwMode="auto">
            <a:xfrm>
              <a:off x="5968" y="1245"/>
              <a:ext cx="35" cy="280"/>
            </a:xfrm>
            <a:custGeom>
              <a:avLst/>
              <a:gdLst>
                <a:gd name="T0" fmla="*/ 0 w 65"/>
                <a:gd name="T1" fmla="*/ 1 h 562"/>
                <a:gd name="T2" fmla="*/ 1 w 65"/>
                <a:gd name="T3" fmla="*/ 0 h 562"/>
                <a:gd name="T4" fmla="*/ 1 w 65"/>
                <a:gd name="T5" fmla="*/ 0 h 562"/>
                <a:gd name="T6" fmla="*/ 0 w 65"/>
                <a:gd name="T7" fmla="*/ 0 h 562"/>
                <a:gd name="T8" fmla="*/ 0 w 65"/>
                <a:gd name="T9" fmla="*/ 1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0" name="Freeform 5423"/>
            <p:cNvSpPr>
              <a:spLocks/>
            </p:cNvSpPr>
            <p:nvPr/>
          </p:nvSpPr>
          <p:spPr bwMode="auto">
            <a:xfrm>
              <a:off x="5777" y="1245"/>
              <a:ext cx="226" cy="32"/>
            </a:xfrm>
            <a:custGeom>
              <a:avLst/>
              <a:gdLst>
                <a:gd name="T0" fmla="*/ 0 w 417"/>
                <a:gd name="T1" fmla="*/ 1 h 64"/>
                <a:gd name="T2" fmla="*/ 1 w 417"/>
                <a:gd name="T3" fmla="*/ 0 h 64"/>
                <a:gd name="T4" fmla="*/ 2 w 417"/>
                <a:gd name="T5" fmla="*/ 0 h 64"/>
                <a:gd name="T6" fmla="*/ 2 w 417"/>
                <a:gd name="T7" fmla="*/ 1 h 64"/>
                <a:gd name="T8" fmla="*/ 0 w 417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7"/>
                <a:gd name="T16" fmla="*/ 0 h 64"/>
                <a:gd name="T17" fmla="*/ 417 w 41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7" h="64">
                  <a:moveTo>
                    <a:pt x="0" y="64"/>
                  </a:moveTo>
                  <a:lnTo>
                    <a:pt x="63" y="0"/>
                  </a:lnTo>
                  <a:lnTo>
                    <a:pt x="417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1" name="Rectangle 5424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2" name="Rectangle 5425"/>
            <p:cNvSpPr>
              <a:spLocks noChangeArrowheads="1"/>
            </p:cNvSpPr>
            <p:nvPr/>
          </p:nvSpPr>
          <p:spPr bwMode="auto">
            <a:xfrm>
              <a:off x="5777" y="1277"/>
              <a:ext cx="191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3" name="Rectangle 5426"/>
            <p:cNvSpPr>
              <a:spLocks noChangeArrowheads="1"/>
            </p:cNvSpPr>
            <p:nvPr/>
          </p:nvSpPr>
          <p:spPr bwMode="auto">
            <a:xfrm>
              <a:off x="5791" y="1351"/>
              <a:ext cx="162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4" name="Rectangle 5427"/>
            <p:cNvSpPr>
              <a:spLocks noChangeArrowheads="1"/>
            </p:cNvSpPr>
            <p:nvPr/>
          </p:nvSpPr>
          <p:spPr bwMode="auto">
            <a:xfrm>
              <a:off x="5791" y="1358"/>
              <a:ext cx="162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5" name="Rectangle 5428"/>
            <p:cNvSpPr>
              <a:spLocks noChangeArrowheads="1"/>
            </p:cNvSpPr>
            <p:nvPr/>
          </p:nvSpPr>
          <p:spPr bwMode="auto">
            <a:xfrm>
              <a:off x="5791" y="1366"/>
              <a:ext cx="162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6" name="Rectangle 5429"/>
            <p:cNvSpPr>
              <a:spLocks noChangeArrowheads="1"/>
            </p:cNvSpPr>
            <p:nvPr/>
          </p:nvSpPr>
          <p:spPr bwMode="auto">
            <a:xfrm>
              <a:off x="5791" y="1373"/>
              <a:ext cx="162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7" name="Rectangle 5430"/>
            <p:cNvSpPr>
              <a:spLocks noChangeArrowheads="1"/>
            </p:cNvSpPr>
            <p:nvPr/>
          </p:nvSpPr>
          <p:spPr bwMode="auto">
            <a:xfrm>
              <a:off x="5791" y="1383"/>
              <a:ext cx="162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8" name="Rectangle 5431"/>
            <p:cNvSpPr>
              <a:spLocks noChangeArrowheads="1"/>
            </p:cNvSpPr>
            <p:nvPr/>
          </p:nvSpPr>
          <p:spPr bwMode="auto">
            <a:xfrm>
              <a:off x="5791" y="1389"/>
              <a:ext cx="162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89" name="Rectangle 5432"/>
            <p:cNvSpPr>
              <a:spLocks noChangeArrowheads="1"/>
            </p:cNvSpPr>
            <p:nvPr/>
          </p:nvSpPr>
          <p:spPr bwMode="auto">
            <a:xfrm>
              <a:off x="5791" y="1399"/>
              <a:ext cx="162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0" name="Rectangle 5433"/>
            <p:cNvSpPr>
              <a:spLocks noChangeArrowheads="1"/>
            </p:cNvSpPr>
            <p:nvPr/>
          </p:nvSpPr>
          <p:spPr bwMode="auto">
            <a:xfrm>
              <a:off x="5791" y="1409"/>
              <a:ext cx="162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1" name="Rectangle 5434"/>
            <p:cNvSpPr>
              <a:spLocks noChangeArrowheads="1"/>
            </p:cNvSpPr>
            <p:nvPr/>
          </p:nvSpPr>
          <p:spPr bwMode="auto">
            <a:xfrm>
              <a:off x="5791" y="1416"/>
              <a:ext cx="162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2" name="Rectangle 5435"/>
            <p:cNvSpPr>
              <a:spLocks noChangeArrowheads="1"/>
            </p:cNvSpPr>
            <p:nvPr/>
          </p:nvSpPr>
          <p:spPr bwMode="auto">
            <a:xfrm>
              <a:off x="5791" y="1423"/>
              <a:ext cx="162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3" name="Rectangle 5436"/>
            <p:cNvSpPr>
              <a:spLocks noChangeArrowheads="1"/>
            </p:cNvSpPr>
            <p:nvPr/>
          </p:nvSpPr>
          <p:spPr bwMode="auto">
            <a:xfrm>
              <a:off x="5791" y="1433"/>
              <a:ext cx="162" cy="10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4" name="Rectangle 5437"/>
            <p:cNvSpPr>
              <a:spLocks noChangeArrowheads="1"/>
            </p:cNvSpPr>
            <p:nvPr/>
          </p:nvSpPr>
          <p:spPr bwMode="auto">
            <a:xfrm>
              <a:off x="5791" y="1443"/>
              <a:ext cx="162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5" name="Rectangle 5438"/>
            <p:cNvSpPr>
              <a:spLocks noChangeArrowheads="1"/>
            </p:cNvSpPr>
            <p:nvPr/>
          </p:nvSpPr>
          <p:spPr bwMode="auto">
            <a:xfrm>
              <a:off x="5791" y="1449"/>
              <a:ext cx="162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6" name="Rectangle 5439"/>
            <p:cNvSpPr>
              <a:spLocks noChangeArrowheads="1"/>
            </p:cNvSpPr>
            <p:nvPr/>
          </p:nvSpPr>
          <p:spPr bwMode="auto">
            <a:xfrm>
              <a:off x="5791" y="1458"/>
              <a:ext cx="162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7" name="Rectangle 5440"/>
            <p:cNvSpPr>
              <a:spLocks noChangeArrowheads="1"/>
            </p:cNvSpPr>
            <p:nvPr/>
          </p:nvSpPr>
          <p:spPr bwMode="auto">
            <a:xfrm>
              <a:off x="5791" y="1466"/>
              <a:ext cx="162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8" name="Rectangle 5441"/>
            <p:cNvSpPr>
              <a:spLocks noChangeArrowheads="1"/>
            </p:cNvSpPr>
            <p:nvPr/>
          </p:nvSpPr>
          <p:spPr bwMode="auto">
            <a:xfrm>
              <a:off x="5791" y="1474"/>
              <a:ext cx="162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99" name="Rectangle 5442"/>
            <p:cNvSpPr>
              <a:spLocks noChangeArrowheads="1"/>
            </p:cNvSpPr>
            <p:nvPr/>
          </p:nvSpPr>
          <p:spPr bwMode="auto">
            <a:xfrm>
              <a:off x="5791" y="1484"/>
              <a:ext cx="162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0" name="Rectangle 5443"/>
            <p:cNvSpPr>
              <a:spLocks noChangeArrowheads="1"/>
            </p:cNvSpPr>
            <p:nvPr/>
          </p:nvSpPr>
          <p:spPr bwMode="auto">
            <a:xfrm>
              <a:off x="5791" y="1493"/>
              <a:ext cx="162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1" name="Rectangle 5444"/>
            <p:cNvSpPr>
              <a:spLocks noChangeArrowheads="1"/>
            </p:cNvSpPr>
            <p:nvPr/>
          </p:nvSpPr>
          <p:spPr bwMode="auto">
            <a:xfrm>
              <a:off x="5791" y="1500"/>
              <a:ext cx="162" cy="8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2" name="Rectangle 5445"/>
            <p:cNvSpPr>
              <a:spLocks noChangeArrowheads="1"/>
            </p:cNvSpPr>
            <p:nvPr/>
          </p:nvSpPr>
          <p:spPr bwMode="auto">
            <a:xfrm>
              <a:off x="5791" y="1508"/>
              <a:ext cx="162" cy="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3" name="Rectangle 5446"/>
            <p:cNvSpPr>
              <a:spLocks noChangeArrowheads="1"/>
            </p:cNvSpPr>
            <p:nvPr/>
          </p:nvSpPr>
          <p:spPr bwMode="auto">
            <a:xfrm>
              <a:off x="5791" y="1432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4" name="Rectangle 5447"/>
            <p:cNvSpPr>
              <a:spLocks noChangeArrowheads="1"/>
            </p:cNvSpPr>
            <p:nvPr/>
          </p:nvSpPr>
          <p:spPr bwMode="auto">
            <a:xfrm>
              <a:off x="5792" y="1432"/>
              <a:ext cx="7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5" name="Rectangle 5448"/>
            <p:cNvSpPr>
              <a:spLocks noChangeArrowheads="1"/>
            </p:cNvSpPr>
            <p:nvPr/>
          </p:nvSpPr>
          <p:spPr bwMode="auto">
            <a:xfrm>
              <a:off x="5799" y="1432"/>
              <a:ext cx="7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6" name="Rectangle 5449"/>
            <p:cNvSpPr>
              <a:spLocks noChangeArrowheads="1"/>
            </p:cNvSpPr>
            <p:nvPr/>
          </p:nvSpPr>
          <p:spPr bwMode="auto">
            <a:xfrm>
              <a:off x="5806" y="1432"/>
              <a:ext cx="7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7" name="Rectangle 5450"/>
            <p:cNvSpPr>
              <a:spLocks noChangeArrowheads="1"/>
            </p:cNvSpPr>
            <p:nvPr/>
          </p:nvSpPr>
          <p:spPr bwMode="auto">
            <a:xfrm>
              <a:off x="5813" y="1432"/>
              <a:ext cx="9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8" name="Rectangle 5451"/>
            <p:cNvSpPr>
              <a:spLocks noChangeArrowheads="1"/>
            </p:cNvSpPr>
            <p:nvPr/>
          </p:nvSpPr>
          <p:spPr bwMode="auto">
            <a:xfrm>
              <a:off x="5822" y="1432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09" name="Rectangle 5452"/>
            <p:cNvSpPr>
              <a:spLocks noChangeArrowheads="1"/>
            </p:cNvSpPr>
            <p:nvPr/>
          </p:nvSpPr>
          <p:spPr bwMode="auto">
            <a:xfrm>
              <a:off x="5828" y="1432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0" name="Rectangle 5453"/>
            <p:cNvSpPr>
              <a:spLocks noChangeArrowheads="1"/>
            </p:cNvSpPr>
            <p:nvPr/>
          </p:nvSpPr>
          <p:spPr bwMode="auto">
            <a:xfrm>
              <a:off x="5836" y="1432"/>
              <a:ext cx="9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1" name="Rectangle 5454"/>
            <p:cNvSpPr>
              <a:spLocks noChangeArrowheads="1"/>
            </p:cNvSpPr>
            <p:nvPr/>
          </p:nvSpPr>
          <p:spPr bwMode="auto">
            <a:xfrm>
              <a:off x="5845" y="1432"/>
              <a:ext cx="8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2" name="Rectangle 5455"/>
            <p:cNvSpPr>
              <a:spLocks noChangeArrowheads="1"/>
            </p:cNvSpPr>
            <p:nvPr/>
          </p:nvSpPr>
          <p:spPr bwMode="auto">
            <a:xfrm>
              <a:off x="5853" y="1432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3" name="Rectangle 5456"/>
            <p:cNvSpPr>
              <a:spLocks noChangeArrowheads="1"/>
            </p:cNvSpPr>
            <p:nvPr/>
          </p:nvSpPr>
          <p:spPr bwMode="auto">
            <a:xfrm>
              <a:off x="5860" y="1432"/>
              <a:ext cx="8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4" name="Rectangle 5457"/>
            <p:cNvSpPr>
              <a:spLocks noChangeArrowheads="1"/>
            </p:cNvSpPr>
            <p:nvPr/>
          </p:nvSpPr>
          <p:spPr bwMode="auto">
            <a:xfrm>
              <a:off x="5868" y="1432"/>
              <a:ext cx="9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5" name="Rectangle 5458"/>
            <p:cNvSpPr>
              <a:spLocks noChangeArrowheads="1"/>
            </p:cNvSpPr>
            <p:nvPr/>
          </p:nvSpPr>
          <p:spPr bwMode="auto">
            <a:xfrm>
              <a:off x="5877" y="1432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6" name="Rectangle 5459"/>
            <p:cNvSpPr>
              <a:spLocks noChangeArrowheads="1"/>
            </p:cNvSpPr>
            <p:nvPr/>
          </p:nvSpPr>
          <p:spPr bwMode="auto">
            <a:xfrm>
              <a:off x="5883" y="1432"/>
              <a:ext cx="9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7" name="Rectangle 5460"/>
            <p:cNvSpPr>
              <a:spLocks noChangeArrowheads="1"/>
            </p:cNvSpPr>
            <p:nvPr/>
          </p:nvSpPr>
          <p:spPr bwMode="auto">
            <a:xfrm>
              <a:off x="5892" y="1432"/>
              <a:ext cx="7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8" name="Rectangle 5461"/>
            <p:cNvSpPr>
              <a:spLocks noChangeArrowheads="1"/>
            </p:cNvSpPr>
            <p:nvPr/>
          </p:nvSpPr>
          <p:spPr bwMode="auto">
            <a:xfrm>
              <a:off x="5899" y="1432"/>
              <a:ext cx="6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19" name="Rectangle 5462"/>
            <p:cNvSpPr>
              <a:spLocks noChangeArrowheads="1"/>
            </p:cNvSpPr>
            <p:nvPr/>
          </p:nvSpPr>
          <p:spPr bwMode="auto">
            <a:xfrm>
              <a:off x="5905" y="1432"/>
              <a:ext cx="10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0" name="Rectangle 5463"/>
            <p:cNvSpPr>
              <a:spLocks noChangeArrowheads="1"/>
            </p:cNvSpPr>
            <p:nvPr/>
          </p:nvSpPr>
          <p:spPr bwMode="auto">
            <a:xfrm>
              <a:off x="5915" y="1432"/>
              <a:ext cx="9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1" name="Rectangle 5464"/>
            <p:cNvSpPr>
              <a:spLocks noChangeArrowheads="1"/>
            </p:cNvSpPr>
            <p:nvPr/>
          </p:nvSpPr>
          <p:spPr bwMode="auto">
            <a:xfrm>
              <a:off x="5924" y="1432"/>
              <a:ext cx="5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2" name="Rectangle 5465"/>
            <p:cNvSpPr>
              <a:spLocks noChangeArrowheads="1"/>
            </p:cNvSpPr>
            <p:nvPr/>
          </p:nvSpPr>
          <p:spPr bwMode="auto">
            <a:xfrm>
              <a:off x="5929" y="1432"/>
              <a:ext cx="9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3" name="Rectangle 5466"/>
            <p:cNvSpPr>
              <a:spLocks noChangeArrowheads="1"/>
            </p:cNvSpPr>
            <p:nvPr/>
          </p:nvSpPr>
          <p:spPr bwMode="auto">
            <a:xfrm>
              <a:off x="5938" y="1432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4" name="Rectangle 5467"/>
            <p:cNvSpPr>
              <a:spLocks noChangeArrowheads="1"/>
            </p:cNvSpPr>
            <p:nvPr/>
          </p:nvSpPr>
          <p:spPr bwMode="auto">
            <a:xfrm>
              <a:off x="5791" y="1288"/>
              <a:ext cx="162" cy="1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5" name="Rectangle 5468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6" name="Rectangle 5469"/>
            <p:cNvSpPr>
              <a:spLocks noChangeArrowheads="1"/>
            </p:cNvSpPr>
            <p:nvPr/>
          </p:nvSpPr>
          <p:spPr bwMode="auto">
            <a:xfrm>
              <a:off x="5791" y="1289"/>
              <a:ext cx="162" cy="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7" name="Rectangle 5470"/>
            <p:cNvSpPr>
              <a:spLocks noChangeArrowheads="1"/>
            </p:cNvSpPr>
            <p:nvPr/>
          </p:nvSpPr>
          <p:spPr bwMode="auto">
            <a:xfrm>
              <a:off x="5791" y="1290"/>
              <a:ext cx="162" cy="1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8" name="Rectangle 5471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29" name="Rectangle 5472"/>
            <p:cNvSpPr>
              <a:spLocks noChangeArrowheads="1"/>
            </p:cNvSpPr>
            <p:nvPr/>
          </p:nvSpPr>
          <p:spPr bwMode="auto">
            <a:xfrm>
              <a:off x="5791" y="1291"/>
              <a:ext cx="162" cy="1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0" name="Rectangle 5473"/>
            <p:cNvSpPr>
              <a:spLocks noChangeArrowheads="1"/>
            </p:cNvSpPr>
            <p:nvPr/>
          </p:nvSpPr>
          <p:spPr bwMode="auto">
            <a:xfrm>
              <a:off x="5791" y="1292"/>
              <a:ext cx="162" cy="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1" name="Rectangle 5474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2" name="Rectangle 5475"/>
            <p:cNvSpPr>
              <a:spLocks noChangeArrowheads="1"/>
            </p:cNvSpPr>
            <p:nvPr/>
          </p:nvSpPr>
          <p:spPr bwMode="auto">
            <a:xfrm>
              <a:off x="5791" y="1293"/>
              <a:ext cx="162" cy="1"/>
            </a:xfrm>
            <a:prstGeom prst="rect">
              <a:avLst/>
            </a:pr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3" name="Rectangle 5476"/>
            <p:cNvSpPr>
              <a:spLocks noChangeArrowheads="1"/>
            </p:cNvSpPr>
            <p:nvPr/>
          </p:nvSpPr>
          <p:spPr bwMode="auto">
            <a:xfrm>
              <a:off x="5791" y="1294"/>
              <a:ext cx="162" cy="1"/>
            </a:xfrm>
            <a:prstGeom prst="rect">
              <a:avLst/>
            </a:prstGeom>
            <a:solidFill>
              <a:srgbClr val="A9A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4" name="Rectangle 5477"/>
            <p:cNvSpPr>
              <a:spLocks noChangeArrowheads="1"/>
            </p:cNvSpPr>
            <p:nvPr/>
          </p:nvSpPr>
          <p:spPr bwMode="auto">
            <a:xfrm>
              <a:off x="5792" y="1289"/>
              <a:ext cx="161" cy="5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5" name="Rectangle 5478"/>
            <p:cNvSpPr>
              <a:spLocks noChangeArrowheads="1"/>
            </p:cNvSpPr>
            <p:nvPr/>
          </p:nvSpPr>
          <p:spPr bwMode="auto">
            <a:xfrm>
              <a:off x="5791" y="1294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6" name="Rectangle 5479"/>
            <p:cNvSpPr>
              <a:spLocks noChangeArrowheads="1"/>
            </p:cNvSpPr>
            <p:nvPr/>
          </p:nvSpPr>
          <p:spPr bwMode="auto">
            <a:xfrm>
              <a:off x="5793" y="1294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7" name="Rectangle 5480"/>
            <p:cNvSpPr>
              <a:spLocks noChangeArrowheads="1"/>
            </p:cNvSpPr>
            <p:nvPr/>
          </p:nvSpPr>
          <p:spPr bwMode="auto">
            <a:xfrm>
              <a:off x="5795" y="1294"/>
              <a:ext cx="3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8" name="Rectangle 5481"/>
            <p:cNvSpPr>
              <a:spLocks noChangeArrowheads="1"/>
            </p:cNvSpPr>
            <p:nvPr/>
          </p:nvSpPr>
          <p:spPr bwMode="auto">
            <a:xfrm>
              <a:off x="5798" y="1294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39" name="Rectangle 5482"/>
            <p:cNvSpPr>
              <a:spLocks noChangeArrowheads="1"/>
            </p:cNvSpPr>
            <p:nvPr/>
          </p:nvSpPr>
          <p:spPr bwMode="auto">
            <a:xfrm>
              <a:off x="5800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0" name="Rectangle 5483"/>
            <p:cNvSpPr>
              <a:spLocks noChangeArrowheads="1"/>
            </p:cNvSpPr>
            <p:nvPr/>
          </p:nvSpPr>
          <p:spPr bwMode="auto">
            <a:xfrm>
              <a:off x="580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1" name="Rectangle 5484"/>
            <p:cNvSpPr>
              <a:spLocks noChangeArrowheads="1"/>
            </p:cNvSpPr>
            <p:nvPr/>
          </p:nvSpPr>
          <p:spPr bwMode="auto">
            <a:xfrm>
              <a:off x="5804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2" name="Rectangle 5485"/>
            <p:cNvSpPr>
              <a:spLocks noChangeArrowheads="1"/>
            </p:cNvSpPr>
            <p:nvPr/>
          </p:nvSpPr>
          <p:spPr bwMode="auto">
            <a:xfrm>
              <a:off x="5806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3" name="Rectangle 5486"/>
            <p:cNvSpPr>
              <a:spLocks noChangeArrowheads="1"/>
            </p:cNvSpPr>
            <p:nvPr/>
          </p:nvSpPr>
          <p:spPr bwMode="auto">
            <a:xfrm>
              <a:off x="5808" y="1294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4" name="Rectangle 5487"/>
            <p:cNvSpPr>
              <a:spLocks noChangeArrowheads="1"/>
            </p:cNvSpPr>
            <p:nvPr/>
          </p:nvSpPr>
          <p:spPr bwMode="auto">
            <a:xfrm>
              <a:off x="5811" y="1294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5" name="Rectangle 5488"/>
            <p:cNvSpPr>
              <a:spLocks noChangeArrowheads="1"/>
            </p:cNvSpPr>
            <p:nvPr/>
          </p:nvSpPr>
          <p:spPr bwMode="auto">
            <a:xfrm>
              <a:off x="5813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6" name="Rectangle 5489"/>
            <p:cNvSpPr>
              <a:spLocks noChangeArrowheads="1"/>
            </p:cNvSpPr>
            <p:nvPr/>
          </p:nvSpPr>
          <p:spPr bwMode="auto">
            <a:xfrm>
              <a:off x="5815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7" name="Rectangle 5490"/>
            <p:cNvSpPr>
              <a:spLocks noChangeArrowheads="1"/>
            </p:cNvSpPr>
            <p:nvPr/>
          </p:nvSpPr>
          <p:spPr bwMode="auto">
            <a:xfrm>
              <a:off x="581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8" name="Rectangle 5491"/>
            <p:cNvSpPr>
              <a:spLocks noChangeArrowheads="1"/>
            </p:cNvSpPr>
            <p:nvPr/>
          </p:nvSpPr>
          <p:spPr bwMode="auto">
            <a:xfrm>
              <a:off x="5819" y="1294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49" name="Rectangle 5492"/>
            <p:cNvSpPr>
              <a:spLocks noChangeArrowheads="1"/>
            </p:cNvSpPr>
            <p:nvPr/>
          </p:nvSpPr>
          <p:spPr bwMode="auto">
            <a:xfrm>
              <a:off x="5822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0" name="Rectangle 5493"/>
            <p:cNvSpPr>
              <a:spLocks noChangeArrowheads="1"/>
            </p:cNvSpPr>
            <p:nvPr/>
          </p:nvSpPr>
          <p:spPr bwMode="auto">
            <a:xfrm>
              <a:off x="5823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1" name="Rectangle 5494"/>
            <p:cNvSpPr>
              <a:spLocks noChangeArrowheads="1"/>
            </p:cNvSpPr>
            <p:nvPr/>
          </p:nvSpPr>
          <p:spPr bwMode="auto">
            <a:xfrm>
              <a:off x="5825" y="1294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2" name="Rectangle 5495"/>
            <p:cNvSpPr>
              <a:spLocks noChangeArrowheads="1"/>
            </p:cNvSpPr>
            <p:nvPr/>
          </p:nvSpPr>
          <p:spPr bwMode="auto">
            <a:xfrm>
              <a:off x="582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53" name="Rectangle 5496"/>
            <p:cNvSpPr>
              <a:spLocks noChangeArrowheads="1"/>
            </p:cNvSpPr>
            <p:nvPr/>
          </p:nvSpPr>
          <p:spPr bwMode="auto">
            <a:xfrm>
              <a:off x="5829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8044" name="Group 5497"/>
          <p:cNvGrpSpPr>
            <a:grpSpLocks/>
          </p:cNvGrpSpPr>
          <p:nvPr/>
        </p:nvGrpSpPr>
        <p:grpSpPr bwMode="auto">
          <a:xfrm>
            <a:off x="8162925" y="793750"/>
            <a:ext cx="331788" cy="666750"/>
            <a:chOff x="5142" y="500"/>
            <a:chExt cx="209" cy="420"/>
          </a:xfrm>
        </p:grpSpPr>
        <p:sp>
          <p:nvSpPr>
            <p:cNvPr id="208922" name="Freeform 5498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3" name="Freeform 5499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4" name="Freeform 5500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5" name="Rectangle 5501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6" name="Rectangle 5502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7" name="Rectangle 5503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8" name="Rectangle 5504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9" name="Rectangle 5505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0" name="Rectangle 5506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1" name="Rectangle 5507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2" name="Rectangle 5508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3" name="Rectangle 5509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4" name="Rectangle 5510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5" name="Rectangle 5511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6" name="Rectangle 5512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7" name="Rectangle 5513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8" name="Rectangle 5514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9" name="Rectangle 5515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0" name="Rectangle 5516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1" name="Rectangle 5517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2" name="Rectangle 5518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3" name="Rectangle 5519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4" name="Rectangle 5520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5" name="Rectangle 5521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6" name="Rectangle 5522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7" name="Rectangle 5523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8" name="Rectangle 5524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9" name="Rectangle 5525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0" name="Rectangle 5526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1" name="Rectangle 5527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2" name="Rectangle 5528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3" name="Rectangle 5529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4" name="Rectangle 5530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5" name="Rectangle 5531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6" name="Rectangle 5532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7" name="Rectangle 5533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8" name="Rectangle 5534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59" name="Rectangle 5535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0" name="Rectangle 5536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1" name="Rectangle 5537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2" name="Rectangle 5538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3" name="Rectangle 5539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4" name="Rectangle 5540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5" name="Rectangle 5541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6" name="Rectangle 5542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7" name="Rectangle 5543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8" name="Rectangle 5544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69" name="Rectangle 5545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0" name="Rectangle 5546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1" name="Rectangle 5547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2" name="Rectangle 5548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3" name="Rectangle 5549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4" name="Rectangle 5550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5" name="Rectangle 5551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6" name="Rectangle 5552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7" name="Rectangle 5553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8" name="Rectangle 5554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79" name="Rectangle 5555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0" name="Rectangle 5556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1" name="Rectangle 5557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2" name="Rectangle 5558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3" name="Rectangle 5559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4" name="Rectangle 5560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5" name="Rectangle 5561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6" name="Rectangle 5562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7" name="Rectangle 5563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8" name="Rectangle 5564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89" name="Rectangle 5565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0" name="Rectangle 5566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1" name="Rectangle 5567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2" name="Rectangle 5568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3" name="Rectangle 5569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4" name="Rectangle 5570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5" name="Rectangle 5571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6" name="Rectangle 5572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7" name="Rectangle 5573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8" name="Rectangle 5574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99" name="Rectangle 5575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0" name="Rectangle 5576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1" name="Rectangle 5577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2" name="Rectangle 5578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3" name="Rectangle 5579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4" name="Rectangle 5580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5" name="Rectangle 5581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6" name="Rectangle 5582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7" name="Rectangle 5583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8" name="Rectangle 5584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09" name="Rectangle 5585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0" name="Rectangle 5586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1" name="Rectangle 5587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2" name="Rectangle 5588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3" name="Rectangle 5589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4" name="Rectangle 5590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5" name="Rectangle 5591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6" name="Rectangle 5592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7" name="Rectangle 5593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8" name="Rectangle 5594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19" name="Rectangle 5595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0" name="Rectangle 5596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1" name="Rectangle 5597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2" name="Rectangle 5598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3" name="Rectangle 5599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4" name="Rectangle 5600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5" name="Rectangle 5601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6" name="Rectangle 5602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7" name="Rectangle 5603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8" name="Rectangle 5604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29" name="Rectangle 5605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0" name="Rectangle 5606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1" name="Rectangle 5607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2" name="Rectangle 5608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3" name="Rectangle 5609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4" name="Rectangle 5610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5" name="Rectangle 5611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6" name="Rectangle 5612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7" name="Rectangle 5613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8" name="Rectangle 5614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39" name="Rectangle 5615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0" name="Rectangle 5616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1" name="Rectangle 5617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2" name="Rectangle 5618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3" name="Rectangle 5619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4" name="Rectangle 5620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5" name="Rectangle 5621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6" name="Rectangle 5622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7" name="Rectangle 5623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8" name="Rectangle 5624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49" name="Rectangle 5625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0" name="Rectangle 5626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1" name="Rectangle 5627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2" name="Rectangle 5628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3" name="Rectangle 5629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4" name="Rectangle 5630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5" name="Rectangle 5631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6" name="Rectangle 5632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7" name="Rectangle 5633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8" name="Rectangle 5634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59" name="Rectangle 5635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0" name="Rectangle 5636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1" name="Rectangle 5637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2" name="Rectangle 5638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3" name="Rectangle 5639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4" name="Rectangle 5640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5" name="Freeform 5641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6" name="Freeform 5642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67" name="Picture 5643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68" name="Rectangle 5644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69" name="Rectangle 5645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0" name="Freeform 5646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1" name="Picture 5647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2" name="Freeform 5648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9073" name="Picture 5649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074" name="Freeform 5650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5" name="Freeform 5651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6" name="Freeform 5652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77" name="Rectangle 5653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sp>
        <p:nvSpPr>
          <p:cNvPr id="208045" name="Freeform 5654"/>
          <p:cNvSpPr>
            <a:spLocks noEditPoints="1"/>
          </p:cNvSpPr>
          <p:nvPr/>
        </p:nvSpPr>
        <p:spPr bwMode="auto">
          <a:xfrm>
            <a:off x="5221288" y="415925"/>
            <a:ext cx="312737" cy="63500"/>
          </a:xfrm>
          <a:custGeom>
            <a:avLst/>
            <a:gdLst>
              <a:gd name="T0" fmla="*/ 0 w 392"/>
              <a:gd name="T1" fmla="*/ 2147483647 h 79"/>
              <a:gd name="T2" fmla="*/ 2147483647 w 392"/>
              <a:gd name="T3" fmla="*/ 2147483647 h 79"/>
              <a:gd name="T4" fmla="*/ 2147483647 w 392"/>
              <a:gd name="T5" fmla="*/ 2147483647 h 79"/>
              <a:gd name="T6" fmla="*/ 0 w 392"/>
              <a:gd name="T7" fmla="*/ 2147483647 h 79"/>
              <a:gd name="T8" fmla="*/ 0 w 392"/>
              <a:gd name="T9" fmla="*/ 2147483647 h 79"/>
              <a:gd name="T10" fmla="*/ 2147483647 w 392"/>
              <a:gd name="T11" fmla="*/ 2147483647 h 79"/>
              <a:gd name="T12" fmla="*/ 2147483647 w 392"/>
              <a:gd name="T13" fmla="*/ 2147483647 h 79"/>
              <a:gd name="T14" fmla="*/ 2147483647 w 392"/>
              <a:gd name="T15" fmla="*/ 0 h 79"/>
              <a:gd name="T16" fmla="*/ 2147483647 w 392"/>
              <a:gd name="T17" fmla="*/ 2147483647 h 79"/>
              <a:gd name="T18" fmla="*/ 2147483647 w 392"/>
              <a:gd name="T19" fmla="*/ 2147483647 h 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92"/>
              <a:gd name="T31" fmla="*/ 0 h 79"/>
              <a:gd name="T32" fmla="*/ 392 w 392"/>
              <a:gd name="T33" fmla="*/ 79 h 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92" h="79">
                <a:moveTo>
                  <a:pt x="0" y="79"/>
                </a:moveTo>
                <a:lnTo>
                  <a:pt x="328" y="79"/>
                </a:lnTo>
                <a:lnTo>
                  <a:pt x="328" y="64"/>
                </a:lnTo>
                <a:lnTo>
                  <a:pt x="0" y="64"/>
                </a:lnTo>
                <a:lnTo>
                  <a:pt x="0" y="79"/>
                </a:lnTo>
                <a:close/>
                <a:moveTo>
                  <a:pt x="328" y="79"/>
                </a:moveTo>
                <a:lnTo>
                  <a:pt x="392" y="15"/>
                </a:lnTo>
                <a:lnTo>
                  <a:pt x="392" y="0"/>
                </a:lnTo>
                <a:lnTo>
                  <a:pt x="328" y="64"/>
                </a:lnTo>
                <a:lnTo>
                  <a:pt x="328" y="79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6" name="Freeform 5655"/>
          <p:cNvSpPr>
            <a:spLocks/>
          </p:cNvSpPr>
          <p:nvPr/>
        </p:nvSpPr>
        <p:spPr bwMode="auto">
          <a:xfrm>
            <a:off x="5489575" y="20638"/>
            <a:ext cx="49213" cy="446087"/>
          </a:xfrm>
          <a:custGeom>
            <a:avLst/>
            <a:gdLst>
              <a:gd name="T0" fmla="*/ 0 w 63"/>
              <a:gd name="T1" fmla="*/ 2147483647 h 561"/>
              <a:gd name="T2" fmla="*/ 2147483647 w 63"/>
              <a:gd name="T3" fmla="*/ 2147483647 h 561"/>
              <a:gd name="T4" fmla="*/ 2147483647 w 63"/>
              <a:gd name="T5" fmla="*/ 0 h 561"/>
              <a:gd name="T6" fmla="*/ 0 w 63"/>
              <a:gd name="T7" fmla="*/ 2147483647 h 561"/>
              <a:gd name="T8" fmla="*/ 0 w 63"/>
              <a:gd name="T9" fmla="*/ 2147483647 h 5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"/>
              <a:gd name="T16" fmla="*/ 0 h 561"/>
              <a:gd name="T17" fmla="*/ 63 w 63"/>
              <a:gd name="T18" fmla="*/ 561 h 5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" h="561">
                <a:moveTo>
                  <a:pt x="0" y="561"/>
                </a:moveTo>
                <a:lnTo>
                  <a:pt x="63" y="497"/>
                </a:lnTo>
                <a:lnTo>
                  <a:pt x="63" y="0"/>
                </a:lnTo>
                <a:lnTo>
                  <a:pt x="0" y="64"/>
                </a:lnTo>
                <a:lnTo>
                  <a:pt x="0" y="561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7" name="Freeform 5656"/>
          <p:cNvSpPr>
            <a:spLocks/>
          </p:cNvSpPr>
          <p:nvPr/>
        </p:nvSpPr>
        <p:spPr bwMode="auto">
          <a:xfrm>
            <a:off x="5208588" y="20638"/>
            <a:ext cx="330200" cy="50800"/>
          </a:xfrm>
          <a:custGeom>
            <a:avLst/>
            <a:gdLst>
              <a:gd name="T0" fmla="*/ 0 w 417"/>
              <a:gd name="T1" fmla="*/ 2147483647 h 64"/>
              <a:gd name="T2" fmla="*/ 2147483647 w 417"/>
              <a:gd name="T3" fmla="*/ 0 h 64"/>
              <a:gd name="T4" fmla="*/ 2147483647 w 417"/>
              <a:gd name="T5" fmla="*/ 0 h 64"/>
              <a:gd name="T6" fmla="*/ 2147483647 w 417"/>
              <a:gd name="T7" fmla="*/ 2147483647 h 64"/>
              <a:gd name="T8" fmla="*/ 0 w 417"/>
              <a:gd name="T9" fmla="*/ 2147483647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7"/>
              <a:gd name="T16" fmla="*/ 0 h 64"/>
              <a:gd name="T17" fmla="*/ 417 w 417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7" h="64">
                <a:moveTo>
                  <a:pt x="0" y="64"/>
                </a:moveTo>
                <a:lnTo>
                  <a:pt x="65" y="0"/>
                </a:lnTo>
                <a:lnTo>
                  <a:pt x="417" y="0"/>
                </a:lnTo>
                <a:lnTo>
                  <a:pt x="354" y="64"/>
                </a:lnTo>
                <a:lnTo>
                  <a:pt x="0" y="6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8" name="Rectangle 5657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49" name="Rectangle 5658"/>
          <p:cNvSpPr>
            <a:spLocks noChangeArrowheads="1"/>
          </p:cNvSpPr>
          <p:nvPr/>
        </p:nvSpPr>
        <p:spPr bwMode="auto">
          <a:xfrm>
            <a:off x="5208588" y="71438"/>
            <a:ext cx="280987" cy="395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0" name="Rectangle 5659"/>
          <p:cNvSpPr>
            <a:spLocks noChangeArrowheads="1"/>
          </p:cNvSpPr>
          <p:nvPr/>
        </p:nvSpPr>
        <p:spPr bwMode="auto">
          <a:xfrm>
            <a:off x="5230813" y="188913"/>
            <a:ext cx="234950" cy="158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1" name="Rectangle 5660"/>
          <p:cNvSpPr>
            <a:spLocks noChangeArrowheads="1"/>
          </p:cNvSpPr>
          <p:nvPr/>
        </p:nvSpPr>
        <p:spPr bwMode="auto">
          <a:xfrm>
            <a:off x="5230813" y="190500"/>
            <a:ext cx="234950" cy="11113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2" name="Rectangle 5661"/>
          <p:cNvSpPr>
            <a:spLocks noChangeArrowheads="1"/>
          </p:cNvSpPr>
          <p:nvPr/>
        </p:nvSpPr>
        <p:spPr bwMode="auto">
          <a:xfrm>
            <a:off x="5230813" y="201613"/>
            <a:ext cx="234950" cy="111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3" name="Rectangle 5662"/>
          <p:cNvSpPr>
            <a:spLocks noChangeArrowheads="1"/>
          </p:cNvSpPr>
          <p:nvPr/>
        </p:nvSpPr>
        <p:spPr bwMode="auto">
          <a:xfrm>
            <a:off x="5230813" y="212725"/>
            <a:ext cx="234950" cy="12700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4" name="Rectangle 5663"/>
          <p:cNvSpPr>
            <a:spLocks noChangeArrowheads="1"/>
          </p:cNvSpPr>
          <p:nvPr/>
        </p:nvSpPr>
        <p:spPr bwMode="auto">
          <a:xfrm>
            <a:off x="5230813" y="225425"/>
            <a:ext cx="234950" cy="14288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5" name="Rectangle 5664"/>
          <p:cNvSpPr>
            <a:spLocks noChangeArrowheads="1"/>
          </p:cNvSpPr>
          <p:nvPr/>
        </p:nvSpPr>
        <p:spPr bwMode="auto">
          <a:xfrm>
            <a:off x="5230813" y="239713"/>
            <a:ext cx="234950" cy="111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6" name="Rectangle 5665"/>
          <p:cNvSpPr>
            <a:spLocks noChangeArrowheads="1"/>
          </p:cNvSpPr>
          <p:nvPr/>
        </p:nvSpPr>
        <p:spPr bwMode="auto">
          <a:xfrm>
            <a:off x="5230813" y="250825"/>
            <a:ext cx="234950" cy="14288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7" name="Rectangle 5666"/>
          <p:cNvSpPr>
            <a:spLocks noChangeArrowheads="1"/>
          </p:cNvSpPr>
          <p:nvPr/>
        </p:nvSpPr>
        <p:spPr bwMode="auto">
          <a:xfrm>
            <a:off x="5230813" y="265113"/>
            <a:ext cx="234950" cy="15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8" name="Rectangle 5667"/>
          <p:cNvSpPr>
            <a:spLocks noChangeArrowheads="1"/>
          </p:cNvSpPr>
          <p:nvPr/>
        </p:nvSpPr>
        <p:spPr bwMode="auto">
          <a:xfrm>
            <a:off x="5230813" y="280988"/>
            <a:ext cx="234950" cy="12700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59" name="Rectangle 5668"/>
          <p:cNvSpPr>
            <a:spLocks noChangeArrowheads="1"/>
          </p:cNvSpPr>
          <p:nvPr/>
        </p:nvSpPr>
        <p:spPr bwMode="auto">
          <a:xfrm>
            <a:off x="5230813" y="293688"/>
            <a:ext cx="234950" cy="111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0" name="Rectangle 5669"/>
          <p:cNvSpPr>
            <a:spLocks noChangeArrowheads="1"/>
          </p:cNvSpPr>
          <p:nvPr/>
        </p:nvSpPr>
        <p:spPr bwMode="auto">
          <a:xfrm>
            <a:off x="5230813" y="304800"/>
            <a:ext cx="234950" cy="17463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1" name="Rectangle 5670"/>
          <p:cNvSpPr>
            <a:spLocks noChangeArrowheads="1"/>
          </p:cNvSpPr>
          <p:nvPr/>
        </p:nvSpPr>
        <p:spPr bwMode="auto">
          <a:xfrm>
            <a:off x="5230813" y="322263"/>
            <a:ext cx="23495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2" name="Rectangle 5671"/>
          <p:cNvSpPr>
            <a:spLocks noChangeArrowheads="1"/>
          </p:cNvSpPr>
          <p:nvPr/>
        </p:nvSpPr>
        <p:spPr bwMode="auto">
          <a:xfrm>
            <a:off x="5230813" y="334963"/>
            <a:ext cx="234950" cy="111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3" name="Rectangle 5672"/>
          <p:cNvSpPr>
            <a:spLocks noChangeArrowheads="1"/>
          </p:cNvSpPr>
          <p:nvPr/>
        </p:nvSpPr>
        <p:spPr bwMode="auto">
          <a:xfrm>
            <a:off x="5230813" y="346075"/>
            <a:ext cx="234950" cy="14288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4" name="Rectangle 5673"/>
          <p:cNvSpPr>
            <a:spLocks noChangeArrowheads="1"/>
          </p:cNvSpPr>
          <p:nvPr/>
        </p:nvSpPr>
        <p:spPr bwMode="auto">
          <a:xfrm>
            <a:off x="5230813" y="360363"/>
            <a:ext cx="234950" cy="127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5" name="Rectangle 5674"/>
          <p:cNvSpPr>
            <a:spLocks noChangeArrowheads="1"/>
          </p:cNvSpPr>
          <p:nvPr/>
        </p:nvSpPr>
        <p:spPr bwMode="auto">
          <a:xfrm>
            <a:off x="5230813" y="373063"/>
            <a:ext cx="234950" cy="111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6" name="Rectangle 5675"/>
          <p:cNvSpPr>
            <a:spLocks noChangeArrowheads="1"/>
          </p:cNvSpPr>
          <p:nvPr/>
        </p:nvSpPr>
        <p:spPr bwMode="auto">
          <a:xfrm>
            <a:off x="5230813" y="384175"/>
            <a:ext cx="234950" cy="1587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7" name="Rectangle 5676"/>
          <p:cNvSpPr>
            <a:spLocks noChangeArrowheads="1"/>
          </p:cNvSpPr>
          <p:nvPr/>
        </p:nvSpPr>
        <p:spPr bwMode="auto">
          <a:xfrm>
            <a:off x="5230813" y="400050"/>
            <a:ext cx="234950" cy="1428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8" name="Rectangle 5677"/>
          <p:cNvSpPr>
            <a:spLocks noChangeArrowheads="1"/>
          </p:cNvSpPr>
          <p:nvPr/>
        </p:nvSpPr>
        <p:spPr bwMode="auto">
          <a:xfrm>
            <a:off x="5230813" y="414338"/>
            <a:ext cx="234950" cy="111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69" name="Rectangle 5678"/>
          <p:cNvSpPr>
            <a:spLocks noChangeArrowheads="1"/>
          </p:cNvSpPr>
          <p:nvPr/>
        </p:nvSpPr>
        <p:spPr bwMode="auto">
          <a:xfrm>
            <a:off x="5230813" y="425450"/>
            <a:ext cx="234950" cy="1587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0" name="Rectangle 5679"/>
          <p:cNvSpPr>
            <a:spLocks noChangeArrowheads="1"/>
          </p:cNvSpPr>
          <p:nvPr/>
        </p:nvSpPr>
        <p:spPr bwMode="auto">
          <a:xfrm>
            <a:off x="5230813" y="441325"/>
            <a:ext cx="234950" cy="317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1" name="Rectangle 5680"/>
          <p:cNvSpPr>
            <a:spLocks noChangeArrowheads="1"/>
          </p:cNvSpPr>
          <p:nvPr/>
        </p:nvSpPr>
        <p:spPr bwMode="auto">
          <a:xfrm>
            <a:off x="5230813" y="319088"/>
            <a:ext cx="1587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2" name="Rectangle 5681"/>
          <p:cNvSpPr>
            <a:spLocks noChangeArrowheads="1"/>
          </p:cNvSpPr>
          <p:nvPr/>
        </p:nvSpPr>
        <p:spPr bwMode="auto">
          <a:xfrm>
            <a:off x="5232400" y="319088"/>
            <a:ext cx="9525" cy="746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3" name="Rectangle 5682"/>
          <p:cNvSpPr>
            <a:spLocks noChangeArrowheads="1"/>
          </p:cNvSpPr>
          <p:nvPr/>
        </p:nvSpPr>
        <p:spPr bwMode="auto">
          <a:xfrm>
            <a:off x="5241925" y="319088"/>
            <a:ext cx="9525" cy="74612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4" name="Rectangle 5683"/>
          <p:cNvSpPr>
            <a:spLocks noChangeArrowheads="1"/>
          </p:cNvSpPr>
          <p:nvPr/>
        </p:nvSpPr>
        <p:spPr bwMode="auto">
          <a:xfrm>
            <a:off x="5251450" y="319088"/>
            <a:ext cx="11113" cy="74612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5" name="Rectangle 5684"/>
          <p:cNvSpPr>
            <a:spLocks noChangeArrowheads="1"/>
          </p:cNvSpPr>
          <p:nvPr/>
        </p:nvSpPr>
        <p:spPr bwMode="auto">
          <a:xfrm>
            <a:off x="5262563" y="319088"/>
            <a:ext cx="11112" cy="74612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6" name="Rectangle 5685"/>
          <p:cNvSpPr>
            <a:spLocks noChangeArrowheads="1"/>
          </p:cNvSpPr>
          <p:nvPr/>
        </p:nvSpPr>
        <p:spPr bwMode="auto">
          <a:xfrm>
            <a:off x="5273675" y="319088"/>
            <a:ext cx="9525" cy="7461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7" name="Rectangle 5686"/>
          <p:cNvSpPr>
            <a:spLocks noChangeArrowheads="1"/>
          </p:cNvSpPr>
          <p:nvPr/>
        </p:nvSpPr>
        <p:spPr bwMode="auto">
          <a:xfrm>
            <a:off x="5283200" y="319088"/>
            <a:ext cx="12700" cy="74612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8" name="Rectangle 5687"/>
          <p:cNvSpPr>
            <a:spLocks noChangeArrowheads="1"/>
          </p:cNvSpPr>
          <p:nvPr/>
        </p:nvSpPr>
        <p:spPr bwMode="auto">
          <a:xfrm>
            <a:off x="5295900" y="319088"/>
            <a:ext cx="12700" cy="746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79" name="Rectangle 5688"/>
          <p:cNvSpPr>
            <a:spLocks noChangeArrowheads="1"/>
          </p:cNvSpPr>
          <p:nvPr/>
        </p:nvSpPr>
        <p:spPr bwMode="auto">
          <a:xfrm>
            <a:off x="5308600" y="319088"/>
            <a:ext cx="11113" cy="74612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0" name="Rectangle 5689"/>
          <p:cNvSpPr>
            <a:spLocks noChangeArrowheads="1"/>
          </p:cNvSpPr>
          <p:nvPr/>
        </p:nvSpPr>
        <p:spPr bwMode="auto">
          <a:xfrm>
            <a:off x="5319713" y="319088"/>
            <a:ext cx="9525" cy="74612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1" name="Rectangle 5690"/>
          <p:cNvSpPr>
            <a:spLocks noChangeArrowheads="1"/>
          </p:cNvSpPr>
          <p:nvPr/>
        </p:nvSpPr>
        <p:spPr bwMode="auto">
          <a:xfrm>
            <a:off x="5329238" y="319088"/>
            <a:ext cx="14287" cy="74612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2" name="Rectangle 5691"/>
          <p:cNvSpPr>
            <a:spLocks noChangeArrowheads="1"/>
          </p:cNvSpPr>
          <p:nvPr/>
        </p:nvSpPr>
        <p:spPr bwMode="auto">
          <a:xfrm>
            <a:off x="5343525" y="319088"/>
            <a:ext cx="11113" cy="74612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3" name="Rectangle 5692"/>
          <p:cNvSpPr>
            <a:spLocks noChangeArrowheads="1"/>
          </p:cNvSpPr>
          <p:nvPr/>
        </p:nvSpPr>
        <p:spPr bwMode="auto">
          <a:xfrm>
            <a:off x="5354638" y="319088"/>
            <a:ext cx="9525" cy="74612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4" name="Rectangle 5693"/>
          <p:cNvSpPr>
            <a:spLocks noChangeArrowheads="1"/>
          </p:cNvSpPr>
          <p:nvPr/>
        </p:nvSpPr>
        <p:spPr bwMode="auto">
          <a:xfrm>
            <a:off x="5364163" y="319088"/>
            <a:ext cx="12700" cy="74612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5" name="Rectangle 5694"/>
          <p:cNvSpPr>
            <a:spLocks noChangeArrowheads="1"/>
          </p:cNvSpPr>
          <p:nvPr/>
        </p:nvSpPr>
        <p:spPr bwMode="auto">
          <a:xfrm>
            <a:off x="5376863" y="319088"/>
            <a:ext cx="11112" cy="74612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6" name="Rectangle 5695"/>
          <p:cNvSpPr>
            <a:spLocks noChangeArrowheads="1"/>
          </p:cNvSpPr>
          <p:nvPr/>
        </p:nvSpPr>
        <p:spPr bwMode="auto">
          <a:xfrm>
            <a:off x="5387975" y="319088"/>
            <a:ext cx="9525" cy="74612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7" name="Rectangle 5696"/>
          <p:cNvSpPr>
            <a:spLocks noChangeArrowheads="1"/>
          </p:cNvSpPr>
          <p:nvPr/>
        </p:nvSpPr>
        <p:spPr bwMode="auto">
          <a:xfrm>
            <a:off x="5397500" y="319088"/>
            <a:ext cx="12700" cy="74612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8" name="Rectangle 5697"/>
          <p:cNvSpPr>
            <a:spLocks noChangeArrowheads="1"/>
          </p:cNvSpPr>
          <p:nvPr/>
        </p:nvSpPr>
        <p:spPr bwMode="auto">
          <a:xfrm>
            <a:off x="5410200" y="319088"/>
            <a:ext cx="12700" cy="74612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89" name="Rectangle 5698"/>
          <p:cNvSpPr>
            <a:spLocks noChangeArrowheads="1"/>
          </p:cNvSpPr>
          <p:nvPr/>
        </p:nvSpPr>
        <p:spPr bwMode="auto">
          <a:xfrm>
            <a:off x="5422900" y="319088"/>
            <a:ext cx="9525" cy="74612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0" name="Rectangle 5699"/>
          <p:cNvSpPr>
            <a:spLocks noChangeArrowheads="1"/>
          </p:cNvSpPr>
          <p:nvPr/>
        </p:nvSpPr>
        <p:spPr bwMode="auto">
          <a:xfrm>
            <a:off x="5432425" y="319088"/>
            <a:ext cx="11113" cy="74612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1" name="Rectangle 5700"/>
          <p:cNvSpPr>
            <a:spLocks noChangeArrowheads="1"/>
          </p:cNvSpPr>
          <p:nvPr/>
        </p:nvSpPr>
        <p:spPr bwMode="auto">
          <a:xfrm>
            <a:off x="5443538" y="319088"/>
            <a:ext cx="3175" cy="74612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2" name="Rectangle 5701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3" name="Rectangle 5702"/>
          <p:cNvSpPr>
            <a:spLocks noChangeArrowheads="1"/>
          </p:cNvSpPr>
          <p:nvPr/>
        </p:nvSpPr>
        <p:spPr bwMode="auto">
          <a:xfrm>
            <a:off x="5230813" y="90488"/>
            <a:ext cx="234950" cy="1587"/>
          </a:xfrm>
          <a:prstGeom prst="rect">
            <a:avLst/>
          </a:prstGeom>
          <a:solidFill>
            <a:srgbClr val="9F9F9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4" name="Rectangle 5703"/>
          <p:cNvSpPr>
            <a:spLocks noChangeArrowheads="1"/>
          </p:cNvSpPr>
          <p:nvPr/>
        </p:nvSpPr>
        <p:spPr bwMode="auto">
          <a:xfrm>
            <a:off x="5230813" y="92075"/>
            <a:ext cx="234950" cy="1588"/>
          </a:xfrm>
          <a:prstGeom prst="rect">
            <a:avLst/>
          </a:prstGeom>
          <a:solidFill>
            <a:srgbClr val="AFA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5" name="Rectangle 5704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6" name="Rectangle 5705"/>
          <p:cNvSpPr>
            <a:spLocks noChangeArrowheads="1"/>
          </p:cNvSpPr>
          <p:nvPr/>
        </p:nvSpPr>
        <p:spPr bwMode="auto">
          <a:xfrm>
            <a:off x="5230813" y="93663"/>
            <a:ext cx="234950" cy="1587"/>
          </a:xfrm>
          <a:prstGeom prst="rect">
            <a:avLst/>
          </a:pr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7" name="Rectangle 5706"/>
          <p:cNvSpPr>
            <a:spLocks noChangeArrowheads="1"/>
          </p:cNvSpPr>
          <p:nvPr/>
        </p:nvSpPr>
        <p:spPr bwMode="auto">
          <a:xfrm>
            <a:off x="5230813" y="95250"/>
            <a:ext cx="234950" cy="1588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8" name="Rectangle 5707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99" name="Rectangle 5708"/>
          <p:cNvSpPr>
            <a:spLocks noChangeArrowheads="1"/>
          </p:cNvSpPr>
          <p:nvPr/>
        </p:nvSpPr>
        <p:spPr bwMode="auto">
          <a:xfrm>
            <a:off x="5230813" y="96838"/>
            <a:ext cx="234950" cy="1587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0" name="Rectangle 5709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1" name="Rectangle 5710"/>
          <p:cNvSpPr>
            <a:spLocks noChangeArrowheads="1"/>
          </p:cNvSpPr>
          <p:nvPr/>
        </p:nvSpPr>
        <p:spPr bwMode="auto">
          <a:xfrm>
            <a:off x="5230813" y="98425"/>
            <a:ext cx="234950" cy="1588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2" name="Rectangle 5711"/>
          <p:cNvSpPr>
            <a:spLocks noChangeArrowheads="1"/>
          </p:cNvSpPr>
          <p:nvPr/>
        </p:nvSpPr>
        <p:spPr bwMode="auto">
          <a:xfrm>
            <a:off x="5230813" y="90488"/>
            <a:ext cx="234950" cy="95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3" name="Rectangle 5712"/>
          <p:cNvSpPr>
            <a:spLocks noChangeArrowheads="1"/>
          </p:cNvSpPr>
          <p:nvPr/>
        </p:nvSpPr>
        <p:spPr bwMode="auto">
          <a:xfrm>
            <a:off x="5230813" y="100013"/>
            <a:ext cx="3175" cy="34925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4" name="Rectangle 5713"/>
          <p:cNvSpPr>
            <a:spLocks noChangeArrowheads="1"/>
          </p:cNvSpPr>
          <p:nvPr/>
        </p:nvSpPr>
        <p:spPr bwMode="auto">
          <a:xfrm>
            <a:off x="5233988" y="100013"/>
            <a:ext cx="3175" cy="34925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5" name="Rectangle 5714"/>
          <p:cNvSpPr>
            <a:spLocks noChangeArrowheads="1"/>
          </p:cNvSpPr>
          <p:nvPr/>
        </p:nvSpPr>
        <p:spPr bwMode="auto">
          <a:xfrm>
            <a:off x="5237163" y="100013"/>
            <a:ext cx="3175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6" name="Rectangle 5715"/>
          <p:cNvSpPr>
            <a:spLocks noChangeArrowheads="1"/>
          </p:cNvSpPr>
          <p:nvPr/>
        </p:nvSpPr>
        <p:spPr bwMode="auto">
          <a:xfrm>
            <a:off x="5240338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7" name="Rectangle 5716"/>
          <p:cNvSpPr>
            <a:spLocks noChangeArrowheads="1"/>
          </p:cNvSpPr>
          <p:nvPr/>
        </p:nvSpPr>
        <p:spPr bwMode="auto">
          <a:xfrm>
            <a:off x="5243513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8" name="Rectangle 5717"/>
          <p:cNvSpPr>
            <a:spLocks noChangeArrowheads="1"/>
          </p:cNvSpPr>
          <p:nvPr/>
        </p:nvSpPr>
        <p:spPr bwMode="auto">
          <a:xfrm>
            <a:off x="5246688" y="100013"/>
            <a:ext cx="1587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09" name="Rectangle 5718"/>
          <p:cNvSpPr>
            <a:spLocks noChangeArrowheads="1"/>
          </p:cNvSpPr>
          <p:nvPr/>
        </p:nvSpPr>
        <p:spPr bwMode="auto">
          <a:xfrm>
            <a:off x="5248275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0" name="Rectangle 5719"/>
          <p:cNvSpPr>
            <a:spLocks noChangeArrowheads="1"/>
          </p:cNvSpPr>
          <p:nvPr/>
        </p:nvSpPr>
        <p:spPr bwMode="auto">
          <a:xfrm>
            <a:off x="5251450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1" name="Rectangle 5720"/>
          <p:cNvSpPr>
            <a:spLocks noChangeArrowheads="1"/>
          </p:cNvSpPr>
          <p:nvPr/>
        </p:nvSpPr>
        <p:spPr bwMode="auto">
          <a:xfrm>
            <a:off x="5254625" y="100013"/>
            <a:ext cx="4763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2" name="Rectangle 5721"/>
          <p:cNvSpPr>
            <a:spLocks noChangeArrowheads="1"/>
          </p:cNvSpPr>
          <p:nvPr/>
        </p:nvSpPr>
        <p:spPr bwMode="auto">
          <a:xfrm>
            <a:off x="5259388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3" name="Rectangle 5722"/>
          <p:cNvSpPr>
            <a:spLocks noChangeArrowheads="1"/>
          </p:cNvSpPr>
          <p:nvPr/>
        </p:nvSpPr>
        <p:spPr bwMode="auto">
          <a:xfrm>
            <a:off x="5262563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4" name="Rectangle 5723"/>
          <p:cNvSpPr>
            <a:spLocks noChangeArrowheads="1"/>
          </p:cNvSpPr>
          <p:nvPr/>
        </p:nvSpPr>
        <p:spPr bwMode="auto">
          <a:xfrm>
            <a:off x="5265738" y="100013"/>
            <a:ext cx="1587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5" name="Rectangle 5724"/>
          <p:cNvSpPr>
            <a:spLocks noChangeArrowheads="1"/>
          </p:cNvSpPr>
          <p:nvPr/>
        </p:nvSpPr>
        <p:spPr bwMode="auto">
          <a:xfrm>
            <a:off x="5267325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6" name="Rectangle 5725"/>
          <p:cNvSpPr>
            <a:spLocks noChangeArrowheads="1"/>
          </p:cNvSpPr>
          <p:nvPr/>
        </p:nvSpPr>
        <p:spPr bwMode="auto">
          <a:xfrm>
            <a:off x="5270500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7" name="Rectangle 5726"/>
          <p:cNvSpPr>
            <a:spLocks noChangeArrowheads="1"/>
          </p:cNvSpPr>
          <p:nvPr/>
        </p:nvSpPr>
        <p:spPr bwMode="auto">
          <a:xfrm>
            <a:off x="5273675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8" name="Rectangle 5727"/>
          <p:cNvSpPr>
            <a:spLocks noChangeArrowheads="1"/>
          </p:cNvSpPr>
          <p:nvPr/>
        </p:nvSpPr>
        <p:spPr bwMode="auto">
          <a:xfrm>
            <a:off x="5276850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19" name="Rectangle 5728"/>
          <p:cNvSpPr>
            <a:spLocks noChangeArrowheads="1"/>
          </p:cNvSpPr>
          <p:nvPr/>
        </p:nvSpPr>
        <p:spPr bwMode="auto">
          <a:xfrm>
            <a:off x="5280025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0" name="Rectangle 5729"/>
          <p:cNvSpPr>
            <a:spLocks noChangeArrowheads="1"/>
          </p:cNvSpPr>
          <p:nvPr/>
        </p:nvSpPr>
        <p:spPr bwMode="auto">
          <a:xfrm>
            <a:off x="5283200" y="100013"/>
            <a:ext cx="3175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1" name="Rectangle 5730"/>
          <p:cNvSpPr>
            <a:spLocks noChangeArrowheads="1"/>
          </p:cNvSpPr>
          <p:nvPr/>
        </p:nvSpPr>
        <p:spPr bwMode="auto">
          <a:xfrm>
            <a:off x="5286375" y="100013"/>
            <a:ext cx="3175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2" name="Rectangle 5731"/>
          <p:cNvSpPr>
            <a:spLocks noChangeArrowheads="1"/>
          </p:cNvSpPr>
          <p:nvPr/>
        </p:nvSpPr>
        <p:spPr bwMode="auto">
          <a:xfrm>
            <a:off x="5289550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3" name="Rectangle 5732"/>
          <p:cNvSpPr>
            <a:spLocks noChangeArrowheads="1"/>
          </p:cNvSpPr>
          <p:nvPr/>
        </p:nvSpPr>
        <p:spPr bwMode="auto">
          <a:xfrm>
            <a:off x="5292725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4" name="Rectangle 5733"/>
          <p:cNvSpPr>
            <a:spLocks noChangeArrowheads="1"/>
          </p:cNvSpPr>
          <p:nvPr/>
        </p:nvSpPr>
        <p:spPr bwMode="auto">
          <a:xfrm>
            <a:off x="5295900" y="100013"/>
            <a:ext cx="1588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5" name="Rectangle 5734"/>
          <p:cNvSpPr>
            <a:spLocks noChangeArrowheads="1"/>
          </p:cNvSpPr>
          <p:nvPr/>
        </p:nvSpPr>
        <p:spPr bwMode="auto">
          <a:xfrm>
            <a:off x="5297488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6" name="Rectangle 5735"/>
          <p:cNvSpPr>
            <a:spLocks noChangeArrowheads="1"/>
          </p:cNvSpPr>
          <p:nvPr/>
        </p:nvSpPr>
        <p:spPr bwMode="auto">
          <a:xfrm>
            <a:off x="5300663" y="100013"/>
            <a:ext cx="3175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7" name="Rectangle 5736"/>
          <p:cNvSpPr>
            <a:spLocks noChangeArrowheads="1"/>
          </p:cNvSpPr>
          <p:nvPr/>
        </p:nvSpPr>
        <p:spPr bwMode="auto">
          <a:xfrm>
            <a:off x="5303838" y="100013"/>
            <a:ext cx="4762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8" name="Rectangle 5737"/>
          <p:cNvSpPr>
            <a:spLocks noChangeArrowheads="1"/>
          </p:cNvSpPr>
          <p:nvPr/>
        </p:nvSpPr>
        <p:spPr bwMode="auto">
          <a:xfrm>
            <a:off x="5308600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29" name="Rectangle 5738"/>
          <p:cNvSpPr>
            <a:spLocks noChangeArrowheads="1"/>
          </p:cNvSpPr>
          <p:nvPr/>
        </p:nvSpPr>
        <p:spPr bwMode="auto">
          <a:xfrm>
            <a:off x="5311775" y="100013"/>
            <a:ext cx="1588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0" name="Rectangle 5739"/>
          <p:cNvSpPr>
            <a:spLocks noChangeArrowheads="1"/>
          </p:cNvSpPr>
          <p:nvPr/>
        </p:nvSpPr>
        <p:spPr bwMode="auto">
          <a:xfrm>
            <a:off x="531336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1" name="Rectangle 5740"/>
          <p:cNvSpPr>
            <a:spLocks noChangeArrowheads="1"/>
          </p:cNvSpPr>
          <p:nvPr/>
        </p:nvSpPr>
        <p:spPr bwMode="auto">
          <a:xfrm>
            <a:off x="5316538" y="100013"/>
            <a:ext cx="3175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2" name="Rectangle 5741"/>
          <p:cNvSpPr>
            <a:spLocks noChangeArrowheads="1"/>
          </p:cNvSpPr>
          <p:nvPr/>
        </p:nvSpPr>
        <p:spPr bwMode="auto">
          <a:xfrm>
            <a:off x="5319713" y="100013"/>
            <a:ext cx="3175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3" name="Rectangle 5742"/>
          <p:cNvSpPr>
            <a:spLocks noChangeArrowheads="1"/>
          </p:cNvSpPr>
          <p:nvPr/>
        </p:nvSpPr>
        <p:spPr bwMode="auto">
          <a:xfrm>
            <a:off x="53228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4" name="Rectangle 5743"/>
          <p:cNvSpPr>
            <a:spLocks noChangeArrowheads="1"/>
          </p:cNvSpPr>
          <p:nvPr/>
        </p:nvSpPr>
        <p:spPr bwMode="auto">
          <a:xfrm>
            <a:off x="532606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5" name="Rectangle 5744"/>
          <p:cNvSpPr>
            <a:spLocks noChangeArrowheads="1"/>
          </p:cNvSpPr>
          <p:nvPr/>
        </p:nvSpPr>
        <p:spPr bwMode="auto">
          <a:xfrm>
            <a:off x="53292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6" name="Rectangle 5745"/>
          <p:cNvSpPr>
            <a:spLocks noChangeArrowheads="1"/>
          </p:cNvSpPr>
          <p:nvPr/>
        </p:nvSpPr>
        <p:spPr bwMode="auto">
          <a:xfrm>
            <a:off x="5332413" y="100013"/>
            <a:ext cx="3175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7" name="Rectangle 5746"/>
          <p:cNvSpPr>
            <a:spLocks noChangeArrowheads="1"/>
          </p:cNvSpPr>
          <p:nvPr/>
        </p:nvSpPr>
        <p:spPr bwMode="auto">
          <a:xfrm>
            <a:off x="5335588" y="100013"/>
            <a:ext cx="3175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8" name="Rectangle 5747"/>
          <p:cNvSpPr>
            <a:spLocks noChangeArrowheads="1"/>
          </p:cNvSpPr>
          <p:nvPr/>
        </p:nvSpPr>
        <p:spPr bwMode="auto">
          <a:xfrm>
            <a:off x="533876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39" name="Rectangle 5748"/>
          <p:cNvSpPr>
            <a:spLocks noChangeArrowheads="1"/>
          </p:cNvSpPr>
          <p:nvPr/>
        </p:nvSpPr>
        <p:spPr bwMode="auto">
          <a:xfrm>
            <a:off x="53419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0" name="Rectangle 5749"/>
          <p:cNvSpPr>
            <a:spLocks noChangeArrowheads="1"/>
          </p:cNvSpPr>
          <p:nvPr/>
        </p:nvSpPr>
        <p:spPr bwMode="auto">
          <a:xfrm>
            <a:off x="534511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1" name="Rectangle 5750"/>
          <p:cNvSpPr>
            <a:spLocks noChangeArrowheads="1"/>
          </p:cNvSpPr>
          <p:nvPr/>
        </p:nvSpPr>
        <p:spPr bwMode="auto">
          <a:xfrm>
            <a:off x="5348288" y="100013"/>
            <a:ext cx="3175" cy="3492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2" name="Rectangle 5751"/>
          <p:cNvSpPr>
            <a:spLocks noChangeArrowheads="1"/>
          </p:cNvSpPr>
          <p:nvPr/>
        </p:nvSpPr>
        <p:spPr bwMode="auto">
          <a:xfrm>
            <a:off x="5351463" y="100013"/>
            <a:ext cx="3175" cy="34925"/>
          </a:xfrm>
          <a:prstGeom prst="rect">
            <a:avLst/>
          </a:pr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3" name="Rectangle 5752"/>
          <p:cNvSpPr>
            <a:spLocks noChangeArrowheads="1"/>
          </p:cNvSpPr>
          <p:nvPr/>
        </p:nvSpPr>
        <p:spPr bwMode="auto">
          <a:xfrm>
            <a:off x="5354638" y="100013"/>
            <a:ext cx="3175" cy="34925"/>
          </a:xfrm>
          <a:prstGeom prst="rect">
            <a:avLst/>
          </a:pr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4" name="Rectangle 5753"/>
          <p:cNvSpPr>
            <a:spLocks noChangeArrowheads="1"/>
          </p:cNvSpPr>
          <p:nvPr/>
        </p:nvSpPr>
        <p:spPr bwMode="auto">
          <a:xfrm>
            <a:off x="5357813" y="100013"/>
            <a:ext cx="3175" cy="34925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5" name="Rectangle 5754"/>
          <p:cNvSpPr>
            <a:spLocks noChangeArrowheads="1"/>
          </p:cNvSpPr>
          <p:nvPr/>
        </p:nvSpPr>
        <p:spPr bwMode="auto">
          <a:xfrm>
            <a:off x="5360988" y="100013"/>
            <a:ext cx="4762" cy="34925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6" name="Rectangle 5755"/>
          <p:cNvSpPr>
            <a:spLocks noChangeArrowheads="1"/>
          </p:cNvSpPr>
          <p:nvPr/>
        </p:nvSpPr>
        <p:spPr bwMode="auto">
          <a:xfrm>
            <a:off x="5365750" y="100013"/>
            <a:ext cx="1588" cy="34925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7" name="Rectangle 5756"/>
          <p:cNvSpPr>
            <a:spLocks noChangeArrowheads="1"/>
          </p:cNvSpPr>
          <p:nvPr/>
        </p:nvSpPr>
        <p:spPr bwMode="auto">
          <a:xfrm>
            <a:off x="5367338" y="100013"/>
            <a:ext cx="3175" cy="34925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8" name="Rectangle 5757"/>
          <p:cNvSpPr>
            <a:spLocks noChangeArrowheads="1"/>
          </p:cNvSpPr>
          <p:nvPr/>
        </p:nvSpPr>
        <p:spPr bwMode="auto">
          <a:xfrm>
            <a:off x="5370513" y="100013"/>
            <a:ext cx="3175" cy="34925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49" name="Rectangle 5758"/>
          <p:cNvSpPr>
            <a:spLocks noChangeArrowheads="1"/>
          </p:cNvSpPr>
          <p:nvPr/>
        </p:nvSpPr>
        <p:spPr bwMode="auto">
          <a:xfrm>
            <a:off x="5373688" y="100013"/>
            <a:ext cx="3175" cy="34925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0" name="Rectangle 5759"/>
          <p:cNvSpPr>
            <a:spLocks noChangeArrowheads="1"/>
          </p:cNvSpPr>
          <p:nvPr/>
        </p:nvSpPr>
        <p:spPr bwMode="auto">
          <a:xfrm>
            <a:off x="5376863" y="100013"/>
            <a:ext cx="1587" cy="34925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1" name="Rectangle 5760"/>
          <p:cNvSpPr>
            <a:spLocks noChangeArrowheads="1"/>
          </p:cNvSpPr>
          <p:nvPr/>
        </p:nvSpPr>
        <p:spPr bwMode="auto">
          <a:xfrm>
            <a:off x="5378450" y="100013"/>
            <a:ext cx="4763" cy="34925"/>
          </a:xfrm>
          <a:prstGeom prst="rect">
            <a:avLst/>
          </a:pr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2" name="Rectangle 5761"/>
          <p:cNvSpPr>
            <a:spLocks noChangeArrowheads="1"/>
          </p:cNvSpPr>
          <p:nvPr/>
        </p:nvSpPr>
        <p:spPr bwMode="auto">
          <a:xfrm>
            <a:off x="5383213" y="100013"/>
            <a:ext cx="3175" cy="34925"/>
          </a:xfrm>
          <a:prstGeom prst="rect">
            <a:avLst/>
          </a:pr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3" name="Rectangle 5762"/>
          <p:cNvSpPr>
            <a:spLocks noChangeArrowheads="1"/>
          </p:cNvSpPr>
          <p:nvPr/>
        </p:nvSpPr>
        <p:spPr bwMode="auto">
          <a:xfrm>
            <a:off x="5386388" y="100013"/>
            <a:ext cx="3175" cy="34925"/>
          </a:xfrm>
          <a:prstGeom prst="rect">
            <a:avLst/>
          </a:pr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4" name="Rectangle 5763"/>
          <p:cNvSpPr>
            <a:spLocks noChangeArrowheads="1"/>
          </p:cNvSpPr>
          <p:nvPr/>
        </p:nvSpPr>
        <p:spPr bwMode="auto">
          <a:xfrm>
            <a:off x="5389563" y="100013"/>
            <a:ext cx="3175" cy="349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5" name="Rectangle 5764"/>
          <p:cNvSpPr>
            <a:spLocks noChangeArrowheads="1"/>
          </p:cNvSpPr>
          <p:nvPr/>
        </p:nvSpPr>
        <p:spPr bwMode="auto">
          <a:xfrm>
            <a:off x="5392738" y="100013"/>
            <a:ext cx="3175" cy="34925"/>
          </a:xfrm>
          <a:prstGeom prst="rect">
            <a:avLst/>
          </a:pr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6" name="Rectangle 5765"/>
          <p:cNvSpPr>
            <a:spLocks noChangeArrowheads="1"/>
          </p:cNvSpPr>
          <p:nvPr/>
        </p:nvSpPr>
        <p:spPr bwMode="auto">
          <a:xfrm>
            <a:off x="5395913" y="100013"/>
            <a:ext cx="1587" cy="349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7" name="Rectangle 5766"/>
          <p:cNvSpPr>
            <a:spLocks noChangeArrowheads="1"/>
          </p:cNvSpPr>
          <p:nvPr/>
        </p:nvSpPr>
        <p:spPr bwMode="auto">
          <a:xfrm>
            <a:off x="5397500" y="100013"/>
            <a:ext cx="3175" cy="34925"/>
          </a:xfrm>
          <a:prstGeom prst="rect">
            <a:avLst/>
          </a:pr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8" name="Rectangle 5767"/>
          <p:cNvSpPr>
            <a:spLocks noChangeArrowheads="1"/>
          </p:cNvSpPr>
          <p:nvPr/>
        </p:nvSpPr>
        <p:spPr bwMode="auto">
          <a:xfrm>
            <a:off x="5400675" y="100013"/>
            <a:ext cx="3175" cy="34925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59" name="Rectangle 5768"/>
          <p:cNvSpPr>
            <a:spLocks noChangeArrowheads="1"/>
          </p:cNvSpPr>
          <p:nvPr/>
        </p:nvSpPr>
        <p:spPr bwMode="auto">
          <a:xfrm>
            <a:off x="5403850" y="100013"/>
            <a:ext cx="3175" cy="34925"/>
          </a:xfrm>
          <a:prstGeom prst="rect">
            <a:avLst/>
          </a:prstGeom>
          <a:solidFill>
            <a:srgbClr val="C2C2C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0" name="Rectangle 5769"/>
          <p:cNvSpPr>
            <a:spLocks noChangeArrowheads="1"/>
          </p:cNvSpPr>
          <p:nvPr/>
        </p:nvSpPr>
        <p:spPr bwMode="auto">
          <a:xfrm>
            <a:off x="5407025" y="100013"/>
            <a:ext cx="3175" cy="349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1" name="Rectangle 5770"/>
          <p:cNvSpPr>
            <a:spLocks noChangeArrowheads="1"/>
          </p:cNvSpPr>
          <p:nvPr/>
        </p:nvSpPr>
        <p:spPr bwMode="auto">
          <a:xfrm>
            <a:off x="5410200" y="100013"/>
            <a:ext cx="4763" cy="34925"/>
          </a:xfrm>
          <a:prstGeom prst="rect">
            <a:avLst/>
          </a:prstGeom>
          <a:solidFill>
            <a:srgbClr val="BEBEB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2" name="Rectangle 5771"/>
          <p:cNvSpPr>
            <a:spLocks noChangeArrowheads="1"/>
          </p:cNvSpPr>
          <p:nvPr/>
        </p:nvSpPr>
        <p:spPr bwMode="auto">
          <a:xfrm>
            <a:off x="5414963" y="100013"/>
            <a:ext cx="1587" cy="34925"/>
          </a:xfrm>
          <a:prstGeom prst="rect">
            <a:avLst/>
          </a:prstGeom>
          <a:solidFill>
            <a:srgbClr val="BCBC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3" name="Rectangle 5772"/>
          <p:cNvSpPr>
            <a:spLocks noChangeArrowheads="1"/>
          </p:cNvSpPr>
          <p:nvPr/>
        </p:nvSpPr>
        <p:spPr bwMode="auto">
          <a:xfrm>
            <a:off x="5416550" y="100013"/>
            <a:ext cx="3175" cy="34925"/>
          </a:xfrm>
          <a:prstGeom prst="rect">
            <a:avLst/>
          </a:prstGeom>
          <a:solidFill>
            <a:srgbClr val="BA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4" name="Rectangle 5773"/>
          <p:cNvSpPr>
            <a:spLocks noChangeArrowheads="1"/>
          </p:cNvSpPr>
          <p:nvPr/>
        </p:nvSpPr>
        <p:spPr bwMode="auto">
          <a:xfrm>
            <a:off x="5419725" y="100013"/>
            <a:ext cx="3175" cy="34925"/>
          </a:xfrm>
          <a:prstGeom prst="rect">
            <a:avLst/>
          </a:prstGeom>
          <a:solidFill>
            <a:srgbClr val="B8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5" name="Rectangle 5774"/>
          <p:cNvSpPr>
            <a:spLocks noChangeArrowheads="1"/>
          </p:cNvSpPr>
          <p:nvPr/>
        </p:nvSpPr>
        <p:spPr bwMode="auto">
          <a:xfrm>
            <a:off x="5422900" y="100013"/>
            <a:ext cx="3175" cy="34925"/>
          </a:xfrm>
          <a:prstGeom prst="rect">
            <a:avLst/>
          </a:prstGeom>
          <a:solidFill>
            <a:srgbClr val="B6B6B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6" name="Rectangle 5775"/>
          <p:cNvSpPr>
            <a:spLocks noChangeArrowheads="1"/>
          </p:cNvSpPr>
          <p:nvPr/>
        </p:nvSpPr>
        <p:spPr bwMode="auto">
          <a:xfrm>
            <a:off x="5426075" y="100013"/>
            <a:ext cx="3175" cy="34925"/>
          </a:xfrm>
          <a:prstGeom prst="rect">
            <a:avLst/>
          </a:prstGeom>
          <a:solidFill>
            <a:srgbClr val="B4B4B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7" name="Rectangle 5776"/>
          <p:cNvSpPr>
            <a:spLocks noChangeArrowheads="1"/>
          </p:cNvSpPr>
          <p:nvPr/>
        </p:nvSpPr>
        <p:spPr bwMode="auto">
          <a:xfrm>
            <a:off x="5429250" y="100013"/>
            <a:ext cx="3175" cy="34925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8" name="Rectangle 5777"/>
          <p:cNvSpPr>
            <a:spLocks noChangeArrowheads="1"/>
          </p:cNvSpPr>
          <p:nvPr/>
        </p:nvSpPr>
        <p:spPr bwMode="auto">
          <a:xfrm>
            <a:off x="5432425" y="100013"/>
            <a:ext cx="3175" cy="34925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69" name="Rectangle 5778"/>
          <p:cNvSpPr>
            <a:spLocks noChangeArrowheads="1"/>
          </p:cNvSpPr>
          <p:nvPr/>
        </p:nvSpPr>
        <p:spPr bwMode="auto">
          <a:xfrm>
            <a:off x="5435600" y="100013"/>
            <a:ext cx="3175" cy="34925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0" name="Rectangle 5779"/>
          <p:cNvSpPr>
            <a:spLocks noChangeArrowheads="1"/>
          </p:cNvSpPr>
          <p:nvPr/>
        </p:nvSpPr>
        <p:spPr bwMode="auto">
          <a:xfrm>
            <a:off x="5438775" y="100013"/>
            <a:ext cx="3175" cy="34925"/>
          </a:xfrm>
          <a:prstGeom prst="rect">
            <a:avLst/>
          </a:prstGeom>
          <a:solidFill>
            <a:srgbClr val="ACACA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1" name="Rectangle 5780"/>
          <p:cNvSpPr>
            <a:spLocks noChangeArrowheads="1"/>
          </p:cNvSpPr>
          <p:nvPr/>
        </p:nvSpPr>
        <p:spPr bwMode="auto">
          <a:xfrm>
            <a:off x="5441950" y="100013"/>
            <a:ext cx="3175" cy="3492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2" name="Rectangle 5781"/>
          <p:cNvSpPr>
            <a:spLocks noChangeArrowheads="1"/>
          </p:cNvSpPr>
          <p:nvPr/>
        </p:nvSpPr>
        <p:spPr bwMode="auto">
          <a:xfrm>
            <a:off x="5445125" y="100013"/>
            <a:ext cx="3175" cy="34925"/>
          </a:xfrm>
          <a:prstGeom prst="rect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3" name="Rectangle 5782"/>
          <p:cNvSpPr>
            <a:spLocks noChangeArrowheads="1"/>
          </p:cNvSpPr>
          <p:nvPr/>
        </p:nvSpPr>
        <p:spPr bwMode="auto">
          <a:xfrm>
            <a:off x="5448300" y="100013"/>
            <a:ext cx="3175" cy="349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4" name="Rectangle 5783"/>
          <p:cNvSpPr>
            <a:spLocks noChangeArrowheads="1"/>
          </p:cNvSpPr>
          <p:nvPr/>
        </p:nvSpPr>
        <p:spPr bwMode="auto">
          <a:xfrm>
            <a:off x="5451475" y="100013"/>
            <a:ext cx="3175" cy="34925"/>
          </a:xfrm>
          <a:prstGeom prst="rect">
            <a:avLst/>
          </a:prstGeom>
          <a:solidFill>
            <a:srgbClr val="A4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5" name="Rectangle 5784"/>
          <p:cNvSpPr>
            <a:spLocks noChangeArrowheads="1"/>
          </p:cNvSpPr>
          <p:nvPr/>
        </p:nvSpPr>
        <p:spPr bwMode="auto">
          <a:xfrm>
            <a:off x="5454650" y="100013"/>
            <a:ext cx="3175" cy="34925"/>
          </a:xfrm>
          <a:prstGeom prst="rect">
            <a:avLst/>
          </a:prstGeom>
          <a:solidFill>
            <a:srgbClr val="A2A2A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6" name="Rectangle 5785"/>
          <p:cNvSpPr>
            <a:spLocks noChangeArrowheads="1"/>
          </p:cNvSpPr>
          <p:nvPr/>
        </p:nvSpPr>
        <p:spPr bwMode="auto">
          <a:xfrm>
            <a:off x="5457825" y="100013"/>
            <a:ext cx="3175" cy="34925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7" name="Rectangle 5786"/>
          <p:cNvSpPr>
            <a:spLocks noChangeArrowheads="1"/>
          </p:cNvSpPr>
          <p:nvPr/>
        </p:nvSpPr>
        <p:spPr bwMode="auto">
          <a:xfrm>
            <a:off x="5461000" y="100013"/>
            <a:ext cx="1588" cy="3492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8" name="Rectangle 5787"/>
          <p:cNvSpPr>
            <a:spLocks noChangeArrowheads="1"/>
          </p:cNvSpPr>
          <p:nvPr/>
        </p:nvSpPr>
        <p:spPr bwMode="auto">
          <a:xfrm>
            <a:off x="5462588" y="100013"/>
            <a:ext cx="3175" cy="34925"/>
          </a:xfrm>
          <a:prstGeom prst="rect">
            <a:avLst/>
          </a:prstGeom>
          <a:solidFill>
            <a:srgbClr val="9B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79" name="Rectangle 5788"/>
          <p:cNvSpPr>
            <a:spLocks noChangeArrowheads="1"/>
          </p:cNvSpPr>
          <p:nvPr/>
        </p:nvSpPr>
        <p:spPr bwMode="auto">
          <a:xfrm>
            <a:off x="5230813" y="100013"/>
            <a:ext cx="234950" cy="34925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0" name="Rectangle 5789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1" name="Rectangle 5790"/>
          <p:cNvSpPr>
            <a:spLocks noChangeArrowheads="1"/>
          </p:cNvSpPr>
          <p:nvPr/>
        </p:nvSpPr>
        <p:spPr bwMode="auto">
          <a:xfrm>
            <a:off x="5237163" y="107950"/>
            <a:ext cx="52387" cy="20638"/>
          </a:xfrm>
          <a:prstGeom prst="rect">
            <a:avLst/>
          </a:prstGeom>
          <a:noFill/>
          <a:ln w="1588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2" name="Rectangle 5791"/>
          <p:cNvSpPr>
            <a:spLocks noChangeArrowheads="1"/>
          </p:cNvSpPr>
          <p:nvPr/>
        </p:nvSpPr>
        <p:spPr bwMode="auto">
          <a:xfrm>
            <a:off x="5240338" y="109538"/>
            <a:ext cx="14287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3" name="Rectangle 5792"/>
          <p:cNvSpPr>
            <a:spLocks noChangeArrowheads="1"/>
          </p:cNvSpPr>
          <p:nvPr/>
        </p:nvSpPr>
        <p:spPr bwMode="auto">
          <a:xfrm>
            <a:off x="5273675" y="109538"/>
            <a:ext cx="11113" cy="635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4" name="Rectangle 5793"/>
          <p:cNvSpPr>
            <a:spLocks noChangeArrowheads="1"/>
          </p:cNvSpPr>
          <p:nvPr/>
        </p:nvSpPr>
        <p:spPr bwMode="auto">
          <a:xfrm>
            <a:off x="5240338" y="119063"/>
            <a:ext cx="14287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5" name="Rectangle 5794"/>
          <p:cNvSpPr>
            <a:spLocks noChangeArrowheads="1"/>
          </p:cNvSpPr>
          <p:nvPr/>
        </p:nvSpPr>
        <p:spPr bwMode="auto">
          <a:xfrm>
            <a:off x="5256213" y="119063"/>
            <a:ext cx="12700" cy="793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6" name="Rectangle 5795"/>
          <p:cNvSpPr>
            <a:spLocks noChangeArrowheads="1"/>
          </p:cNvSpPr>
          <p:nvPr/>
        </p:nvSpPr>
        <p:spPr bwMode="auto">
          <a:xfrm>
            <a:off x="5256213" y="109538"/>
            <a:ext cx="12700" cy="63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7" name="Rectangle 5796"/>
          <p:cNvSpPr>
            <a:spLocks noChangeArrowheads="1"/>
          </p:cNvSpPr>
          <p:nvPr/>
        </p:nvSpPr>
        <p:spPr bwMode="auto">
          <a:xfrm>
            <a:off x="5273675" y="119063"/>
            <a:ext cx="11113" cy="793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8" name="Freeform 5797"/>
          <p:cNvSpPr>
            <a:spLocks noEditPoints="1"/>
          </p:cNvSpPr>
          <p:nvPr/>
        </p:nvSpPr>
        <p:spPr bwMode="auto">
          <a:xfrm>
            <a:off x="5230813" y="188913"/>
            <a:ext cx="234950" cy="258762"/>
          </a:xfrm>
          <a:custGeom>
            <a:avLst/>
            <a:gdLst>
              <a:gd name="T0" fmla="*/ 2147483647 w 297"/>
              <a:gd name="T1" fmla="*/ 2147483647 h 325"/>
              <a:gd name="T2" fmla="*/ 2147483647 w 297"/>
              <a:gd name="T3" fmla="*/ 2147483647 h 325"/>
              <a:gd name="T4" fmla="*/ 0 w 297"/>
              <a:gd name="T5" fmla="*/ 2147483647 h 325"/>
              <a:gd name="T6" fmla="*/ 0 w 297"/>
              <a:gd name="T7" fmla="*/ 2147483647 h 325"/>
              <a:gd name="T8" fmla="*/ 2147483647 w 297"/>
              <a:gd name="T9" fmla="*/ 2147483647 h 325"/>
              <a:gd name="T10" fmla="*/ 2147483647 w 297"/>
              <a:gd name="T11" fmla="*/ 2147483647 h 325"/>
              <a:gd name="T12" fmla="*/ 2147483647 w 297"/>
              <a:gd name="T13" fmla="*/ 2147483647 h 325"/>
              <a:gd name="T14" fmla="*/ 0 w 297"/>
              <a:gd name="T15" fmla="*/ 2147483647 h 325"/>
              <a:gd name="T16" fmla="*/ 0 w 297"/>
              <a:gd name="T17" fmla="*/ 2147483647 h 325"/>
              <a:gd name="T18" fmla="*/ 2147483647 w 297"/>
              <a:gd name="T19" fmla="*/ 2147483647 h 325"/>
              <a:gd name="T20" fmla="*/ 2147483647 w 297"/>
              <a:gd name="T21" fmla="*/ 2147483647 h 325"/>
              <a:gd name="T22" fmla="*/ 2147483647 w 297"/>
              <a:gd name="T23" fmla="*/ 2147483647 h 325"/>
              <a:gd name="T24" fmla="*/ 0 w 297"/>
              <a:gd name="T25" fmla="*/ 2147483647 h 325"/>
              <a:gd name="T26" fmla="*/ 0 w 297"/>
              <a:gd name="T27" fmla="*/ 2147483647 h 325"/>
              <a:gd name="T28" fmla="*/ 2147483647 w 297"/>
              <a:gd name="T29" fmla="*/ 2147483647 h 325"/>
              <a:gd name="T30" fmla="*/ 2147483647 w 297"/>
              <a:gd name="T31" fmla="*/ 2147483647 h 325"/>
              <a:gd name="T32" fmla="*/ 2147483647 w 297"/>
              <a:gd name="T33" fmla="*/ 2147483647 h 325"/>
              <a:gd name="T34" fmla="*/ 0 w 297"/>
              <a:gd name="T35" fmla="*/ 2147483647 h 325"/>
              <a:gd name="T36" fmla="*/ 0 w 297"/>
              <a:gd name="T37" fmla="*/ 2147483647 h 325"/>
              <a:gd name="T38" fmla="*/ 2147483647 w 297"/>
              <a:gd name="T39" fmla="*/ 2147483647 h 325"/>
              <a:gd name="T40" fmla="*/ 2147483647 w 297"/>
              <a:gd name="T41" fmla="*/ 2147483647 h 325"/>
              <a:gd name="T42" fmla="*/ 2147483647 w 297"/>
              <a:gd name="T43" fmla="*/ 2147483647 h 325"/>
              <a:gd name="T44" fmla="*/ 0 w 297"/>
              <a:gd name="T45" fmla="*/ 2147483647 h 325"/>
              <a:gd name="T46" fmla="*/ 0 w 297"/>
              <a:gd name="T47" fmla="*/ 2147483647 h 325"/>
              <a:gd name="T48" fmla="*/ 2147483647 w 297"/>
              <a:gd name="T49" fmla="*/ 2147483647 h 325"/>
              <a:gd name="T50" fmla="*/ 2147483647 w 297"/>
              <a:gd name="T51" fmla="*/ 0 h 325"/>
              <a:gd name="T52" fmla="*/ 2147483647 w 297"/>
              <a:gd name="T53" fmla="*/ 2147483647 h 325"/>
              <a:gd name="T54" fmla="*/ 0 w 297"/>
              <a:gd name="T55" fmla="*/ 2147483647 h 325"/>
              <a:gd name="T56" fmla="*/ 0 w 297"/>
              <a:gd name="T57" fmla="*/ 0 h 325"/>
              <a:gd name="T58" fmla="*/ 2147483647 w 297"/>
              <a:gd name="T59" fmla="*/ 0 h 325"/>
              <a:gd name="T60" fmla="*/ 2147483647 w 297"/>
              <a:gd name="T61" fmla="*/ 2147483647 h 325"/>
              <a:gd name="T62" fmla="*/ 2147483647 w 297"/>
              <a:gd name="T63" fmla="*/ 2147483647 h 325"/>
              <a:gd name="T64" fmla="*/ 2147483647 w 297"/>
              <a:gd name="T65" fmla="*/ 2147483647 h 325"/>
              <a:gd name="T66" fmla="*/ 2147483647 w 297"/>
              <a:gd name="T67" fmla="*/ 2147483647 h 325"/>
              <a:gd name="T68" fmla="*/ 2147483647 w 297"/>
              <a:gd name="T69" fmla="*/ 2147483647 h 325"/>
              <a:gd name="T70" fmla="*/ 2147483647 w 297"/>
              <a:gd name="T71" fmla="*/ 2147483647 h 325"/>
              <a:gd name="T72" fmla="*/ 2147483647 w 297"/>
              <a:gd name="T73" fmla="*/ 2147483647 h 325"/>
              <a:gd name="T74" fmla="*/ 2147483647 w 297"/>
              <a:gd name="T75" fmla="*/ 2147483647 h 325"/>
              <a:gd name="T76" fmla="*/ 2147483647 w 297"/>
              <a:gd name="T77" fmla="*/ 2147483647 h 325"/>
              <a:gd name="T78" fmla="*/ 2147483647 w 297"/>
              <a:gd name="T79" fmla="*/ 2147483647 h 325"/>
              <a:gd name="T80" fmla="*/ 2147483647 w 297"/>
              <a:gd name="T81" fmla="*/ 2147483647 h 325"/>
              <a:gd name="T82" fmla="*/ 2147483647 w 297"/>
              <a:gd name="T83" fmla="*/ 2147483647 h 325"/>
              <a:gd name="T84" fmla="*/ 0 w 297"/>
              <a:gd name="T85" fmla="*/ 2147483647 h 325"/>
              <a:gd name="T86" fmla="*/ 0 w 297"/>
              <a:gd name="T87" fmla="*/ 2147483647 h 325"/>
              <a:gd name="T88" fmla="*/ 2147483647 w 297"/>
              <a:gd name="T89" fmla="*/ 2147483647 h 325"/>
              <a:gd name="T90" fmla="*/ 2147483647 w 297"/>
              <a:gd name="T91" fmla="*/ 2147483647 h 325"/>
              <a:gd name="T92" fmla="*/ 2147483647 w 297"/>
              <a:gd name="T93" fmla="*/ 2147483647 h 325"/>
              <a:gd name="T94" fmla="*/ 0 w 297"/>
              <a:gd name="T95" fmla="*/ 2147483647 h 325"/>
              <a:gd name="T96" fmla="*/ 0 w 297"/>
              <a:gd name="T97" fmla="*/ 2147483647 h 325"/>
              <a:gd name="T98" fmla="*/ 2147483647 w 297"/>
              <a:gd name="T99" fmla="*/ 2147483647 h 325"/>
              <a:gd name="T100" fmla="*/ 2147483647 w 297"/>
              <a:gd name="T101" fmla="*/ 2147483647 h 325"/>
              <a:gd name="T102" fmla="*/ 2147483647 w 297"/>
              <a:gd name="T103" fmla="*/ 2147483647 h 325"/>
              <a:gd name="T104" fmla="*/ 0 w 297"/>
              <a:gd name="T105" fmla="*/ 2147483647 h 325"/>
              <a:gd name="T106" fmla="*/ 0 w 297"/>
              <a:gd name="T107" fmla="*/ 2147483647 h 325"/>
              <a:gd name="T108" fmla="*/ 2147483647 w 297"/>
              <a:gd name="T109" fmla="*/ 2147483647 h 32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97"/>
              <a:gd name="T166" fmla="*/ 0 h 325"/>
              <a:gd name="T167" fmla="*/ 297 w 297"/>
              <a:gd name="T168" fmla="*/ 325 h 32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97" h="325">
                <a:moveTo>
                  <a:pt x="297" y="160"/>
                </a:moveTo>
                <a:lnTo>
                  <a:pt x="297" y="165"/>
                </a:lnTo>
                <a:lnTo>
                  <a:pt x="0" y="165"/>
                </a:lnTo>
                <a:lnTo>
                  <a:pt x="0" y="160"/>
                </a:lnTo>
                <a:lnTo>
                  <a:pt x="297" y="160"/>
                </a:lnTo>
                <a:close/>
                <a:moveTo>
                  <a:pt x="297" y="128"/>
                </a:moveTo>
                <a:lnTo>
                  <a:pt x="297" y="132"/>
                </a:lnTo>
                <a:lnTo>
                  <a:pt x="0" y="132"/>
                </a:lnTo>
                <a:lnTo>
                  <a:pt x="0" y="128"/>
                </a:lnTo>
                <a:lnTo>
                  <a:pt x="297" y="128"/>
                </a:lnTo>
                <a:close/>
                <a:moveTo>
                  <a:pt x="297" y="97"/>
                </a:moveTo>
                <a:lnTo>
                  <a:pt x="297" y="101"/>
                </a:lnTo>
                <a:lnTo>
                  <a:pt x="0" y="101"/>
                </a:lnTo>
                <a:lnTo>
                  <a:pt x="0" y="97"/>
                </a:lnTo>
                <a:lnTo>
                  <a:pt x="297" y="97"/>
                </a:lnTo>
                <a:close/>
                <a:moveTo>
                  <a:pt x="297" y="64"/>
                </a:moveTo>
                <a:lnTo>
                  <a:pt x="297" y="68"/>
                </a:lnTo>
                <a:lnTo>
                  <a:pt x="0" y="68"/>
                </a:lnTo>
                <a:lnTo>
                  <a:pt x="0" y="64"/>
                </a:lnTo>
                <a:lnTo>
                  <a:pt x="297" y="64"/>
                </a:lnTo>
                <a:close/>
                <a:moveTo>
                  <a:pt x="297" y="32"/>
                </a:moveTo>
                <a:lnTo>
                  <a:pt x="297" y="36"/>
                </a:lnTo>
                <a:lnTo>
                  <a:pt x="0" y="36"/>
                </a:lnTo>
                <a:lnTo>
                  <a:pt x="0" y="32"/>
                </a:lnTo>
                <a:lnTo>
                  <a:pt x="297" y="32"/>
                </a:lnTo>
                <a:close/>
                <a:moveTo>
                  <a:pt x="297" y="0"/>
                </a:moveTo>
                <a:lnTo>
                  <a:pt x="297" y="5"/>
                </a:lnTo>
                <a:lnTo>
                  <a:pt x="0" y="5"/>
                </a:lnTo>
                <a:lnTo>
                  <a:pt x="0" y="0"/>
                </a:lnTo>
                <a:lnTo>
                  <a:pt x="297" y="0"/>
                </a:lnTo>
                <a:close/>
                <a:moveTo>
                  <a:pt x="297" y="224"/>
                </a:moveTo>
                <a:lnTo>
                  <a:pt x="297" y="228"/>
                </a:lnTo>
                <a:lnTo>
                  <a:pt x="265" y="228"/>
                </a:lnTo>
                <a:lnTo>
                  <a:pt x="265" y="224"/>
                </a:lnTo>
                <a:lnTo>
                  <a:pt x="297" y="224"/>
                </a:lnTo>
                <a:close/>
                <a:moveTo>
                  <a:pt x="297" y="193"/>
                </a:moveTo>
                <a:lnTo>
                  <a:pt x="297" y="196"/>
                </a:lnTo>
                <a:lnTo>
                  <a:pt x="265" y="196"/>
                </a:lnTo>
                <a:lnTo>
                  <a:pt x="265" y="193"/>
                </a:lnTo>
                <a:lnTo>
                  <a:pt x="297" y="193"/>
                </a:lnTo>
                <a:close/>
                <a:moveTo>
                  <a:pt x="297" y="257"/>
                </a:moveTo>
                <a:lnTo>
                  <a:pt x="297" y="261"/>
                </a:lnTo>
                <a:lnTo>
                  <a:pt x="0" y="261"/>
                </a:lnTo>
                <a:lnTo>
                  <a:pt x="0" y="257"/>
                </a:lnTo>
                <a:lnTo>
                  <a:pt x="297" y="257"/>
                </a:lnTo>
                <a:close/>
                <a:moveTo>
                  <a:pt x="297" y="289"/>
                </a:moveTo>
                <a:lnTo>
                  <a:pt x="297" y="292"/>
                </a:lnTo>
                <a:lnTo>
                  <a:pt x="0" y="292"/>
                </a:lnTo>
                <a:lnTo>
                  <a:pt x="0" y="289"/>
                </a:lnTo>
                <a:lnTo>
                  <a:pt x="297" y="289"/>
                </a:lnTo>
                <a:close/>
                <a:moveTo>
                  <a:pt x="297" y="320"/>
                </a:moveTo>
                <a:lnTo>
                  <a:pt x="297" y="325"/>
                </a:lnTo>
                <a:lnTo>
                  <a:pt x="0" y="325"/>
                </a:lnTo>
                <a:lnTo>
                  <a:pt x="0" y="320"/>
                </a:lnTo>
                <a:lnTo>
                  <a:pt x="297" y="32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89" name="Freeform 5798"/>
          <p:cNvSpPr>
            <a:spLocks/>
          </p:cNvSpPr>
          <p:nvPr/>
        </p:nvSpPr>
        <p:spPr bwMode="auto">
          <a:xfrm>
            <a:off x="5422900" y="327025"/>
            <a:ext cx="38100" cy="60325"/>
          </a:xfrm>
          <a:custGeom>
            <a:avLst/>
            <a:gdLst>
              <a:gd name="T0" fmla="*/ 2147483647 w 48"/>
              <a:gd name="T1" fmla="*/ 0 h 76"/>
              <a:gd name="T2" fmla="*/ 2147483647 w 48"/>
              <a:gd name="T3" fmla="*/ 0 h 76"/>
              <a:gd name="T4" fmla="*/ 2147483647 w 48"/>
              <a:gd name="T5" fmla="*/ 2147483647 h 76"/>
              <a:gd name="T6" fmla="*/ 2147483647 w 48"/>
              <a:gd name="T7" fmla="*/ 2147483647 h 76"/>
              <a:gd name="T8" fmla="*/ 2147483647 w 48"/>
              <a:gd name="T9" fmla="*/ 2147483647 h 76"/>
              <a:gd name="T10" fmla="*/ 2147483647 w 48"/>
              <a:gd name="T11" fmla="*/ 2147483647 h 76"/>
              <a:gd name="T12" fmla="*/ 2147483647 w 48"/>
              <a:gd name="T13" fmla="*/ 2147483647 h 76"/>
              <a:gd name="T14" fmla="*/ 2147483647 w 48"/>
              <a:gd name="T15" fmla="*/ 2147483647 h 76"/>
              <a:gd name="T16" fmla="*/ 2147483647 w 48"/>
              <a:gd name="T17" fmla="*/ 2147483647 h 76"/>
              <a:gd name="T18" fmla="*/ 2147483647 w 48"/>
              <a:gd name="T19" fmla="*/ 2147483647 h 76"/>
              <a:gd name="T20" fmla="*/ 0 w 48"/>
              <a:gd name="T21" fmla="*/ 2147483647 h 76"/>
              <a:gd name="T22" fmla="*/ 0 w 48"/>
              <a:gd name="T23" fmla="*/ 2147483647 h 76"/>
              <a:gd name="T24" fmla="*/ 0 w 48"/>
              <a:gd name="T25" fmla="*/ 2147483647 h 76"/>
              <a:gd name="T26" fmla="*/ 2147483647 w 48"/>
              <a:gd name="T27" fmla="*/ 2147483647 h 76"/>
              <a:gd name="T28" fmla="*/ 2147483647 w 48"/>
              <a:gd name="T29" fmla="*/ 2147483647 h 76"/>
              <a:gd name="T30" fmla="*/ 2147483647 w 48"/>
              <a:gd name="T31" fmla="*/ 2147483647 h 76"/>
              <a:gd name="T32" fmla="*/ 2147483647 w 48"/>
              <a:gd name="T33" fmla="*/ 2147483647 h 76"/>
              <a:gd name="T34" fmla="*/ 2147483647 w 48"/>
              <a:gd name="T35" fmla="*/ 2147483647 h 76"/>
              <a:gd name="T36" fmla="*/ 2147483647 w 48"/>
              <a:gd name="T37" fmla="*/ 2147483647 h 76"/>
              <a:gd name="T38" fmla="*/ 2147483647 w 48"/>
              <a:gd name="T39" fmla="*/ 2147483647 h 76"/>
              <a:gd name="T40" fmla="*/ 2147483647 w 48"/>
              <a:gd name="T41" fmla="*/ 2147483647 h 76"/>
              <a:gd name="T42" fmla="*/ 2147483647 w 48"/>
              <a:gd name="T43" fmla="*/ 2147483647 h 76"/>
              <a:gd name="T44" fmla="*/ 2147483647 w 48"/>
              <a:gd name="T45" fmla="*/ 2147483647 h 76"/>
              <a:gd name="T46" fmla="*/ 2147483647 w 48"/>
              <a:gd name="T47" fmla="*/ 2147483647 h 76"/>
              <a:gd name="T48" fmla="*/ 2147483647 w 48"/>
              <a:gd name="T49" fmla="*/ 2147483647 h 76"/>
              <a:gd name="T50" fmla="*/ 2147483647 w 48"/>
              <a:gd name="T51" fmla="*/ 2147483647 h 76"/>
              <a:gd name="T52" fmla="*/ 2147483647 w 48"/>
              <a:gd name="T53" fmla="*/ 2147483647 h 76"/>
              <a:gd name="T54" fmla="*/ 2147483647 w 48"/>
              <a:gd name="T55" fmla="*/ 2147483647 h 76"/>
              <a:gd name="T56" fmla="*/ 2147483647 w 48"/>
              <a:gd name="T57" fmla="*/ 2147483647 h 76"/>
              <a:gd name="T58" fmla="*/ 2147483647 w 48"/>
              <a:gd name="T59" fmla="*/ 2147483647 h 76"/>
              <a:gd name="T60" fmla="*/ 2147483647 w 48"/>
              <a:gd name="T61" fmla="*/ 2147483647 h 76"/>
              <a:gd name="T62" fmla="*/ 2147483647 w 48"/>
              <a:gd name="T63" fmla="*/ 2147483647 h 76"/>
              <a:gd name="T64" fmla="*/ 2147483647 w 48"/>
              <a:gd name="T65" fmla="*/ 2147483647 h 76"/>
              <a:gd name="T66" fmla="*/ 2147483647 w 48"/>
              <a:gd name="T67" fmla="*/ 2147483647 h 76"/>
              <a:gd name="T68" fmla="*/ 2147483647 w 48"/>
              <a:gd name="T69" fmla="*/ 2147483647 h 76"/>
              <a:gd name="T70" fmla="*/ 2147483647 w 48"/>
              <a:gd name="T71" fmla="*/ 2147483647 h 76"/>
              <a:gd name="T72" fmla="*/ 2147483647 w 48"/>
              <a:gd name="T73" fmla="*/ 2147483647 h 76"/>
              <a:gd name="T74" fmla="*/ 2147483647 w 48"/>
              <a:gd name="T75" fmla="*/ 2147483647 h 76"/>
              <a:gd name="T76" fmla="*/ 2147483647 w 48"/>
              <a:gd name="T77" fmla="*/ 2147483647 h 76"/>
              <a:gd name="T78" fmla="*/ 2147483647 w 48"/>
              <a:gd name="T79" fmla="*/ 2147483647 h 76"/>
              <a:gd name="T80" fmla="*/ 2147483647 w 48"/>
              <a:gd name="T81" fmla="*/ 2147483647 h 76"/>
              <a:gd name="T82" fmla="*/ 2147483647 w 48"/>
              <a:gd name="T83" fmla="*/ 2147483647 h 76"/>
              <a:gd name="T84" fmla="*/ 2147483647 w 48"/>
              <a:gd name="T85" fmla="*/ 2147483647 h 76"/>
              <a:gd name="T86" fmla="*/ 2147483647 w 48"/>
              <a:gd name="T87" fmla="*/ 2147483647 h 76"/>
              <a:gd name="T88" fmla="*/ 2147483647 w 48"/>
              <a:gd name="T89" fmla="*/ 0 h 76"/>
              <a:gd name="T90" fmla="*/ 2147483647 w 48"/>
              <a:gd name="T91" fmla="*/ 0 h 7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"/>
              <a:gd name="T139" fmla="*/ 0 h 76"/>
              <a:gd name="T140" fmla="*/ 48 w 48"/>
              <a:gd name="T141" fmla="*/ 76 h 7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" h="76">
                <a:moveTo>
                  <a:pt x="24" y="0"/>
                </a:moveTo>
                <a:lnTo>
                  <a:pt x="22" y="0"/>
                </a:lnTo>
                <a:lnTo>
                  <a:pt x="19" y="2"/>
                </a:lnTo>
                <a:lnTo>
                  <a:pt x="18" y="2"/>
                </a:lnTo>
                <a:lnTo>
                  <a:pt x="15" y="3"/>
                </a:lnTo>
                <a:lnTo>
                  <a:pt x="13" y="6"/>
                </a:lnTo>
                <a:lnTo>
                  <a:pt x="12" y="7"/>
                </a:lnTo>
                <a:lnTo>
                  <a:pt x="8" y="12"/>
                </a:lnTo>
                <a:lnTo>
                  <a:pt x="4" y="17"/>
                </a:lnTo>
                <a:lnTo>
                  <a:pt x="3" y="24"/>
                </a:lnTo>
                <a:lnTo>
                  <a:pt x="0" y="31"/>
                </a:lnTo>
                <a:lnTo>
                  <a:pt x="0" y="38"/>
                </a:lnTo>
                <a:lnTo>
                  <a:pt x="0" y="46"/>
                </a:lnTo>
                <a:lnTo>
                  <a:pt x="3" y="53"/>
                </a:lnTo>
                <a:lnTo>
                  <a:pt x="4" y="60"/>
                </a:lnTo>
                <a:lnTo>
                  <a:pt x="8" y="65"/>
                </a:lnTo>
                <a:lnTo>
                  <a:pt x="12" y="70"/>
                </a:lnTo>
                <a:lnTo>
                  <a:pt x="13" y="71"/>
                </a:lnTo>
                <a:lnTo>
                  <a:pt x="15" y="74"/>
                </a:lnTo>
                <a:lnTo>
                  <a:pt x="18" y="75"/>
                </a:lnTo>
                <a:lnTo>
                  <a:pt x="19" y="75"/>
                </a:lnTo>
                <a:lnTo>
                  <a:pt x="22" y="76"/>
                </a:lnTo>
                <a:lnTo>
                  <a:pt x="24" y="76"/>
                </a:lnTo>
                <a:lnTo>
                  <a:pt x="27" y="76"/>
                </a:lnTo>
                <a:lnTo>
                  <a:pt x="29" y="75"/>
                </a:lnTo>
                <a:lnTo>
                  <a:pt x="32" y="75"/>
                </a:lnTo>
                <a:lnTo>
                  <a:pt x="34" y="74"/>
                </a:lnTo>
                <a:lnTo>
                  <a:pt x="36" y="71"/>
                </a:lnTo>
                <a:lnTo>
                  <a:pt x="38" y="70"/>
                </a:lnTo>
                <a:lnTo>
                  <a:pt x="42" y="65"/>
                </a:lnTo>
                <a:lnTo>
                  <a:pt x="44" y="60"/>
                </a:lnTo>
                <a:lnTo>
                  <a:pt x="47" y="53"/>
                </a:lnTo>
                <a:lnTo>
                  <a:pt x="48" y="46"/>
                </a:lnTo>
                <a:lnTo>
                  <a:pt x="48" y="38"/>
                </a:lnTo>
                <a:lnTo>
                  <a:pt x="48" y="31"/>
                </a:lnTo>
                <a:lnTo>
                  <a:pt x="47" y="24"/>
                </a:lnTo>
                <a:lnTo>
                  <a:pt x="44" y="17"/>
                </a:lnTo>
                <a:lnTo>
                  <a:pt x="42" y="12"/>
                </a:lnTo>
                <a:lnTo>
                  <a:pt x="38" y="7"/>
                </a:lnTo>
                <a:lnTo>
                  <a:pt x="36" y="6"/>
                </a:lnTo>
                <a:lnTo>
                  <a:pt x="34" y="3"/>
                </a:lnTo>
                <a:lnTo>
                  <a:pt x="32" y="2"/>
                </a:lnTo>
                <a:lnTo>
                  <a:pt x="29" y="2"/>
                </a:lnTo>
                <a:lnTo>
                  <a:pt x="27" y="0"/>
                </a:lnTo>
                <a:lnTo>
                  <a:pt x="2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0" name="Picture 5799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91" name="Picture 5800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325438"/>
            <a:ext cx="38100" cy="6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2" name="Rectangle 5801"/>
          <p:cNvSpPr>
            <a:spLocks noChangeArrowheads="1"/>
          </p:cNvSpPr>
          <p:nvPr/>
        </p:nvSpPr>
        <p:spPr bwMode="auto">
          <a:xfrm>
            <a:off x="5441950" y="134938"/>
            <a:ext cx="4763" cy="331787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3" name="Rectangle 5802"/>
          <p:cNvSpPr>
            <a:spLocks noChangeArrowheads="1"/>
          </p:cNvSpPr>
          <p:nvPr/>
        </p:nvSpPr>
        <p:spPr bwMode="auto">
          <a:xfrm>
            <a:off x="5438775" y="134938"/>
            <a:ext cx="4763" cy="331787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4" name="Freeform 5803"/>
          <p:cNvSpPr>
            <a:spLocks/>
          </p:cNvSpPr>
          <p:nvPr/>
        </p:nvSpPr>
        <p:spPr bwMode="auto">
          <a:xfrm>
            <a:off x="5430838" y="409575"/>
            <a:ext cx="22225" cy="20638"/>
          </a:xfrm>
          <a:custGeom>
            <a:avLst/>
            <a:gdLst>
              <a:gd name="T0" fmla="*/ 0 w 26"/>
              <a:gd name="T1" fmla="*/ 2147483647 h 27"/>
              <a:gd name="T2" fmla="*/ 0 w 26"/>
              <a:gd name="T3" fmla="*/ 2147483647 h 27"/>
              <a:gd name="T4" fmla="*/ 2147483647 w 26"/>
              <a:gd name="T5" fmla="*/ 2147483647 h 27"/>
              <a:gd name="T6" fmla="*/ 2147483647 w 26"/>
              <a:gd name="T7" fmla="*/ 2147483647 h 27"/>
              <a:gd name="T8" fmla="*/ 2147483647 w 26"/>
              <a:gd name="T9" fmla="*/ 2147483647 h 27"/>
              <a:gd name="T10" fmla="*/ 2147483647 w 26"/>
              <a:gd name="T11" fmla="*/ 2147483647 h 27"/>
              <a:gd name="T12" fmla="*/ 2147483647 w 26"/>
              <a:gd name="T13" fmla="*/ 2147483647 h 27"/>
              <a:gd name="T14" fmla="*/ 2147483647 w 26"/>
              <a:gd name="T15" fmla="*/ 0 h 27"/>
              <a:gd name="T16" fmla="*/ 2147483647 w 26"/>
              <a:gd name="T17" fmla="*/ 0 h 27"/>
              <a:gd name="T18" fmla="*/ 2147483647 w 26"/>
              <a:gd name="T19" fmla="*/ 0 h 27"/>
              <a:gd name="T20" fmla="*/ 2147483647 w 26"/>
              <a:gd name="T21" fmla="*/ 2147483647 h 27"/>
              <a:gd name="T22" fmla="*/ 2147483647 w 26"/>
              <a:gd name="T23" fmla="*/ 2147483647 h 27"/>
              <a:gd name="T24" fmla="*/ 2147483647 w 26"/>
              <a:gd name="T25" fmla="*/ 2147483647 h 27"/>
              <a:gd name="T26" fmla="*/ 2147483647 w 26"/>
              <a:gd name="T27" fmla="*/ 2147483647 h 27"/>
              <a:gd name="T28" fmla="*/ 2147483647 w 26"/>
              <a:gd name="T29" fmla="*/ 2147483647 h 27"/>
              <a:gd name="T30" fmla="*/ 2147483647 w 26"/>
              <a:gd name="T31" fmla="*/ 2147483647 h 27"/>
              <a:gd name="T32" fmla="*/ 2147483647 w 26"/>
              <a:gd name="T33" fmla="*/ 2147483647 h 27"/>
              <a:gd name="T34" fmla="*/ 2147483647 w 26"/>
              <a:gd name="T35" fmla="*/ 2147483647 h 27"/>
              <a:gd name="T36" fmla="*/ 2147483647 w 26"/>
              <a:gd name="T37" fmla="*/ 2147483647 h 27"/>
              <a:gd name="T38" fmla="*/ 2147483647 w 26"/>
              <a:gd name="T39" fmla="*/ 2147483647 h 27"/>
              <a:gd name="T40" fmla="*/ 2147483647 w 26"/>
              <a:gd name="T41" fmla="*/ 2147483647 h 27"/>
              <a:gd name="T42" fmla="*/ 2147483647 w 26"/>
              <a:gd name="T43" fmla="*/ 2147483647 h 27"/>
              <a:gd name="T44" fmla="*/ 2147483647 w 26"/>
              <a:gd name="T45" fmla="*/ 2147483647 h 27"/>
              <a:gd name="T46" fmla="*/ 2147483647 w 26"/>
              <a:gd name="T47" fmla="*/ 2147483647 h 27"/>
              <a:gd name="T48" fmla="*/ 2147483647 w 26"/>
              <a:gd name="T49" fmla="*/ 2147483647 h 27"/>
              <a:gd name="T50" fmla="*/ 2147483647 w 26"/>
              <a:gd name="T51" fmla="*/ 2147483647 h 27"/>
              <a:gd name="T52" fmla="*/ 2147483647 w 26"/>
              <a:gd name="T53" fmla="*/ 2147483647 h 27"/>
              <a:gd name="T54" fmla="*/ 2147483647 w 26"/>
              <a:gd name="T55" fmla="*/ 2147483647 h 27"/>
              <a:gd name="T56" fmla="*/ 2147483647 w 26"/>
              <a:gd name="T57" fmla="*/ 2147483647 h 27"/>
              <a:gd name="T58" fmla="*/ 2147483647 w 26"/>
              <a:gd name="T59" fmla="*/ 2147483647 h 27"/>
              <a:gd name="T60" fmla="*/ 2147483647 w 26"/>
              <a:gd name="T61" fmla="*/ 2147483647 h 27"/>
              <a:gd name="T62" fmla="*/ 2147483647 w 26"/>
              <a:gd name="T63" fmla="*/ 2147483647 h 27"/>
              <a:gd name="T64" fmla="*/ 0 w 26"/>
              <a:gd name="T65" fmla="*/ 2147483647 h 27"/>
              <a:gd name="T66" fmla="*/ 0 w 26"/>
              <a:gd name="T67" fmla="*/ 2147483647 h 2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6"/>
              <a:gd name="T103" fmla="*/ 0 h 27"/>
              <a:gd name="T104" fmla="*/ 26 w 26"/>
              <a:gd name="T105" fmla="*/ 27 h 2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6" h="27">
                <a:moveTo>
                  <a:pt x="0" y="13"/>
                </a:moveTo>
                <a:lnTo>
                  <a:pt x="0" y="10"/>
                </a:lnTo>
                <a:lnTo>
                  <a:pt x="1" y="8"/>
                </a:lnTo>
                <a:lnTo>
                  <a:pt x="2" y="5"/>
                </a:lnTo>
                <a:lnTo>
                  <a:pt x="3" y="4"/>
                </a:lnTo>
                <a:lnTo>
                  <a:pt x="5" y="3"/>
                </a:lnTo>
                <a:lnTo>
                  <a:pt x="7" y="2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20" y="3"/>
                </a:lnTo>
                <a:lnTo>
                  <a:pt x="22" y="4"/>
                </a:lnTo>
                <a:lnTo>
                  <a:pt x="24" y="5"/>
                </a:lnTo>
                <a:lnTo>
                  <a:pt x="25" y="8"/>
                </a:lnTo>
                <a:lnTo>
                  <a:pt x="26" y="10"/>
                </a:lnTo>
                <a:lnTo>
                  <a:pt x="26" y="13"/>
                </a:lnTo>
                <a:lnTo>
                  <a:pt x="26" y="15"/>
                </a:lnTo>
                <a:lnTo>
                  <a:pt x="25" y="18"/>
                </a:lnTo>
                <a:lnTo>
                  <a:pt x="24" y="20"/>
                </a:lnTo>
                <a:lnTo>
                  <a:pt x="22" y="23"/>
                </a:lnTo>
                <a:lnTo>
                  <a:pt x="20" y="24"/>
                </a:lnTo>
                <a:lnTo>
                  <a:pt x="17" y="25"/>
                </a:lnTo>
                <a:lnTo>
                  <a:pt x="15" y="27"/>
                </a:lnTo>
                <a:lnTo>
                  <a:pt x="12" y="27"/>
                </a:lnTo>
                <a:lnTo>
                  <a:pt x="10" y="27"/>
                </a:lnTo>
                <a:lnTo>
                  <a:pt x="7" y="25"/>
                </a:lnTo>
                <a:lnTo>
                  <a:pt x="5" y="24"/>
                </a:lnTo>
                <a:lnTo>
                  <a:pt x="3" y="23"/>
                </a:lnTo>
                <a:lnTo>
                  <a:pt x="2" y="20"/>
                </a:lnTo>
                <a:lnTo>
                  <a:pt x="1" y="18"/>
                </a:lnTo>
                <a:lnTo>
                  <a:pt x="0" y="1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5" name="Picture 5804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407988"/>
            <a:ext cx="20637" cy="2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6" name="Freeform 5805"/>
          <p:cNvSpPr>
            <a:spLocks/>
          </p:cNvSpPr>
          <p:nvPr/>
        </p:nvSpPr>
        <p:spPr bwMode="auto">
          <a:xfrm>
            <a:off x="5435600" y="414338"/>
            <a:ext cx="11113" cy="12700"/>
          </a:xfrm>
          <a:custGeom>
            <a:avLst/>
            <a:gdLst>
              <a:gd name="T0" fmla="*/ 0 w 15"/>
              <a:gd name="T1" fmla="*/ 2147483647 h 17"/>
              <a:gd name="T2" fmla="*/ 0 w 15"/>
              <a:gd name="T3" fmla="*/ 2147483647 h 17"/>
              <a:gd name="T4" fmla="*/ 2147483647 w 15"/>
              <a:gd name="T5" fmla="*/ 2147483647 h 17"/>
              <a:gd name="T6" fmla="*/ 2147483647 w 15"/>
              <a:gd name="T7" fmla="*/ 2147483647 h 17"/>
              <a:gd name="T8" fmla="*/ 2147483647 w 15"/>
              <a:gd name="T9" fmla="*/ 2147483647 h 17"/>
              <a:gd name="T10" fmla="*/ 2147483647 w 15"/>
              <a:gd name="T11" fmla="*/ 0 h 17"/>
              <a:gd name="T12" fmla="*/ 2147483647 w 15"/>
              <a:gd name="T13" fmla="*/ 0 h 17"/>
              <a:gd name="T14" fmla="*/ 2147483647 w 15"/>
              <a:gd name="T15" fmla="*/ 0 h 17"/>
              <a:gd name="T16" fmla="*/ 2147483647 w 15"/>
              <a:gd name="T17" fmla="*/ 2147483647 h 17"/>
              <a:gd name="T18" fmla="*/ 2147483647 w 15"/>
              <a:gd name="T19" fmla="*/ 2147483647 h 17"/>
              <a:gd name="T20" fmla="*/ 2147483647 w 15"/>
              <a:gd name="T21" fmla="*/ 2147483647 h 17"/>
              <a:gd name="T22" fmla="*/ 2147483647 w 15"/>
              <a:gd name="T23" fmla="*/ 2147483647 h 17"/>
              <a:gd name="T24" fmla="*/ 2147483647 w 15"/>
              <a:gd name="T25" fmla="*/ 2147483647 h 17"/>
              <a:gd name="T26" fmla="*/ 2147483647 w 15"/>
              <a:gd name="T27" fmla="*/ 2147483647 h 17"/>
              <a:gd name="T28" fmla="*/ 2147483647 w 15"/>
              <a:gd name="T29" fmla="*/ 2147483647 h 17"/>
              <a:gd name="T30" fmla="*/ 2147483647 w 15"/>
              <a:gd name="T31" fmla="*/ 2147483647 h 17"/>
              <a:gd name="T32" fmla="*/ 2147483647 w 15"/>
              <a:gd name="T33" fmla="*/ 2147483647 h 17"/>
              <a:gd name="T34" fmla="*/ 2147483647 w 15"/>
              <a:gd name="T35" fmla="*/ 2147483647 h 17"/>
              <a:gd name="T36" fmla="*/ 2147483647 w 15"/>
              <a:gd name="T37" fmla="*/ 2147483647 h 17"/>
              <a:gd name="T38" fmla="*/ 2147483647 w 15"/>
              <a:gd name="T39" fmla="*/ 2147483647 h 17"/>
              <a:gd name="T40" fmla="*/ 2147483647 w 15"/>
              <a:gd name="T41" fmla="*/ 2147483647 h 17"/>
              <a:gd name="T42" fmla="*/ 2147483647 w 15"/>
              <a:gd name="T43" fmla="*/ 2147483647 h 17"/>
              <a:gd name="T44" fmla="*/ 0 w 15"/>
              <a:gd name="T45" fmla="*/ 2147483647 h 17"/>
              <a:gd name="T46" fmla="*/ 0 w 15"/>
              <a:gd name="T47" fmla="*/ 2147483647 h 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5"/>
              <a:gd name="T73" fmla="*/ 0 h 17"/>
              <a:gd name="T74" fmla="*/ 15 w 15"/>
              <a:gd name="T75" fmla="*/ 17 h 17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5" h="17">
                <a:moveTo>
                  <a:pt x="0" y="8"/>
                </a:moveTo>
                <a:lnTo>
                  <a:pt x="0" y="7"/>
                </a:lnTo>
                <a:lnTo>
                  <a:pt x="1" y="5"/>
                </a:lnTo>
                <a:lnTo>
                  <a:pt x="2" y="3"/>
                </a:lnTo>
                <a:lnTo>
                  <a:pt x="5" y="2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1" y="2"/>
                </a:lnTo>
                <a:lnTo>
                  <a:pt x="13" y="3"/>
                </a:lnTo>
                <a:lnTo>
                  <a:pt x="15" y="5"/>
                </a:lnTo>
                <a:lnTo>
                  <a:pt x="15" y="8"/>
                </a:lnTo>
                <a:lnTo>
                  <a:pt x="15" y="12"/>
                </a:lnTo>
                <a:lnTo>
                  <a:pt x="13" y="14"/>
                </a:lnTo>
                <a:lnTo>
                  <a:pt x="11" y="15"/>
                </a:lnTo>
                <a:lnTo>
                  <a:pt x="8" y="17"/>
                </a:lnTo>
                <a:lnTo>
                  <a:pt x="7" y="17"/>
                </a:lnTo>
                <a:lnTo>
                  <a:pt x="6" y="17"/>
                </a:lnTo>
                <a:lnTo>
                  <a:pt x="5" y="15"/>
                </a:lnTo>
                <a:lnTo>
                  <a:pt x="2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197" name="Picture 5806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41275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198" name="Freeform 5807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199" name="Freeform 5808"/>
          <p:cNvSpPr>
            <a:spLocks/>
          </p:cNvSpPr>
          <p:nvPr/>
        </p:nvSpPr>
        <p:spPr bwMode="auto">
          <a:xfrm>
            <a:off x="5438775" y="417513"/>
            <a:ext cx="4763" cy="4762"/>
          </a:xfrm>
          <a:custGeom>
            <a:avLst/>
            <a:gdLst>
              <a:gd name="T0" fmla="*/ 0 w 5"/>
              <a:gd name="T1" fmla="*/ 2147483647 h 5"/>
              <a:gd name="T2" fmla="*/ 0 w 5"/>
              <a:gd name="T3" fmla="*/ 2147483647 h 5"/>
              <a:gd name="T4" fmla="*/ 0 w 5"/>
              <a:gd name="T5" fmla="*/ 0 h 5"/>
              <a:gd name="T6" fmla="*/ 2147483647 w 5"/>
              <a:gd name="T7" fmla="*/ 0 h 5"/>
              <a:gd name="T8" fmla="*/ 2147483647 w 5"/>
              <a:gd name="T9" fmla="*/ 0 h 5"/>
              <a:gd name="T10" fmla="*/ 2147483647 w 5"/>
              <a:gd name="T11" fmla="*/ 0 h 5"/>
              <a:gd name="T12" fmla="*/ 2147483647 w 5"/>
              <a:gd name="T13" fmla="*/ 0 h 5"/>
              <a:gd name="T14" fmla="*/ 2147483647 w 5"/>
              <a:gd name="T15" fmla="*/ 2147483647 h 5"/>
              <a:gd name="T16" fmla="*/ 2147483647 w 5"/>
              <a:gd name="T17" fmla="*/ 2147483647 h 5"/>
              <a:gd name="T18" fmla="*/ 2147483647 w 5"/>
              <a:gd name="T19" fmla="*/ 2147483647 h 5"/>
              <a:gd name="T20" fmla="*/ 2147483647 w 5"/>
              <a:gd name="T21" fmla="*/ 2147483647 h 5"/>
              <a:gd name="T22" fmla="*/ 2147483647 w 5"/>
              <a:gd name="T23" fmla="*/ 2147483647 h 5"/>
              <a:gd name="T24" fmla="*/ 2147483647 w 5"/>
              <a:gd name="T25" fmla="*/ 2147483647 h 5"/>
              <a:gd name="T26" fmla="*/ 2147483647 w 5"/>
              <a:gd name="T27" fmla="*/ 2147483647 h 5"/>
              <a:gd name="T28" fmla="*/ 2147483647 w 5"/>
              <a:gd name="T29" fmla="*/ 2147483647 h 5"/>
              <a:gd name="T30" fmla="*/ 0 w 5"/>
              <a:gd name="T31" fmla="*/ 2147483647 h 5"/>
              <a:gd name="T32" fmla="*/ 0 w 5"/>
              <a:gd name="T33" fmla="*/ 2147483647 h 5"/>
              <a:gd name="T34" fmla="*/ 0 w 5"/>
              <a:gd name="T35" fmla="*/ 2147483647 h 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"/>
              <a:gd name="T55" fmla="*/ 0 h 5"/>
              <a:gd name="T56" fmla="*/ 5 w 5"/>
              <a:gd name="T57" fmla="*/ 5 h 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" h="5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5" y="4"/>
                </a:lnTo>
                <a:lnTo>
                  <a:pt x="3" y="4"/>
                </a:lnTo>
                <a:lnTo>
                  <a:pt x="3" y="5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3"/>
                </a:lnTo>
              </a:path>
            </a:pathLst>
          </a:custGeom>
          <a:noFill/>
          <a:ln w="31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0" name="Freeform 5809"/>
          <p:cNvSpPr>
            <a:spLocks/>
          </p:cNvSpPr>
          <p:nvPr/>
        </p:nvSpPr>
        <p:spPr bwMode="auto">
          <a:xfrm>
            <a:off x="5208588" y="20638"/>
            <a:ext cx="330200" cy="458787"/>
          </a:xfrm>
          <a:custGeom>
            <a:avLst/>
            <a:gdLst>
              <a:gd name="T0" fmla="*/ 2147483647 w 417"/>
              <a:gd name="T1" fmla="*/ 2147483647 h 576"/>
              <a:gd name="T2" fmla="*/ 2147483647 w 417"/>
              <a:gd name="T3" fmla="*/ 2147483647 h 576"/>
              <a:gd name="T4" fmla="*/ 0 w 417"/>
              <a:gd name="T5" fmla="*/ 2147483647 h 576"/>
              <a:gd name="T6" fmla="*/ 0 w 417"/>
              <a:gd name="T7" fmla="*/ 2147483647 h 576"/>
              <a:gd name="T8" fmla="*/ 2147483647 w 417"/>
              <a:gd name="T9" fmla="*/ 0 h 576"/>
              <a:gd name="T10" fmla="*/ 2147483647 w 417"/>
              <a:gd name="T11" fmla="*/ 0 h 576"/>
              <a:gd name="T12" fmla="*/ 2147483647 w 417"/>
              <a:gd name="T13" fmla="*/ 2147483647 h 576"/>
              <a:gd name="T14" fmla="*/ 2147483647 w 417"/>
              <a:gd name="T15" fmla="*/ 2147483647 h 576"/>
              <a:gd name="T16" fmla="*/ 2147483647 w 417"/>
              <a:gd name="T17" fmla="*/ 2147483647 h 576"/>
              <a:gd name="T18" fmla="*/ 2147483647 w 417"/>
              <a:gd name="T19" fmla="*/ 2147483647 h 576"/>
              <a:gd name="T20" fmla="*/ 2147483647 w 417"/>
              <a:gd name="T21" fmla="*/ 2147483647 h 5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7"/>
              <a:gd name="T34" fmla="*/ 0 h 576"/>
              <a:gd name="T35" fmla="*/ 417 w 417"/>
              <a:gd name="T36" fmla="*/ 576 h 57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7" h="576">
                <a:moveTo>
                  <a:pt x="17" y="576"/>
                </a:moveTo>
                <a:lnTo>
                  <a:pt x="17" y="561"/>
                </a:lnTo>
                <a:lnTo>
                  <a:pt x="0" y="561"/>
                </a:lnTo>
                <a:lnTo>
                  <a:pt x="0" y="64"/>
                </a:lnTo>
                <a:lnTo>
                  <a:pt x="65" y="0"/>
                </a:lnTo>
                <a:lnTo>
                  <a:pt x="417" y="0"/>
                </a:lnTo>
                <a:lnTo>
                  <a:pt x="417" y="497"/>
                </a:lnTo>
                <a:lnTo>
                  <a:pt x="409" y="504"/>
                </a:lnTo>
                <a:lnTo>
                  <a:pt x="409" y="512"/>
                </a:lnTo>
                <a:lnTo>
                  <a:pt x="345" y="576"/>
                </a:lnTo>
                <a:lnTo>
                  <a:pt x="17" y="576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1" name="Rectangle 5810"/>
          <p:cNvSpPr>
            <a:spLocks noChangeArrowheads="1"/>
          </p:cNvSpPr>
          <p:nvPr/>
        </p:nvSpPr>
        <p:spPr bwMode="auto">
          <a:xfrm>
            <a:off x="5076825" y="503238"/>
            <a:ext cx="1651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000099"/>
                </a:solidFill>
              </a:rPr>
              <a:t>T2</a:t>
            </a:r>
          </a:p>
        </p:txBody>
      </p:sp>
      <p:sp>
        <p:nvSpPr>
          <p:cNvPr id="208202" name="Rectangle 5811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3" name="Rectangle 5812"/>
          <p:cNvSpPr>
            <a:spLocks noChangeArrowheads="1"/>
          </p:cNvSpPr>
          <p:nvPr/>
        </p:nvSpPr>
        <p:spPr bwMode="auto">
          <a:xfrm>
            <a:off x="4675188" y="3806825"/>
            <a:ext cx="1587" cy="323850"/>
          </a:xfrm>
          <a:prstGeom prst="rect">
            <a:avLst/>
          </a:pr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4" name="Rectangle 5813"/>
          <p:cNvSpPr>
            <a:spLocks noChangeArrowheads="1"/>
          </p:cNvSpPr>
          <p:nvPr/>
        </p:nvSpPr>
        <p:spPr bwMode="auto">
          <a:xfrm>
            <a:off x="4676775" y="3806825"/>
            <a:ext cx="1588" cy="323850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5" name="Rectangle 5814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6" name="Rectangle 5815"/>
          <p:cNvSpPr>
            <a:spLocks noChangeArrowheads="1"/>
          </p:cNvSpPr>
          <p:nvPr/>
        </p:nvSpPr>
        <p:spPr bwMode="auto">
          <a:xfrm>
            <a:off x="4678363" y="3806825"/>
            <a:ext cx="1587" cy="323850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7" name="Rectangle 5816"/>
          <p:cNvSpPr>
            <a:spLocks noChangeArrowheads="1"/>
          </p:cNvSpPr>
          <p:nvPr/>
        </p:nvSpPr>
        <p:spPr bwMode="auto">
          <a:xfrm>
            <a:off x="4679950" y="3806825"/>
            <a:ext cx="1588" cy="323850"/>
          </a:xfrm>
          <a:prstGeom prst="rect">
            <a:avLst/>
          </a:prstGeom>
          <a:solidFill>
            <a:srgbClr val="A9A9A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8" name="Rectangle 5817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ADADA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09" name="Rectangle 5818"/>
          <p:cNvSpPr>
            <a:spLocks noChangeArrowheads="1"/>
          </p:cNvSpPr>
          <p:nvPr/>
        </p:nvSpPr>
        <p:spPr bwMode="auto">
          <a:xfrm>
            <a:off x="4681538" y="3806825"/>
            <a:ext cx="1587" cy="323850"/>
          </a:xfrm>
          <a:prstGeom prst="rect">
            <a:avLst/>
          </a:pr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0" name="Rectangle 5819"/>
          <p:cNvSpPr>
            <a:spLocks noChangeArrowheads="1"/>
          </p:cNvSpPr>
          <p:nvPr/>
        </p:nvSpPr>
        <p:spPr bwMode="auto">
          <a:xfrm>
            <a:off x="4683125" y="3806825"/>
            <a:ext cx="1588" cy="32385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1" name="Rectangle 5820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EAEA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2" name="Rectangle 5821"/>
          <p:cNvSpPr>
            <a:spLocks noChangeArrowheads="1"/>
          </p:cNvSpPr>
          <p:nvPr/>
        </p:nvSpPr>
        <p:spPr bwMode="auto">
          <a:xfrm>
            <a:off x="4684713" y="3806825"/>
            <a:ext cx="1587" cy="323850"/>
          </a:xfrm>
          <a:prstGeom prst="rect">
            <a:avLst/>
          </a:prstGeom>
          <a:solidFill>
            <a:srgbClr val="ABAB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3" name="Rectangle 5822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4" name="Rectangle 5823"/>
          <p:cNvSpPr>
            <a:spLocks noChangeArrowheads="1"/>
          </p:cNvSpPr>
          <p:nvPr/>
        </p:nvSpPr>
        <p:spPr bwMode="auto">
          <a:xfrm>
            <a:off x="4686300" y="3806825"/>
            <a:ext cx="1588" cy="323850"/>
          </a:xfrm>
          <a:prstGeom prst="rect">
            <a:avLst/>
          </a:pr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5" name="Rectangle 5824"/>
          <p:cNvSpPr>
            <a:spLocks noChangeArrowheads="1"/>
          </p:cNvSpPr>
          <p:nvPr/>
        </p:nvSpPr>
        <p:spPr bwMode="auto">
          <a:xfrm>
            <a:off x="4687888" y="3806825"/>
            <a:ext cx="1587" cy="323850"/>
          </a:xfrm>
          <a:prstGeom prst="rect">
            <a:avLst/>
          </a:prstGeom>
          <a:solidFill>
            <a:srgbClr val="A0A0A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6" name="Rectangle 5825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C9C9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7" name="Rectangle 5826"/>
          <p:cNvSpPr>
            <a:spLocks noChangeArrowheads="1"/>
          </p:cNvSpPr>
          <p:nvPr/>
        </p:nvSpPr>
        <p:spPr bwMode="auto">
          <a:xfrm>
            <a:off x="4689475" y="3806825"/>
            <a:ext cx="1588" cy="323850"/>
          </a:xfrm>
          <a:prstGeom prst="rect">
            <a:avLst/>
          </a:prstGeom>
          <a:solidFill>
            <a:srgbClr val="98989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8" name="Rectangle 5827"/>
          <p:cNvSpPr>
            <a:spLocks noChangeArrowheads="1"/>
          </p:cNvSpPr>
          <p:nvPr/>
        </p:nvSpPr>
        <p:spPr bwMode="auto">
          <a:xfrm>
            <a:off x="4691063" y="3806825"/>
            <a:ext cx="1587" cy="323850"/>
          </a:xfrm>
          <a:prstGeom prst="rect">
            <a:avLst/>
          </a:prstGeom>
          <a:solidFill>
            <a:srgbClr val="95959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19" name="Rectangle 5828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0" name="Rectangle 5829"/>
          <p:cNvSpPr>
            <a:spLocks noChangeArrowheads="1"/>
          </p:cNvSpPr>
          <p:nvPr/>
        </p:nvSpPr>
        <p:spPr bwMode="auto">
          <a:xfrm>
            <a:off x="4692650" y="3806825"/>
            <a:ext cx="1588" cy="323850"/>
          </a:xfrm>
          <a:prstGeom prst="rect">
            <a:avLst/>
          </a:prstGeom>
          <a:solidFill>
            <a:srgbClr val="8D8D8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1" name="Rectangle 5830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A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2" name="Rectangle 5831"/>
          <p:cNvSpPr>
            <a:spLocks noChangeArrowheads="1"/>
          </p:cNvSpPr>
          <p:nvPr/>
        </p:nvSpPr>
        <p:spPr bwMode="auto">
          <a:xfrm>
            <a:off x="4694238" y="3806825"/>
            <a:ext cx="1587" cy="323850"/>
          </a:xfrm>
          <a:prstGeom prst="rect">
            <a:avLst/>
          </a:prstGeom>
          <a:solidFill>
            <a:srgbClr val="86868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3" name="Rectangle 5832"/>
          <p:cNvSpPr>
            <a:spLocks noChangeArrowheads="1"/>
          </p:cNvSpPr>
          <p:nvPr/>
        </p:nvSpPr>
        <p:spPr bwMode="auto">
          <a:xfrm>
            <a:off x="4695825" y="3806825"/>
            <a:ext cx="1588" cy="323850"/>
          </a:xfrm>
          <a:prstGeom prst="rect">
            <a:avLst/>
          </a:prstGeom>
          <a:solidFill>
            <a:srgbClr val="82828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4" name="Rectangle 5833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5" name="Rectangle 5834"/>
          <p:cNvSpPr>
            <a:spLocks noChangeArrowheads="1"/>
          </p:cNvSpPr>
          <p:nvPr/>
        </p:nvSpPr>
        <p:spPr bwMode="auto">
          <a:xfrm>
            <a:off x="4697413" y="3806825"/>
            <a:ext cx="1587" cy="323850"/>
          </a:xfrm>
          <a:prstGeom prst="rect">
            <a:avLst/>
          </a:prstGeom>
          <a:solidFill>
            <a:srgbClr val="7B7B7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6" name="Rectangle 5835"/>
          <p:cNvSpPr>
            <a:spLocks noChangeArrowheads="1"/>
          </p:cNvSpPr>
          <p:nvPr/>
        </p:nvSpPr>
        <p:spPr bwMode="auto">
          <a:xfrm>
            <a:off x="4699000" y="3806825"/>
            <a:ext cx="1588" cy="323850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7" name="Rectangle 5836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3737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8" name="Rectangle 5837"/>
          <p:cNvSpPr>
            <a:spLocks noChangeArrowheads="1"/>
          </p:cNvSpPr>
          <p:nvPr/>
        </p:nvSpPr>
        <p:spPr bwMode="auto">
          <a:xfrm>
            <a:off x="4700588" y="3806825"/>
            <a:ext cx="1587" cy="323850"/>
          </a:xfrm>
          <a:prstGeom prst="rect">
            <a:avLst/>
          </a:prstGeom>
          <a:solidFill>
            <a:srgbClr val="70707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29" name="Rectangle 5838"/>
          <p:cNvSpPr>
            <a:spLocks noChangeArrowheads="1"/>
          </p:cNvSpPr>
          <p:nvPr/>
        </p:nvSpPr>
        <p:spPr bwMode="auto">
          <a:xfrm>
            <a:off x="4702175" y="3806825"/>
            <a:ext cx="1588" cy="323850"/>
          </a:xfrm>
          <a:prstGeom prst="rect">
            <a:avLst/>
          </a:prstGeom>
          <a:solidFill>
            <a:srgbClr val="6C6C6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0" name="Rectangle 5839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1" name="Rectangle 5840"/>
          <p:cNvSpPr>
            <a:spLocks noChangeArrowheads="1"/>
          </p:cNvSpPr>
          <p:nvPr/>
        </p:nvSpPr>
        <p:spPr bwMode="auto">
          <a:xfrm>
            <a:off x="4703763" y="3806825"/>
            <a:ext cx="1587" cy="323850"/>
          </a:xfrm>
          <a:prstGeom prst="rect">
            <a:avLst/>
          </a:prstGeom>
          <a:solidFill>
            <a:srgbClr val="65656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2" name="Rectangle 5841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61616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3" name="Rectangle 5842"/>
          <p:cNvSpPr>
            <a:spLocks noChangeArrowheads="1"/>
          </p:cNvSpPr>
          <p:nvPr/>
        </p:nvSpPr>
        <p:spPr bwMode="auto">
          <a:xfrm>
            <a:off x="4705350" y="3806825"/>
            <a:ext cx="1588" cy="323850"/>
          </a:xfrm>
          <a:prstGeom prst="rect">
            <a:avLst/>
          </a:pr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4" name="Rectangle 5843"/>
          <p:cNvSpPr>
            <a:spLocks noChangeArrowheads="1"/>
          </p:cNvSpPr>
          <p:nvPr/>
        </p:nvSpPr>
        <p:spPr bwMode="auto">
          <a:xfrm>
            <a:off x="4706938" y="3806825"/>
            <a:ext cx="1587" cy="323850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5" name="Rectangle 5844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5555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6" name="Rectangle 5845"/>
          <p:cNvSpPr>
            <a:spLocks noChangeArrowheads="1"/>
          </p:cNvSpPr>
          <p:nvPr/>
        </p:nvSpPr>
        <p:spPr bwMode="auto">
          <a:xfrm>
            <a:off x="4708525" y="3806825"/>
            <a:ext cx="1588" cy="323850"/>
          </a:xfrm>
          <a:prstGeom prst="rect">
            <a:avLst/>
          </a:pr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7" name="Rectangle 5846"/>
          <p:cNvSpPr>
            <a:spLocks noChangeArrowheads="1"/>
          </p:cNvSpPr>
          <p:nvPr/>
        </p:nvSpPr>
        <p:spPr bwMode="auto">
          <a:xfrm>
            <a:off x="4710113" y="3806825"/>
            <a:ext cx="1587" cy="323850"/>
          </a:xfrm>
          <a:prstGeom prst="rect">
            <a:avLst/>
          </a:prstGeom>
          <a:solidFill>
            <a:srgbClr val="4E4E4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8" name="Rectangle 5847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A4A4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39" name="Rectangle 5848"/>
          <p:cNvSpPr>
            <a:spLocks noChangeArrowheads="1"/>
          </p:cNvSpPr>
          <p:nvPr/>
        </p:nvSpPr>
        <p:spPr bwMode="auto">
          <a:xfrm>
            <a:off x="4711700" y="3806825"/>
            <a:ext cx="1588" cy="323850"/>
          </a:xfrm>
          <a:prstGeom prst="rect">
            <a:avLst/>
          </a:prstGeom>
          <a:solidFill>
            <a:srgbClr val="46464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0" name="Rectangle 5849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43434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1" name="Rectangle 5850"/>
          <p:cNvSpPr>
            <a:spLocks noChangeArrowheads="1"/>
          </p:cNvSpPr>
          <p:nvPr/>
        </p:nvSpPr>
        <p:spPr bwMode="auto">
          <a:xfrm>
            <a:off x="4713288" y="3806825"/>
            <a:ext cx="1587" cy="323850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2" name="Rectangle 5851"/>
          <p:cNvSpPr>
            <a:spLocks noChangeArrowheads="1"/>
          </p:cNvSpPr>
          <p:nvPr/>
        </p:nvSpPr>
        <p:spPr bwMode="auto">
          <a:xfrm>
            <a:off x="4714875" y="3806825"/>
            <a:ext cx="1588" cy="323850"/>
          </a:xfrm>
          <a:prstGeom prst="rect">
            <a:avLst/>
          </a:prstGeom>
          <a:solidFill>
            <a:srgbClr val="3B3B3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3" name="Rectangle 5852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8383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4" name="Rectangle 5853"/>
          <p:cNvSpPr>
            <a:spLocks noChangeArrowheads="1"/>
          </p:cNvSpPr>
          <p:nvPr/>
        </p:nvSpPr>
        <p:spPr bwMode="auto">
          <a:xfrm>
            <a:off x="4716463" y="3806825"/>
            <a:ext cx="1587" cy="323850"/>
          </a:xfrm>
          <a:prstGeom prst="rect">
            <a:avLst/>
          </a:prstGeom>
          <a:solidFill>
            <a:srgbClr val="3434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5" name="Rectangle 5854"/>
          <p:cNvSpPr>
            <a:spLocks noChangeArrowheads="1"/>
          </p:cNvSpPr>
          <p:nvPr/>
        </p:nvSpPr>
        <p:spPr bwMode="auto">
          <a:xfrm>
            <a:off x="4718050" y="3806825"/>
            <a:ext cx="1588" cy="32385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6" name="Rectangle 5855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D2D2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7" name="Rectangle 5856"/>
          <p:cNvSpPr>
            <a:spLocks noChangeArrowheads="1"/>
          </p:cNvSpPr>
          <p:nvPr/>
        </p:nvSpPr>
        <p:spPr bwMode="auto">
          <a:xfrm>
            <a:off x="4719638" y="3806825"/>
            <a:ext cx="1587" cy="323850"/>
          </a:xfrm>
          <a:prstGeom prst="rect">
            <a:avLst/>
          </a:pr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8" name="Rectangle 5857"/>
          <p:cNvSpPr>
            <a:spLocks noChangeArrowheads="1"/>
          </p:cNvSpPr>
          <p:nvPr/>
        </p:nvSpPr>
        <p:spPr bwMode="auto">
          <a:xfrm>
            <a:off x="4721225" y="3806825"/>
            <a:ext cx="1588" cy="323850"/>
          </a:xfrm>
          <a:prstGeom prst="rect">
            <a:avLst/>
          </a:prstGeom>
          <a:solidFill>
            <a:srgbClr val="25252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49" name="Rectangle 5858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21212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0" name="Rectangle 5859"/>
          <p:cNvSpPr>
            <a:spLocks noChangeArrowheads="1"/>
          </p:cNvSpPr>
          <p:nvPr/>
        </p:nvSpPr>
        <p:spPr bwMode="auto">
          <a:xfrm>
            <a:off x="4722813" y="3806825"/>
            <a:ext cx="1587" cy="323850"/>
          </a:xfrm>
          <a:prstGeom prst="rect">
            <a:avLst/>
          </a:prstGeom>
          <a:solidFill>
            <a:srgbClr val="1E1E1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1" name="Rectangle 5860"/>
          <p:cNvSpPr>
            <a:spLocks noChangeArrowheads="1"/>
          </p:cNvSpPr>
          <p:nvPr/>
        </p:nvSpPr>
        <p:spPr bwMode="auto">
          <a:xfrm>
            <a:off x="4724400" y="3806825"/>
            <a:ext cx="19050" cy="330200"/>
          </a:xfrm>
          <a:prstGeom prst="rect">
            <a:avLst/>
          </a:prstGeom>
          <a:solidFill>
            <a:srgbClr val="1A1A1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2" name="Rectangle 5861"/>
          <p:cNvSpPr>
            <a:spLocks noChangeArrowheads="1"/>
          </p:cNvSpPr>
          <p:nvPr/>
        </p:nvSpPr>
        <p:spPr bwMode="auto">
          <a:xfrm>
            <a:off x="4537075" y="3952875"/>
            <a:ext cx="85725" cy="1270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3" name="Freeform 5862"/>
          <p:cNvSpPr>
            <a:spLocks/>
          </p:cNvSpPr>
          <p:nvPr/>
        </p:nvSpPr>
        <p:spPr bwMode="auto">
          <a:xfrm>
            <a:off x="4537075" y="3930650"/>
            <a:ext cx="107950" cy="22225"/>
          </a:xfrm>
          <a:custGeom>
            <a:avLst/>
            <a:gdLst>
              <a:gd name="T0" fmla="*/ 0 w 136"/>
              <a:gd name="T1" fmla="*/ 2147483647 h 27"/>
              <a:gd name="T2" fmla="*/ 2147483647 w 136"/>
              <a:gd name="T3" fmla="*/ 0 h 27"/>
              <a:gd name="T4" fmla="*/ 2147483647 w 136"/>
              <a:gd name="T5" fmla="*/ 0 h 27"/>
              <a:gd name="T6" fmla="*/ 2147483647 w 136"/>
              <a:gd name="T7" fmla="*/ 2147483647 h 27"/>
              <a:gd name="T8" fmla="*/ 0 w 136"/>
              <a:gd name="T9" fmla="*/ 2147483647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6"/>
              <a:gd name="T16" fmla="*/ 0 h 27"/>
              <a:gd name="T17" fmla="*/ 136 w 136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6" h="27">
                <a:moveTo>
                  <a:pt x="0" y="27"/>
                </a:moveTo>
                <a:lnTo>
                  <a:pt x="27" y="0"/>
                </a:lnTo>
                <a:lnTo>
                  <a:pt x="136" y="0"/>
                </a:lnTo>
                <a:lnTo>
                  <a:pt x="108" y="27"/>
                </a:lnTo>
                <a:lnTo>
                  <a:pt x="0" y="27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4" name="Freeform 5863"/>
          <p:cNvSpPr>
            <a:spLocks/>
          </p:cNvSpPr>
          <p:nvPr/>
        </p:nvSpPr>
        <p:spPr bwMode="auto">
          <a:xfrm>
            <a:off x="4622800" y="3930650"/>
            <a:ext cx="22225" cy="149225"/>
          </a:xfrm>
          <a:custGeom>
            <a:avLst/>
            <a:gdLst>
              <a:gd name="T0" fmla="*/ 0 w 28"/>
              <a:gd name="T1" fmla="*/ 2147483647 h 188"/>
              <a:gd name="T2" fmla="*/ 0 w 28"/>
              <a:gd name="T3" fmla="*/ 2147483647 h 188"/>
              <a:gd name="T4" fmla="*/ 2147483647 w 28"/>
              <a:gd name="T5" fmla="*/ 2147483647 h 188"/>
              <a:gd name="T6" fmla="*/ 2147483647 w 28"/>
              <a:gd name="T7" fmla="*/ 0 h 188"/>
              <a:gd name="T8" fmla="*/ 0 w 28"/>
              <a:gd name="T9" fmla="*/ 2147483647 h 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88"/>
              <a:gd name="T17" fmla="*/ 28 w 28"/>
              <a:gd name="T18" fmla="*/ 188 h 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88">
                <a:moveTo>
                  <a:pt x="0" y="27"/>
                </a:moveTo>
                <a:lnTo>
                  <a:pt x="0" y="188"/>
                </a:lnTo>
                <a:lnTo>
                  <a:pt x="28" y="160"/>
                </a:lnTo>
                <a:lnTo>
                  <a:pt x="28" y="0"/>
                </a:lnTo>
                <a:lnTo>
                  <a:pt x="0" y="27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5" name="Freeform 5864"/>
          <p:cNvSpPr>
            <a:spLocks/>
          </p:cNvSpPr>
          <p:nvPr/>
        </p:nvSpPr>
        <p:spPr bwMode="auto">
          <a:xfrm>
            <a:off x="4641850" y="3736975"/>
            <a:ext cx="101600" cy="69850"/>
          </a:xfrm>
          <a:custGeom>
            <a:avLst/>
            <a:gdLst>
              <a:gd name="T0" fmla="*/ 0 w 129"/>
              <a:gd name="T1" fmla="*/ 2147483647 h 88"/>
              <a:gd name="T2" fmla="*/ 2147483647 w 129"/>
              <a:gd name="T3" fmla="*/ 0 h 88"/>
              <a:gd name="T4" fmla="*/ 2147483647 w 129"/>
              <a:gd name="T5" fmla="*/ 2147483647 h 88"/>
              <a:gd name="T6" fmla="*/ 0 w 129"/>
              <a:gd name="T7" fmla="*/ 2147483647 h 88"/>
              <a:gd name="T8" fmla="*/ 0 w 129"/>
              <a:gd name="T9" fmla="*/ 2147483647 h 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"/>
              <a:gd name="T16" fmla="*/ 0 h 88"/>
              <a:gd name="T17" fmla="*/ 129 w 129"/>
              <a:gd name="T18" fmla="*/ 88 h 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" h="88">
                <a:moveTo>
                  <a:pt x="0" y="88"/>
                </a:moveTo>
                <a:lnTo>
                  <a:pt x="64" y="0"/>
                </a:lnTo>
                <a:lnTo>
                  <a:pt x="129" y="88"/>
                </a:lnTo>
                <a:lnTo>
                  <a:pt x="0" y="8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56" name="Picture 5865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3735388"/>
            <a:ext cx="103187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57" name="Freeform 5866"/>
          <p:cNvSpPr>
            <a:spLocks/>
          </p:cNvSpPr>
          <p:nvPr/>
        </p:nvSpPr>
        <p:spPr bwMode="auto">
          <a:xfrm>
            <a:off x="4692650" y="3735388"/>
            <a:ext cx="50800" cy="71437"/>
          </a:xfrm>
          <a:custGeom>
            <a:avLst/>
            <a:gdLst>
              <a:gd name="T0" fmla="*/ 2147483647 w 64"/>
              <a:gd name="T1" fmla="*/ 2147483647 h 88"/>
              <a:gd name="T2" fmla="*/ 0 w 64"/>
              <a:gd name="T3" fmla="*/ 0 h 88"/>
              <a:gd name="T4" fmla="*/ 2147483647 w 64"/>
              <a:gd name="T5" fmla="*/ 2147483647 h 88"/>
              <a:gd name="T6" fmla="*/ 2147483647 w 64"/>
              <a:gd name="T7" fmla="*/ 2147483647 h 88"/>
              <a:gd name="T8" fmla="*/ 0 60000 65536"/>
              <a:gd name="T9" fmla="*/ 0 60000 65536"/>
              <a:gd name="T10" fmla="*/ 0 60000 65536"/>
              <a:gd name="T11" fmla="*/ 0 60000 65536"/>
              <a:gd name="T12" fmla="*/ 0 w 64"/>
              <a:gd name="T13" fmla="*/ 0 h 88"/>
              <a:gd name="T14" fmla="*/ 64 w 64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" h="88">
                <a:moveTo>
                  <a:pt x="40" y="88"/>
                </a:moveTo>
                <a:lnTo>
                  <a:pt x="0" y="0"/>
                </a:lnTo>
                <a:lnTo>
                  <a:pt x="64" y="88"/>
                </a:lnTo>
                <a:lnTo>
                  <a:pt x="40" y="88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8" name="Rectangle 5867"/>
          <p:cNvSpPr>
            <a:spLocks noChangeArrowheads="1"/>
          </p:cNvSpPr>
          <p:nvPr/>
        </p:nvSpPr>
        <p:spPr bwMode="auto">
          <a:xfrm>
            <a:off x="4506913" y="3863975"/>
            <a:ext cx="84137" cy="307975"/>
          </a:xfrm>
          <a:prstGeom prst="rect">
            <a:avLst/>
          </a:prstGeom>
          <a:blipFill dpi="0" rotWithShape="0">
            <a:blip r:embed="rId7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59" name="Freeform 5868"/>
          <p:cNvSpPr>
            <a:spLocks/>
          </p:cNvSpPr>
          <p:nvPr/>
        </p:nvSpPr>
        <p:spPr bwMode="auto">
          <a:xfrm>
            <a:off x="4591050" y="3851275"/>
            <a:ext cx="12700" cy="320675"/>
          </a:xfrm>
          <a:custGeom>
            <a:avLst/>
            <a:gdLst>
              <a:gd name="T0" fmla="*/ 0 w 16"/>
              <a:gd name="T1" fmla="*/ 2147483647 h 404"/>
              <a:gd name="T2" fmla="*/ 2147483647 w 16"/>
              <a:gd name="T3" fmla="*/ 0 h 404"/>
              <a:gd name="T4" fmla="*/ 2147483647 w 16"/>
              <a:gd name="T5" fmla="*/ 2147483647 h 404"/>
              <a:gd name="T6" fmla="*/ 0 w 16"/>
              <a:gd name="T7" fmla="*/ 2147483647 h 404"/>
              <a:gd name="T8" fmla="*/ 0 w 16"/>
              <a:gd name="T9" fmla="*/ 2147483647 h 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404"/>
              <a:gd name="T17" fmla="*/ 16 w 16"/>
              <a:gd name="T18" fmla="*/ 404 h 4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404">
                <a:moveTo>
                  <a:pt x="0" y="15"/>
                </a:moveTo>
                <a:lnTo>
                  <a:pt x="16" y="0"/>
                </a:lnTo>
                <a:lnTo>
                  <a:pt x="16" y="389"/>
                </a:lnTo>
                <a:lnTo>
                  <a:pt x="0" y="404"/>
                </a:lnTo>
                <a:lnTo>
                  <a:pt x="0" y="15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0" name="Freeform 5869"/>
          <p:cNvSpPr>
            <a:spLocks/>
          </p:cNvSpPr>
          <p:nvPr/>
        </p:nvSpPr>
        <p:spPr bwMode="auto">
          <a:xfrm>
            <a:off x="4506913" y="3851275"/>
            <a:ext cx="96837" cy="12700"/>
          </a:xfrm>
          <a:custGeom>
            <a:avLst/>
            <a:gdLst>
              <a:gd name="T0" fmla="*/ 2147483647 w 121"/>
              <a:gd name="T1" fmla="*/ 0 h 15"/>
              <a:gd name="T2" fmla="*/ 2147483647 w 121"/>
              <a:gd name="T3" fmla="*/ 0 h 15"/>
              <a:gd name="T4" fmla="*/ 0 w 121"/>
              <a:gd name="T5" fmla="*/ 2147483647 h 15"/>
              <a:gd name="T6" fmla="*/ 2147483647 w 121"/>
              <a:gd name="T7" fmla="*/ 2147483647 h 15"/>
              <a:gd name="T8" fmla="*/ 2147483647 w 121"/>
              <a:gd name="T9" fmla="*/ 0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"/>
              <a:gd name="T16" fmla="*/ 0 h 15"/>
              <a:gd name="T17" fmla="*/ 121 w 121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" h="15">
                <a:moveTo>
                  <a:pt x="121" y="0"/>
                </a:moveTo>
                <a:lnTo>
                  <a:pt x="16" y="0"/>
                </a:lnTo>
                <a:lnTo>
                  <a:pt x="0" y="15"/>
                </a:lnTo>
                <a:lnTo>
                  <a:pt x="105" y="15"/>
                </a:lnTo>
                <a:lnTo>
                  <a:pt x="121" y="0"/>
                </a:lnTo>
                <a:close/>
              </a:path>
            </a:pathLst>
          </a:custGeom>
          <a:solidFill>
            <a:srgbClr val="8A8A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1" name="Rectangle 5870"/>
          <p:cNvSpPr>
            <a:spLocks noChangeArrowheads="1"/>
          </p:cNvSpPr>
          <p:nvPr/>
        </p:nvSpPr>
        <p:spPr bwMode="auto">
          <a:xfrm>
            <a:off x="4594225" y="4044950"/>
            <a:ext cx="82550" cy="1301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2" name="Freeform 5871"/>
          <p:cNvSpPr>
            <a:spLocks/>
          </p:cNvSpPr>
          <p:nvPr/>
        </p:nvSpPr>
        <p:spPr bwMode="auto">
          <a:xfrm>
            <a:off x="4594225" y="4013200"/>
            <a:ext cx="114300" cy="31750"/>
          </a:xfrm>
          <a:custGeom>
            <a:avLst/>
            <a:gdLst>
              <a:gd name="T0" fmla="*/ 0 w 143"/>
              <a:gd name="T1" fmla="*/ 2147483647 h 40"/>
              <a:gd name="T2" fmla="*/ 2147483647 w 143"/>
              <a:gd name="T3" fmla="*/ 0 h 40"/>
              <a:gd name="T4" fmla="*/ 2147483647 w 143"/>
              <a:gd name="T5" fmla="*/ 0 h 40"/>
              <a:gd name="T6" fmla="*/ 2147483647 w 143"/>
              <a:gd name="T7" fmla="*/ 2147483647 h 40"/>
              <a:gd name="T8" fmla="*/ 0 w 143"/>
              <a:gd name="T9" fmla="*/ 2147483647 h 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3"/>
              <a:gd name="T16" fmla="*/ 0 h 40"/>
              <a:gd name="T17" fmla="*/ 143 w 143"/>
              <a:gd name="T18" fmla="*/ 40 h 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3" h="40">
                <a:moveTo>
                  <a:pt x="0" y="40"/>
                </a:moveTo>
                <a:lnTo>
                  <a:pt x="40" y="0"/>
                </a:lnTo>
                <a:lnTo>
                  <a:pt x="143" y="0"/>
                </a:lnTo>
                <a:lnTo>
                  <a:pt x="104" y="40"/>
                </a:lnTo>
                <a:lnTo>
                  <a:pt x="0" y="4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3" name="Freeform 5872"/>
          <p:cNvSpPr>
            <a:spLocks/>
          </p:cNvSpPr>
          <p:nvPr/>
        </p:nvSpPr>
        <p:spPr bwMode="auto">
          <a:xfrm>
            <a:off x="4676775" y="4013200"/>
            <a:ext cx="31750" cy="158750"/>
          </a:xfrm>
          <a:custGeom>
            <a:avLst/>
            <a:gdLst>
              <a:gd name="T0" fmla="*/ 0 w 39"/>
              <a:gd name="T1" fmla="*/ 2147483647 h 200"/>
              <a:gd name="T2" fmla="*/ 0 w 39"/>
              <a:gd name="T3" fmla="*/ 2147483647 h 200"/>
              <a:gd name="T4" fmla="*/ 2147483647 w 39"/>
              <a:gd name="T5" fmla="*/ 2147483647 h 200"/>
              <a:gd name="T6" fmla="*/ 2147483647 w 39"/>
              <a:gd name="T7" fmla="*/ 0 h 200"/>
              <a:gd name="T8" fmla="*/ 0 w 39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00"/>
              <a:gd name="T17" fmla="*/ 39 w 39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00">
                <a:moveTo>
                  <a:pt x="0" y="40"/>
                </a:moveTo>
                <a:lnTo>
                  <a:pt x="0" y="200"/>
                </a:lnTo>
                <a:lnTo>
                  <a:pt x="39" y="161"/>
                </a:lnTo>
                <a:lnTo>
                  <a:pt x="39" y="0"/>
                </a:lnTo>
                <a:lnTo>
                  <a:pt x="0" y="40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4" name="Freeform 5873"/>
          <p:cNvSpPr>
            <a:spLocks/>
          </p:cNvSpPr>
          <p:nvPr/>
        </p:nvSpPr>
        <p:spPr bwMode="auto">
          <a:xfrm>
            <a:off x="4605338" y="3992563"/>
            <a:ext cx="90487" cy="49212"/>
          </a:xfrm>
          <a:custGeom>
            <a:avLst/>
            <a:gdLst>
              <a:gd name="T0" fmla="*/ 2147483647 w 115"/>
              <a:gd name="T1" fmla="*/ 2147483647 h 62"/>
              <a:gd name="T2" fmla="*/ 2147483647 w 115"/>
              <a:gd name="T3" fmla="*/ 2147483647 h 62"/>
              <a:gd name="T4" fmla="*/ 2147483647 w 115"/>
              <a:gd name="T5" fmla="*/ 2147483647 h 62"/>
              <a:gd name="T6" fmla="*/ 2147483647 w 115"/>
              <a:gd name="T7" fmla="*/ 2147483647 h 62"/>
              <a:gd name="T8" fmla="*/ 2147483647 w 115"/>
              <a:gd name="T9" fmla="*/ 2147483647 h 62"/>
              <a:gd name="T10" fmla="*/ 2147483647 w 115"/>
              <a:gd name="T11" fmla="*/ 2147483647 h 62"/>
              <a:gd name="T12" fmla="*/ 2147483647 w 115"/>
              <a:gd name="T13" fmla="*/ 2147483647 h 62"/>
              <a:gd name="T14" fmla="*/ 2147483647 w 115"/>
              <a:gd name="T15" fmla="*/ 2147483647 h 62"/>
              <a:gd name="T16" fmla="*/ 2147483647 w 115"/>
              <a:gd name="T17" fmla="*/ 2147483647 h 62"/>
              <a:gd name="T18" fmla="*/ 2147483647 w 115"/>
              <a:gd name="T19" fmla="*/ 2147483647 h 62"/>
              <a:gd name="T20" fmla="*/ 2147483647 w 115"/>
              <a:gd name="T21" fmla="*/ 2147483647 h 62"/>
              <a:gd name="T22" fmla="*/ 2147483647 w 115"/>
              <a:gd name="T23" fmla="*/ 2147483647 h 62"/>
              <a:gd name="T24" fmla="*/ 2147483647 w 115"/>
              <a:gd name="T25" fmla="*/ 0 h 62"/>
              <a:gd name="T26" fmla="*/ 2147483647 w 115"/>
              <a:gd name="T27" fmla="*/ 0 h 62"/>
              <a:gd name="T28" fmla="*/ 2147483647 w 115"/>
              <a:gd name="T29" fmla="*/ 2147483647 h 62"/>
              <a:gd name="T30" fmla="*/ 2147483647 w 115"/>
              <a:gd name="T31" fmla="*/ 2147483647 h 62"/>
              <a:gd name="T32" fmla="*/ 2147483647 w 115"/>
              <a:gd name="T33" fmla="*/ 2147483647 h 62"/>
              <a:gd name="T34" fmla="*/ 2147483647 w 115"/>
              <a:gd name="T35" fmla="*/ 2147483647 h 62"/>
              <a:gd name="T36" fmla="*/ 2147483647 w 115"/>
              <a:gd name="T37" fmla="*/ 2147483647 h 62"/>
              <a:gd name="T38" fmla="*/ 2147483647 w 115"/>
              <a:gd name="T39" fmla="*/ 2147483647 h 62"/>
              <a:gd name="T40" fmla="*/ 2147483647 w 115"/>
              <a:gd name="T41" fmla="*/ 2147483647 h 62"/>
              <a:gd name="T42" fmla="*/ 2147483647 w 115"/>
              <a:gd name="T43" fmla="*/ 2147483647 h 62"/>
              <a:gd name="T44" fmla="*/ 2147483647 w 115"/>
              <a:gd name="T45" fmla="*/ 2147483647 h 62"/>
              <a:gd name="T46" fmla="*/ 2147483647 w 115"/>
              <a:gd name="T47" fmla="*/ 2147483647 h 62"/>
              <a:gd name="T48" fmla="*/ 0 w 115"/>
              <a:gd name="T49" fmla="*/ 2147483647 h 62"/>
              <a:gd name="T50" fmla="*/ 0 w 115"/>
              <a:gd name="T51" fmla="*/ 2147483647 h 62"/>
              <a:gd name="T52" fmla="*/ 2147483647 w 115"/>
              <a:gd name="T53" fmla="*/ 2147483647 h 62"/>
              <a:gd name="T54" fmla="*/ 2147483647 w 115"/>
              <a:gd name="T55" fmla="*/ 2147483647 h 62"/>
              <a:gd name="T56" fmla="*/ 2147483647 w 115"/>
              <a:gd name="T57" fmla="*/ 2147483647 h 62"/>
              <a:gd name="T58" fmla="*/ 2147483647 w 115"/>
              <a:gd name="T59" fmla="*/ 2147483647 h 62"/>
              <a:gd name="T60" fmla="*/ 2147483647 w 115"/>
              <a:gd name="T61" fmla="*/ 2147483647 h 62"/>
              <a:gd name="T62" fmla="*/ 2147483647 w 115"/>
              <a:gd name="T63" fmla="*/ 2147483647 h 62"/>
              <a:gd name="T64" fmla="*/ 2147483647 w 115"/>
              <a:gd name="T65" fmla="*/ 2147483647 h 62"/>
              <a:gd name="T66" fmla="*/ 2147483647 w 115"/>
              <a:gd name="T67" fmla="*/ 2147483647 h 62"/>
              <a:gd name="T68" fmla="*/ 2147483647 w 115"/>
              <a:gd name="T69" fmla="*/ 2147483647 h 62"/>
              <a:gd name="T70" fmla="*/ 2147483647 w 115"/>
              <a:gd name="T71" fmla="*/ 2147483647 h 62"/>
              <a:gd name="T72" fmla="*/ 2147483647 w 115"/>
              <a:gd name="T73" fmla="*/ 2147483647 h 62"/>
              <a:gd name="T74" fmla="*/ 2147483647 w 115"/>
              <a:gd name="T75" fmla="*/ 2147483647 h 62"/>
              <a:gd name="T76" fmla="*/ 2147483647 w 115"/>
              <a:gd name="T77" fmla="*/ 2147483647 h 62"/>
              <a:gd name="T78" fmla="*/ 2147483647 w 115"/>
              <a:gd name="T79" fmla="*/ 2147483647 h 62"/>
              <a:gd name="T80" fmla="*/ 2147483647 w 115"/>
              <a:gd name="T81" fmla="*/ 2147483647 h 62"/>
              <a:gd name="T82" fmla="*/ 2147483647 w 115"/>
              <a:gd name="T83" fmla="*/ 2147483647 h 6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"/>
              <a:gd name="T127" fmla="*/ 0 h 62"/>
              <a:gd name="T128" fmla="*/ 115 w 115"/>
              <a:gd name="T129" fmla="*/ 62 h 6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" h="62">
                <a:moveTo>
                  <a:pt x="115" y="40"/>
                </a:moveTo>
                <a:lnTo>
                  <a:pt x="113" y="34"/>
                </a:lnTo>
                <a:lnTo>
                  <a:pt x="110" y="29"/>
                </a:lnTo>
                <a:lnTo>
                  <a:pt x="106" y="24"/>
                </a:lnTo>
                <a:lnTo>
                  <a:pt x="103" y="20"/>
                </a:lnTo>
                <a:lnTo>
                  <a:pt x="99" y="15"/>
                </a:lnTo>
                <a:lnTo>
                  <a:pt x="94" y="11"/>
                </a:lnTo>
                <a:lnTo>
                  <a:pt x="90" y="9"/>
                </a:lnTo>
                <a:lnTo>
                  <a:pt x="85" y="6"/>
                </a:lnTo>
                <a:lnTo>
                  <a:pt x="79" y="4"/>
                </a:lnTo>
                <a:lnTo>
                  <a:pt x="74" y="2"/>
                </a:lnTo>
                <a:lnTo>
                  <a:pt x="69" y="1"/>
                </a:lnTo>
                <a:lnTo>
                  <a:pt x="62" y="0"/>
                </a:lnTo>
                <a:lnTo>
                  <a:pt x="57" y="0"/>
                </a:lnTo>
                <a:lnTo>
                  <a:pt x="51" y="1"/>
                </a:lnTo>
                <a:lnTo>
                  <a:pt x="46" y="2"/>
                </a:lnTo>
                <a:lnTo>
                  <a:pt x="40" y="4"/>
                </a:lnTo>
                <a:lnTo>
                  <a:pt x="32" y="8"/>
                </a:lnTo>
                <a:lnTo>
                  <a:pt x="24" y="13"/>
                </a:lnTo>
                <a:lnTo>
                  <a:pt x="18" y="19"/>
                </a:lnTo>
                <a:lnTo>
                  <a:pt x="12" y="25"/>
                </a:lnTo>
                <a:lnTo>
                  <a:pt x="8" y="33"/>
                </a:lnTo>
                <a:lnTo>
                  <a:pt x="4" y="42"/>
                </a:lnTo>
                <a:lnTo>
                  <a:pt x="2" y="50"/>
                </a:lnTo>
                <a:lnTo>
                  <a:pt x="0" y="54"/>
                </a:lnTo>
                <a:lnTo>
                  <a:pt x="0" y="59"/>
                </a:lnTo>
                <a:lnTo>
                  <a:pt x="9" y="61"/>
                </a:lnTo>
                <a:lnTo>
                  <a:pt x="17" y="62"/>
                </a:lnTo>
                <a:lnTo>
                  <a:pt x="26" y="62"/>
                </a:lnTo>
                <a:lnTo>
                  <a:pt x="34" y="62"/>
                </a:lnTo>
                <a:lnTo>
                  <a:pt x="42" y="62"/>
                </a:lnTo>
                <a:lnTo>
                  <a:pt x="51" y="62"/>
                </a:lnTo>
                <a:lnTo>
                  <a:pt x="58" y="62"/>
                </a:lnTo>
                <a:lnTo>
                  <a:pt x="66" y="61"/>
                </a:lnTo>
                <a:lnTo>
                  <a:pt x="74" y="59"/>
                </a:lnTo>
                <a:lnTo>
                  <a:pt x="80" y="57"/>
                </a:lnTo>
                <a:lnTo>
                  <a:pt x="87" y="55"/>
                </a:lnTo>
                <a:lnTo>
                  <a:pt x="94" y="53"/>
                </a:lnTo>
                <a:lnTo>
                  <a:pt x="100" y="50"/>
                </a:lnTo>
                <a:lnTo>
                  <a:pt x="105" y="48"/>
                </a:lnTo>
                <a:lnTo>
                  <a:pt x="110" y="44"/>
                </a:lnTo>
                <a:lnTo>
                  <a:pt x="115" y="4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8265" name="Picture 5874"/>
          <p:cNvPicPr>
            <a:picLocks noChangeAspect="1"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3992563"/>
            <a:ext cx="90488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66" name="Rectangle 5875"/>
          <p:cNvSpPr>
            <a:spLocks noChangeArrowheads="1"/>
          </p:cNvSpPr>
          <p:nvPr/>
        </p:nvSpPr>
        <p:spPr bwMode="auto">
          <a:xfrm>
            <a:off x="4445000" y="4073525"/>
            <a:ext cx="85725" cy="127000"/>
          </a:xfrm>
          <a:prstGeom prst="rect">
            <a:avLst/>
          </a:prstGeom>
          <a:solidFill>
            <a:srgbClr val="C663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7" name="Freeform 5876"/>
          <p:cNvSpPr>
            <a:spLocks/>
          </p:cNvSpPr>
          <p:nvPr/>
        </p:nvSpPr>
        <p:spPr bwMode="auto">
          <a:xfrm>
            <a:off x="4445000" y="4032250"/>
            <a:ext cx="127000" cy="41275"/>
          </a:xfrm>
          <a:custGeom>
            <a:avLst/>
            <a:gdLst>
              <a:gd name="T0" fmla="*/ 0 w 161"/>
              <a:gd name="T1" fmla="*/ 2147483647 h 52"/>
              <a:gd name="T2" fmla="*/ 2147483647 w 161"/>
              <a:gd name="T3" fmla="*/ 0 h 52"/>
              <a:gd name="T4" fmla="*/ 2147483647 w 161"/>
              <a:gd name="T5" fmla="*/ 0 h 52"/>
              <a:gd name="T6" fmla="*/ 2147483647 w 161"/>
              <a:gd name="T7" fmla="*/ 2147483647 h 52"/>
              <a:gd name="T8" fmla="*/ 0 w 161"/>
              <a:gd name="T9" fmla="*/ 2147483647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"/>
              <a:gd name="T16" fmla="*/ 0 h 52"/>
              <a:gd name="T17" fmla="*/ 161 w 161"/>
              <a:gd name="T18" fmla="*/ 52 h 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" h="52">
                <a:moveTo>
                  <a:pt x="0" y="52"/>
                </a:moveTo>
                <a:lnTo>
                  <a:pt x="52" y="0"/>
                </a:lnTo>
                <a:lnTo>
                  <a:pt x="161" y="0"/>
                </a:lnTo>
                <a:lnTo>
                  <a:pt x="109" y="52"/>
                </a:lnTo>
                <a:lnTo>
                  <a:pt x="0" y="52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8" name="Freeform 5877"/>
          <p:cNvSpPr>
            <a:spLocks/>
          </p:cNvSpPr>
          <p:nvPr/>
        </p:nvSpPr>
        <p:spPr bwMode="auto">
          <a:xfrm>
            <a:off x="4530725" y="4032250"/>
            <a:ext cx="41275" cy="168275"/>
          </a:xfrm>
          <a:custGeom>
            <a:avLst/>
            <a:gdLst>
              <a:gd name="T0" fmla="*/ 0 w 52"/>
              <a:gd name="T1" fmla="*/ 2147483647 h 212"/>
              <a:gd name="T2" fmla="*/ 0 w 52"/>
              <a:gd name="T3" fmla="*/ 2147483647 h 212"/>
              <a:gd name="T4" fmla="*/ 2147483647 w 52"/>
              <a:gd name="T5" fmla="*/ 2147483647 h 212"/>
              <a:gd name="T6" fmla="*/ 2147483647 w 52"/>
              <a:gd name="T7" fmla="*/ 0 h 212"/>
              <a:gd name="T8" fmla="*/ 0 w 52"/>
              <a:gd name="T9" fmla="*/ 2147483647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212"/>
              <a:gd name="T17" fmla="*/ 52 w 52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212">
                <a:moveTo>
                  <a:pt x="0" y="52"/>
                </a:moveTo>
                <a:lnTo>
                  <a:pt x="0" y="212"/>
                </a:lnTo>
                <a:lnTo>
                  <a:pt x="52" y="161"/>
                </a:lnTo>
                <a:lnTo>
                  <a:pt x="52" y="0"/>
                </a:lnTo>
                <a:lnTo>
                  <a:pt x="0" y="5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69" name="Rectangle 5878"/>
          <p:cNvSpPr>
            <a:spLocks noChangeArrowheads="1"/>
          </p:cNvSpPr>
          <p:nvPr/>
        </p:nvSpPr>
        <p:spPr bwMode="auto">
          <a:xfrm>
            <a:off x="4664075" y="4124325"/>
            <a:ext cx="79375" cy="920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0" name="Freeform 5879"/>
          <p:cNvSpPr>
            <a:spLocks/>
          </p:cNvSpPr>
          <p:nvPr/>
        </p:nvSpPr>
        <p:spPr bwMode="auto">
          <a:xfrm>
            <a:off x="4664075" y="4105275"/>
            <a:ext cx="98425" cy="19050"/>
          </a:xfrm>
          <a:custGeom>
            <a:avLst/>
            <a:gdLst>
              <a:gd name="T0" fmla="*/ 0 w 124"/>
              <a:gd name="T1" fmla="*/ 2147483647 h 24"/>
              <a:gd name="T2" fmla="*/ 2147483647 w 124"/>
              <a:gd name="T3" fmla="*/ 0 h 24"/>
              <a:gd name="T4" fmla="*/ 2147483647 w 124"/>
              <a:gd name="T5" fmla="*/ 0 h 24"/>
              <a:gd name="T6" fmla="*/ 2147483647 w 124"/>
              <a:gd name="T7" fmla="*/ 2147483647 h 24"/>
              <a:gd name="T8" fmla="*/ 0 w 124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"/>
              <a:gd name="T16" fmla="*/ 0 h 24"/>
              <a:gd name="T17" fmla="*/ 124 w 12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" h="24">
                <a:moveTo>
                  <a:pt x="0" y="24"/>
                </a:moveTo>
                <a:lnTo>
                  <a:pt x="24" y="0"/>
                </a:lnTo>
                <a:lnTo>
                  <a:pt x="124" y="0"/>
                </a:lnTo>
                <a:lnTo>
                  <a:pt x="10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1" name="Freeform 5880"/>
          <p:cNvSpPr>
            <a:spLocks/>
          </p:cNvSpPr>
          <p:nvPr/>
        </p:nvSpPr>
        <p:spPr bwMode="auto">
          <a:xfrm>
            <a:off x="4743450" y="4105275"/>
            <a:ext cx="19050" cy="111125"/>
          </a:xfrm>
          <a:custGeom>
            <a:avLst/>
            <a:gdLst>
              <a:gd name="T0" fmla="*/ 0 w 24"/>
              <a:gd name="T1" fmla="*/ 2147483647 h 140"/>
              <a:gd name="T2" fmla="*/ 0 w 24"/>
              <a:gd name="T3" fmla="*/ 2147483647 h 140"/>
              <a:gd name="T4" fmla="*/ 2147483647 w 24"/>
              <a:gd name="T5" fmla="*/ 2147483647 h 140"/>
              <a:gd name="T6" fmla="*/ 2147483647 w 24"/>
              <a:gd name="T7" fmla="*/ 0 h 140"/>
              <a:gd name="T8" fmla="*/ 0 w 24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"/>
              <a:gd name="T16" fmla="*/ 0 h 140"/>
              <a:gd name="T17" fmla="*/ 24 w 24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" h="140">
                <a:moveTo>
                  <a:pt x="0" y="24"/>
                </a:moveTo>
                <a:lnTo>
                  <a:pt x="0" y="140"/>
                </a:lnTo>
                <a:lnTo>
                  <a:pt x="24" y="116"/>
                </a:lnTo>
                <a:lnTo>
                  <a:pt x="24" y="0"/>
                </a:lnTo>
                <a:lnTo>
                  <a:pt x="0" y="24"/>
                </a:lnTo>
                <a:close/>
              </a:path>
            </a:pathLst>
          </a:custGeom>
          <a:solidFill>
            <a:srgbClr val="9A9A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2" name="Line 5881"/>
          <p:cNvSpPr>
            <a:spLocks noChangeShapeType="1"/>
          </p:cNvSpPr>
          <p:nvPr/>
        </p:nvSpPr>
        <p:spPr bwMode="auto">
          <a:xfrm flipV="1">
            <a:off x="4540250" y="3821113"/>
            <a:ext cx="1588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3" name="Line 5882"/>
          <p:cNvSpPr>
            <a:spLocks noChangeShapeType="1"/>
          </p:cNvSpPr>
          <p:nvPr/>
        </p:nvSpPr>
        <p:spPr bwMode="auto">
          <a:xfrm flipV="1">
            <a:off x="4573588" y="3821113"/>
            <a:ext cx="1587" cy="381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4" name="Freeform 5883"/>
          <p:cNvSpPr>
            <a:spLocks/>
          </p:cNvSpPr>
          <p:nvPr/>
        </p:nvSpPr>
        <p:spPr bwMode="auto">
          <a:xfrm>
            <a:off x="4532313" y="3803650"/>
            <a:ext cx="15875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2" y="6"/>
                </a:lnTo>
                <a:lnTo>
                  <a:pt x="2" y="5"/>
                </a:lnTo>
                <a:lnTo>
                  <a:pt x="4" y="3"/>
                </a:lnTo>
                <a:lnTo>
                  <a:pt x="5" y="1"/>
                </a:lnTo>
                <a:lnTo>
                  <a:pt x="7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7" y="20"/>
                </a:lnTo>
                <a:lnTo>
                  <a:pt x="5" y="19"/>
                </a:lnTo>
                <a:lnTo>
                  <a:pt x="4" y="17"/>
                </a:lnTo>
                <a:lnTo>
                  <a:pt x="2" y="16"/>
                </a:lnTo>
                <a:lnTo>
                  <a:pt x="2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75" name="Rectangle 5884"/>
          <p:cNvSpPr>
            <a:spLocks noChangeArrowheads="1"/>
          </p:cNvSpPr>
          <p:nvPr/>
        </p:nvSpPr>
        <p:spPr bwMode="auto">
          <a:xfrm>
            <a:off x="4530725" y="3803650"/>
            <a:ext cx="1588" cy="15875"/>
          </a:xfrm>
          <a:prstGeom prst="rect">
            <a:avLst/>
          </a:prstGeom>
          <a:solidFill>
            <a:srgbClr val="FF060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6" name="Rectangle 5885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F6F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7" name="Rectangle 5886"/>
          <p:cNvSpPr>
            <a:spLocks noChangeArrowheads="1"/>
          </p:cNvSpPr>
          <p:nvPr/>
        </p:nvSpPr>
        <p:spPr bwMode="auto">
          <a:xfrm>
            <a:off x="4532313" y="3803650"/>
            <a:ext cx="1587" cy="15875"/>
          </a:xfrm>
          <a:prstGeom prst="rect">
            <a:avLst/>
          </a:prstGeom>
          <a:solidFill>
            <a:srgbClr val="FFE7E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8" name="Rectangle 5887"/>
          <p:cNvSpPr>
            <a:spLocks noChangeArrowheads="1"/>
          </p:cNvSpPr>
          <p:nvPr/>
        </p:nvSpPr>
        <p:spPr bwMode="auto">
          <a:xfrm>
            <a:off x="4533900" y="3803650"/>
            <a:ext cx="1588" cy="15875"/>
          </a:xfrm>
          <a:prstGeom prst="rect">
            <a:avLst/>
          </a:prstGeom>
          <a:solidFill>
            <a:srgbClr val="FF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79" name="Rectangle 5888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C9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0" name="Rectangle 5889"/>
          <p:cNvSpPr>
            <a:spLocks noChangeArrowheads="1"/>
          </p:cNvSpPr>
          <p:nvPr/>
        </p:nvSpPr>
        <p:spPr bwMode="auto">
          <a:xfrm>
            <a:off x="4535488" y="3803650"/>
            <a:ext cx="1587" cy="15875"/>
          </a:xfrm>
          <a:prstGeom prst="rect">
            <a:avLst/>
          </a:prstGeom>
          <a:solidFill>
            <a:srgbClr val="FFBA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1" name="Rectangle 5890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AA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2" name="Rectangle 5891"/>
          <p:cNvSpPr>
            <a:spLocks noChangeArrowheads="1"/>
          </p:cNvSpPr>
          <p:nvPr/>
        </p:nvSpPr>
        <p:spPr bwMode="auto">
          <a:xfrm>
            <a:off x="4537075" y="3803650"/>
            <a:ext cx="1588" cy="15875"/>
          </a:xfrm>
          <a:prstGeom prst="rect">
            <a:avLst/>
          </a:prstGeom>
          <a:solidFill>
            <a:srgbClr val="FF9B9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3" name="Rectangle 5892"/>
          <p:cNvSpPr>
            <a:spLocks noChangeArrowheads="1"/>
          </p:cNvSpPr>
          <p:nvPr/>
        </p:nvSpPr>
        <p:spPr bwMode="auto">
          <a:xfrm>
            <a:off x="4538663" y="3803650"/>
            <a:ext cx="1587" cy="15875"/>
          </a:xfrm>
          <a:prstGeom prst="rect">
            <a:avLst/>
          </a:prstGeom>
          <a:solidFill>
            <a:srgbClr val="FF8C8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4" name="Rectangle 5893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7E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5" name="Rectangle 5894"/>
          <p:cNvSpPr>
            <a:spLocks noChangeArrowheads="1"/>
          </p:cNvSpPr>
          <p:nvPr/>
        </p:nvSpPr>
        <p:spPr bwMode="auto">
          <a:xfrm>
            <a:off x="4540250" y="3803650"/>
            <a:ext cx="1588" cy="15875"/>
          </a:xfrm>
          <a:prstGeom prst="rect">
            <a:avLst/>
          </a:prstGeom>
          <a:solidFill>
            <a:srgbClr val="FF6F6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6" name="Rectangle 5895"/>
          <p:cNvSpPr>
            <a:spLocks noChangeArrowheads="1"/>
          </p:cNvSpPr>
          <p:nvPr/>
        </p:nvSpPr>
        <p:spPr bwMode="auto">
          <a:xfrm>
            <a:off x="4541838" y="3803650"/>
            <a:ext cx="1587" cy="15875"/>
          </a:xfrm>
          <a:prstGeom prst="rect">
            <a:avLst/>
          </a:prstGeom>
          <a:solidFill>
            <a:srgbClr val="FF606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7" name="Rectangle 5896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51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8" name="Rectangle 5897"/>
          <p:cNvSpPr>
            <a:spLocks noChangeArrowheads="1"/>
          </p:cNvSpPr>
          <p:nvPr/>
        </p:nvSpPr>
        <p:spPr bwMode="auto">
          <a:xfrm>
            <a:off x="4543425" y="3803650"/>
            <a:ext cx="1588" cy="15875"/>
          </a:xfrm>
          <a:prstGeom prst="rect">
            <a:avLst/>
          </a:prstGeom>
          <a:solidFill>
            <a:srgbClr val="FF424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89" name="Rectangle 5898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0" name="Rectangle 5899"/>
          <p:cNvSpPr>
            <a:spLocks noChangeArrowheads="1"/>
          </p:cNvSpPr>
          <p:nvPr/>
        </p:nvSpPr>
        <p:spPr bwMode="auto">
          <a:xfrm>
            <a:off x="4545013" y="3803650"/>
            <a:ext cx="1587" cy="15875"/>
          </a:xfrm>
          <a:prstGeom prst="rect">
            <a:avLst/>
          </a:prstGeom>
          <a:solidFill>
            <a:srgbClr val="FF232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1" name="Rectangle 5900"/>
          <p:cNvSpPr>
            <a:spLocks noChangeArrowheads="1"/>
          </p:cNvSpPr>
          <p:nvPr/>
        </p:nvSpPr>
        <p:spPr bwMode="auto">
          <a:xfrm>
            <a:off x="4546600" y="3803650"/>
            <a:ext cx="1588" cy="15875"/>
          </a:xfrm>
          <a:prstGeom prst="rect">
            <a:avLst/>
          </a:prstGeom>
          <a:solidFill>
            <a:srgbClr val="FF141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2" name="Freeform 5901"/>
          <p:cNvSpPr>
            <a:spLocks/>
          </p:cNvSpPr>
          <p:nvPr/>
        </p:nvSpPr>
        <p:spPr bwMode="auto">
          <a:xfrm>
            <a:off x="4565650" y="3803650"/>
            <a:ext cx="17463" cy="17463"/>
          </a:xfrm>
          <a:custGeom>
            <a:avLst/>
            <a:gdLst>
              <a:gd name="T0" fmla="*/ 0 w 22"/>
              <a:gd name="T1" fmla="*/ 2147483647 h 21"/>
              <a:gd name="T2" fmla="*/ 0 w 22"/>
              <a:gd name="T3" fmla="*/ 2147483647 h 21"/>
              <a:gd name="T4" fmla="*/ 2147483647 w 22"/>
              <a:gd name="T5" fmla="*/ 2147483647 h 21"/>
              <a:gd name="T6" fmla="*/ 2147483647 w 22"/>
              <a:gd name="T7" fmla="*/ 2147483647 h 21"/>
              <a:gd name="T8" fmla="*/ 2147483647 w 22"/>
              <a:gd name="T9" fmla="*/ 2147483647 h 21"/>
              <a:gd name="T10" fmla="*/ 2147483647 w 22"/>
              <a:gd name="T11" fmla="*/ 2147483647 h 21"/>
              <a:gd name="T12" fmla="*/ 2147483647 w 22"/>
              <a:gd name="T13" fmla="*/ 2147483647 h 21"/>
              <a:gd name="T14" fmla="*/ 2147483647 w 22"/>
              <a:gd name="T15" fmla="*/ 0 h 21"/>
              <a:gd name="T16" fmla="*/ 2147483647 w 22"/>
              <a:gd name="T17" fmla="*/ 0 h 21"/>
              <a:gd name="T18" fmla="*/ 2147483647 w 22"/>
              <a:gd name="T19" fmla="*/ 0 h 21"/>
              <a:gd name="T20" fmla="*/ 2147483647 w 22"/>
              <a:gd name="T21" fmla="*/ 2147483647 h 21"/>
              <a:gd name="T22" fmla="*/ 2147483647 w 22"/>
              <a:gd name="T23" fmla="*/ 2147483647 h 21"/>
              <a:gd name="T24" fmla="*/ 2147483647 w 22"/>
              <a:gd name="T25" fmla="*/ 2147483647 h 21"/>
              <a:gd name="T26" fmla="*/ 2147483647 w 22"/>
              <a:gd name="T27" fmla="*/ 2147483647 h 21"/>
              <a:gd name="T28" fmla="*/ 2147483647 w 22"/>
              <a:gd name="T29" fmla="*/ 2147483647 h 21"/>
              <a:gd name="T30" fmla="*/ 2147483647 w 22"/>
              <a:gd name="T31" fmla="*/ 2147483647 h 21"/>
              <a:gd name="T32" fmla="*/ 2147483647 w 22"/>
              <a:gd name="T33" fmla="*/ 2147483647 h 21"/>
              <a:gd name="T34" fmla="*/ 2147483647 w 22"/>
              <a:gd name="T35" fmla="*/ 2147483647 h 21"/>
              <a:gd name="T36" fmla="*/ 2147483647 w 22"/>
              <a:gd name="T37" fmla="*/ 2147483647 h 21"/>
              <a:gd name="T38" fmla="*/ 2147483647 w 22"/>
              <a:gd name="T39" fmla="*/ 2147483647 h 21"/>
              <a:gd name="T40" fmla="*/ 2147483647 w 22"/>
              <a:gd name="T41" fmla="*/ 2147483647 h 21"/>
              <a:gd name="T42" fmla="*/ 2147483647 w 22"/>
              <a:gd name="T43" fmla="*/ 2147483647 h 21"/>
              <a:gd name="T44" fmla="*/ 2147483647 w 22"/>
              <a:gd name="T45" fmla="*/ 2147483647 h 21"/>
              <a:gd name="T46" fmla="*/ 2147483647 w 22"/>
              <a:gd name="T47" fmla="*/ 2147483647 h 21"/>
              <a:gd name="T48" fmla="*/ 2147483647 w 22"/>
              <a:gd name="T49" fmla="*/ 2147483647 h 21"/>
              <a:gd name="T50" fmla="*/ 2147483647 w 22"/>
              <a:gd name="T51" fmla="*/ 2147483647 h 21"/>
              <a:gd name="T52" fmla="*/ 2147483647 w 22"/>
              <a:gd name="T53" fmla="*/ 2147483647 h 21"/>
              <a:gd name="T54" fmla="*/ 2147483647 w 22"/>
              <a:gd name="T55" fmla="*/ 2147483647 h 21"/>
              <a:gd name="T56" fmla="*/ 2147483647 w 22"/>
              <a:gd name="T57" fmla="*/ 2147483647 h 21"/>
              <a:gd name="T58" fmla="*/ 2147483647 w 22"/>
              <a:gd name="T59" fmla="*/ 2147483647 h 21"/>
              <a:gd name="T60" fmla="*/ 2147483647 w 22"/>
              <a:gd name="T61" fmla="*/ 2147483647 h 21"/>
              <a:gd name="T62" fmla="*/ 2147483647 w 22"/>
              <a:gd name="T63" fmla="*/ 2147483647 h 21"/>
              <a:gd name="T64" fmla="*/ 0 w 22"/>
              <a:gd name="T65" fmla="*/ 2147483647 h 21"/>
              <a:gd name="T66" fmla="*/ 0 w 22"/>
              <a:gd name="T67" fmla="*/ 2147483647 h 2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"/>
              <a:gd name="T103" fmla="*/ 0 h 21"/>
              <a:gd name="T104" fmla="*/ 22 w 22"/>
              <a:gd name="T105" fmla="*/ 21 h 2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" h="21">
                <a:moveTo>
                  <a:pt x="0" y="10"/>
                </a:moveTo>
                <a:lnTo>
                  <a:pt x="0" y="8"/>
                </a:lnTo>
                <a:lnTo>
                  <a:pt x="1" y="6"/>
                </a:lnTo>
                <a:lnTo>
                  <a:pt x="1" y="5"/>
                </a:lnTo>
                <a:lnTo>
                  <a:pt x="4" y="3"/>
                </a:lnTo>
                <a:lnTo>
                  <a:pt x="5" y="1"/>
                </a:lnTo>
                <a:lnTo>
                  <a:pt x="6" y="1"/>
                </a:lnTo>
                <a:lnTo>
                  <a:pt x="9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7" y="1"/>
                </a:lnTo>
                <a:lnTo>
                  <a:pt x="18" y="3"/>
                </a:lnTo>
                <a:lnTo>
                  <a:pt x="19" y="5"/>
                </a:lnTo>
                <a:lnTo>
                  <a:pt x="20" y="6"/>
                </a:lnTo>
                <a:lnTo>
                  <a:pt x="22" y="8"/>
                </a:lnTo>
                <a:lnTo>
                  <a:pt x="22" y="10"/>
                </a:lnTo>
                <a:lnTo>
                  <a:pt x="22" y="12"/>
                </a:lnTo>
                <a:lnTo>
                  <a:pt x="20" y="15"/>
                </a:lnTo>
                <a:lnTo>
                  <a:pt x="19" y="16"/>
                </a:lnTo>
                <a:lnTo>
                  <a:pt x="18" y="17"/>
                </a:lnTo>
                <a:lnTo>
                  <a:pt x="17" y="19"/>
                </a:lnTo>
                <a:lnTo>
                  <a:pt x="15" y="20"/>
                </a:lnTo>
                <a:lnTo>
                  <a:pt x="13" y="21"/>
                </a:lnTo>
                <a:lnTo>
                  <a:pt x="10" y="21"/>
                </a:lnTo>
                <a:lnTo>
                  <a:pt x="9" y="21"/>
                </a:lnTo>
                <a:lnTo>
                  <a:pt x="6" y="20"/>
                </a:lnTo>
                <a:lnTo>
                  <a:pt x="5" y="19"/>
                </a:lnTo>
                <a:lnTo>
                  <a:pt x="4" y="17"/>
                </a:lnTo>
                <a:lnTo>
                  <a:pt x="1" y="16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293" name="Rectangle 5902"/>
          <p:cNvSpPr>
            <a:spLocks noChangeArrowheads="1"/>
          </p:cNvSpPr>
          <p:nvPr/>
        </p:nvSpPr>
        <p:spPr bwMode="auto">
          <a:xfrm>
            <a:off x="4564063" y="3803650"/>
            <a:ext cx="1587" cy="15875"/>
          </a:xfrm>
          <a:prstGeom prst="rect">
            <a:avLst/>
          </a:prstGeom>
          <a:solidFill>
            <a:srgbClr val="FF040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4" name="Rectangle 5903"/>
          <p:cNvSpPr>
            <a:spLocks noChangeArrowheads="1"/>
          </p:cNvSpPr>
          <p:nvPr/>
        </p:nvSpPr>
        <p:spPr bwMode="auto">
          <a:xfrm>
            <a:off x="4565650" y="3803650"/>
            <a:ext cx="1588" cy="15875"/>
          </a:xfrm>
          <a:prstGeom prst="rect">
            <a:avLst/>
          </a:prstGeom>
          <a:solidFill>
            <a:srgbClr val="FF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5" name="Rectangle 5904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6" name="Rectangle 5905"/>
          <p:cNvSpPr>
            <a:spLocks noChangeArrowheads="1"/>
          </p:cNvSpPr>
          <p:nvPr/>
        </p:nvSpPr>
        <p:spPr bwMode="auto">
          <a:xfrm>
            <a:off x="4567238" y="3803650"/>
            <a:ext cx="1587" cy="15875"/>
          </a:xfrm>
          <a:prstGeom prst="rect">
            <a:avLst/>
          </a:prstGeom>
          <a:solidFill>
            <a:srgbClr val="FF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7" name="Rectangle 5906"/>
          <p:cNvSpPr>
            <a:spLocks noChangeArrowheads="1"/>
          </p:cNvSpPr>
          <p:nvPr/>
        </p:nvSpPr>
        <p:spPr bwMode="auto">
          <a:xfrm>
            <a:off x="4568825" y="3803650"/>
            <a:ext cx="1588" cy="15875"/>
          </a:xfrm>
          <a:prstGeom prst="rect">
            <a:avLst/>
          </a:prstGeom>
          <a:solidFill>
            <a:srgbClr val="FF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8" name="Rectangle 5907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B8B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99" name="Rectangle 5908"/>
          <p:cNvSpPr>
            <a:spLocks noChangeArrowheads="1"/>
          </p:cNvSpPr>
          <p:nvPr/>
        </p:nvSpPr>
        <p:spPr bwMode="auto">
          <a:xfrm>
            <a:off x="4570413" y="3803650"/>
            <a:ext cx="1587" cy="15875"/>
          </a:xfrm>
          <a:prstGeom prst="rect">
            <a:avLst/>
          </a:prstGeom>
          <a:solidFill>
            <a:srgbClr val="FFA8A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0" name="Rectangle 5909"/>
          <p:cNvSpPr>
            <a:spLocks noChangeArrowheads="1"/>
          </p:cNvSpPr>
          <p:nvPr/>
        </p:nvSpPr>
        <p:spPr bwMode="auto">
          <a:xfrm>
            <a:off x="4572000" y="3803650"/>
            <a:ext cx="1588" cy="15875"/>
          </a:xfrm>
          <a:prstGeom prst="rect">
            <a:avLst/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1" name="Rectangle 5910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8A8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2" name="Rectangle 5911"/>
          <p:cNvSpPr>
            <a:spLocks noChangeArrowheads="1"/>
          </p:cNvSpPr>
          <p:nvPr/>
        </p:nvSpPr>
        <p:spPr bwMode="auto">
          <a:xfrm>
            <a:off x="4573588" y="3803650"/>
            <a:ext cx="1587" cy="15875"/>
          </a:xfrm>
          <a:prstGeom prst="rect">
            <a:avLst/>
          </a:prstGeom>
          <a:solidFill>
            <a:srgbClr val="FF7C7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3" name="Rectangle 5912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6D6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4" name="Rectangle 5913"/>
          <p:cNvSpPr>
            <a:spLocks noChangeArrowheads="1"/>
          </p:cNvSpPr>
          <p:nvPr/>
        </p:nvSpPr>
        <p:spPr bwMode="auto">
          <a:xfrm>
            <a:off x="4575175" y="3803650"/>
            <a:ext cx="1588" cy="15875"/>
          </a:xfrm>
          <a:prstGeom prst="rect">
            <a:avLst/>
          </a:prstGeom>
          <a:solidFill>
            <a:srgbClr val="FF5E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5" name="Rectangle 5914"/>
          <p:cNvSpPr>
            <a:spLocks noChangeArrowheads="1"/>
          </p:cNvSpPr>
          <p:nvPr/>
        </p:nvSpPr>
        <p:spPr bwMode="auto">
          <a:xfrm>
            <a:off x="4576763" y="3803650"/>
            <a:ext cx="1587" cy="15875"/>
          </a:xfrm>
          <a:prstGeom prst="rect">
            <a:avLst/>
          </a:prstGeom>
          <a:solidFill>
            <a:srgbClr val="FF4F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6" name="Rectangle 5915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404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7" name="Rectangle 5916"/>
          <p:cNvSpPr>
            <a:spLocks noChangeArrowheads="1"/>
          </p:cNvSpPr>
          <p:nvPr/>
        </p:nvSpPr>
        <p:spPr bwMode="auto">
          <a:xfrm>
            <a:off x="4578350" y="3803650"/>
            <a:ext cx="1588" cy="15875"/>
          </a:xfrm>
          <a:prstGeom prst="rect">
            <a:avLst/>
          </a:prstGeom>
          <a:solidFill>
            <a:srgbClr val="FF30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8" name="Rectangle 5917"/>
          <p:cNvSpPr>
            <a:spLocks noChangeArrowheads="1"/>
          </p:cNvSpPr>
          <p:nvPr/>
        </p:nvSpPr>
        <p:spPr bwMode="auto">
          <a:xfrm>
            <a:off x="4579938" y="3803650"/>
            <a:ext cx="1587" cy="15875"/>
          </a:xfrm>
          <a:prstGeom prst="rect">
            <a:avLst/>
          </a:prstGeom>
          <a:solidFill>
            <a:srgbClr val="FF212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09" name="Rectangle 5918"/>
          <p:cNvSpPr>
            <a:spLocks noChangeArrowheads="1"/>
          </p:cNvSpPr>
          <p:nvPr/>
        </p:nvSpPr>
        <p:spPr bwMode="auto">
          <a:xfrm>
            <a:off x="4581525" y="3803650"/>
            <a:ext cx="1588" cy="15875"/>
          </a:xfrm>
          <a:prstGeom prst="rect">
            <a:avLst/>
          </a:prstGeom>
          <a:solidFill>
            <a:srgbClr val="FF121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0" name="Freeform 5919"/>
          <p:cNvSpPr>
            <a:spLocks/>
          </p:cNvSpPr>
          <p:nvPr/>
        </p:nvSpPr>
        <p:spPr bwMode="auto">
          <a:xfrm>
            <a:off x="4445000" y="3735388"/>
            <a:ext cx="317500" cy="403225"/>
          </a:xfrm>
          <a:custGeom>
            <a:avLst/>
            <a:gdLst>
              <a:gd name="T0" fmla="*/ 0 w 401"/>
              <a:gd name="T1" fmla="*/ 2147483647 h 507"/>
              <a:gd name="T2" fmla="*/ 0 w 401"/>
              <a:gd name="T3" fmla="*/ 2147483647 h 507"/>
              <a:gd name="T4" fmla="*/ 2147483647 w 401"/>
              <a:gd name="T5" fmla="*/ 2147483647 h 507"/>
              <a:gd name="T6" fmla="*/ 2147483647 w 401"/>
              <a:gd name="T7" fmla="*/ 2147483647 h 507"/>
              <a:gd name="T8" fmla="*/ 2147483647 w 401"/>
              <a:gd name="T9" fmla="*/ 2147483647 h 507"/>
              <a:gd name="T10" fmla="*/ 2147483647 w 401"/>
              <a:gd name="T11" fmla="*/ 2147483647 h 507"/>
              <a:gd name="T12" fmla="*/ 2147483647 w 401"/>
              <a:gd name="T13" fmla="*/ 2147483647 h 507"/>
              <a:gd name="T14" fmla="*/ 2147483647 w 401"/>
              <a:gd name="T15" fmla="*/ 2147483647 h 507"/>
              <a:gd name="T16" fmla="*/ 2147483647 w 401"/>
              <a:gd name="T17" fmla="*/ 2147483647 h 507"/>
              <a:gd name="T18" fmla="*/ 2147483647 w 401"/>
              <a:gd name="T19" fmla="*/ 2147483647 h 507"/>
              <a:gd name="T20" fmla="*/ 2147483647 w 401"/>
              <a:gd name="T21" fmla="*/ 0 h 507"/>
              <a:gd name="T22" fmla="*/ 2147483647 w 401"/>
              <a:gd name="T23" fmla="*/ 2147483647 h 507"/>
              <a:gd name="T24" fmla="*/ 2147483647 w 401"/>
              <a:gd name="T25" fmla="*/ 2147483647 h 507"/>
              <a:gd name="T26" fmla="*/ 2147483647 w 401"/>
              <a:gd name="T27" fmla="*/ 2147483647 h 507"/>
              <a:gd name="T28" fmla="*/ 2147483647 w 401"/>
              <a:gd name="T29" fmla="*/ 2147483647 h 50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01"/>
              <a:gd name="T46" fmla="*/ 0 h 507"/>
              <a:gd name="T47" fmla="*/ 401 w 401"/>
              <a:gd name="T48" fmla="*/ 507 h 50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01" h="507">
                <a:moveTo>
                  <a:pt x="0" y="507"/>
                </a:moveTo>
                <a:lnTo>
                  <a:pt x="0" y="425"/>
                </a:lnTo>
                <a:lnTo>
                  <a:pt x="52" y="373"/>
                </a:lnTo>
                <a:lnTo>
                  <a:pt x="80" y="373"/>
                </a:lnTo>
                <a:lnTo>
                  <a:pt x="80" y="160"/>
                </a:lnTo>
                <a:lnTo>
                  <a:pt x="96" y="145"/>
                </a:lnTo>
                <a:lnTo>
                  <a:pt x="201" y="145"/>
                </a:lnTo>
                <a:lnTo>
                  <a:pt x="201" y="245"/>
                </a:lnTo>
                <a:lnTo>
                  <a:pt x="249" y="245"/>
                </a:lnTo>
                <a:lnTo>
                  <a:pt x="249" y="88"/>
                </a:lnTo>
                <a:lnTo>
                  <a:pt x="313" y="0"/>
                </a:lnTo>
                <a:lnTo>
                  <a:pt x="377" y="88"/>
                </a:lnTo>
                <a:lnTo>
                  <a:pt x="377" y="466"/>
                </a:lnTo>
                <a:lnTo>
                  <a:pt x="401" y="466"/>
                </a:lnTo>
                <a:lnTo>
                  <a:pt x="401" y="493"/>
                </a:lnTo>
              </a:path>
            </a:pathLst>
          </a:cu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1" name="Line 5920"/>
          <p:cNvSpPr>
            <a:spLocks noChangeShapeType="1"/>
          </p:cNvSpPr>
          <p:nvPr/>
        </p:nvSpPr>
        <p:spPr bwMode="auto">
          <a:xfrm>
            <a:off x="203200" y="3248025"/>
            <a:ext cx="4222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2" name="Line 5921"/>
          <p:cNvSpPr>
            <a:spLocks noChangeShapeType="1"/>
          </p:cNvSpPr>
          <p:nvPr/>
        </p:nvSpPr>
        <p:spPr bwMode="auto">
          <a:xfrm>
            <a:off x="831850" y="2352675"/>
            <a:ext cx="423863" cy="2428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3" name="Line 5922"/>
          <p:cNvSpPr>
            <a:spLocks noChangeShapeType="1"/>
          </p:cNvSpPr>
          <p:nvPr/>
        </p:nvSpPr>
        <p:spPr bwMode="auto">
          <a:xfrm>
            <a:off x="2052638" y="1538288"/>
            <a:ext cx="282575" cy="3254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4" name="Line 5923"/>
          <p:cNvSpPr>
            <a:spLocks noChangeShapeType="1"/>
          </p:cNvSpPr>
          <p:nvPr/>
        </p:nvSpPr>
        <p:spPr bwMode="auto">
          <a:xfrm>
            <a:off x="3600450" y="968375"/>
            <a:ext cx="201613" cy="4064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5" name="Line 5924"/>
          <p:cNvSpPr>
            <a:spLocks noChangeShapeType="1"/>
          </p:cNvSpPr>
          <p:nvPr/>
        </p:nvSpPr>
        <p:spPr bwMode="auto">
          <a:xfrm>
            <a:off x="5391150" y="479425"/>
            <a:ext cx="201613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6" name="Line 5925"/>
          <p:cNvSpPr>
            <a:spLocks noChangeShapeType="1"/>
          </p:cNvSpPr>
          <p:nvPr/>
        </p:nvSpPr>
        <p:spPr bwMode="auto">
          <a:xfrm flipH="1">
            <a:off x="7385050" y="520700"/>
            <a:ext cx="427038" cy="5286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17" name="Line 5926"/>
          <p:cNvSpPr>
            <a:spLocks noChangeShapeType="1"/>
          </p:cNvSpPr>
          <p:nvPr/>
        </p:nvSpPr>
        <p:spPr bwMode="auto">
          <a:xfrm flipH="1">
            <a:off x="7791450" y="1254125"/>
            <a:ext cx="554038" cy="4476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8318" name="Group 5927"/>
          <p:cNvGrpSpPr>
            <a:grpSpLocks/>
          </p:cNvGrpSpPr>
          <p:nvPr/>
        </p:nvGrpSpPr>
        <p:grpSpPr bwMode="auto">
          <a:xfrm>
            <a:off x="8035925" y="1976438"/>
            <a:ext cx="760413" cy="782637"/>
            <a:chOff x="5484" y="1245"/>
            <a:chExt cx="519" cy="493"/>
          </a:xfrm>
        </p:grpSpPr>
        <p:sp>
          <p:nvSpPr>
            <p:cNvPr id="208842" name="Rectangle 5928"/>
            <p:cNvSpPr>
              <a:spLocks noChangeArrowheads="1"/>
            </p:cNvSpPr>
            <p:nvPr/>
          </p:nvSpPr>
          <p:spPr bwMode="auto">
            <a:xfrm>
              <a:off x="5833" y="1294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3" name="Rectangle 5929"/>
            <p:cNvSpPr>
              <a:spLocks noChangeArrowheads="1"/>
            </p:cNvSpPr>
            <p:nvPr/>
          </p:nvSpPr>
          <p:spPr bwMode="auto">
            <a:xfrm>
              <a:off x="5835" y="1294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4" name="Rectangle 5930"/>
            <p:cNvSpPr>
              <a:spLocks noChangeArrowheads="1"/>
            </p:cNvSpPr>
            <p:nvPr/>
          </p:nvSpPr>
          <p:spPr bwMode="auto">
            <a:xfrm>
              <a:off x="5836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5" name="Rectangle 5931"/>
            <p:cNvSpPr>
              <a:spLocks noChangeArrowheads="1"/>
            </p:cNvSpPr>
            <p:nvPr/>
          </p:nvSpPr>
          <p:spPr bwMode="auto">
            <a:xfrm>
              <a:off x="5838" y="1294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6" name="Rectangle 5932"/>
            <p:cNvSpPr>
              <a:spLocks noChangeArrowheads="1"/>
            </p:cNvSpPr>
            <p:nvPr/>
          </p:nvSpPr>
          <p:spPr bwMode="auto">
            <a:xfrm>
              <a:off x="5840" y="1294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7" name="Rectangle 5933"/>
            <p:cNvSpPr>
              <a:spLocks noChangeArrowheads="1"/>
            </p:cNvSpPr>
            <p:nvPr/>
          </p:nvSpPr>
          <p:spPr bwMode="auto">
            <a:xfrm>
              <a:off x="5842" y="1294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8" name="Rectangle 5934"/>
            <p:cNvSpPr>
              <a:spLocks noChangeArrowheads="1"/>
            </p:cNvSpPr>
            <p:nvPr/>
          </p:nvSpPr>
          <p:spPr bwMode="auto">
            <a:xfrm>
              <a:off x="5845" y="1294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9" name="Rectangle 5935"/>
            <p:cNvSpPr>
              <a:spLocks noChangeArrowheads="1"/>
            </p:cNvSpPr>
            <p:nvPr/>
          </p:nvSpPr>
          <p:spPr bwMode="auto">
            <a:xfrm>
              <a:off x="5847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0" name="Rectangle 5936"/>
            <p:cNvSpPr>
              <a:spLocks noChangeArrowheads="1"/>
            </p:cNvSpPr>
            <p:nvPr/>
          </p:nvSpPr>
          <p:spPr bwMode="auto">
            <a:xfrm>
              <a:off x="5849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1" name="Rectangle 5937"/>
            <p:cNvSpPr>
              <a:spLocks noChangeArrowheads="1"/>
            </p:cNvSpPr>
            <p:nvPr/>
          </p:nvSpPr>
          <p:spPr bwMode="auto">
            <a:xfrm>
              <a:off x="5851" y="1294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2" name="Rectangle 5938"/>
            <p:cNvSpPr>
              <a:spLocks noChangeArrowheads="1"/>
            </p:cNvSpPr>
            <p:nvPr/>
          </p:nvSpPr>
          <p:spPr bwMode="auto">
            <a:xfrm>
              <a:off x="5853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3" name="Rectangle 5939"/>
            <p:cNvSpPr>
              <a:spLocks noChangeArrowheads="1"/>
            </p:cNvSpPr>
            <p:nvPr/>
          </p:nvSpPr>
          <p:spPr bwMode="auto">
            <a:xfrm>
              <a:off x="5855" y="1294"/>
              <a:ext cx="3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4" name="Rectangle 5940"/>
            <p:cNvSpPr>
              <a:spLocks noChangeArrowheads="1"/>
            </p:cNvSpPr>
            <p:nvPr/>
          </p:nvSpPr>
          <p:spPr bwMode="auto">
            <a:xfrm>
              <a:off x="5858" y="1294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5" name="Rectangle 5941"/>
            <p:cNvSpPr>
              <a:spLocks noChangeArrowheads="1"/>
            </p:cNvSpPr>
            <p:nvPr/>
          </p:nvSpPr>
          <p:spPr bwMode="auto">
            <a:xfrm>
              <a:off x="5859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6" name="Rectangle 5942"/>
            <p:cNvSpPr>
              <a:spLocks noChangeArrowheads="1"/>
            </p:cNvSpPr>
            <p:nvPr/>
          </p:nvSpPr>
          <p:spPr bwMode="auto">
            <a:xfrm>
              <a:off x="5861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7" name="Rectangle 5943"/>
            <p:cNvSpPr>
              <a:spLocks noChangeArrowheads="1"/>
            </p:cNvSpPr>
            <p:nvPr/>
          </p:nvSpPr>
          <p:spPr bwMode="auto">
            <a:xfrm>
              <a:off x="5863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8" name="Rectangle 5944"/>
            <p:cNvSpPr>
              <a:spLocks noChangeArrowheads="1"/>
            </p:cNvSpPr>
            <p:nvPr/>
          </p:nvSpPr>
          <p:spPr bwMode="auto">
            <a:xfrm>
              <a:off x="5866" y="1294"/>
              <a:ext cx="1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59" name="Rectangle 5945"/>
            <p:cNvSpPr>
              <a:spLocks noChangeArrowheads="1"/>
            </p:cNvSpPr>
            <p:nvPr/>
          </p:nvSpPr>
          <p:spPr bwMode="auto">
            <a:xfrm>
              <a:off x="5867" y="1294"/>
              <a:ext cx="3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0" name="Rectangle 5946"/>
            <p:cNvSpPr>
              <a:spLocks noChangeArrowheads="1"/>
            </p:cNvSpPr>
            <p:nvPr/>
          </p:nvSpPr>
          <p:spPr bwMode="auto">
            <a:xfrm>
              <a:off x="5870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1" name="Rectangle 5947"/>
            <p:cNvSpPr>
              <a:spLocks noChangeArrowheads="1"/>
            </p:cNvSpPr>
            <p:nvPr/>
          </p:nvSpPr>
          <p:spPr bwMode="auto">
            <a:xfrm>
              <a:off x="5872" y="1294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2" name="Rectangle 5948"/>
            <p:cNvSpPr>
              <a:spLocks noChangeArrowheads="1"/>
            </p:cNvSpPr>
            <p:nvPr/>
          </p:nvSpPr>
          <p:spPr bwMode="auto">
            <a:xfrm>
              <a:off x="5875" y="1294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3" name="Rectangle 5949"/>
            <p:cNvSpPr>
              <a:spLocks noChangeArrowheads="1"/>
            </p:cNvSpPr>
            <p:nvPr/>
          </p:nvSpPr>
          <p:spPr bwMode="auto">
            <a:xfrm>
              <a:off x="5877" y="1294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4" name="Rectangle 5950"/>
            <p:cNvSpPr>
              <a:spLocks noChangeArrowheads="1"/>
            </p:cNvSpPr>
            <p:nvPr/>
          </p:nvSpPr>
          <p:spPr bwMode="auto">
            <a:xfrm>
              <a:off x="5879" y="1294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5" name="Rectangle 5951"/>
            <p:cNvSpPr>
              <a:spLocks noChangeArrowheads="1"/>
            </p:cNvSpPr>
            <p:nvPr/>
          </p:nvSpPr>
          <p:spPr bwMode="auto">
            <a:xfrm>
              <a:off x="5881" y="1294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6" name="Rectangle 5952"/>
            <p:cNvSpPr>
              <a:spLocks noChangeArrowheads="1"/>
            </p:cNvSpPr>
            <p:nvPr/>
          </p:nvSpPr>
          <p:spPr bwMode="auto">
            <a:xfrm>
              <a:off x="5884" y="1294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7" name="Rectangle 5953"/>
            <p:cNvSpPr>
              <a:spLocks noChangeArrowheads="1"/>
            </p:cNvSpPr>
            <p:nvPr/>
          </p:nvSpPr>
          <p:spPr bwMode="auto">
            <a:xfrm>
              <a:off x="5886" y="1294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8" name="Rectangle 5954"/>
            <p:cNvSpPr>
              <a:spLocks noChangeArrowheads="1"/>
            </p:cNvSpPr>
            <p:nvPr/>
          </p:nvSpPr>
          <p:spPr bwMode="auto">
            <a:xfrm>
              <a:off x="5888" y="1294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69" name="Rectangle 5955"/>
            <p:cNvSpPr>
              <a:spLocks noChangeArrowheads="1"/>
            </p:cNvSpPr>
            <p:nvPr/>
          </p:nvSpPr>
          <p:spPr bwMode="auto">
            <a:xfrm>
              <a:off x="5890" y="1294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0" name="Rectangle 5956"/>
            <p:cNvSpPr>
              <a:spLocks noChangeArrowheads="1"/>
            </p:cNvSpPr>
            <p:nvPr/>
          </p:nvSpPr>
          <p:spPr bwMode="auto">
            <a:xfrm>
              <a:off x="5891" y="1294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1" name="Rectangle 5957"/>
            <p:cNvSpPr>
              <a:spLocks noChangeArrowheads="1"/>
            </p:cNvSpPr>
            <p:nvPr/>
          </p:nvSpPr>
          <p:spPr bwMode="auto">
            <a:xfrm>
              <a:off x="5893" y="1294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2" name="Rectangle 5958"/>
            <p:cNvSpPr>
              <a:spLocks noChangeArrowheads="1"/>
            </p:cNvSpPr>
            <p:nvPr/>
          </p:nvSpPr>
          <p:spPr bwMode="auto">
            <a:xfrm>
              <a:off x="5896" y="1294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3" name="Rectangle 5959"/>
            <p:cNvSpPr>
              <a:spLocks noChangeArrowheads="1"/>
            </p:cNvSpPr>
            <p:nvPr/>
          </p:nvSpPr>
          <p:spPr bwMode="auto">
            <a:xfrm>
              <a:off x="5898" y="1294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4" name="Rectangle 5960"/>
            <p:cNvSpPr>
              <a:spLocks noChangeArrowheads="1"/>
            </p:cNvSpPr>
            <p:nvPr/>
          </p:nvSpPr>
          <p:spPr bwMode="auto">
            <a:xfrm>
              <a:off x="5900" y="1294"/>
              <a:ext cx="3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5" name="Rectangle 5961"/>
            <p:cNvSpPr>
              <a:spLocks noChangeArrowheads="1"/>
            </p:cNvSpPr>
            <p:nvPr/>
          </p:nvSpPr>
          <p:spPr bwMode="auto">
            <a:xfrm>
              <a:off x="5903" y="1294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6" name="Rectangle 5962"/>
            <p:cNvSpPr>
              <a:spLocks noChangeArrowheads="1"/>
            </p:cNvSpPr>
            <p:nvPr/>
          </p:nvSpPr>
          <p:spPr bwMode="auto">
            <a:xfrm>
              <a:off x="5905" y="1294"/>
              <a:ext cx="1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7" name="Rectangle 5963"/>
            <p:cNvSpPr>
              <a:spLocks noChangeArrowheads="1"/>
            </p:cNvSpPr>
            <p:nvPr/>
          </p:nvSpPr>
          <p:spPr bwMode="auto">
            <a:xfrm>
              <a:off x="5906" y="1294"/>
              <a:ext cx="3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8" name="Rectangle 5964"/>
            <p:cNvSpPr>
              <a:spLocks noChangeArrowheads="1"/>
            </p:cNvSpPr>
            <p:nvPr/>
          </p:nvSpPr>
          <p:spPr bwMode="auto">
            <a:xfrm>
              <a:off x="5909" y="1294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79" name="Rectangle 5965"/>
            <p:cNvSpPr>
              <a:spLocks noChangeArrowheads="1"/>
            </p:cNvSpPr>
            <p:nvPr/>
          </p:nvSpPr>
          <p:spPr bwMode="auto">
            <a:xfrm>
              <a:off x="5911" y="1294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0" name="Rectangle 5966"/>
            <p:cNvSpPr>
              <a:spLocks noChangeArrowheads="1"/>
            </p:cNvSpPr>
            <p:nvPr/>
          </p:nvSpPr>
          <p:spPr bwMode="auto">
            <a:xfrm>
              <a:off x="5913" y="1294"/>
              <a:ext cx="1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1" name="Rectangle 5967"/>
            <p:cNvSpPr>
              <a:spLocks noChangeArrowheads="1"/>
            </p:cNvSpPr>
            <p:nvPr/>
          </p:nvSpPr>
          <p:spPr bwMode="auto">
            <a:xfrm>
              <a:off x="5914" y="1294"/>
              <a:ext cx="3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2" name="Rectangle 5968"/>
            <p:cNvSpPr>
              <a:spLocks noChangeArrowheads="1"/>
            </p:cNvSpPr>
            <p:nvPr/>
          </p:nvSpPr>
          <p:spPr bwMode="auto">
            <a:xfrm>
              <a:off x="5917" y="1294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3" name="Rectangle 5969"/>
            <p:cNvSpPr>
              <a:spLocks noChangeArrowheads="1"/>
            </p:cNvSpPr>
            <p:nvPr/>
          </p:nvSpPr>
          <p:spPr bwMode="auto">
            <a:xfrm>
              <a:off x="5919" y="1294"/>
              <a:ext cx="3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4" name="Rectangle 5970"/>
            <p:cNvSpPr>
              <a:spLocks noChangeArrowheads="1"/>
            </p:cNvSpPr>
            <p:nvPr/>
          </p:nvSpPr>
          <p:spPr bwMode="auto">
            <a:xfrm>
              <a:off x="5922" y="1294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5" name="Rectangle 5971"/>
            <p:cNvSpPr>
              <a:spLocks noChangeArrowheads="1"/>
            </p:cNvSpPr>
            <p:nvPr/>
          </p:nvSpPr>
          <p:spPr bwMode="auto">
            <a:xfrm>
              <a:off x="5924" y="1294"/>
              <a:ext cx="1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6" name="Rectangle 5972"/>
            <p:cNvSpPr>
              <a:spLocks noChangeArrowheads="1"/>
            </p:cNvSpPr>
            <p:nvPr/>
          </p:nvSpPr>
          <p:spPr bwMode="auto">
            <a:xfrm>
              <a:off x="5925" y="1294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7" name="Rectangle 5973"/>
            <p:cNvSpPr>
              <a:spLocks noChangeArrowheads="1"/>
            </p:cNvSpPr>
            <p:nvPr/>
          </p:nvSpPr>
          <p:spPr bwMode="auto">
            <a:xfrm>
              <a:off x="5927" y="1294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8" name="Rectangle 5974"/>
            <p:cNvSpPr>
              <a:spLocks noChangeArrowheads="1"/>
            </p:cNvSpPr>
            <p:nvPr/>
          </p:nvSpPr>
          <p:spPr bwMode="auto">
            <a:xfrm>
              <a:off x="5929" y="1294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89" name="Rectangle 5975"/>
            <p:cNvSpPr>
              <a:spLocks noChangeArrowheads="1"/>
            </p:cNvSpPr>
            <p:nvPr/>
          </p:nvSpPr>
          <p:spPr bwMode="auto">
            <a:xfrm>
              <a:off x="5931" y="1294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0" name="Rectangle 5976"/>
            <p:cNvSpPr>
              <a:spLocks noChangeArrowheads="1"/>
            </p:cNvSpPr>
            <p:nvPr/>
          </p:nvSpPr>
          <p:spPr bwMode="auto">
            <a:xfrm>
              <a:off x="5933" y="1294"/>
              <a:ext cx="4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1" name="Rectangle 5977"/>
            <p:cNvSpPr>
              <a:spLocks noChangeArrowheads="1"/>
            </p:cNvSpPr>
            <p:nvPr/>
          </p:nvSpPr>
          <p:spPr bwMode="auto">
            <a:xfrm>
              <a:off x="5937" y="1294"/>
              <a:ext cx="1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2" name="Rectangle 5978"/>
            <p:cNvSpPr>
              <a:spLocks noChangeArrowheads="1"/>
            </p:cNvSpPr>
            <p:nvPr/>
          </p:nvSpPr>
          <p:spPr bwMode="auto">
            <a:xfrm>
              <a:off x="5938" y="1294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3" name="Rectangle 5979"/>
            <p:cNvSpPr>
              <a:spLocks noChangeArrowheads="1"/>
            </p:cNvSpPr>
            <p:nvPr/>
          </p:nvSpPr>
          <p:spPr bwMode="auto">
            <a:xfrm>
              <a:off x="5940" y="1294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4" name="Rectangle 5980"/>
            <p:cNvSpPr>
              <a:spLocks noChangeArrowheads="1"/>
            </p:cNvSpPr>
            <p:nvPr/>
          </p:nvSpPr>
          <p:spPr bwMode="auto">
            <a:xfrm>
              <a:off x="5942" y="1294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5" name="Rectangle 5981"/>
            <p:cNvSpPr>
              <a:spLocks noChangeArrowheads="1"/>
            </p:cNvSpPr>
            <p:nvPr/>
          </p:nvSpPr>
          <p:spPr bwMode="auto">
            <a:xfrm>
              <a:off x="5944" y="1294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6" name="Rectangle 5982"/>
            <p:cNvSpPr>
              <a:spLocks noChangeArrowheads="1"/>
            </p:cNvSpPr>
            <p:nvPr/>
          </p:nvSpPr>
          <p:spPr bwMode="auto">
            <a:xfrm>
              <a:off x="5946" y="1294"/>
              <a:ext cx="3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7" name="Rectangle 5983"/>
            <p:cNvSpPr>
              <a:spLocks noChangeArrowheads="1"/>
            </p:cNvSpPr>
            <p:nvPr/>
          </p:nvSpPr>
          <p:spPr bwMode="auto">
            <a:xfrm>
              <a:off x="5949" y="1294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8" name="Rectangle 5984"/>
            <p:cNvSpPr>
              <a:spLocks noChangeArrowheads="1"/>
            </p:cNvSpPr>
            <p:nvPr/>
          </p:nvSpPr>
          <p:spPr bwMode="auto">
            <a:xfrm>
              <a:off x="5951" y="1294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99" name="Rectangle 5985"/>
            <p:cNvSpPr>
              <a:spLocks noChangeArrowheads="1"/>
            </p:cNvSpPr>
            <p:nvPr/>
          </p:nvSpPr>
          <p:spPr bwMode="auto">
            <a:xfrm>
              <a:off x="5793" y="1294"/>
              <a:ext cx="160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0" name="Rectangle 5986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1" name="Rectangle 5987"/>
            <p:cNvSpPr>
              <a:spLocks noChangeArrowheads="1"/>
            </p:cNvSpPr>
            <p:nvPr/>
          </p:nvSpPr>
          <p:spPr bwMode="auto">
            <a:xfrm>
              <a:off x="5797" y="1299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2" name="Rectangle 5988"/>
            <p:cNvSpPr>
              <a:spLocks noChangeArrowheads="1"/>
            </p:cNvSpPr>
            <p:nvPr/>
          </p:nvSpPr>
          <p:spPr bwMode="auto">
            <a:xfrm>
              <a:off x="5799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3" name="Rectangle 5989"/>
            <p:cNvSpPr>
              <a:spLocks noChangeArrowheads="1"/>
            </p:cNvSpPr>
            <p:nvPr/>
          </p:nvSpPr>
          <p:spPr bwMode="auto">
            <a:xfrm>
              <a:off x="5821" y="1301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4" name="Rectangle 5990"/>
            <p:cNvSpPr>
              <a:spLocks noChangeArrowheads="1"/>
            </p:cNvSpPr>
            <p:nvPr/>
          </p:nvSpPr>
          <p:spPr bwMode="auto">
            <a:xfrm>
              <a:off x="5799" y="1306"/>
              <a:ext cx="9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5" name="Rectangle 5991"/>
            <p:cNvSpPr>
              <a:spLocks noChangeArrowheads="1"/>
            </p:cNvSpPr>
            <p:nvPr/>
          </p:nvSpPr>
          <p:spPr bwMode="auto">
            <a:xfrm>
              <a:off x="5810" y="1306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6" name="Rectangle 5992"/>
            <p:cNvSpPr>
              <a:spLocks noChangeArrowheads="1"/>
            </p:cNvSpPr>
            <p:nvPr/>
          </p:nvSpPr>
          <p:spPr bwMode="auto">
            <a:xfrm>
              <a:off x="5810" y="1301"/>
              <a:ext cx="9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7" name="Rectangle 5993"/>
            <p:cNvSpPr>
              <a:spLocks noChangeArrowheads="1"/>
            </p:cNvSpPr>
            <p:nvPr/>
          </p:nvSpPr>
          <p:spPr bwMode="auto">
            <a:xfrm>
              <a:off x="5821" y="1306"/>
              <a:ext cx="8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8" name="Freeform 5994"/>
            <p:cNvSpPr>
              <a:spLocks noEditPoints="1"/>
            </p:cNvSpPr>
            <p:nvPr/>
          </p:nvSpPr>
          <p:spPr bwMode="auto">
            <a:xfrm>
              <a:off x="5793" y="1351"/>
              <a:ext cx="160" cy="162"/>
            </a:xfrm>
            <a:custGeom>
              <a:avLst/>
              <a:gdLst>
                <a:gd name="T0" fmla="*/ 1 w 297"/>
                <a:gd name="T1" fmla="*/ 0 h 325"/>
                <a:gd name="T2" fmla="*/ 1 w 297"/>
                <a:gd name="T3" fmla="*/ 0 h 325"/>
                <a:gd name="T4" fmla="*/ 0 w 297"/>
                <a:gd name="T5" fmla="*/ 0 h 325"/>
                <a:gd name="T6" fmla="*/ 0 w 297"/>
                <a:gd name="T7" fmla="*/ 0 h 325"/>
                <a:gd name="T8" fmla="*/ 1 w 297"/>
                <a:gd name="T9" fmla="*/ 0 h 325"/>
                <a:gd name="T10" fmla="*/ 1 w 297"/>
                <a:gd name="T11" fmla="*/ 0 h 325"/>
                <a:gd name="T12" fmla="*/ 1 w 297"/>
                <a:gd name="T13" fmla="*/ 0 h 325"/>
                <a:gd name="T14" fmla="*/ 0 w 297"/>
                <a:gd name="T15" fmla="*/ 0 h 325"/>
                <a:gd name="T16" fmla="*/ 0 w 297"/>
                <a:gd name="T17" fmla="*/ 0 h 325"/>
                <a:gd name="T18" fmla="*/ 1 w 297"/>
                <a:gd name="T19" fmla="*/ 0 h 325"/>
                <a:gd name="T20" fmla="*/ 1 w 297"/>
                <a:gd name="T21" fmla="*/ 0 h 325"/>
                <a:gd name="T22" fmla="*/ 1 w 297"/>
                <a:gd name="T23" fmla="*/ 0 h 325"/>
                <a:gd name="T24" fmla="*/ 0 w 297"/>
                <a:gd name="T25" fmla="*/ 0 h 325"/>
                <a:gd name="T26" fmla="*/ 0 w 297"/>
                <a:gd name="T27" fmla="*/ 0 h 325"/>
                <a:gd name="T28" fmla="*/ 1 w 297"/>
                <a:gd name="T29" fmla="*/ 0 h 325"/>
                <a:gd name="T30" fmla="*/ 1 w 297"/>
                <a:gd name="T31" fmla="*/ 0 h 325"/>
                <a:gd name="T32" fmla="*/ 1 w 297"/>
                <a:gd name="T33" fmla="*/ 0 h 325"/>
                <a:gd name="T34" fmla="*/ 0 w 297"/>
                <a:gd name="T35" fmla="*/ 0 h 325"/>
                <a:gd name="T36" fmla="*/ 0 w 297"/>
                <a:gd name="T37" fmla="*/ 0 h 325"/>
                <a:gd name="T38" fmla="*/ 1 w 297"/>
                <a:gd name="T39" fmla="*/ 0 h 325"/>
                <a:gd name="T40" fmla="*/ 1 w 297"/>
                <a:gd name="T41" fmla="*/ 0 h 325"/>
                <a:gd name="T42" fmla="*/ 1 w 297"/>
                <a:gd name="T43" fmla="*/ 0 h 325"/>
                <a:gd name="T44" fmla="*/ 0 w 297"/>
                <a:gd name="T45" fmla="*/ 0 h 325"/>
                <a:gd name="T46" fmla="*/ 0 w 297"/>
                <a:gd name="T47" fmla="*/ 0 h 325"/>
                <a:gd name="T48" fmla="*/ 1 w 297"/>
                <a:gd name="T49" fmla="*/ 0 h 325"/>
                <a:gd name="T50" fmla="*/ 1 w 297"/>
                <a:gd name="T51" fmla="*/ 0 h 325"/>
                <a:gd name="T52" fmla="*/ 1 w 297"/>
                <a:gd name="T53" fmla="*/ 0 h 325"/>
                <a:gd name="T54" fmla="*/ 0 w 297"/>
                <a:gd name="T55" fmla="*/ 0 h 325"/>
                <a:gd name="T56" fmla="*/ 0 w 297"/>
                <a:gd name="T57" fmla="*/ 0 h 325"/>
                <a:gd name="T58" fmla="*/ 1 w 297"/>
                <a:gd name="T59" fmla="*/ 0 h 325"/>
                <a:gd name="T60" fmla="*/ 1 w 297"/>
                <a:gd name="T61" fmla="*/ 0 h 325"/>
                <a:gd name="T62" fmla="*/ 1 w 297"/>
                <a:gd name="T63" fmla="*/ 0 h 325"/>
                <a:gd name="T64" fmla="*/ 1 w 297"/>
                <a:gd name="T65" fmla="*/ 0 h 325"/>
                <a:gd name="T66" fmla="*/ 1 w 297"/>
                <a:gd name="T67" fmla="*/ 0 h 325"/>
                <a:gd name="T68" fmla="*/ 1 w 297"/>
                <a:gd name="T69" fmla="*/ 0 h 325"/>
                <a:gd name="T70" fmla="*/ 1 w 297"/>
                <a:gd name="T71" fmla="*/ 0 h 325"/>
                <a:gd name="T72" fmla="*/ 1 w 297"/>
                <a:gd name="T73" fmla="*/ 0 h 325"/>
                <a:gd name="T74" fmla="*/ 1 w 297"/>
                <a:gd name="T75" fmla="*/ 0 h 325"/>
                <a:gd name="T76" fmla="*/ 1 w 297"/>
                <a:gd name="T77" fmla="*/ 0 h 325"/>
                <a:gd name="T78" fmla="*/ 1 w 297"/>
                <a:gd name="T79" fmla="*/ 0 h 325"/>
                <a:gd name="T80" fmla="*/ 1 w 297"/>
                <a:gd name="T81" fmla="*/ 0 h 325"/>
                <a:gd name="T82" fmla="*/ 1 w 297"/>
                <a:gd name="T83" fmla="*/ 0 h 325"/>
                <a:gd name="T84" fmla="*/ 0 w 297"/>
                <a:gd name="T85" fmla="*/ 0 h 325"/>
                <a:gd name="T86" fmla="*/ 0 w 297"/>
                <a:gd name="T87" fmla="*/ 0 h 325"/>
                <a:gd name="T88" fmla="*/ 1 w 297"/>
                <a:gd name="T89" fmla="*/ 0 h 325"/>
                <a:gd name="T90" fmla="*/ 1 w 297"/>
                <a:gd name="T91" fmla="*/ 0 h 325"/>
                <a:gd name="T92" fmla="*/ 1 w 297"/>
                <a:gd name="T93" fmla="*/ 0 h 325"/>
                <a:gd name="T94" fmla="*/ 0 w 297"/>
                <a:gd name="T95" fmla="*/ 0 h 325"/>
                <a:gd name="T96" fmla="*/ 0 w 297"/>
                <a:gd name="T97" fmla="*/ 0 h 325"/>
                <a:gd name="T98" fmla="*/ 1 w 297"/>
                <a:gd name="T99" fmla="*/ 0 h 325"/>
                <a:gd name="T100" fmla="*/ 1 w 297"/>
                <a:gd name="T101" fmla="*/ 0 h 325"/>
                <a:gd name="T102" fmla="*/ 1 w 297"/>
                <a:gd name="T103" fmla="*/ 0 h 325"/>
                <a:gd name="T104" fmla="*/ 0 w 297"/>
                <a:gd name="T105" fmla="*/ 0 h 325"/>
                <a:gd name="T106" fmla="*/ 0 w 297"/>
                <a:gd name="T107" fmla="*/ 0 h 325"/>
                <a:gd name="T108" fmla="*/ 1 w 297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5"/>
                <a:gd name="T167" fmla="*/ 297 w 297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5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9"/>
                  </a:moveTo>
                  <a:lnTo>
                    <a:pt x="297" y="133"/>
                  </a:lnTo>
                  <a:lnTo>
                    <a:pt x="0" y="133"/>
                  </a:lnTo>
                  <a:lnTo>
                    <a:pt x="0" y="129"/>
                  </a:lnTo>
                  <a:lnTo>
                    <a:pt x="297" y="129"/>
                  </a:lnTo>
                  <a:close/>
                  <a:moveTo>
                    <a:pt x="297" y="97"/>
                  </a:moveTo>
                  <a:lnTo>
                    <a:pt x="297" y="101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297" y="97"/>
                  </a:lnTo>
                  <a:close/>
                  <a:moveTo>
                    <a:pt x="297" y="65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7" y="65"/>
                  </a:lnTo>
                  <a:close/>
                  <a:moveTo>
                    <a:pt x="297" y="33"/>
                  </a:moveTo>
                  <a:lnTo>
                    <a:pt x="297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297" y="33"/>
                  </a:lnTo>
                  <a:close/>
                  <a:moveTo>
                    <a:pt x="297" y="0"/>
                  </a:moveTo>
                  <a:lnTo>
                    <a:pt x="29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5"/>
                  </a:moveTo>
                  <a:lnTo>
                    <a:pt x="297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7" y="225"/>
                  </a:lnTo>
                  <a:close/>
                  <a:moveTo>
                    <a:pt x="297" y="193"/>
                  </a:moveTo>
                  <a:lnTo>
                    <a:pt x="297" y="197"/>
                  </a:lnTo>
                  <a:lnTo>
                    <a:pt x="264" y="197"/>
                  </a:lnTo>
                  <a:lnTo>
                    <a:pt x="264" y="193"/>
                  </a:lnTo>
                  <a:lnTo>
                    <a:pt x="297" y="193"/>
                  </a:lnTo>
                  <a:close/>
                  <a:moveTo>
                    <a:pt x="297" y="258"/>
                  </a:moveTo>
                  <a:lnTo>
                    <a:pt x="297" y="261"/>
                  </a:lnTo>
                  <a:lnTo>
                    <a:pt x="0" y="261"/>
                  </a:lnTo>
                  <a:lnTo>
                    <a:pt x="0" y="258"/>
                  </a:lnTo>
                  <a:lnTo>
                    <a:pt x="297" y="258"/>
                  </a:lnTo>
                  <a:close/>
                  <a:moveTo>
                    <a:pt x="297" y="289"/>
                  </a:moveTo>
                  <a:lnTo>
                    <a:pt x="297" y="293"/>
                  </a:lnTo>
                  <a:lnTo>
                    <a:pt x="0" y="293"/>
                  </a:lnTo>
                  <a:lnTo>
                    <a:pt x="0" y="289"/>
                  </a:lnTo>
                  <a:lnTo>
                    <a:pt x="297" y="289"/>
                  </a:lnTo>
                  <a:close/>
                  <a:moveTo>
                    <a:pt x="297" y="321"/>
                  </a:moveTo>
                  <a:lnTo>
                    <a:pt x="297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7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9" name="Freeform 5995"/>
            <p:cNvSpPr>
              <a:spLocks/>
            </p:cNvSpPr>
            <p:nvPr/>
          </p:nvSpPr>
          <p:spPr bwMode="auto">
            <a:xfrm>
              <a:off x="5923" y="1437"/>
              <a:ext cx="26" cy="38"/>
            </a:xfrm>
            <a:custGeom>
              <a:avLst/>
              <a:gdLst>
                <a:gd name="T0" fmla="*/ 1 w 48"/>
                <a:gd name="T1" fmla="*/ 0 h 76"/>
                <a:gd name="T2" fmla="*/ 1 w 48"/>
                <a:gd name="T3" fmla="*/ 0 h 76"/>
                <a:gd name="T4" fmla="*/ 1 w 48"/>
                <a:gd name="T5" fmla="*/ 1 h 76"/>
                <a:gd name="T6" fmla="*/ 1 w 48"/>
                <a:gd name="T7" fmla="*/ 1 h 76"/>
                <a:gd name="T8" fmla="*/ 1 w 48"/>
                <a:gd name="T9" fmla="*/ 1 h 76"/>
                <a:gd name="T10" fmla="*/ 1 w 48"/>
                <a:gd name="T11" fmla="*/ 1 h 76"/>
                <a:gd name="T12" fmla="*/ 1 w 48"/>
                <a:gd name="T13" fmla="*/ 1 h 76"/>
                <a:gd name="T14" fmla="*/ 1 w 48"/>
                <a:gd name="T15" fmla="*/ 1 h 76"/>
                <a:gd name="T16" fmla="*/ 1 w 48"/>
                <a:gd name="T17" fmla="*/ 1 h 76"/>
                <a:gd name="T18" fmla="*/ 1 w 48"/>
                <a:gd name="T19" fmla="*/ 1 h 76"/>
                <a:gd name="T20" fmla="*/ 0 w 48"/>
                <a:gd name="T21" fmla="*/ 1 h 76"/>
                <a:gd name="T22" fmla="*/ 0 w 48"/>
                <a:gd name="T23" fmla="*/ 1 h 76"/>
                <a:gd name="T24" fmla="*/ 0 w 48"/>
                <a:gd name="T25" fmla="*/ 1 h 76"/>
                <a:gd name="T26" fmla="*/ 1 w 48"/>
                <a:gd name="T27" fmla="*/ 1 h 76"/>
                <a:gd name="T28" fmla="*/ 1 w 48"/>
                <a:gd name="T29" fmla="*/ 1 h 76"/>
                <a:gd name="T30" fmla="*/ 1 w 48"/>
                <a:gd name="T31" fmla="*/ 1 h 76"/>
                <a:gd name="T32" fmla="*/ 1 w 48"/>
                <a:gd name="T33" fmla="*/ 1 h 76"/>
                <a:gd name="T34" fmla="*/ 1 w 48"/>
                <a:gd name="T35" fmla="*/ 1 h 76"/>
                <a:gd name="T36" fmla="*/ 1 w 48"/>
                <a:gd name="T37" fmla="*/ 1 h 76"/>
                <a:gd name="T38" fmla="*/ 1 w 48"/>
                <a:gd name="T39" fmla="*/ 1 h 76"/>
                <a:gd name="T40" fmla="*/ 1 w 48"/>
                <a:gd name="T41" fmla="*/ 1 h 76"/>
                <a:gd name="T42" fmla="*/ 1 w 48"/>
                <a:gd name="T43" fmla="*/ 1 h 76"/>
                <a:gd name="T44" fmla="*/ 1 w 48"/>
                <a:gd name="T45" fmla="*/ 1 h 76"/>
                <a:gd name="T46" fmla="*/ 1 w 48"/>
                <a:gd name="T47" fmla="*/ 1 h 76"/>
                <a:gd name="T48" fmla="*/ 1 w 48"/>
                <a:gd name="T49" fmla="*/ 1 h 76"/>
                <a:gd name="T50" fmla="*/ 1 w 48"/>
                <a:gd name="T51" fmla="*/ 1 h 76"/>
                <a:gd name="T52" fmla="*/ 1 w 48"/>
                <a:gd name="T53" fmla="*/ 1 h 76"/>
                <a:gd name="T54" fmla="*/ 1 w 48"/>
                <a:gd name="T55" fmla="*/ 1 h 76"/>
                <a:gd name="T56" fmla="*/ 1 w 48"/>
                <a:gd name="T57" fmla="*/ 1 h 76"/>
                <a:gd name="T58" fmla="*/ 1 w 48"/>
                <a:gd name="T59" fmla="*/ 1 h 76"/>
                <a:gd name="T60" fmla="*/ 1 w 48"/>
                <a:gd name="T61" fmla="*/ 1 h 76"/>
                <a:gd name="T62" fmla="*/ 1 w 48"/>
                <a:gd name="T63" fmla="*/ 1 h 76"/>
                <a:gd name="T64" fmla="*/ 1 w 48"/>
                <a:gd name="T65" fmla="*/ 1 h 76"/>
                <a:gd name="T66" fmla="*/ 1 w 48"/>
                <a:gd name="T67" fmla="*/ 1 h 76"/>
                <a:gd name="T68" fmla="*/ 1 w 48"/>
                <a:gd name="T69" fmla="*/ 1 h 76"/>
                <a:gd name="T70" fmla="*/ 1 w 48"/>
                <a:gd name="T71" fmla="*/ 1 h 76"/>
                <a:gd name="T72" fmla="*/ 1 w 48"/>
                <a:gd name="T73" fmla="*/ 1 h 76"/>
                <a:gd name="T74" fmla="*/ 1 w 48"/>
                <a:gd name="T75" fmla="*/ 1 h 76"/>
                <a:gd name="T76" fmla="*/ 1 w 48"/>
                <a:gd name="T77" fmla="*/ 1 h 76"/>
                <a:gd name="T78" fmla="*/ 1 w 48"/>
                <a:gd name="T79" fmla="*/ 1 h 76"/>
                <a:gd name="T80" fmla="*/ 1 w 48"/>
                <a:gd name="T81" fmla="*/ 1 h 76"/>
                <a:gd name="T82" fmla="*/ 1 w 48"/>
                <a:gd name="T83" fmla="*/ 1 h 76"/>
                <a:gd name="T84" fmla="*/ 1 w 48"/>
                <a:gd name="T85" fmla="*/ 1 h 76"/>
                <a:gd name="T86" fmla="*/ 1 w 48"/>
                <a:gd name="T87" fmla="*/ 1 h 76"/>
                <a:gd name="T88" fmla="*/ 1 w 48"/>
                <a:gd name="T89" fmla="*/ 0 h 76"/>
                <a:gd name="T90" fmla="*/ 1 w 48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6"/>
                <a:gd name="T140" fmla="*/ 48 w 48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6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2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8" y="64"/>
                  </a:lnTo>
                  <a:lnTo>
                    <a:pt x="11" y="69"/>
                  </a:lnTo>
                  <a:lnTo>
                    <a:pt x="13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19" y="75"/>
                  </a:lnTo>
                  <a:lnTo>
                    <a:pt x="21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5" y="71"/>
                  </a:lnTo>
                  <a:lnTo>
                    <a:pt x="38" y="69"/>
                  </a:lnTo>
                  <a:lnTo>
                    <a:pt x="42" y="64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3"/>
                  </a:lnTo>
                  <a:lnTo>
                    <a:pt x="44" y="16"/>
                  </a:lnTo>
                  <a:lnTo>
                    <a:pt x="42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0" name="Picture 5996"/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" y="1436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1" name="Rectangle 5997"/>
            <p:cNvSpPr>
              <a:spLocks noChangeArrowheads="1"/>
            </p:cNvSpPr>
            <p:nvPr/>
          </p:nvSpPr>
          <p:spPr bwMode="auto">
            <a:xfrm>
              <a:off x="5936" y="1316"/>
              <a:ext cx="4" cy="209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2" name="Rectangle 5998"/>
            <p:cNvSpPr>
              <a:spLocks noChangeArrowheads="1"/>
            </p:cNvSpPr>
            <p:nvPr/>
          </p:nvSpPr>
          <p:spPr bwMode="auto">
            <a:xfrm>
              <a:off x="5933" y="1316"/>
              <a:ext cx="5" cy="209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3" name="Freeform 5999"/>
            <p:cNvSpPr>
              <a:spLocks/>
            </p:cNvSpPr>
            <p:nvPr/>
          </p:nvSpPr>
          <p:spPr bwMode="auto">
            <a:xfrm>
              <a:off x="5929" y="1489"/>
              <a:ext cx="14" cy="14"/>
            </a:xfrm>
            <a:custGeom>
              <a:avLst/>
              <a:gdLst>
                <a:gd name="T0" fmla="*/ 0 w 27"/>
                <a:gd name="T1" fmla="*/ 1 h 27"/>
                <a:gd name="T2" fmla="*/ 0 w 27"/>
                <a:gd name="T3" fmla="*/ 1 h 27"/>
                <a:gd name="T4" fmla="*/ 1 w 27"/>
                <a:gd name="T5" fmla="*/ 1 h 27"/>
                <a:gd name="T6" fmla="*/ 1 w 27"/>
                <a:gd name="T7" fmla="*/ 1 h 27"/>
                <a:gd name="T8" fmla="*/ 1 w 27"/>
                <a:gd name="T9" fmla="*/ 1 h 27"/>
                <a:gd name="T10" fmla="*/ 1 w 27"/>
                <a:gd name="T11" fmla="*/ 1 h 27"/>
                <a:gd name="T12" fmla="*/ 1 w 27"/>
                <a:gd name="T13" fmla="*/ 1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1 h 27"/>
                <a:gd name="T22" fmla="*/ 1 w 27"/>
                <a:gd name="T23" fmla="*/ 1 h 27"/>
                <a:gd name="T24" fmla="*/ 1 w 27"/>
                <a:gd name="T25" fmla="*/ 1 h 27"/>
                <a:gd name="T26" fmla="*/ 1 w 27"/>
                <a:gd name="T27" fmla="*/ 1 h 27"/>
                <a:gd name="T28" fmla="*/ 1 w 27"/>
                <a:gd name="T29" fmla="*/ 1 h 27"/>
                <a:gd name="T30" fmla="*/ 1 w 27"/>
                <a:gd name="T31" fmla="*/ 1 h 27"/>
                <a:gd name="T32" fmla="*/ 1 w 27"/>
                <a:gd name="T33" fmla="*/ 1 h 27"/>
                <a:gd name="T34" fmla="*/ 1 w 27"/>
                <a:gd name="T35" fmla="*/ 1 h 27"/>
                <a:gd name="T36" fmla="*/ 1 w 27"/>
                <a:gd name="T37" fmla="*/ 1 h 27"/>
                <a:gd name="T38" fmla="*/ 1 w 27"/>
                <a:gd name="T39" fmla="*/ 1 h 27"/>
                <a:gd name="T40" fmla="*/ 1 w 27"/>
                <a:gd name="T41" fmla="*/ 1 h 27"/>
                <a:gd name="T42" fmla="*/ 1 w 27"/>
                <a:gd name="T43" fmla="*/ 1 h 27"/>
                <a:gd name="T44" fmla="*/ 1 w 27"/>
                <a:gd name="T45" fmla="*/ 1 h 27"/>
                <a:gd name="T46" fmla="*/ 1 w 27"/>
                <a:gd name="T47" fmla="*/ 1 h 27"/>
                <a:gd name="T48" fmla="*/ 1 w 27"/>
                <a:gd name="T49" fmla="*/ 1 h 27"/>
                <a:gd name="T50" fmla="*/ 1 w 27"/>
                <a:gd name="T51" fmla="*/ 1 h 27"/>
                <a:gd name="T52" fmla="*/ 1 w 27"/>
                <a:gd name="T53" fmla="*/ 1 h 27"/>
                <a:gd name="T54" fmla="*/ 1 w 27"/>
                <a:gd name="T55" fmla="*/ 1 h 27"/>
                <a:gd name="T56" fmla="*/ 1 w 27"/>
                <a:gd name="T57" fmla="*/ 1 h 27"/>
                <a:gd name="T58" fmla="*/ 1 w 27"/>
                <a:gd name="T59" fmla="*/ 1 h 27"/>
                <a:gd name="T60" fmla="*/ 1 w 27"/>
                <a:gd name="T61" fmla="*/ 1 h 27"/>
                <a:gd name="T62" fmla="*/ 1 w 27"/>
                <a:gd name="T63" fmla="*/ 1 h 27"/>
                <a:gd name="T64" fmla="*/ 0 w 27"/>
                <a:gd name="T65" fmla="*/ 1 h 27"/>
                <a:gd name="T66" fmla="*/ 0 w 27"/>
                <a:gd name="T67" fmla="*/ 1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1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3"/>
                  </a:lnTo>
                  <a:lnTo>
                    <a:pt x="5" y="2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3" y="3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4"/>
                  </a:lnTo>
                  <a:lnTo>
                    <a:pt x="20" y="25"/>
                  </a:lnTo>
                  <a:lnTo>
                    <a:pt x="18" y="26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5" y="25"/>
                  </a:lnTo>
                  <a:lnTo>
                    <a:pt x="4" y="24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4" name="Picture 6000"/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8" y="1489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5" name="Freeform 6001"/>
            <p:cNvSpPr>
              <a:spLocks/>
            </p:cNvSpPr>
            <p:nvPr/>
          </p:nvSpPr>
          <p:spPr bwMode="auto">
            <a:xfrm>
              <a:off x="5931" y="1492"/>
              <a:ext cx="9" cy="8"/>
            </a:xfrm>
            <a:custGeom>
              <a:avLst/>
              <a:gdLst>
                <a:gd name="T0" fmla="*/ 0 w 17"/>
                <a:gd name="T1" fmla="*/ 1 h 15"/>
                <a:gd name="T2" fmla="*/ 0 w 17"/>
                <a:gd name="T3" fmla="*/ 1 h 15"/>
                <a:gd name="T4" fmla="*/ 1 w 17"/>
                <a:gd name="T5" fmla="*/ 1 h 15"/>
                <a:gd name="T6" fmla="*/ 1 w 17"/>
                <a:gd name="T7" fmla="*/ 1 h 15"/>
                <a:gd name="T8" fmla="*/ 1 w 17"/>
                <a:gd name="T9" fmla="*/ 0 h 15"/>
                <a:gd name="T10" fmla="*/ 1 w 17"/>
                <a:gd name="T11" fmla="*/ 0 h 15"/>
                <a:gd name="T12" fmla="*/ 1 w 17"/>
                <a:gd name="T13" fmla="*/ 0 h 15"/>
                <a:gd name="T14" fmla="*/ 1 w 17"/>
                <a:gd name="T15" fmla="*/ 1 h 15"/>
                <a:gd name="T16" fmla="*/ 1 w 17"/>
                <a:gd name="T17" fmla="*/ 1 h 15"/>
                <a:gd name="T18" fmla="*/ 1 w 17"/>
                <a:gd name="T19" fmla="*/ 1 h 15"/>
                <a:gd name="T20" fmla="*/ 1 w 17"/>
                <a:gd name="T21" fmla="*/ 1 h 15"/>
                <a:gd name="T22" fmla="*/ 1 w 17"/>
                <a:gd name="T23" fmla="*/ 1 h 15"/>
                <a:gd name="T24" fmla="*/ 1 w 17"/>
                <a:gd name="T25" fmla="*/ 1 h 15"/>
                <a:gd name="T26" fmla="*/ 1 w 17"/>
                <a:gd name="T27" fmla="*/ 1 h 15"/>
                <a:gd name="T28" fmla="*/ 1 w 17"/>
                <a:gd name="T29" fmla="*/ 1 h 15"/>
                <a:gd name="T30" fmla="*/ 1 w 17"/>
                <a:gd name="T31" fmla="*/ 1 h 15"/>
                <a:gd name="T32" fmla="*/ 1 w 17"/>
                <a:gd name="T33" fmla="*/ 1 h 15"/>
                <a:gd name="T34" fmla="*/ 1 w 17"/>
                <a:gd name="T35" fmla="*/ 1 h 15"/>
                <a:gd name="T36" fmla="*/ 1 w 17"/>
                <a:gd name="T37" fmla="*/ 1 h 15"/>
                <a:gd name="T38" fmla="*/ 1 w 17"/>
                <a:gd name="T39" fmla="*/ 1 h 15"/>
                <a:gd name="T40" fmla="*/ 1 w 17"/>
                <a:gd name="T41" fmla="*/ 1 h 15"/>
                <a:gd name="T42" fmla="*/ 1 w 17"/>
                <a:gd name="T43" fmla="*/ 1 h 15"/>
                <a:gd name="T44" fmla="*/ 0 w 17"/>
                <a:gd name="T45" fmla="*/ 1 h 15"/>
                <a:gd name="T46" fmla="*/ 0 w 17"/>
                <a:gd name="T47" fmla="*/ 1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7"/>
                <a:gd name="T73" fmla="*/ 0 h 15"/>
                <a:gd name="T74" fmla="*/ 17 w 17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7" h="15">
                  <a:moveTo>
                    <a:pt x="0" y="7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916" name="Picture 6002"/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" y="1491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917" name="Freeform 6003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8" name="Freeform 6004"/>
            <p:cNvSpPr>
              <a:spLocks/>
            </p:cNvSpPr>
            <p:nvPr/>
          </p:nvSpPr>
          <p:spPr bwMode="auto">
            <a:xfrm>
              <a:off x="5935" y="1494"/>
              <a:ext cx="2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1 h 5"/>
                <a:gd name="T16" fmla="*/ 0 w 5"/>
                <a:gd name="T17" fmla="*/ 1 h 5"/>
                <a:gd name="T18" fmla="*/ 0 w 5"/>
                <a:gd name="T19" fmla="*/ 1 h 5"/>
                <a:gd name="T20" fmla="*/ 0 w 5"/>
                <a:gd name="T21" fmla="*/ 1 h 5"/>
                <a:gd name="T22" fmla="*/ 0 w 5"/>
                <a:gd name="T23" fmla="*/ 1 h 5"/>
                <a:gd name="T24" fmla="*/ 0 w 5"/>
                <a:gd name="T25" fmla="*/ 1 h 5"/>
                <a:gd name="T26" fmla="*/ 0 w 5"/>
                <a:gd name="T27" fmla="*/ 1 h 5"/>
                <a:gd name="T28" fmla="*/ 0 w 5"/>
                <a:gd name="T29" fmla="*/ 1 h 5"/>
                <a:gd name="T30" fmla="*/ 0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9" name="Freeform 6005"/>
            <p:cNvSpPr>
              <a:spLocks/>
            </p:cNvSpPr>
            <p:nvPr/>
          </p:nvSpPr>
          <p:spPr bwMode="auto">
            <a:xfrm>
              <a:off x="5777" y="1245"/>
              <a:ext cx="226" cy="288"/>
            </a:xfrm>
            <a:custGeom>
              <a:avLst/>
              <a:gdLst>
                <a:gd name="T0" fmla="*/ 1 w 417"/>
                <a:gd name="T1" fmla="*/ 1 h 577"/>
                <a:gd name="T2" fmla="*/ 1 w 417"/>
                <a:gd name="T3" fmla="*/ 1 h 577"/>
                <a:gd name="T4" fmla="*/ 0 w 417"/>
                <a:gd name="T5" fmla="*/ 1 h 577"/>
                <a:gd name="T6" fmla="*/ 0 w 417"/>
                <a:gd name="T7" fmla="*/ 0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0 h 577"/>
                <a:gd name="T14" fmla="*/ 2 w 417"/>
                <a:gd name="T15" fmla="*/ 0 h 577"/>
                <a:gd name="T16" fmla="*/ 2 w 417"/>
                <a:gd name="T17" fmla="*/ 1 h 577"/>
                <a:gd name="T18" fmla="*/ 2 w 417"/>
                <a:gd name="T19" fmla="*/ 1 h 577"/>
                <a:gd name="T20" fmla="*/ 1 w 417"/>
                <a:gd name="T21" fmla="*/ 1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7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0" name="Rectangle 6006"/>
            <p:cNvSpPr>
              <a:spLocks noChangeArrowheads="1"/>
            </p:cNvSpPr>
            <p:nvPr/>
          </p:nvSpPr>
          <p:spPr bwMode="auto">
            <a:xfrm>
              <a:off x="5836" y="1549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  <p:sp>
          <p:nvSpPr>
            <p:cNvPr id="208921" name="Line 6007"/>
            <p:cNvSpPr>
              <a:spLocks noChangeShapeType="1"/>
            </p:cNvSpPr>
            <p:nvPr/>
          </p:nvSpPr>
          <p:spPr bwMode="auto">
            <a:xfrm flipH="1">
              <a:off x="5484" y="1533"/>
              <a:ext cx="418" cy="205"/>
            </a:xfrm>
            <a:prstGeom prst="line">
              <a:avLst/>
            </a:prstGeom>
            <a:noFill/>
            <a:ln w="460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8319" name="Line 6008"/>
          <p:cNvSpPr>
            <a:spLocks noChangeShapeType="1"/>
          </p:cNvSpPr>
          <p:nvPr/>
        </p:nvSpPr>
        <p:spPr bwMode="auto">
          <a:xfrm flipH="1">
            <a:off x="8031163" y="3467100"/>
            <a:ext cx="7985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0" name="Line 6009"/>
          <p:cNvSpPr>
            <a:spLocks noChangeShapeType="1"/>
          </p:cNvSpPr>
          <p:nvPr/>
        </p:nvSpPr>
        <p:spPr bwMode="auto">
          <a:xfrm flipH="1">
            <a:off x="7710488" y="4445000"/>
            <a:ext cx="955675" cy="238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1" name="Line 6010"/>
          <p:cNvSpPr>
            <a:spLocks noChangeShapeType="1"/>
          </p:cNvSpPr>
          <p:nvPr/>
        </p:nvSpPr>
        <p:spPr bwMode="auto">
          <a:xfrm flipH="1" flipV="1">
            <a:off x="7221538" y="4876800"/>
            <a:ext cx="608012" cy="54451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2" name="Line 6011"/>
          <p:cNvSpPr>
            <a:spLocks noChangeShapeType="1"/>
          </p:cNvSpPr>
          <p:nvPr/>
        </p:nvSpPr>
        <p:spPr bwMode="auto">
          <a:xfrm flipH="1">
            <a:off x="6386513" y="5424488"/>
            <a:ext cx="265112" cy="4635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3" name="Line 6012"/>
          <p:cNvSpPr>
            <a:spLocks noChangeShapeType="1"/>
          </p:cNvSpPr>
          <p:nvPr/>
        </p:nvSpPr>
        <p:spPr bwMode="auto">
          <a:xfrm>
            <a:off x="4046538" y="5972175"/>
            <a:ext cx="688975" cy="17780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4" name="Line 6013"/>
          <p:cNvSpPr>
            <a:spLocks noChangeShapeType="1"/>
          </p:cNvSpPr>
          <p:nvPr/>
        </p:nvSpPr>
        <p:spPr bwMode="auto">
          <a:xfrm flipH="1">
            <a:off x="1665288" y="5440363"/>
            <a:ext cx="427037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5" name="Line 6014"/>
          <p:cNvSpPr>
            <a:spLocks noChangeShapeType="1"/>
          </p:cNvSpPr>
          <p:nvPr/>
        </p:nvSpPr>
        <p:spPr bwMode="auto">
          <a:xfrm flipH="1">
            <a:off x="479425" y="4684713"/>
            <a:ext cx="425450" cy="528637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6" name="Line 6015"/>
          <p:cNvSpPr>
            <a:spLocks noChangeShapeType="1"/>
          </p:cNvSpPr>
          <p:nvPr/>
        </p:nvSpPr>
        <p:spPr bwMode="auto">
          <a:xfrm>
            <a:off x="3741738" y="2759075"/>
            <a:ext cx="874712" cy="12319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7" name="Line 6016"/>
          <p:cNvSpPr>
            <a:spLocks noChangeShapeType="1"/>
          </p:cNvSpPr>
          <p:nvPr/>
        </p:nvSpPr>
        <p:spPr bwMode="auto">
          <a:xfrm>
            <a:off x="3068638" y="3492500"/>
            <a:ext cx="1547812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8" name="Line 6017"/>
          <p:cNvSpPr>
            <a:spLocks noChangeShapeType="1"/>
          </p:cNvSpPr>
          <p:nvPr/>
        </p:nvSpPr>
        <p:spPr bwMode="auto">
          <a:xfrm flipV="1">
            <a:off x="3167063" y="3990975"/>
            <a:ext cx="1449387" cy="152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29" name="Line 6018"/>
          <p:cNvSpPr>
            <a:spLocks noChangeShapeType="1"/>
          </p:cNvSpPr>
          <p:nvPr/>
        </p:nvSpPr>
        <p:spPr bwMode="auto">
          <a:xfrm flipV="1">
            <a:off x="3451225" y="3990975"/>
            <a:ext cx="1165225" cy="8858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0" name="Line 6019"/>
          <p:cNvSpPr>
            <a:spLocks noChangeShapeType="1"/>
          </p:cNvSpPr>
          <p:nvPr/>
        </p:nvSpPr>
        <p:spPr bwMode="auto">
          <a:xfrm flipV="1">
            <a:off x="4062413" y="3990975"/>
            <a:ext cx="554037" cy="13747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1" name="Line 6020"/>
          <p:cNvSpPr>
            <a:spLocks noChangeShapeType="1"/>
          </p:cNvSpPr>
          <p:nvPr/>
        </p:nvSpPr>
        <p:spPr bwMode="auto">
          <a:xfrm flipH="1" flipV="1">
            <a:off x="4616450" y="3990975"/>
            <a:ext cx="223838" cy="12779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2" name="Line 6021"/>
          <p:cNvSpPr>
            <a:spLocks noChangeShapeType="1"/>
          </p:cNvSpPr>
          <p:nvPr/>
        </p:nvSpPr>
        <p:spPr bwMode="auto">
          <a:xfrm flipH="1" flipV="1">
            <a:off x="4616450" y="3990975"/>
            <a:ext cx="1058863" cy="95091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3" name="Line 6022"/>
          <p:cNvSpPr>
            <a:spLocks noChangeShapeType="1"/>
          </p:cNvSpPr>
          <p:nvPr/>
        </p:nvSpPr>
        <p:spPr bwMode="auto">
          <a:xfrm flipH="1" flipV="1">
            <a:off x="4616450" y="3990975"/>
            <a:ext cx="1506538" cy="3968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4" name="Line 6023"/>
          <p:cNvSpPr>
            <a:spLocks noChangeShapeType="1"/>
          </p:cNvSpPr>
          <p:nvPr/>
        </p:nvSpPr>
        <p:spPr bwMode="auto">
          <a:xfrm flipH="1">
            <a:off x="4616450" y="3492500"/>
            <a:ext cx="1425575" cy="4984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5" name="Line 6024"/>
          <p:cNvSpPr>
            <a:spLocks noChangeShapeType="1"/>
          </p:cNvSpPr>
          <p:nvPr/>
        </p:nvSpPr>
        <p:spPr bwMode="auto">
          <a:xfrm flipH="1">
            <a:off x="4616450" y="3003550"/>
            <a:ext cx="1058863" cy="987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6" name="Line 6025"/>
          <p:cNvSpPr>
            <a:spLocks noChangeShapeType="1"/>
          </p:cNvSpPr>
          <p:nvPr/>
        </p:nvSpPr>
        <p:spPr bwMode="auto">
          <a:xfrm flipH="1">
            <a:off x="4616450" y="2514600"/>
            <a:ext cx="223838" cy="14763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7" name="Line 6026"/>
          <p:cNvSpPr>
            <a:spLocks noChangeShapeType="1"/>
          </p:cNvSpPr>
          <p:nvPr/>
        </p:nvSpPr>
        <p:spPr bwMode="auto">
          <a:xfrm flipH="1">
            <a:off x="2579688" y="4876800"/>
            <a:ext cx="488950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8" name="Line 6027"/>
          <p:cNvSpPr>
            <a:spLocks noChangeShapeType="1"/>
          </p:cNvSpPr>
          <p:nvPr/>
        </p:nvSpPr>
        <p:spPr bwMode="auto">
          <a:xfrm flipH="1">
            <a:off x="2417763" y="4143375"/>
            <a:ext cx="366712" cy="80963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39" name="Line 6028"/>
          <p:cNvSpPr>
            <a:spLocks noChangeShapeType="1"/>
          </p:cNvSpPr>
          <p:nvPr/>
        </p:nvSpPr>
        <p:spPr bwMode="auto">
          <a:xfrm flipH="1">
            <a:off x="2498725" y="3248025"/>
            <a:ext cx="387350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0" name="Line 6029"/>
          <p:cNvSpPr>
            <a:spLocks noChangeShapeType="1"/>
          </p:cNvSpPr>
          <p:nvPr/>
        </p:nvSpPr>
        <p:spPr bwMode="auto">
          <a:xfrm>
            <a:off x="3476625" y="1944688"/>
            <a:ext cx="263525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1" name="Line 6030"/>
          <p:cNvSpPr>
            <a:spLocks noChangeShapeType="1"/>
          </p:cNvSpPr>
          <p:nvPr/>
        </p:nvSpPr>
        <p:spPr bwMode="auto">
          <a:xfrm flipH="1">
            <a:off x="4840288" y="1700213"/>
            <a:ext cx="182562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2" name="Line 6031"/>
          <p:cNvSpPr>
            <a:spLocks noChangeShapeType="1"/>
          </p:cNvSpPr>
          <p:nvPr/>
        </p:nvSpPr>
        <p:spPr bwMode="auto">
          <a:xfrm flipH="1">
            <a:off x="5675313" y="2189163"/>
            <a:ext cx="325437" cy="311150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3" name="Line 6032"/>
          <p:cNvSpPr>
            <a:spLocks noChangeShapeType="1"/>
          </p:cNvSpPr>
          <p:nvPr/>
        </p:nvSpPr>
        <p:spPr bwMode="auto">
          <a:xfrm flipH="1">
            <a:off x="6423025" y="3492500"/>
            <a:ext cx="392113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4" name="Line 6033"/>
          <p:cNvSpPr>
            <a:spLocks noChangeShapeType="1"/>
          </p:cNvSpPr>
          <p:nvPr/>
        </p:nvSpPr>
        <p:spPr bwMode="auto">
          <a:xfrm>
            <a:off x="6503988" y="4387850"/>
            <a:ext cx="392112" cy="15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5" name="Line 6034"/>
          <p:cNvSpPr>
            <a:spLocks noChangeShapeType="1"/>
          </p:cNvSpPr>
          <p:nvPr/>
        </p:nvSpPr>
        <p:spPr bwMode="auto">
          <a:xfrm>
            <a:off x="5873750" y="5202238"/>
            <a:ext cx="371475" cy="244475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6" name="Line 6035"/>
          <p:cNvSpPr>
            <a:spLocks noChangeShapeType="1"/>
          </p:cNvSpPr>
          <p:nvPr/>
        </p:nvSpPr>
        <p:spPr bwMode="auto">
          <a:xfrm>
            <a:off x="5038725" y="5527675"/>
            <a:ext cx="228600" cy="40798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7" name="Line 6036"/>
          <p:cNvSpPr>
            <a:spLocks noChangeShapeType="1"/>
          </p:cNvSpPr>
          <p:nvPr/>
        </p:nvSpPr>
        <p:spPr bwMode="auto">
          <a:xfrm flipH="1">
            <a:off x="3313113" y="5365750"/>
            <a:ext cx="366712" cy="325438"/>
          </a:xfrm>
          <a:prstGeom prst="line">
            <a:avLst/>
          </a:prstGeom>
          <a:noFill/>
          <a:ln w="460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48" name="Rectangle 6037"/>
          <p:cNvSpPr>
            <a:spLocks noChangeArrowheads="1"/>
          </p:cNvSpPr>
          <p:nvPr/>
        </p:nvSpPr>
        <p:spPr bwMode="auto">
          <a:xfrm>
            <a:off x="3667125" y="1092200"/>
            <a:ext cx="396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/>
            <a:r>
              <a:rPr lang="en-US" b="1">
                <a:solidFill>
                  <a:srgbClr val="000099"/>
                </a:solidFill>
              </a:rPr>
              <a:t>Tier-2s and Tier-1s are 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inter-connected by the general purpose</a:t>
            </a:r>
          </a:p>
          <a:p>
            <a:pPr algn="r"/>
            <a:r>
              <a:rPr lang="en-US" b="1">
                <a:solidFill>
                  <a:srgbClr val="000099"/>
                </a:solidFill>
              </a:rPr>
              <a:t>research networks</a:t>
            </a:r>
          </a:p>
        </p:txBody>
      </p:sp>
      <p:sp>
        <p:nvSpPr>
          <p:cNvPr id="208349" name="Rectangle 6038"/>
          <p:cNvSpPr>
            <a:spLocks noChangeArrowheads="1"/>
          </p:cNvSpPr>
          <p:nvPr/>
        </p:nvSpPr>
        <p:spPr bwMode="auto">
          <a:xfrm>
            <a:off x="3773488" y="2997200"/>
            <a:ext cx="1781175" cy="549275"/>
          </a:xfrm>
          <a:prstGeom prst="rect">
            <a:avLst/>
          </a:prstGeom>
          <a:solidFill>
            <a:srgbClr val="FFFFFF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/>
              <a:t>Dedicated 10 Gbit</a:t>
            </a:r>
          </a:p>
          <a:p>
            <a:r>
              <a:rPr lang="en-US" b="1"/>
              <a:t>optical network</a:t>
            </a:r>
          </a:p>
        </p:txBody>
      </p:sp>
      <p:grpSp>
        <p:nvGrpSpPr>
          <p:cNvPr id="208350" name="Group 6039"/>
          <p:cNvGrpSpPr>
            <a:grpSpLocks/>
          </p:cNvGrpSpPr>
          <p:nvPr/>
        </p:nvGrpSpPr>
        <p:grpSpPr bwMode="auto">
          <a:xfrm>
            <a:off x="7740650" y="115888"/>
            <a:ext cx="331788" cy="666750"/>
            <a:chOff x="5142" y="500"/>
            <a:chExt cx="209" cy="420"/>
          </a:xfrm>
        </p:grpSpPr>
        <p:sp>
          <p:nvSpPr>
            <p:cNvPr id="208686" name="Freeform 6040"/>
            <p:cNvSpPr>
              <a:spLocks noEditPoints="1"/>
            </p:cNvSpPr>
            <p:nvPr/>
          </p:nvSpPr>
          <p:spPr bwMode="auto">
            <a:xfrm>
              <a:off x="5150" y="749"/>
              <a:ext cx="196" cy="41"/>
            </a:xfrm>
            <a:custGeom>
              <a:avLst/>
              <a:gdLst>
                <a:gd name="T0" fmla="*/ 0 w 393"/>
                <a:gd name="T1" fmla="*/ 1 h 81"/>
                <a:gd name="T2" fmla="*/ 0 w 393"/>
                <a:gd name="T3" fmla="*/ 1 h 81"/>
                <a:gd name="T4" fmla="*/ 0 w 393"/>
                <a:gd name="T5" fmla="*/ 1 h 81"/>
                <a:gd name="T6" fmla="*/ 0 w 393"/>
                <a:gd name="T7" fmla="*/ 1 h 81"/>
                <a:gd name="T8" fmla="*/ 0 w 393"/>
                <a:gd name="T9" fmla="*/ 1 h 81"/>
                <a:gd name="T10" fmla="*/ 0 w 393"/>
                <a:gd name="T11" fmla="*/ 1 h 81"/>
                <a:gd name="T12" fmla="*/ 0 w 393"/>
                <a:gd name="T13" fmla="*/ 1 h 81"/>
                <a:gd name="T14" fmla="*/ 0 w 393"/>
                <a:gd name="T15" fmla="*/ 0 h 81"/>
                <a:gd name="T16" fmla="*/ 0 w 393"/>
                <a:gd name="T17" fmla="*/ 1 h 81"/>
                <a:gd name="T18" fmla="*/ 0 w 393"/>
                <a:gd name="T19" fmla="*/ 1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1"/>
                <a:gd name="T32" fmla="*/ 393 w 393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1">
                  <a:moveTo>
                    <a:pt x="0" y="81"/>
                  </a:moveTo>
                  <a:lnTo>
                    <a:pt x="329" y="81"/>
                  </a:lnTo>
                  <a:lnTo>
                    <a:pt x="329" y="65"/>
                  </a:lnTo>
                  <a:lnTo>
                    <a:pt x="0" y="65"/>
                  </a:lnTo>
                  <a:lnTo>
                    <a:pt x="0" y="81"/>
                  </a:lnTo>
                  <a:close/>
                  <a:moveTo>
                    <a:pt x="329" y="81"/>
                  </a:moveTo>
                  <a:lnTo>
                    <a:pt x="393" y="17"/>
                  </a:lnTo>
                  <a:lnTo>
                    <a:pt x="393" y="0"/>
                  </a:lnTo>
                  <a:lnTo>
                    <a:pt x="329" y="65"/>
                  </a:lnTo>
                  <a:lnTo>
                    <a:pt x="329" y="8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7" name="Freeform 6041"/>
            <p:cNvSpPr>
              <a:spLocks/>
            </p:cNvSpPr>
            <p:nvPr/>
          </p:nvSpPr>
          <p:spPr bwMode="auto">
            <a:xfrm>
              <a:off x="5319" y="500"/>
              <a:ext cx="32" cy="281"/>
            </a:xfrm>
            <a:custGeom>
              <a:avLst/>
              <a:gdLst>
                <a:gd name="T0" fmla="*/ 0 w 65"/>
                <a:gd name="T1" fmla="*/ 2 h 562"/>
                <a:gd name="T2" fmla="*/ 0 w 65"/>
                <a:gd name="T3" fmla="*/ 1 h 562"/>
                <a:gd name="T4" fmla="*/ 0 w 65"/>
                <a:gd name="T5" fmla="*/ 0 h 562"/>
                <a:gd name="T6" fmla="*/ 0 w 65"/>
                <a:gd name="T7" fmla="*/ 1 h 562"/>
                <a:gd name="T8" fmla="*/ 0 w 65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562"/>
                <a:gd name="T17" fmla="*/ 65 w 65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562">
                  <a:moveTo>
                    <a:pt x="0" y="562"/>
                  </a:moveTo>
                  <a:lnTo>
                    <a:pt x="65" y="497"/>
                  </a:lnTo>
                  <a:lnTo>
                    <a:pt x="65" y="0"/>
                  </a:lnTo>
                  <a:lnTo>
                    <a:pt x="0" y="64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8" name="Freeform 6042"/>
            <p:cNvSpPr>
              <a:spLocks/>
            </p:cNvSpPr>
            <p:nvPr/>
          </p:nvSpPr>
          <p:spPr bwMode="auto">
            <a:xfrm>
              <a:off x="5142" y="500"/>
              <a:ext cx="209" cy="33"/>
            </a:xfrm>
            <a:custGeom>
              <a:avLst/>
              <a:gdLst>
                <a:gd name="T0" fmla="*/ 0 w 418"/>
                <a:gd name="T1" fmla="*/ 1 h 64"/>
                <a:gd name="T2" fmla="*/ 1 w 418"/>
                <a:gd name="T3" fmla="*/ 0 h 64"/>
                <a:gd name="T4" fmla="*/ 1 w 418"/>
                <a:gd name="T5" fmla="*/ 0 h 64"/>
                <a:gd name="T6" fmla="*/ 1 w 418"/>
                <a:gd name="T7" fmla="*/ 1 h 64"/>
                <a:gd name="T8" fmla="*/ 0 w 418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4"/>
                <a:gd name="T17" fmla="*/ 418 w 418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4">
                  <a:moveTo>
                    <a:pt x="0" y="64"/>
                  </a:moveTo>
                  <a:lnTo>
                    <a:pt x="64" y="0"/>
                  </a:lnTo>
                  <a:lnTo>
                    <a:pt x="418" y="0"/>
                  </a:lnTo>
                  <a:lnTo>
                    <a:pt x="353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89" name="Rectangle 6043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0" name="Rectangle 6044"/>
            <p:cNvSpPr>
              <a:spLocks noChangeArrowheads="1"/>
            </p:cNvSpPr>
            <p:nvPr/>
          </p:nvSpPr>
          <p:spPr bwMode="auto">
            <a:xfrm>
              <a:off x="5142" y="533"/>
              <a:ext cx="177" cy="248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1" name="Rectangle 6045"/>
            <p:cNvSpPr>
              <a:spLocks noChangeArrowheads="1"/>
            </p:cNvSpPr>
            <p:nvPr/>
          </p:nvSpPr>
          <p:spPr bwMode="auto">
            <a:xfrm>
              <a:off x="5156" y="606"/>
              <a:ext cx="148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2" name="Rectangle 6046"/>
            <p:cNvSpPr>
              <a:spLocks noChangeArrowheads="1"/>
            </p:cNvSpPr>
            <p:nvPr/>
          </p:nvSpPr>
          <p:spPr bwMode="auto">
            <a:xfrm>
              <a:off x="5156" y="607"/>
              <a:ext cx="148" cy="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3" name="Rectangle 6047"/>
            <p:cNvSpPr>
              <a:spLocks noChangeArrowheads="1"/>
            </p:cNvSpPr>
            <p:nvPr/>
          </p:nvSpPr>
          <p:spPr bwMode="auto">
            <a:xfrm>
              <a:off x="5156" y="615"/>
              <a:ext cx="148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4" name="Rectangle 6048"/>
            <p:cNvSpPr>
              <a:spLocks noChangeArrowheads="1"/>
            </p:cNvSpPr>
            <p:nvPr/>
          </p:nvSpPr>
          <p:spPr bwMode="auto">
            <a:xfrm>
              <a:off x="5156" y="622"/>
              <a:ext cx="148" cy="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5" name="Rectangle 6049"/>
            <p:cNvSpPr>
              <a:spLocks noChangeArrowheads="1"/>
            </p:cNvSpPr>
            <p:nvPr/>
          </p:nvSpPr>
          <p:spPr bwMode="auto">
            <a:xfrm>
              <a:off x="5156" y="629"/>
              <a:ext cx="148" cy="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6" name="Rectangle 6050"/>
            <p:cNvSpPr>
              <a:spLocks noChangeArrowheads="1"/>
            </p:cNvSpPr>
            <p:nvPr/>
          </p:nvSpPr>
          <p:spPr bwMode="auto">
            <a:xfrm>
              <a:off x="5156" y="639"/>
              <a:ext cx="148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7" name="Rectangle 6051"/>
            <p:cNvSpPr>
              <a:spLocks noChangeArrowheads="1"/>
            </p:cNvSpPr>
            <p:nvPr/>
          </p:nvSpPr>
          <p:spPr bwMode="auto">
            <a:xfrm>
              <a:off x="5156" y="646"/>
              <a:ext cx="148" cy="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8" name="Rectangle 6052"/>
            <p:cNvSpPr>
              <a:spLocks noChangeArrowheads="1"/>
            </p:cNvSpPr>
            <p:nvPr/>
          </p:nvSpPr>
          <p:spPr bwMode="auto">
            <a:xfrm>
              <a:off x="5156" y="654"/>
              <a:ext cx="148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99" name="Rectangle 6053"/>
            <p:cNvSpPr>
              <a:spLocks noChangeArrowheads="1"/>
            </p:cNvSpPr>
            <p:nvPr/>
          </p:nvSpPr>
          <p:spPr bwMode="auto">
            <a:xfrm>
              <a:off x="5156" y="665"/>
              <a:ext cx="148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0" name="Rectangle 6054"/>
            <p:cNvSpPr>
              <a:spLocks noChangeArrowheads="1"/>
            </p:cNvSpPr>
            <p:nvPr/>
          </p:nvSpPr>
          <p:spPr bwMode="auto">
            <a:xfrm>
              <a:off x="5156" y="672"/>
              <a:ext cx="148" cy="8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1" name="Rectangle 6055"/>
            <p:cNvSpPr>
              <a:spLocks noChangeArrowheads="1"/>
            </p:cNvSpPr>
            <p:nvPr/>
          </p:nvSpPr>
          <p:spPr bwMode="auto">
            <a:xfrm>
              <a:off x="5156" y="680"/>
              <a:ext cx="148" cy="10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2" name="Rectangle 6056"/>
            <p:cNvSpPr>
              <a:spLocks noChangeArrowheads="1"/>
            </p:cNvSpPr>
            <p:nvPr/>
          </p:nvSpPr>
          <p:spPr bwMode="auto">
            <a:xfrm>
              <a:off x="5156" y="690"/>
              <a:ext cx="148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3" name="Rectangle 6057"/>
            <p:cNvSpPr>
              <a:spLocks noChangeArrowheads="1"/>
            </p:cNvSpPr>
            <p:nvPr/>
          </p:nvSpPr>
          <p:spPr bwMode="auto">
            <a:xfrm>
              <a:off x="5156" y="699"/>
              <a:ext cx="148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4" name="Rectangle 6058"/>
            <p:cNvSpPr>
              <a:spLocks noChangeArrowheads="1"/>
            </p:cNvSpPr>
            <p:nvPr/>
          </p:nvSpPr>
          <p:spPr bwMode="auto">
            <a:xfrm>
              <a:off x="5156" y="706"/>
              <a:ext cx="148" cy="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5" name="Rectangle 6059"/>
            <p:cNvSpPr>
              <a:spLocks noChangeArrowheads="1"/>
            </p:cNvSpPr>
            <p:nvPr/>
          </p:nvSpPr>
          <p:spPr bwMode="auto">
            <a:xfrm>
              <a:off x="5156" y="714"/>
              <a:ext cx="148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6" name="Rectangle 6060"/>
            <p:cNvSpPr>
              <a:spLocks noChangeArrowheads="1"/>
            </p:cNvSpPr>
            <p:nvPr/>
          </p:nvSpPr>
          <p:spPr bwMode="auto">
            <a:xfrm>
              <a:off x="5156" y="722"/>
              <a:ext cx="148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7" name="Rectangle 6061"/>
            <p:cNvSpPr>
              <a:spLocks noChangeArrowheads="1"/>
            </p:cNvSpPr>
            <p:nvPr/>
          </p:nvSpPr>
          <p:spPr bwMode="auto">
            <a:xfrm>
              <a:off x="5156" y="730"/>
              <a:ext cx="148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8" name="Rectangle 6062"/>
            <p:cNvSpPr>
              <a:spLocks noChangeArrowheads="1"/>
            </p:cNvSpPr>
            <p:nvPr/>
          </p:nvSpPr>
          <p:spPr bwMode="auto">
            <a:xfrm>
              <a:off x="5156" y="740"/>
              <a:ext cx="148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09" name="Rectangle 6063"/>
            <p:cNvSpPr>
              <a:spLocks noChangeArrowheads="1"/>
            </p:cNvSpPr>
            <p:nvPr/>
          </p:nvSpPr>
          <p:spPr bwMode="auto">
            <a:xfrm>
              <a:off x="5156" y="749"/>
              <a:ext cx="148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0" name="Rectangle 6064"/>
            <p:cNvSpPr>
              <a:spLocks noChangeArrowheads="1"/>
            </p:cNvSpPr>
            <p:nvPr/>
          </p:nvSpPr>
          <p:spPr bwMode="auto">
            <a:xfrm>
              <a:off x="5156" y="755"/>
              <a:ext cx="148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1" name="Rectangle 6065"/>
            <p:cNvSpPr>
              <a:spLocks noChangeArrowheads="1"/>
            </p:cNvSpPr>
            <p:nvPr/>
          </p:nvSpPr>
          <p:spPr bwMode="auto">
            <a:xfrm>
              <a:off x="5156" y="765"/>
              <a:ext cx="148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2" name="Rectangle 6066"/>
            <p:cNvSpPr>
              <a:spLocks noChangeArrowheads="1"/>
            </p:cNvSpPr>
            <p:nvPr/>
          </p:nvSpPr>
          <p:spPr bwMode="auto">
            <a:xfrm>
              <a:off x="5156" y="688"/>
              <a:ext cx="1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3" name="Rectangle 6067"/>
            <p:cNvSpPr>
              <a:spLocks noChangeArrowheads="1"/>
            </p:cNvSpPr>
            <p:nvPr/>
          </p:nvSpPr>
          <p:spPr bwMode="auto">
            <a:xfrm>
              <a:off x="5157" y="688"/>
              <a:ext cx="6" cy="4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4" name="Rectangle 6068"/>
            <p:cNvSpPr>
              <a:spLocks noChangeArrowheads="1"/>
            </p:cNvSpPr>
            <p:nvPr/>
          </p:nvSpPr>
          <p:spPr bwMode="auto">
            <a:xfrm>
              <a:off x="5163" y="688"/>
              <a:ext cx="6" cy="4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5" name="Rectangle 6069"/>
            <p:cNvSpPr>
              <a:spLocks noChangeArrowheads="1"/>
            </p:cNvSpPr>
            <p:nvPr/>
          </p:nvSpPr>
          <p:spPr bwMode="auto">
            <a:xfrm>
              <a:off x="5169" y="688"/>
              <a:ext cx="6" cy="47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6" name="Rectangle 6070"/>
            <p:cNvSpPr>
              <a:spLocks noChangeArrowheads="1"/>
            </p:cNvSpPr>
            <p:nvPr/>
          </p:nvSpPr>
          <p:spPr bwMode="auto">
            <a:xfrm>
              <a:off x="5175" y="688"/>
              <a:ext cx="8" cy="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7" name="Rectangle 6071"/>
            <p:cNvSpPr>
              <a:spLocks noChangeArrowheads="1"/>
            </p:cNvSpPr>
            <p:nvPr/>
          </p:nvSpPr>
          <p:spPr bwMode="auto">
            <a:xfrm>
              <a:off x="5183" y="688"/>
              <a:ext cx="6" cy="4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8" name="Rectangle 6072"/>
            <p:cNvSpPr>
              <a:spLocks noChangeArrowheads="1"/>
            </p:cNvSpPr>
            <p:nvPr/>
          </p:nvSpPr>
          <p:spPr bwMode="auto">
            <a:xfrm>
              <a:off x="5189" y="688"/>
              <a:ext cx="8" cy="47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19" name="Rectangle 6073"/>
            <p:cNvSpPr>
              <a:spLocks noChangeArrowheads="1"/>
            </p:cNvSpPr>
            <p:nvPr/>
          </p:nvSpPr>
          <p:spPr bwMode="auto">
            <a:xfrm>
              <a:off x="5197" y="688"/>
              <a:ext cx="8" cy="4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0" name="Rectangle 6074"/>
            <p:cNvSpPr>
              <a:spLocks noChangeArrowheads="1"/>
            </p:cNvSpPr>
            <p:nvPr/>
          </p:nvSpPr>
          <p:spPr bwMode="auto">
            <a:xfrm>
              <a:off x="5205" y="688"/>
              <a:ext cx="6" cy="4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1" name="Rectangle 6075"/>
            <p:cNvSpPr>
              <a:spLocks noChangeArrowheads="1"/>
            </p:cNvSpPr>
            <p:nvPr/>
          </p:nvSpPr>
          <p:spPr bwMode="auto">
            <a:xfrm>
              <a:off x="5211" y="688"/>
              <a:ext cx="7" cy="4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2" name="Rectangle 6076"/>
            <p:cNvSpPr>
              <a:spLocks noChangeArrowheads="1"/>
            </p:cNvSpPr>
            <p:nvPr/>
          </p:nvSpPr>
          <p:spPr bwMode="auto">
            <a:xfrm>
              <a:off x="5218" y="688"/>
              <a:ext cx="9" cy="47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3" name="Rectangle 6077"/>
            <p:cNvSpPr>
              <a:spLocks noChangeArrowheads="1"/>
            </p:cNvSpPr>
            <p:nvPr/>
          </p:nvSpPr>
          <p:spPr bwMode="auto">
            <a:xfrm>
              <a:off x="5227" y="688"/>
              <a:ext cx="7" cy="47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4" name="Rectangle 6078"/>
            <p:cNvSpPr>
              <a:spLocks noChangeArrowheads="1"/>
            </p:cNvSpPr>
            <p:nvPr/>
          </p:nvSpPr>
          <p:spPr bwMode="auto">
            <a:xfrm>
              <a:off x="5234" y="688"/>
              <a:ext cx="6" cy="4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5" name="Rectangle 6079"/>
            <p:cNvSpPr>
              <a:spLocks noChangeArrowheads="1"/>
            </p:cNvSpPr>
            <p:nvPr/>
          </p:nvSpPr>
          <p:spPr bwMode="auto">
            <a:xfrm>
              <a:off x="5240" y="688"/>
              <a:ext cx="8" cy="47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6" name="Rectangle 6080"/>
            <p:cNvSpPr>
              <a:spLocks noChangeArrowheads="1"/>
            </p:cNvSpPr>
            <p:nvPr/>
          </p:nvSpPr>
          <p:spPr bwMode="auto">
            <a:xfrm>
              <a:off x="5248" y="688"/>
              <a:ext cx="6" cy="4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7" name="Rectangle 6081"/>
            <p:cNvSpPr>
              <a:spLocks noChangeArrowheads="1"/>
            </p:cNvSpPr>
            <p:nvPr/>
          </p:nvSpPr>
          <p:spPr bwMode="auto">
            <a:xfrm>
              <a:off x="5254" y="688"/>
              <a:ext cx="7" cy="4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8" name="Rectangle 6082"/>
            <p:cNvSpPr>
              <a:spLocks noChangeArrowheads="1"/>
            </p:cNvSpPr>
            <p:nvPr/>
          </p:nvSpPr>
          <p:spPr bwMode="auto">
            <a:xfrm>
              <a:off x="5261" y="688"/>
              <a:ext cx="8" cy="47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29" name="Rectangle 6083"/>
            <p:cNvSpPr>
              <a:spLocks noChangeArrowheads="1"/>
            </p:cNvSpPr>
            <p:nvPr/>
          </p:nvSpPr>
          <p:spPr bwMode="auto">
            <a:xfrm>
              <a:off x="5269" y="688"/>
              <a:ext cx="8" cy="47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0" name="Rectangle 6084"/>
            <p:cNvSpPr>
              <a:spLocks noChangeArrowheads="1"/>
            </p:cNvSpPr>
            <p:nvPr/>
          </p:nvSpPr>
          <p:spPr bwMode="auto">
            <a:xfrm>
              <a:off x="5277" y="688"/>
              <a:ext cx="6" cy="4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1" name="Rectangle 6085"/>
            <p:cNvSpPr>
              <a:spLocks noChangeArrowheads="1"/>
            </p:cNvSpPr>
            <p:nvPr/>
          </p:nvSpPr>
          <p:spPr bwMode="auto">
            <a:xfrm>
              <a:off x="5283" y="688"/>
              <a:ext cx="7" cy="47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2" name="Rectangle 6086"/>
            <p:cNvSpPr>
              <a:spLocks noChangeArrowheads="1"/>
            </p:cNvSpPr>
            <p:nvPr/>
          </p:nvSpPr>
          <p:spPr bwMode="auto">
            <a:xfrm>
              <a:off x="5290" y="688"/>
              <a:ext cx="2" cy="47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3" name="Rectangle 6087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4" name="Rectangle 6088"/>
            <p:cNvSpPr>
              <a:spLocks noChangeArrowheads="1"/>
            </p:cNvSpPr>
            <p:nvPr/>
          </p:nvSpPr>
          <p:spPr bwMode="auto">
            <a:xfrm>
              <a:off x="5156" y="545"/>
              <a:ext cx="148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5" name="Rectangle 6089"/>
            <p:cNvSpPr>
              <a:spLocks noChangeArrowheads="1"/>
            </p:cNvSpPr>
            <p:nvPr/>
          </p:nvSpPr>
          <p:spPr bwMode="auto">
            <a:xfrm>
              <a:off x="5156" y="546"/>
              <a:ext cx="148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6" name="Rectangle 6090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7" name="Rectangle 6091"/>
            <p:cNvSpPr>
              <a:spLocks noChangeArrowheads="1"/>
            </p:cNvSpPr>
            <p:nvPr/>
          </p:nvSpPr>
          <p:spPr bwMode="auto">
            <a:xfrm>
              <a:off x="5156" y="547"/>
              <a:ext cx="148" cy="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8" name="Rectangle 6092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39" name="Rectangle 6093"/>
            <p:cNvSpPr>
              <a:spLocks noChangeArrowheads="1"/>
            </p:cNvSpPr>
            <p:nvPr/>
          </p:nvSpPr>
          <p:spPr bwMode="auto">
            <a:xfrm>
              <a:off x="5156" y="548"/>
              <a:ext cx="148" cy="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0" name="Rectangle 6094"/>
            <p:cNvSpPr>
              <a:spLocks noChangeArrowheads="1"/>
            </p:cNvSpPr>
            <p:nvPr/>
          </p:nvSpPr>
          <p:spPr bwMode="auto">
            <a:xfrm>
              <a:off x="5156" y="549"/>
              <a:ext cx="148" cy="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1" name="Rectangle 6095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2" name="Rectangle 6096"/>
            <p:cNvSpPr>
              <a:spLocks noChangeArrowheads="1"/>
            </p:cNvSpPr>
            <p:nvPr/>
          </p:nvSpPr>
          <p:spPr bwMode="auto">
            <a:xfrm>
              <a:off x="5156" y="550"/>
              <a:ext cx="148" cy="1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3" name="Rectangle 6097"/>
            <p:cNvSpPr>
              <a:spLocks noChangeArrowheads="1"/>
            </p:cNvSpPr>
            <p:nvPr/>
          </p:nvSpPr>
          <p:spPr bwMode="auto">
            <a:xfrm>
              <a:off x="5157" y="545"/>
              <a:ext cx="147" cy="6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4" name="Rectangle 6098"/>
            <p:cNvSpPr>
              <a:spLocks noChangeArrowheads="1"/>
            </p:cNvSpPr>
            <p:nvPr/>
          </p:nvSpPr>
          <p:spPr bwMode="auto">
            <a:xfrm>
              <a:off x="5156" y="550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5" name="Rectangle 6099"/>
            <p:cNvSpPr>
              <a:spLocks noChangeArrowheads="1"/>
            </p:cNvSpPr>
            <p:nvPr/>
          </p:nvSpPr>
          <p:spPr bwMode="auto">
            <a:xfrm>
              <a:off x="5158" y="550"/>
              <a:ext cx="2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6" name="Rectangle 6100"/>
            <p:cNvSpPr>
              <a:spLocks noChangeArrowheads="1"/>
            </p:cNvSpPr>
            <p:nvPr/>
          </p:nvSpPr>
          <p:spPr bwMode="auto">
            <a:xfrm>
              <a:off x="516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7" name="Rectangle 6101"/>
            <p:cNvSpPr>
              <a:spLocks noChangeArrowheads="1"/>
            </p:cNvSpPr>
            <p:nvPr/>
          </p:nvSpPr>
          <p:spPr bwMode="auto">
            <a:xfrm>
              <a:off x="5162" y="550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8" name="Rectangle 6102"/>
            <p:cNvSpPr>
              <a:spLocks noChangeArrowheads="1"/>
            </p:cNvSpPr>
            <p:nvPr/>
          </p:nvSpPr>
          <p:spPr bwMode="auto">
            <a:xfrm>
              <a:off x="5163" y="550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49" name="Rectangle 6103"/>
            <p:cNvSpPr>
              <a:spLocks noChangeArrowheads="1"/>
            </p:cNvSpPr>
            <p:nvPr/>
          </p:nvSpPr>
          <p:spPr bwMode="auto">
            <a:xfrm>
              <a:off x="516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0" name="Rectangle 6104"/>
            <p:cNvSpPr>
              <a:spLocks noChangeArrowheads="1"/>
            </p:cNvSpPr>
            <p:nvPr/>
          </p:nvSpPr>
          <p:spPr bwMode="auto">
            <a:xfrm>
              <a:off x="5167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1" name="Rectangle 6105"/>
            <p:cNvSpPr>
              <a:spLocks noChangeArrowheads="1"/>
            </p:cNvSpPr>
            <p:nvPr/>
          </p:nvSpPr>
          <p:spPr bwMode="auto">
            <a:xfrm>
              <a:off x="5169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2" name="Rectangle 6106"/>
            <p:cNvSpPr>
              <a:spLocks noChangeArrowheads="1"/>
            </p:cNvSpPr>
            <p:nvPr/>
          </p:nvSpPr>
          <p:spPr bwMode="auto">
            <a:xfrm>
              <a:off x="5171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3" name="Rectangle 6107"/>
            <p:cNvSpPr>
              <a:spLocks noChangeArrowheads="1"/>
            </p:cNvSpPr>
            <p:nvPr/>
          </p:nvSpPr>
          <p:spPr bwMode="auto">
            <a:xfrm>
              <a:off x="5174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4" name="Rectangle 6108"/>
            <p:cNvSpPr>
              <a:spLocks noChangeArrowheads="1"/>
            </p:cNvSpPr>
            <p:nvPr/>
          </p:nvSpPr>
          <p:spPr bwMode="auto">
            <a:xfrm>
              <a:off x="517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5" name="Rectangle 6109"/>
            <p:cNvSpPr>
              <a:spLocks noChangeArrowheads="1"/>
            </p:cNvSpPr>
            <p:nvPr/>
          </p:nvSpPr>
          <p:spPr bwMode="auto">
            <a:xfrm>
              <a:off x="5177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6" name="Rectangle 6110"/>
            <p:cNvSpPr>
              <a:spLocks noChangeArrowheads="1"/>
            </p:cNvSpPr>
            <p:nvPr/>
          </p:nvSpPr>
          <p:spPr bwMode="auto">
            <a:xfrm>
              <a:off x="5179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7" name="Rectangle 6111"/>
            <p:cNvSpPr>
              <a:spLocks noChangeArrowheads="1"/>
            </p:cNvSpPr>
            <p:nvPr/>
          </p:nvSpPr>
          <p:spPr bwMode="auto">
            <a:xfrm>
              <a:off x="5181" y="550"/>
              <a:ext cx="1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8" name="Rectangle 6112"/>
            <p:cNvSpPr>
              <a:spLocks noChangeArrowheads="1"/>
            </p:cNvSpPr>
            <p:nvPr/>
          </p:nvSpPr>
          <p:spPr bwMode="auto">
            <a:xfrm>
              <a:off x="5182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59" name="Rectangle 6113"/>
            <p:cNvSpPr>
              <a:spLocks noChangeArrowheads="1"/>
            </p:cNvSpPr>
            <p:nvPr/>
          </p:nvSpPr>
          <p:spPr bwMode="auto">
            <a:xfrm>
              <a:off x="5184" y="550"/>
              <a:ext cx="3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0" name="Rectangle 6114"/>
            <p:cNvSpPr>
              <a:spLocks noChangeArrowheads="1"/>
            </p:cNvSpPr>
            <p:nvPr/>
          </p:nvSpPr>
          <p:spPr bwMode="auto">
            <a:xfrm>
              <a:off x="5187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1" name="Rectangle 6115"/>
            <p:cNvSpPr>
              <a:spLocks noChangeArrowheads="1"/>
            </p:cNvSpPr>
            <p:nvPr/>
          </p:nvSpPr>
          <p:spPr bwMode="auto">
            <a:xfrm>
              <a:off x="5189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2" name="Rectangle 6116"/>
            <p:cNvSpPr>
              <a:spLocks noChangeArrowheads="1"/>
            </p:cNvSpPr>
            <p:nvPr/>
          </p:nvSpPr>
          <p:spPr bwMode="auto">
            <a:xfrm>
              <a:off x="5191" y="550"/>
              <a:ext cx="1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3" name="Rectangle 6117"/>
            <p:cNvSpPr>
              <a:spLocks noChangeArrowheads="1"/>
            </p:cNvSpPr>
            <p:nvPr/>
          </p:nvSpPr>
          <p:spPr bwMode="auto">
            <a:xfrm>
              <a:off x="5192" y="550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4" name="Rectangle 6118"/>
            <p:cNvSpPr>
              <a:spLocks noChangeArrowheads="1"/>
            </p:cNvSpPr>
            <p:nvPr/>
          </p:nvSpPr>
          <p:spPr bwMode="auto">
            <a:xfrm>
              <a:off x="5195" y="550"/>
              <a:ext cx="1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5" name="Rectangle 6119"/>
            <p:cNvSpPr>
              <a:spLocks noChangeArrowheads="1"/>
            </p:cNvSpPr>
            <p:nvPr/>
          </p:nvSpPr>
          <p:spPr bwMode="auto">
            <a:xfrm>
              <a:off x="5196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6" name="Rectangle 6120"/>
            <p:cNvSpPr>
              <a:spLocks noChangeArrowheads="1"/>
            </p:cNvSpPr>
            <p:nvPr/>
          </p:nvSpPr>
          <p:spPr bwMode="auto">
            <a:xfrm>
              <a:off x="5198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7" name="Rectangle 6121"/>
            <p:cNvSpPr>
              <a:spLocks noChangeArrowheads="1"/>
            </p:cNvSpPr>
            <p:nvPr/>
          </p:nvSpPr>
          <p:spPr bwMode="auto">
            <a:xfrm>
              <a:off x="5200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8" name="Rectangle 6122"/>
            <p:cNvSpPr>
              <a:spLocks noChangeArrowheads="1"/>
            </p:cNvSpPr>
            <p:nvPr/>
          </p:nvSpPr>
          <p:spPr bwMode="auto">
            <a:xfrm>
              <a:off x="5202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69" name="Rectangle 6123"/>
            <p:cNvSpPr>
              <a:spLocks noChangeArrowheads="1"/>
            </p:cNvSpPr>
            <p:nvPr/>
          </p:nvSpPr>
          <p:spPr bwMode="auto">
            <a:xfrm>
              <a:off x="5204" y="550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0" name="Rectangle 6124"/>
            <p:cNvSpPr>
              <a:spLocks noChangeArrowheads="1"/>
            </p:cNvSpPr>
            <p:nvPr/>
          </p:nvSpPr>
          <p:spPr bwMode="auto">
            <a:xfrm>
              <a:off x="5206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1" name="Rectangle 6125"/>
            <p:cNvSpPr>
              <a:spLocks noChangeArrowheads="1"/>
            </p:cNvSpPr>
            <p:nvPr/>
          </p:nvSpPr>
          <p:spPr bwMode="auto">
            <a:xfrm>
              <a:off x="5208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2" name="Rectangle 6126"/>
            <p:cNvSpPr>
              <a:spLocks noChangeArrowheads="1"/>
            </p:cNvSpPr>
            <p:nvPr/>
          </p:nvSpPr>
          <p:spPr bwMode="auto">
            <a:xfrm>
              <a:off x="5210" y="550"/>
              <a:ext cx="2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3" name="Rectangle 6127"/>
            <p:cNvSpPr>
              <a:spLocks noChangeArrowheads="1"/>
            </p:cNvSpPr>
            <p:nvPr/>
          </p:nvSpPr>
          <p:spPr bwMode="auto">
            <a:xfrm>
              <a:off x="5212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4" name="Rectangle 6128"/>
            <p:cNvSpPr>
              <a:spLocks noChangeArrowheads="1"/>
            </p:cNvSpPr>
            <p:nvPr/>
          </p:nvSpPr>
          <p:spPr bwMode="auto">
            <a:xfrm>
              <a:off x="5214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5" name="Rectangle 6129"/>
            <p:cNvSpPr>
              <a:spLocks noChangeArrowheads="1"/>
            </p:cNvSpPr>
            <p:nvPr/>
          </p:nvSpPr>
          <p:spPr bwMode="auto">
            <a:xfrm>
              <a:off x="5216" y="550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6" name="Rectangle 6130"/>
            <p:cNvSpPr>
              <a:spLocks noChangeArrowheads="1"/>
            </p:cNvSpPr>
            <p:nvPr/>
          </p:nvSpPr>
          <p:spPr bwMode="auto">
            <a:xfrm>
              <a:off x="5218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7" name="Rectangle 6131"/>
            <p:cNvSpPr>
              <a:spLocks noChangeArrowheads="1"/>
            </p:cNvSpPr>
            <p:nvPr/>
          </p:nvSpPr>
          <p:spPr bwMode="auto">
            <a:xfrm>
              <a:off x="522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8" name="Rectangle 6132"/>
            <p:cNvSpPr>
              <a:spLocks noChangeArrowheads="1"/>
            </p:cNvSpPr>
            <p:nvPr/>
          </p:nvSpPr>
          <p:spPr bwMode="auto">
            <a:xfrm>
              <a:off x="5222" y="550"/>
              <a:ext cx="1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79" name="Rectangle 6133"/>
            <p:cNvSpPr>
              <a:spLocks noChangeArrowheads="1"/>
            </p:cNvSpPr>
            <p:nvPr/>
          </p:nvSpPr>
          <p:spPr bwMode="auto">
            <a:xfrm>
              <a:off x="5223" y="550"/>
              <a:ext cx="3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0" name="Rectangle 6134"/>
            <p:cNvSpPr>
              <a:spLocks noChangeArrowheads="1"/>
            </p:cNvSpPr>
            <p:nvPr/>
          </p:nvSpPr>
          <p:spPr bwMode="auto">
            <a:xfrm>
              <a:off x="5226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1" name="Rectangle 6135"/>
            <p:cNvSpPr>
              <a:spLocks noChangeArrowheads="1"/>
            </p:cNvSpPr>
            <p:nvPr/>
          </p:nvSpPr>
          <p:spPr bwMode="auto">
            <a:xfrm>
              <a:off x="5228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2" name="Rectangle 6136"/>
            <p:cNvSpPr>
              <a:spLocks noChangeArrowheads="1"/>
            </p:cNvSpPr>
            <p:nvPr/>
          </p:nvSpPr>
          <p:spPr bwMode="auto">
            <a:xfrm>
              <a:off x="5230" y="550"/>
              <a:ext cx="2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3" name="Rectangle 6137"/>
            <p:cNvSpPr>
              <a:spLocks noChangeArrowheads="1"/>
            </p:cNvSpPr>
            <p:nvPr/>
          </p:nvSpPr>
          <p:spPr bwMode="auto">
            <a:xfrm>
              <a:off x="5232" y="550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4" name="Rectangle 6138"/>
            <p:cNvSpPr>
              <a:spLocks noChangeArrowheads="1"/>
            </p:cNvSpPr>
            <p:nvPr/>
          </p:nvSpPr>
          <p:spPr bwMode="auto">
            <a:xfrm>
              <a:off x="5234" y="550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5" name="Rectangle 6139"/>
            <p:cNvSpPr>
              <a:spLocks noChangeArrowheads="1"/>
            </p:cNvSpPr>
            <p:nvPr/>
          </p:nvSpPr>
          <p:spPr bwMode="auto">
            <a:xfrm>
              <a:off x="5236" y="550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6" name="Rectangle 6140"/>
            <p:cNvSpPr>
              <a:spLocks noChangeArrowheads="1"/>
            </p:cNvSpPr>
            <p:nvPr/>
          </p:nvSpPr>
          <p:spPr bwMode="auto">
            <a:xfrm>
              <a:off x="5238" y="550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7" name="Rectangle 6141"/>
            <p:cNvSpPr>
              <a:spLocks noChangeArrowheads="1"/>
            </p:cNvSpPr>
            <p:nvPr/>
          </p:nvSpPr>
          <p:spPr bwMode="auto">
            <a:xfrm>
              <a:off x="5240" y="550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8" name="Rectangle 6142"/>
            <p:cNvSpPr>
              <a:spLocks noChangeArrowheads="1"/>
            </p:cNvSpPr>
            <p:nvPr/>
          </p:nvSpPr>
          <p:spPr bwMode="auto">
            <a:xfrm>
              <a:off x="5242" y="550"/>
              <a:ext cx="2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89" name="Rectangle 6143"/>
            <p:cNvSpPr>
              <a:spLocks noChangeArrowheads="1"/>
            </p:cNvSpPr>
            <p:nvPr/>
          </p:nvSpPr>
          <p:spPr bwMode="auto">
            <a:xfrm>
              <a:off x="5244" y="550"/>
              <a:ext cx="1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0" name="Rectangle 6144"/>
            <p:cNvSpPr>
              <a:spLocks noChangeArrowheads="1"/>
            </p:cNvSpPr>
            <p:nvPr/>
          </p:nvSpPr>
          <p:spPr bwMode="auto">
            <a:xfrm>
              <a:off x="5245" y="550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1" name="Rectangle 6145"/>
            <p:cNvSpPr>
              <a:spLocks noChangeArrowheads="1"/>
            </p:cNvSpPr>
            <p:nvPr/>
          </p:nvSpPr>
          <p:spPr bwMode="auto">
            <a:xfrm>
              <a:off x="5247" y="550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2" name="Rectangle 6146"/>
            <p:cNvSpPr>
              <a:spLocks noChangeArrowheads="1"/>
            </p:cNvSpPr>
            <p:nvPr/>
          </p:nvSpPr>
          <p:spPr bwMode="auto">
            <a:xfrm>
              <a:off x="5249" y="550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3" name="Rectangle 6147"/>
            <p:cNvSpPr>
              <a:spLocks noChangeArrowheads="1"/>
            </p:cNvSpPr>
            <p:nvPr/>
          </p:nvSpPr>
          <p:spPr bwMode="auto">
            <a:xfrm>
              <a:off x="5252" y="550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4" name="Rectangle 6148"/>
            <p:cNvSpPr>
              <a:spLocks noChangeArrowheads="1"/>
            </p:cNvSpPr>
            <p:nvPr/>
          </p:nvSpPr>
          <p:spPr bwMode="auto">
            <a:xfrm>
              <a:off x="5254" y="550"/>
              <a:ext cx="2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5" name="Rectangle 6149"/>
            <p:cNvSpPr>
              <a:spLocks noChangeArrowheads="1"/>
            </p:cNvSpPr>
            <p:nvPr/>
          </p:nvSpPr>
          <p:spPr bwMode="auto">
            <a:xfrm>
              <a:off x="5256" y="550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6" name="Rectangle 6150"/>
            <p:cNvSpPr>
              <a:spLocks noChangeArrowheads="1"/>
            </p:cNvSpPr>
            <p:nvPr/>
          </p:nvSpPr>
          <p:spPr bwMode="auto">
            <a:xfrm>
              <a:off x="5257" y="550"/>
              <a:ext cx="2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7" name="Rectangle 6151"/>
            <p:cNvSpPr>
              <a:spLocks noChangeArrowheads="1"/>
            </p:cNvSpPr>
            <p:nvPr/>
          </p:nvSpPr>
          <p:spPr bwMode="auto">
            <a:xfrm>
              <a:off x="5259" y="550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8" name="Rectangle 6152"/>
            <p:cNvSpPr>
              <a:spLocks noChangeArrowheads="1"/>
            </p:cNvSpPr>
            <p:nvPr/>
          </p:nvSpPr>
          <p:spPr bwMode="auto">
            <a:xfrm>
              <a:off x="5261" y="550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99" name="Rectangle 6153"/>
            <p:cNvSpPr>
              <a:spLocks noChangeArrowheads="1"/>
            </p:cNvSpPr>
            <p:nvPr/>
          </p:nvSpPr>
          <p:spPr bwMode="auto">
            <a:xfrm>
              <a:off x="5263" y="550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0" name="Rectangle 6154"/>
            <p:cNvSpPr>
              <a:spLocks noChangeArrowheads="1"/>
            </p:cNvSpPr>
            <p:nvPr/>
          </p:nvSpPr>
          <p:spPr bwMode="auto">
            <a:xfrm>
              <a:off x="5265" y="550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1" name="Rectangle 6155"/>
            <p:cNvSpPr>
              <a:spLocks noChangeArrowheads="1"/>
            </p:cNvSpPr>
            <p:nvPr/>
          </p:nvSpPr>
          <p:spPr bwMode="auto">
            <a:xfrm>
              <a:off x="5267" y="550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2" name="Rectangle 6156"/>
            <p:cNvSpPr>
              <a:spLocks noChangeArrowheads="1"/>
            </p:cNvSpPr>
            <p:nvPr/>
          </p:nvSpPr>
          <p:spPr bwMode="auto">
            <a:xfrm>
              <a:off x="5269" y="550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3" name="Rectangle 6157"/>
            <p:cNvSpPr>
              <a:spLocks noChangeArrowheads="1"/>
            </p:cNvSpPr>
            <p:nvPr/>
          </p:nvSpPr>
          <p:spPr bwMode="auto">
            <a:xfrm>
              <a:off x="5271" y="550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4" name="Rectangle 6158"/>
            <p:cNvSpPr>
              <a:spLocks noChangeArrowheads="1"/>
            </p:cNvSpPr>
            <p:nvPr/>
          </p:nvSpPr>
          <p:spPr bwMode="auto">
            <a:xfrm>
              <a:off x="5273" y="550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5" name="Rectangle 6159"/>
            <p:cNvSpPr>
              <a:spLocks noChangeArrowheads="1"/>
            </p:cNvSpPr>
            <p:nvPr/>
          </p:nvSpPr>
          <p:spPr bwMode="auto">
            <a:xfrm>
              <a:off x="5275" y="550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6" name="Rectangle 6160"/>
            <p:cNvSpPr>
              <a:spLocks noChangeArrowheads="1"/>
            </p:cNvSpPr>
            <p:nvPr/>
          </p:nvSpPr>
          <p:spPr bwMode="auto">
            <a:xfrm>
              <a:off x="5277" y="550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7" name="Rectangle 6161"/>
            <p:cNvSpPr>
              <a:spLocks noChangeArrowheads="1"/>
            </p:cNvSpPr>
            <p:nvPr/>
          </p:nvSpPr>
          <p:spPr bwMode="auto">
            <a:xfrm>
              <a:off x="5279" y="550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8" name="Rectangle 6162"/>
            <p:cNvSpPr>
              <a:spLocks noChangeArrowheads="1"/>
            </p:cNvSpPr>
            <p:nvPr/>
          </p:nvSpPr>
          <p:spPr bwMode="auto">
            <a:xfrm>
              <a:off x="5281" y="550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09" name="Rectangle 6163"/>
            <p:cNvSpPr>
              <a:spLocks noChangeArrowheads="1"/>
            </p:cNvSpPr>
            <p:nvPr/>
          </p:nvSpPr>
          <p:spPr bwMode="auto">
            <a:xfrm>
              <a:off x="5283" y="550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0" name="Rectangle 6164"/>
            <p:cNvSpPr>
              <a:spLocks noChangeArrowheads="1"/>
            </p:cNvSpPr>
            <p:nvPr/>
          </p:nvSpPr>
          <p:spPr bwMode="auto">
            <a:xfrm>
              <a:off x="5285" y="550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1" name="Rectangle 6165"/>
            <p:cNvSpPr>
              <a:spLocks noChangeArrowheads="1"/>
            </p:cNvSpPr>
            <p:nvPr/>
          </p:nvSpPr>
          <p:spPr bwMode="auto">
            <a:xfrm>
              <a:off x="5287" y="550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2" name="Rectangle 6166"/>
            <p:cNvSpPr>
              <a:spLocks noChangeArrowheads="1"/>
            </p:cNvSpPr>
            <p:nvPr/>
          </p:nvSpPr>
          <p:spPr bwMode="auto">
            <a:xfrm>
              <a:off x="5288" y="550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3" name="Rectangle 6167"/>
            <p:cNvSpPr>
              <a:spLocks noChangeArrowheads="1"/>
            </p:cNvSpPr>
            <p:nvPr/>
          </p:nvSpPr>
          <p:spPr bwMode="auto">
            <a:xfrm>
              <a:off x="5291" y="550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4" name="Rectangle 6168"/>
            <p:cNvSpPr>
              <a:spLocks noChangeArrowheads="1"/>
            </p:cNvSpPr>
            <p:nvPr/>
          </p:nvSpPr>
          <p:spPr bwMode="auto">
            <a:xfrm>
              <a:off x="5293" y="550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5" name="Rectangle 6169"/>
            <p:cNvSpPr>
              <a:spLocks noChangeArrowheads="1"/>
            </p:cNvSpPr>
            <p:nvPr/>
          </p:nvSpPr>
          <p:spPr bwMode="auto">
            <a:xfrm>
              <a:off x="5295" y="550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6" name="Rectangle 6170"/>
            <p:cNvSpPr>
              <a:spLocks noChangeArrowheads="1"/>
            </p:cNvSpPr>
            <p:nvPr/>
          </p:nvSpPr>
          <p:spPr bwMode="auto">
            <a:xfrm>
              <a:off x="5297" y="550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7" name="Rectangle 6171"/>
            <p:cNvSpPr>
              <a:spLocks noChangeArrowheads="1"/>
            </p:cNvSpPr>
            <p:nvPr/>
          </p:nvSpPr>
          <p:spPr bwMode="auto">
            <a:xfrm>
              <a:off x="5298" y="550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8" name="Rectangle 6172"/>
            <p:cNvSpPr>
              <a:spLocks noChangeArrowheads="1"/>
            </p:cNvSpPr>
            <p:nvPr/>
          </p:nvSpPr>
          <p:spPr bwMode="auto">
            <a:xfrm>
              <a:off x="5300" y="550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19" name="Rectangle 6173"/>
            <p:cNvSpPr>
              <a:spLocks noChangeArrowheads="1"/>
            </p:cNvSpPr>
            <p:nvPr/>
          </p:nvSpPr>
          <p:spPr bwMode="auto">
            <a:xfrm>
              <a:off x="5302" y="550"/>
              <a:ext cx="2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0" name="Rectangle 6174"/>
            <p:cNvSpPr>
              <a:spLocks noChangeArrowheads="1"/>
            </p:cNvSpPr>
            <p:nvPr/>
          </p:nvSpPr>
          <p:spPr bwMode="auto">
            <a:xfrm>
              <a:off x="5157" y="551"/>
              <a:ext cx="147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1" name="Rectangle 6175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2" name="Rectangle 6176"/>
            <p:cNvSpPr>
              <a:spLocks noChangeArrowheads="1"/>
            </p:cNvSpPr>
            <p:nvPr/>
          </p:nvSpPr>
          <p:spPr bwMode="auto">
            <a:xfrm>
              <a:off x="5160" y="555"/>
              <a:ext cx="32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3" name="Rectangle 6177"/>
            <p:cNvSpPr>
              <a:spLocks noChangeArrowheads="1"/>
            </p:cNvSpPr>
            <p:nvPr/>
          </p:nvSpPr>
          <p:spPr bwMode="auto">
            <a:xfrm>
              <a:off x="516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4" name="Rectangle 6178"/>
            <p:cNvSpPr>
              <a:spLocks noChangeArrowheads="1"/>
            </p:cNvSpPr>
            <p:nvPr/>
          </p:nvSpPr>
          <p:spPr bwMode="auto">
            <a:xfrm>
              <a:off x="5182" y="557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5" name="Rectangle 6179"/>
            <p:cNvSpPr>
              <a:spLocks noChangeArrowheads="1"/>
            </p:cNvSpPr>
            <p:nvPr/>
          </p:nvSpPr>
          <p:spPr bwMode="auto">
            <a:xfrm>
              <a:off x="5162" y="563"/>
              <a:ext cx="8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6" name="Rectangle 6180"/>
            <p:cNvSpPr>
              <a:spLocks noChangeArrowheads="1"/>
            </p:cNvSpPr>
            <p:nvPr/>
          </p:nvSpPr>
          <p:spPr bwMode="auto">
            <a:xfrm>
              <a:off x="5172" y="563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7" name="Rectangle 6181"/>
            <p:cNvSpPr>
              <a:spLocks noChangeArrowheads="1"/>
            </p:cNvSpPr>
            <p:nvPr/>
          </p:nvSpPr>
          <p:spPr bwMode="auto">
            <a:xfrm>
              <a:off x="5172" y="557"/>
              <a:ext cx="8" cy="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8" name="Rectangle 6182"/>
            <p:cNvSpPr>
              <a:spLocks noChangeArrowheads="1"/>
            </p:cNvSpPr>
            <p:nvPr/>
          </p:nvSpPr>
          <p:spPr bwMode="auto">
            <a:xfrm>
              <a:off x="5182" y="563"/>
              <a:ext cx="9" cy="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29" name="Freeform 6183"/>
            <p:cNvSpPr>
              <a:spLocks noEditPoints="1"/>
            </p:cNvSpPr>
            <p:nvPr/>
          </p:nvSpPr>
          <p:spPr bwMode="auto">
            <a:xfrm>
              <a:off x="5157" y="607"/>
              <a:ext cx="147" cy="162"/>
            </a:xfrm>
            <a:custGeom>
              <a:avLst/>
              <a:gdLst>
                <a:gd name="T0" fmla="*/ 0 w 295"/>
                <a:gd name="T1" fmla="*/ 0 h 325"/>
                <a:gd name="T2" fmla="*/ 0 w 295"/>
                <a:gd name="T3" fmla="*/ 0 h 325"/>
                <a:gd name="T4" fmla="*/ 0 w 295"/>
                <a:gd name="T5" fmla="*/ 0 h 325"/>
                <a:gd name="T6" fmla="*/ 0 w 295"/>
                <a:gd name="T7" fmla="*/ 0 h 325"/>
                <a:gd name="T8" fmla="*/ 0 w 295"/>
                <a:gd name="T9" fmla="*/ 0 h 325"/>
                <a:gd name="T10" fmla="*/ 0 w 295"/>
                <a:gd name="T11" fmla="*/ 0 h 325"/>
                <a:gd name="T12" fmla="*/ 0 w 295"/>
                <a:gd name="T13" fmla="*/ 0 h 325"/>
                <a:gd name="T14" fmla="*/ 0 w 295"/>
                <a:gd name="T15" fmla="*/ 0 h 325"/>
                <a:gd name="T16" fmla="*/ 0 w 295"/>
                <a:gd name="T17" fmla="*/ 0 h 325"/>
                <a:gd name="T18" fmla="*/ 0 w 295"/>
                <a:gd name="T19" fmla="*/ 0 h 325"/>
                <a:gd name="T20" fmla="*/ 0 w 295"/>
                <a:gd name="T21" fmla="*/ 0 h 325"/>
                <a:gd name="T22" fmla="*/ 0 w 295"/>
                <a:gd name="T23" fmla="*/ 0 h 325"/>
                <a:gd name="T24" fmla="*/ 0 w 295"/>
                <a:gd name="T25" fmla="*/ 0 h 325"/>
                <a:gd name="T26" fmla="*/ 0 w 295"/>
                <a:gd name="T27" fmla="*/ 0 h 325"/>
                <a:gd name="T28" fmla="*/ 0 w 295"/>
                <a:gd name="T29" fmla="*/ 0 h 325"/>
                <a:gd name="T30" fmla="*/ 0 w 295"/>
                <a:gd name="T31" fmla="*/ 0 h 325"/>
                <a:gd name="T32" fmla="*/ 0 w 295"/>
                <a:gd name="T33" fmla="*/ 0 h 325"/>
                <a:gd name="T34" fmla="*/ 0 w 295"/>
                <a:gd name="T35" fmla="*/ 0 h 325"/>
                <a:gd name="T36" fmla="*/ 0 w 295"/>
                <a:gd name="T37" fmla="*/ 0 h 325"/>
                <a:gd name="T38" fmla="*/ 0 w 295"/>
                <a:gd name="T39" fmla="*/ 0 h 325"/>
                <a:gd name="T40" fmla="*/ 0 w 295"/>
                <a:gd name="T41" fmla="*/ 0 h 325"/>
                <a:gd name="T42" fmla="*/ 0 w 295"/>
                <a:gd name="T43" fmla="*/ 0 h 325"/>
                <a:gd name="T44" fmla="*/ 0 w 295"/>
                <a:gd name="T45" fmla="*/ 0 h 325"/>
                <a:gd name="T46" fmla="*/ 0 w 295"/>
                <a:gd name="T47" fmla="*/ 0 h 325"/>
                <a:gd name="T48" fmla="*/ 0 w 295"/>
                <a:gd name="T49" fmla="*/ 0 h 325"/>
                <a:gd name="T50" fmla="*/ 0 w 295"/>
                <a:gd name="T51" fmla="*/ 0 h 325"/>
                <a:gd name="T52" fmla="*/ 0 w 295"/>
                <a:gd name="T53" fmla="*/ 0 h 325"/>
                <a:gd name="T54" fmla="*/ 0 w 295"/>
                <a:gd name="T55" fmla="*/ 0 h 325"/>
                <a:gd name="T56" fmla="*/ 0 w 295"/>
                <a:gd name="T57" fmla="*/ 0 h 325"/>
                <a:gd name="T58" fmla="*/ 0 w 295"/>
                <a:gd name="T59" fmla="*/ 0 h 325"/>
                <a:gd name="T60" fmla="*/ 0 w 295"/>
                <a:gd name="T61" fmla="*/ 0 h 325"/>
                <a:gd name="T62" fmla="*/ 0 w 295"/>
                <a:gd name="T63" fmla="*/ 0 h 325"/>
                <a:gd name="T64" fmla="*/ 0 w 295"/>
                <a:gd name="T65" fmla="*/ 0 h 325"/>
                <a:gd name="T66" fmla="*/ 0 w 295"/>
                <a:gd name="T67" fmla="*/ 0 h 325"/>
                <a:gd name="T68" fmla="*/ 0 w 295"/>
                <a:gd name="T69" fmla="*/ 0 h 325"/>
                <a:gd name="T70" fmla="*/ 0 w 295"/>
                <a:gd name="T71" fmla="*/ 0 h 325"/>
                <a:gd name="T72" fmla="*/ 0 w 295"/>
                <a:gd name="T73" fmla="*/ 0 h 325"/>
                <a:gd name="T74" fmla="*/ 0 w 295"/>
                <a:gd name="T75" fmla="*/ 0 h 325"/>
                <a:gd name="T76" fmla="*/ 0 w 295"/>
                <a:gd name="T77" fmla="*/ 0 h 325"/>
                <a:gd name="T78" fmla="*/ 0 w 295"/>
                <a:gd name="T79" fmla="*/ 0 h 325"/>
                <a:gd name="T80" fmla="*/ 0 w 295"/>
                <a:gd name="T81" fmla="*/ 0 h 325"/>
                <a:gd name="T82" fmla="*/ 0 w 295"/>
                <a:gd name="T83" fmla="*/ 0 h 325"/>
                <a:gd name="T84" fmla="*/ 0 w 295"/>
                <a:gd name="T85" fmla="*/ 0 h 325"/>
                <a:gd name="T86" fmla="*/ 0 w 295"/>
                <a:gd name="T87" fmla="*/ 0 h 325"/>
                <a:gd name="T88" fmla="*/ 0 w 295"/>
                <a:gd name="T89" fmla="*/ 0 h 325"/>
                <a:gd name="T90" fmla="*/ 0 w 295"/>
                <a:gd name="T91" fmla="*/ 0 h 325"/>
                <a:gd name="T92" fmla="*/ 0 w 295"/>
                <a:gd name="T93" fmla="*/ 0 h 325"/>
                <a:gd name="T94" fmla="*/ 0 w 295"/>
                <a:gd name="T95" fmla="*/ 0 h 325"/>
                <a:gd name="T96" fmla="*/ 0 w 295"/>
                <a:gd name="T97" fmla="*/ 0 h 325"/>
                <a:gd name="T98" fmla="*/ 0 w 295"/>
                <a:gd name="T99" fmla="*/ 0 h 325"/>
                <a:gd name="T100" fmla="*/ 0 w 295"/>
                <a:gd name="T101" fmla="*/ 0 h 325"/>
                <a:gd name="T102" fmla="*/ 0 w 295"/>
                <a:gd name="T103" fmla="*/ 0 h 325"/>
                <a:gd name="T104" fmla="*/ 0 w 295"/>
                <a:gd name="T105" fmla="*/ 0 h 325"/>
                <a:gd name="T106" fmla="*/ 0 w 295"/>
                <a:gd name="T107" fmla="*/ 0 h 325"/>
                <a:gd name="T108" fmla="*/ 0 w 295"/>
                <a:gd name="T109" fmla="*/ 0 h 3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5"/>
                <a:gd name="T166" fmla="*/ 0 h 325"/>
                <a:gd name="T167" fmla="*/ 295 w 295"/>
                <a:gd name="T168" fmla="*/ 325 h 3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5" h="325">
                  <a:moveTo>
                    <a:pt x="295" y="161"/>
                  </a:moveTo>
                  <a:lnTo>
                    <a:pt x="295" y="164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295" y="161"/>
                  </a:lnTo>
                  <a:close/>
                  <a:moveTo>
                    <a:pt x="295" y="128"/>
                  </a:moveTo>
                  <a:lnTo>
                    <a:pt x="295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295" y="128"/>
                  </a:lnTo>
                  <a:close/>
                  <a:moveTo>
                    <a:pt x="295" y="96"/>
                  </a:moveTo>
                  <a:lnTo>
                    <a:pt x="295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295" y="96"/>
                  </a:lnTo>
                  <a:close/>
                  <a:moveTo>
                    <a:pt x="295" y="65"/>
                  </a:moveTo>
                  <a:lnTo>
                    <a:pt x="295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295" y="65"/>
                  </a:lnTo>
                  <a:close/>
                  <a:moveTo>
                    <a:pt x="295" y="32"/>
                  </a:moveTo>
                  <a:lnTo>
                    <a:pt x="295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95" y="32"/>
                  </a:lnTo>
                  <a:close/>
                  <a:moveTo>
                    <a:pt x="295" y="0"/>
                  </a:moveTo>
                  <a:lnTo>
                    <a:pt x="29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295" y="0"/>
                  </a:lnTo>
                  <a:close/>
                  <a:moveTo>
                    <a:pt x="295" y="225"/>
                  </a:moveTo>
                  <a:lnTo>
                    <a:pt x="295" y="229"/>
                  </a:lnTo>
                  <a:lnTo>
                    <a:pt x="264" y="229"/>
                  </a:lnTo>
                  <a:lnTo>
                    <a:pt x="264" y="225"/>
                  </a:lnTo>
                  <a:lnTo>
                    <a:pt x="295" y="225"/>
                  </a:lnTo>
                  <a:close/>
                  <a:moveTo>
                    <a:pt x="295" y="192"/>
                  </a:moveTo>
                  <a:lnTo>
                    <a:pt x="295" y="196"/>
                  </a:lnTo>
                  <a:lnTo>
                    <a:pt x="264" y="196"/>
                  </a:lnTo>
                  <a:lnTo>
                    <a:pt x="264" y="192"/>
                  </a:lnTo>
                  <a:lnTo>
                    <a:pt x="295" y="192"/>
                  </a:lnTo>
                  <a:close/>
                  <a:moveTo>
                    <a:pt x="295" y="256"/>
                  </a:moveTo>
                  <a:lnTo>
                    <a:pt x="295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5" y="256"/>
                  </a:lnTo>
                  <a:close/>
                  <a:moveTo>
                    <a:pt x="295" y="288"/>
                  </a:moveTo>
                  <a:lnTo>
                    <a:pt x="295" y="293"/>
                  </a:lnTo>
                  <a:lnTo>
                    <a:pt x="0" y="293"/>
                  </a:lnTo>
                  <a:lnTo>
                    <a:pt x="0" y="288"/>
                  </a:lnTo>
                  <a:lnTo>
                    <a:pt x="295" y="288"/>
                  </a:lnTo>
                  <a:close/>
                  <a:moveTo>
                    <a:pt x="295" y="321"/>
                  </a:moveTo>
                  <a:lnTo>
                    <a:pt x="295" y="325"/>
                  </a:lnTo>
                  <a:lnTo>
                    <a:pt x="0" y="325"/>
                  </a:lnTo>
                  <a:lnTo>
                    <a:pt x="0" y="321"/>
                  </a:lnTo>
                  <a:lnTo>
                    <a:pt x="295" y="32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0" name="Freeform 6184"/>
            <p:cNvSpPr>
              <a:spLocks/>
            </p:cNvSpPr>
            <p:nvPr/>
          </p:nvSpPr>
          <p:spPr bwMode="auto">
            <a:xfrm>
              <a:off x="5276" y="693"/>
              <a:ext cx="24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5" y="2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3"/>
                  </a:lnTo>
                  <a:lnTo>
                    <a:pt x="4" y="59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2" y="72"/>
                  </a:lnTo>
                  <a:lnTo>
                    <a:pt x="15" y="74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4" y="74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1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48" y="45"/>
                  </a:lnTo>
                  <a:lnTo>
                    <a:pt x="48" y="38"/>
                  </a:lnTo>
                  <a:lnTo>
                    <a:pt x="48" y="30"/>
                  </a:lnTo>
                  <a:lnTo>
                    <a:pt x="47" y="24"/>
                  </a:lnTo>
                  <a:lnTo>
                    <a:pt x="44" y="16"/>
                  </a:lnTo>
                  <a:lnTo>
                    <a:pt x="41" y="11"/>
                  </a:lnTo>
                  <a:lnTo>
                    <a:pt x="38" y="6"/>
                  </a:lnTo>
                  <a:lnTo>
                    <a:pt x="35" y="5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1" name="Picture 6185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" y="693"/>
              <a:ext cx="24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2" name="Rectangle 6186"/>
            <p:cNvSpPr>
              <a:spLocks noChangeArrowheads="1"/>
            </p:cNvSpPr>
            <p:nvPr/>
          </p:nvSpPr>
          <p:spPr bwMode="auto">
            <a:xfrm>
              <a:off x="5288" y="573"/>
              <a:ext cx="4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3" name="Rectangle 6187"/>
            <p:cNvSpPr>
              <a:spLocks noChangeArrowheads="1"/>
            </p:cNvSpPr>
            <p:nvPr/>
          </p:nvSpPr>
          <p:spPr bwMode="auto">
            <a:xfrm>
              <a:off x="5287" y="573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4" name="Freeform 6188"/>
            <p:cNvSpPr>
              <a:spLocks/>
            </p:cNvSpPr>
            <p:nvPr/>
          </p:nvSpPr>
          <p:spPr bwMode="auto">
            <a:xfrm>
              <a:off x="5281" y="745"/>
              <a:ext cx="14" cy="14"/>
            </a:xfrm>
            <a:custGeom>
              <a:avLst/>
              <a:gdLst>
                <a:gd name="T0" fmla="*/ 0 w 28"/>
                <a:gd name="T1" fmla="*/ 1 h 26"/>
                <a:gd name="T2" fmla="*/ 0 w 28"/>
                <a:gd name="T3" fmla="*/ 1 h 26"/>
                <a:gd name="T4" fmla="*/ 1 w 28"/>
                <a:gd name="T5" fmla="*/ 1 h 26"/>
                <a:gd name="T6" fmla="*/ 1 w 28"/>
                <a:gd name="T7" fmla="*/ 1 h 26"/>
                <a:gd name="T8" fmla="*/ 1 w 28"/>
                <a:gd name="T9" fmla="*/ 1 h 26"/>
                <a:gd name="T10" fmla="*/ 1 w 28"/>
                <a:gd name="T11" fmla="*/ 1 h 26"/>
                <a:gd name="T12" fmla="*/ 1 w 28"/>
                <a:gd name="T13" fmla="*/ 1 h 26"/>
                <a:gd name="T14" fmla="*/ 1 w 28"/>
                <a:gd name="T15" fmla="*/ 0 h 26"/>
                <a:gd name="T16" fmla="*/ 1 w 28"/>
                <a:gd name="T17" fmla="*/ 0 h 26"/>
                <a:gd name="T18" fmla="*/ 1 w 28"/>
                <a:gd name="T19" fmla="*/ 0 h 26"/>
                <a:gd name="T20" fmla="*/ 1 w 28"/>
                <a:gd name="T21" fmla="*/ 1 h 26"/>
                <a:gd name="T22" fmla="*/ 1 w 28"/>
                <a:gd name="T23" fmla="*/ 1 h 26"/>
                <a:gd name="T24" fmla="*/ 1 w 28"/>
                <a:gd name="T25" fmla="*/ 1 h 26"/>
                <a:gd name="T26" fmla="*/ 1 w 28"/>
                <a:gd name="T27" fmla="*/ 1 h 26"/>
                <a:gd name="T28" fmla="*/ 1 w 28"/>
                <a:gd name="T29" fmla="*/ 1 h 26"/>
                <a:gd name="T30" fmla="*/ 1 w 28"/>
                <a:gd name="T31" fmla="*/ 1 h 26"/>
                <a:gd name="T32" fmla="*/ 1 w 28"/>
                <a:gd name="T33" fmla="*/ 1 h 26"/>
                <a:gd name="T34" fmla="*/ 1 w 28"/>
                <a:gd name="T35" fmla="*/ 1 h 26"/>
                <a:gd name="T36" fmla="*/ 1 w 28"/>
                <a:gd name="T37" fmla="*/ 1 h 26"/>
                <a:gd name="T38" fmla="*/ 1 w 28"/>
                <a:gd name="T39" fmla="*/ 1 h 26"/>
                <a:gd name="T40" fmla="*/ 1 w 28"/>
                <a:gd name="T41" fmla="*/ 1 h 26"/>
                <a:gd name="T42" fmla="*/ 1 w 28"/>
                <a:gd name="T43" fmla="*/ 1 h 26"/>
                <a:gd name="T44" fmla="*/ 1 w 28"/>
                <a:gd name="T45" fmla="*/ 1 h 26"/>
                <a:gd name="T46" fmla="*/ 1 w 28"/>
                <a:gd name="T47" fmla="*/ 1 h 26"/>
                <a:gd name="T48" fmla="*/ 1 w 28"/>
                <a:gd name="T49" fmla="*/ 1 h 26"/>
                <a:gd name="T50" fmla="*/ 1 w 28"/>
                <a:gd name="T51" fmla="*/ 1 h 26"/>
                <a:gd name="T52" fmla="*/ 1 w 28"/>
                <a:gd name="T53" fmla="*/ 1 h 26"/>
                <a:gd name="T54" fmla="*/ 1 w 28"/>
                <a:gd name="T55" fmla="*/ 1 h 26"/>
                <a:gd name="T56" fmla="*/ 1 w 28"/>
                <a:gd name="T57" fmla="*/ 1 h 26"/>
                <a:gd name="T58" fmla="*/ 1 w 28"/>
                <a:gd name="T59" fmla="*/ 1 h 26"/>
                <a:gd name="T60" fmla="*/ 1 w 28"/>
                <a:gd name="T61" fmla="*/ 1 h 26"/>
                <a:gd name="T62" fmla="*/ 1 w 28"/>
                <a:gd name="T63" fmla="*/ 1 h 26"/>
                <a:gd name="T64" fmla="*/ 0 w 28"/>
                <a:gd name="T65" fmla="*/ 1 h 26"/>
                <a:gd name="T66" fmla="*/ 0 w 28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"/>
                <a:gd name="T103" fmla="*/ 0 h 26"/>
                <a:gd name="T104" fmla="*/ 28 w 28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" h="26">
                  <a:moveTo>
                    <a:pt x="0" y="12"/>
                  </a:moveTo>
                  <a:lnTo>
                    <a:pt x="0" y="10"/>
                  </a:lnTo>
                  <a:lnTo>
                    <a:pt x="1" y="7"/>
                  </a:lnTo>
                  <a:lnTo>
                    <a:pt x="2" y="6"/>
                  </a:lnTo>
                  <a:lnTo>
                    <a:pt x="4" y="3"/>
                  </a:lnTo>
                  <a:lnTo>
                    <a:pt x="6" y="2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5" y="20"/>
                  </a:lnTo>
                  <a:lnTo>
                    <a:pt x="24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5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5" name="Picture 6189"/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" y="745"/>
              <a:ext cx="14" cy="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6" name="Freeform 6190"/>
            <p:cNvSpPr>
              <a:spLocks/>
            </p:cNvSpPr>
            <p:nvPr/>
          </p:nvSpPr>
          <p:spPr bwMode="auto">
            <a:xfrm>
              <a:off x="5285" y="748"/>
              <a:ext cx="7" cy="8"/>
            </a:xfrm>
            <a:custGeom>
              <a:avLst/>
              <a:gdLst>
                <a:gd name="T0" fmla="*/ 0 w 15"/>
                <a:gd name="T1" fmla="*/ 1 h 16"/>
                <a:gd name="T2" fmla="*/ 0 w 15"/>
                <a:gd name="T3" fmla="*/ 1 h 16"/>
                <a:gd name="T4" fmla="*/ 0 w 15"/>
                <a:gd name="T5" fmla="*/ 1 h 16"/>
                <a:gd name="T6" fmla="*/ 0 w 15"/>
                <a:gd name="T7" fmla="*/ 1 h 16"/>
                <a:gd name="T8" fmla="*/ 0 w 15"/>
                <a:gd name="T9" fmla="*/ 1 h 16"/>
                <a:gd name="T10" fmla="*/ 0 w 15"/>
                <a:gd name="T11" fmla="*/ 0 h 16"/>
                <a:gd name="T12" fmla="*/ 0 w 15"/>
                <a:gd name="T13" fmla="*/ 0 h 16"/>
                <a:gd name="T14" fmla="*/ 0 w 15"/>
                <a:gd name="T15" fmla="*/ 0 h 16"/>
                <a:gd name="T16" fmla="*/ 0 w 15"/>
                <a:gd name="T17" fmla="*/ 1 h 16"/>
                <a:gd name="T18" fmla="*/ 0 w 15"/>
                <a:gd name="T19" fmla="*/ 1 h 16"/>
                <a:gd name="T20" fmla="*/ 0 w 15"/>
                <a:gd name="T21" fmla="*/ 1 h 16"/>
                <a:gd name="T22" fmla="*/ 0 w 15"/>
                <a:gd name="T23" fmla="*/ 1 h 16"/>
                <a:gd name="T24" fmla="*/ 0 w 15"/>
                <a:gd name="T25" fmla="*/ 1 h 16"/>
                <a:gd name="T26" fmla="*/ 0 w 15"/>
                <a:gd name="T27" fmla="*/ 1 h 16"/>
                <a:gd name="T28" fmla="*/ 0 w 15"/>
                <a:gd name="T29" fmla="*/ 1 h 16"/>
                <a:gd name="T30" fmla="*/ 0 w 15"/>
                <a:gd name="T31" fmla="*/ 1 h 16"/>
                <a:gd name="T32" fmla="*/ 0 w 15"/>
                <a:gd name="T33" fmla="*/ 1 h 16"/>
                <a:gd name="T34" fmla="*/ 0 w 15"/>
                <a:gd name="T35" fmla="*/ 1 h 16"/>
                <a:gd name="T36" fmla="*/ 0 w 15"/>
                <a:gd name="T37" fmla="*/ 1 h 16"/>
                <a:gd name="T38" fmla="*/ 0 w 15"/>
                <a:gd name="T39" fmla="*/ 1 h 16"/>
                <a:gd name="T40" fmla="*/ 0 w 15"/>
                <a:gd name="T41" fmla="*/ 1 h 16"/>
                <a:gd name="T42" fmla="*/ 0 w 15"/>
                <a:gd name="T43" fmla="*/ 1 h 16"/>
                <a:gd name="T44" fmla="*/ 0 w 15"/>
                <a:gd name="T45" fmla="*/ 1 h 16"/>
                <a:gd name="T46" fmla="*/ 0 w 15"/>
                <a:gd name="T47" fmla="*/ 1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"/>
                <a:gd name="T73" fmla="*/ 0 h 16"/>
                <a:gd name="T74" fmla="*/ 15 w 15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" h="16">
                  <a:moveTo>
                    <a:pt x="0" y="7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837" name="Picture 6191"/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4" y="748"/>
              <a:ext cx="8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838" name="Freeform 6192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39" name="Freeform 6193"/>
            <p:cNvSpPr>
              <a:spLocks/>
            </p:cNvSpPr>
            <p:nvPr/>
          </p:nvSpPr>
          <p:spPr bwMode="auto">
            <a:xfrm>
              <a:off x="5287" y="750"/>
              <a:ext cx="3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1 w 5"/>
                <a:gd name="T7" fmla="*/ 0 h 6"/>
                <a:gd name="T8" fmla="*/ 1 w 5"/>
                <a:gd name="T9" fmla="*/ 0 h 6"/>
                <a:gd name="T10" fmla="*/ 1 w 5"/>
                <a:gd name="T11" fmla="*/ 0 h 6"/>
                <a:gd name="T12" fmla="*/ 1 w 5"/>
                <a:gd name="T13" fmla="*/ 1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1 w 5"/>
                <a:gd name="T23" fmla="*/ 1 h 6"/>
                <a:gd name="T24" fmla="*/ 1 w 5"/>
                <a:gd name="T25" fmla="*/ 1 h 6"/>
                <a:gd name="T26" fmla="*/ 1 w 5"/>
                <a:gd name="T27" fmla="*/ 1 h 6"/>
                <a:gd name="T28" fmla="*/ 1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0" name="Freeform 6194"/>
            <p:cNvSpPr>
              <a:spLocks/>
            </p:cNvSpPr>
            <p:nvPr/>
          </p:nvSpPr>
          <p:spPr bwMode="auto">
            <a:xfrm>
              <a:off x="5142" y="500"/>
              <a:ext cx="209" cy="290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1 w 418"/>
                <a:gd name="T11" fmla="*/ 0 h 578"/>
                <a:gd name="T12" fmla="*/ 1 w 418"/>
                <a:gd name="T13" fmla="*/ 1 h 578"/>
                <a:gd name="T14" fmla="*/ 1 w 418"/>
                <a:gd name="T15" fmla="*/ 1 h 578"/>
                <a:gd name="T16" fmla="*/ 1 w 418"/>
                <a:gd name="T17" fmla="*/ 2 h 578"/>
                <a:gd name="T18" fmla="*/ 1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6" y="578"/>
                  </a:moveTo>
                  <a:lnTo>
                    <a:pt x="16" y="562"/>
                  </a:lnTo>
                  <a:lnTo>
                    <a:pt x="0" y="562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418" y="0"/>
                  </a:lnTo>
                  <a:lnTo>
                    <a:pt x="418" y="497"/>
                  </a:lnTo>
                  <a:lnTo>
                    <a:pt x="409" y="506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6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41" name="Rectangle 6195"/>
            <p:cNvSpPr>
              <a:spLocks noChangeArrowheads="1"/>
            </p:cNvSpPr>
            <p:nvPr/>
          </p:nvSpPr>
          <p:spPr bwMode="auto">
            <a:xfrm>
              <a:off x="5197" y="805"/>
              <a:ext cx="10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pic>
        <p:nvPicPr>
          <p:cNvPr id="208351" name="Picture 6196" descr="cern_logo"/>
          <p:cNvPicPr>
            <a:picLocks noChangeAspect="1"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963" y="3716338"/>
            <a:ext cx="600075" cy="571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352" name="Rectangle 6197"/>
          <p:cNvSpPr>
            <a:spLocks noChangeArrowheads="1"/>
          </p:cNvSpPr>
          <p:nvPr/>
        </p:nvSpPr>
        <p:spPr bwMode="auto">
          <a:xfrm>
            <a:off x="914400" y="3421063"/>
            <a:ext cx="15128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Any Tier-2 may</a:t>
            </a:r>
          </a:p>
          <a:p>
            <a:r>
              <a:rPr lang="en-US" b="1">
                <a:solidFill>
                  <a:srgbClr val="000099"/>
                </a:solidFill>
              </a:rPr>
              <a:t>access data at</a:t>
            </a:r>
          </a:p>
          <a:p>
            <a:r>
              <a:rPr lang="en-US" b="1">
                <a:solidFill>
                  <a:srgbClr val="000099"/>
                </a:solidFill>
              </a:rPr>
              <a:t>any Tier-1</a:t>
            </a:r>
          </a:p>
        </p:txBody>
      </p:sp>
      <p:grpSp>
        <p:nvGrpSpPr>
          <p:cNvPr id="208353" name="Group 6198"/>
          <p:cNvGrpSpPr>
            <a:grpSpLocks/>
          </p:cNvGrpSpPr>
          <p:nvPr/>
        </p:nvGrpSpPr>
        <p:grpSpPr bwMode="auto">
          <a:xfrm>
            <a:off x="8651875" y="3441700"/>
            <a:ext cx="330200" cy="665163"/>
            <a:chOff x="5904" y="2168"/>
            <a:chExt cx="226" cy="419"/>
          </a:xfrm>
        </p:grpSpPr>
        <p:sp>
          <p:nvSpPr>
            <p:cNvPr id="208529" name="Freeform 6199"/>
            <p:cNvSpPr>
              <a:spLocks noEditPoints="1"/>
            </p:cNvSpPr>
            <p:nvPr/>
          </p:nvSpPr>
          <p:spPr bwMode="auto">
            <a:xfrm>
              <a:off x="5913" y="2417"/>
              <a:ext cx="213" cy="39"/>
            </a:xfrm>
            <a:custGeom>
              <a:avLst/>
              <a:gdLst>
                <a:gd name="T0" fmla="*/ 0 w 393"/>
                <a:gd name="T1" fmla="*/ 0 h 80"/>
                <a:gd name="T2" fmla="*/ 1 w 393"/>
                <a:gd name="T3" fmla="*/ 0 h 80"/>
                <a:gd name="T4" fmla="*/ 1 w 393"/>
                <a:gd name="T5" fmla="*/ 0 h 80"/>
                <a:gd name="T6" fmla="*/ 0 w 393"/>
                <a:gd name="T7" fmla="*/ 0 h 80"/>
                <a:gd name="T8" fmla="*/ 0 w 393"/>
                <a:gd name="T9" fmla="*/ 0 h 80"/>
                <a:gd name="T10" fmla="*/ 1 w 393"/>
                <a:gd name="T11" fmla="*/ 0 h 80"/>
                <a:gd name="T12" fmla="*/ 2 w 393"/>
                <a:gd name="T13" fmla="*/ 0 h 80"/>
                <a:gd name="T14" fmla="*/ 2 w 393"/>
                <a:gd name="T15" fmla="*/ 0 h 80"/>
                <a:gd name="T16" fmla="*/ 1 w 393"/>
                <a:gd name="T17" fmla="*/ 0 h 80"/>
                <a:gd name="T18" fmla="*/ 1 w 393"/>
                <a:gd name="T19" fmla="*/ 0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3"/>
                <a:gd name="T31" fmla="*/ 0 h 80"/>
                <a:gd name="T32" fmla="*/ 393 w 393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3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3" y="15"/>
                  </a:lnTo>
                  <a:lnTo>
                    <a:pt x="393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0" name="Freeform 6200"/>
            <p:cNvSpPr>
              <a:spLocks/>
            </p:cNvSpPr>
            <p:nvPr/>
          </p:nvSpPr>
          <p:spPr bwMode="auto">
            <a:xfrm>
              <a:off x="6095" y="2168"/>
              <a:ext cx="35" cy="281"/>
            </a:xfrm>
            <a:custGeom>
              <a:avLst/>
              <a:gdLst>
                <a:gd name="T0" fmla="*/ 0 w 64"/>
                <a:gd name="T1" fmla="*/ 2 h 561"/>
                <a:gd name="T2" fmla="*/ 1 w 64"/>
                <a:gd name="T3" fmla="*/ 1 h 561"/>
                <a:gd name="T4" fmla="*/ 1 w 64"/>
                <a:gd name="T5" fmla="*/ 0 h 561"/>
                <a:gd name="T6" fmla="*/ 0 w 64"/>
                <a:gd name="T7" fmla="*/ 1 h 561"/>
                <a:gd name="T8" fmla="*/ 0 w 64"/>
                <a:gd name="T9" fmla="*/ 2 h 5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1"/>
                <a:gd name="T17" fmla="*/ 64 w 64"/>
                <a:gd name="T18" fmla="*/ 561 h 5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1">
                  <a:moveTo>
                    <a:pt x="0" y="561"/>
                  </a:moveTo>
                  <a:lnTo>
                    <a:pt x="64" y="497"/>
                  </a:lnTo>
                  <a:lnTo>
                    <a:pt x="64" y="0"/>
                  </a:lnTo>
                  <a:lnTo>
                    <a:pt x="0" y="64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1" name="Freeform 6201"/>
            <p:cNvSpPr>
              <a:spLocks/>
            </p:cNvSpPr>
            <p:nvPr/>
          </p:nvSpPr>
          <p:spPr bwMode="auto">
            <a:xfrm>
              <a:off x="5905" y="2168"/>
              <a:ext cx="225" cy="32"/>
            </a:xfrm>
            <a:custGeom>
              <a:avLst/>
              <a:gdLst>
                <a:gd name="T0" fmla="*/ 0 w 416"/>
                <a:gd name="T1" fmla="*/ 1 h 64"/>
                <a:gd name="T2" fmla="*/ 1 w 416"/>
                <a:gd name="T3" fmla="*/ 0 h 64"/>
                <a:gd name="T4" fmla="*/ 2 w 416"/>
                <a:gd name="T5" fmla="*/ 0 h 64"/>
                <a:gd name="T6" fmla="*/ 2 w 416"/>
                <a:gd name="T7" fmla="*/ 1 h 64"/>
                <a:gd name="T8" fmla="*/ 0 w 416"/>
                <a:gd name="T9" fmla="*/ 1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64"/>
                <a:gd name="T17" fmla="*/ 416 w 416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64">
                  <a:moveTo>
                    <a:pt x="0" y="64"/>
                  </a:moveTo>
                  <a:lnTo>
                    <a:pt x="64" y="0"/>
                  </a:lnTo>
                  <a:lnTo>
                    <a:pt x="416" y="0"/>
                  </a:lnTo>
                  <a:lnTo>
                    <a:pt x="352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2" name="Rectangle 6202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3" name="Rectangle 6203"/>
            <p:cNvSpPr>
              <a:spLocks noChangeArrowheads="1"/>
            </p:cNvSpPr>
            <p:nvPr/>
          </p:nvSpPr>
          <p:spPr bwMode="auto">
            <a:xfrm>
              <a:off x="5905" y="2200"/>
              <a:ext cx="190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4" name="Rectangle 6204"/>
            <p:cNvSpPr>
              <a:spLocks noChangeArrowheads="1"/>
            </p:cNvSpPr>
            <p:nvPr/>
          </p:nvSpPr>
          <p:spPr bwMode="auto">
            <a:xfrm>
              <a:off x="5920" y="2274"/>
              <a:ext cx="160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5" name="Rectangle 6205"/>
            <p:cNvSpPr>
              <a:spLocks noChangeArrowheads="1"/>
            </p:cNvSpPr>
            <p:nvPr/>
          </p:nvSpPr>
          <p:spPr bwMode="auto">
            <a:xfrm>
              <a:off x="5920" y="2281"/>
              <a:ext cx="160" cy="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6" name="Rectangle 6206"/>
            <p:cNvSpPr>
              <a:spLocks noChangeArrowheads="1"/>
            </p:cNvSpPr>
            <p:nvPr/>
          </p:nvSpPr>
          <p:spPr bwMode="auto">
            <a:xfrm>
              <a:off x="5920" y="2289"/>
              <a:ext cx="160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7" name="Rectangle 6207"/>
            <p:cNvSpPr>
              <a:spLocks noChangeArrowheads="1"/>
            </p:cNvSpPr>
            <p:nvPr/>
          </p:nvSpPr>
          <p:spPr bwMode="auto">
            <a:xfrm>
              <a:off x="5920" y="2297"/>
              <a:ext cx="160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8" name="Rectangle 6208"/>
            <p:cNvSpPr>
              <a:spLocks noChangeArrowheads="1"/>
            </p:cNvSpPr>
            <p:nvPr/>
          </p:nvSpPr>
          <p:spPr bwMode="auto">
            <a:xfrm>
              <a:off x="5920" y="2306"/>
              <a:ext cx="160" cy="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39" name="Rectangle 6209"/>
            <p:cNvSpPr>
              <a:spLocks noChangeArrowheads="1"/>
            </p:cNvSpPr>
            <p:nvPr/>
          </p:nvSpPr>
          <p:spPr bwMode="auto">
            <a:xfrm>
              <a:off x="5920" y="2312"/>
              <a:ext cx="160" cy="10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0" name="Rectangle 6210"/>
            <p:cNvSpPr>
              <a:spLocks noChangeArrowheads="1"/>
            </p:cNvSpPr>
            <p:nvPr/>
          </p:nvSpPr>
          <p:spPr bwMode="auto">
            <a:xfrm>
              <a:off x="5920" y="2322"/>
              <a:ext cx="160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1" name="Rectangle 6211"/>
            <p:cNvSpPr>
              <a:spLocks noChangeArrowheads="1"/>
            </p:cNvSpPr>
            <p:nvPr/>
          </p:nvSpPr>
          <p:spPr bwMode="auto">
            <a:xfrm>
              <a:off x="5920" y="2332"/>
              <a:ext cx="160" cy="7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2" name="Rectangle 6212"/>
            <p:cNvSpPr>
              <a:spLocks noChangeArrowheads="1"/>
            </p:cNvSpPr>
            <p:nvPr/>
          </p:nvSpPr>
          <p:spPr bwMode="auto">
            <a:xfrm>
              <a:off x="5920" y="2339"/>
              <a:ext cx="160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3" name="Rectangle 6213"/>
            <p:cNvSpPr>
              <a:spLocks noChangeArrowheads="1"/>
            </p:cNvSpPr>
            <p:nvPr/>
          </p:nvSpPr>
          <p:spPr bwMode="auto">
            <a:xfrm>
              <a:off x="5920" y="2346"/>
              <a:ext cx="160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4" name="Rectangle 6214"/>
            <p:cNvSpPr>
              <a:spLocks noChangeArrowheads="1"/>
            </p:cNvSpPr>
            <p:nvPr/>
          </p:nvSpPr>
          <p:spPr bwMode="auto">
            <a:xfrm>
              <a:off x="5920" y="2357"/>
              <a:ext cx="160" cy="9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5" name="Rectangle 6215"/>
            <p:cNvSpPr>
              <a:spLocks noChangeArrowheads="1"/>
            </p:cNvSpPr>
            <p:nvPr/>
          </p:nvSpPr>
          <p:spPr bwMode="auto">
            <a:xfrm>
              <a:off x="5920" y="2366"/>
              <a:ext cx="160" cy="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6" name="Rectangle 6216"/>
            <p:cNvSpPr>
              <a:spLocks noChangeArrowheads="1"/>
            </p:cNvSpPr>
            <p:nvPr/>
          </p:nvSpPr>
          <p:spPr bwMode="auto">
            <a:xfrm>
              <a:off x="5920" y="2372"/>
              <a:ext cx="160" cy="1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7" name="Rectangle 6217"/>
            <p:cNvSpPr>
              <a:spLocks noChangeArrowheads="1"/>
            </p:cNvSpPr>
            <p:nvPr/>
          </p:nvSpPr>
          <p:spPr bwMode="auto">
            <a:xfrm>
              <a:off x="5920" y="2382"/>
              <a:ext cx="160" cy="7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8" name="Rectangle 6218"/>
            <p:cNvSpPr>
              <a:spLocks noChangeArrowheads="1"/>
            </p:cNvSpPr>
            <p:nvPr/>
          </p:nvSpPr>
          <p:spPr bwMode="auto">
            <a:xfrm>
              <a:off x="5920" y="2389"/>
              <a:ext cx="160" cy="8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49" name="Rectangle 6219"/>
            <p:cNvSpPr>
              <a:spLocks noChangeArrowheads="1"/>
            </p:cNvSpPr>
            <p:nvPr/>
          </p:nvSpPr>
          <p:spPr bwMode="auto">
            <a:xfrm>
              <a:off x="5920" y="2397"/>
              <a:ext cx="160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0" name="Rectangle 6220"/>
            <p:cNvSpPr>
              <a:spLocks noChangeArrowheads="1"/>
            </p:cNvSpPr>
            <p:nvPr/>
          </p:nvSpPr>
          <p:spPr bwMode="auto">
            <a:xfrm>
              <a:off x="5920" y="2407"/>
              <a:ext cx="160" cy="9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1" name="Rectangle 6221"/>
            <p:cNvSpPr>
              <a:spLocks noChangeArrowheads="1"/>
            </p:cNvSpPr>
            <p:nvPr/>
          </p:nvSpPr>
          <p:spPr bwMode="auto">
            <a:xfrm>
              <a:off x="5920" y="2416"/>
              <a:ext cx="160" cy="7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2" name="Rectangle 6222"/>
            <p:cNvSpPr>
              <a:spLocks noChangeArrowheads="1"/>
            </p:cNvSpPr>
            <p:nvPr/>
          </p:nvSpPr>
          <p:spPr bwMode="auto">
            <a:xfrm>
              <a:off x="5920" y="2423"/>
              <a:ext cx="160" cy="9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3" name="Rectangle 6223"/>
            <p:cNvSpPr>
              <a:spLocks noChangeArrowheads="1"/>
            </p:cNvSpPr>
            <p:nvPr/>
          </p:nvSpPr>
          <p:spPr bwMode="auto">
            <a:xfrm>
              <a:off x="5920" y="2432"/>
              <a:ext cx="160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4" name="Rectangle 6224"/>
            <p:cNvSpPr>
              <a:spLocks noChangeArrowheads="1"/>
            </p:cNvSpPr>
            <p:nvPr/>
          </p:nvSpPr>
          <p:spPr bwMode="auto">
            <a:xfrm>
              <a:off x="5920" y="2355"/>
              <a:ext cx="6" cy="4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5" name="Rectangle 6225"/>
            <p:cNvSpPr>
              <a:spLocks noChangeArrowheads="1"/>
            </p:cNvSpPr>
            <p:nvPr/>
          </p:nvSpPr>
          <p:spPr bwMode="auto">
            <a:xfrm>
              <a:off x="5926" y="2355"/>
              <a:ext cx="7" cy="48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6" name="Rectangle 6226"/>
            <p:cNvSpPr>
              <a:spLocks noChangeArrowheads="1"/>
            </p:cNvSpPr>
            <p:nvPr/>
          </p:nvSpPr>
          <p:spPr bwMode="auto">
            <a:xfrm>
              <a:off x="5933" y="2355"/>
              <a:ext cx="7" cy="4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7" name="Rectangle 6227"/>
            <p:cNvSpPr>
              <a:spLocks noChangeArrowheads="1"/>
            </p:cNvSpPr>
            <p:nvPr/>
          </p:nvSpPr>
          <p:spPr bwMode="auto">
            <a:xfrm>
              <a:off x="5940" y="2355"/>
              <a:ext cx="9" cy="48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8" name="Rectangle 6228"/>
            <p:cNvSpPr>
              <a:spLocks noChangeArrowheads="1"/>
            </p:cNvSpPr>
            <p:nvPr/>
          </p:nvSpPr>
          <p:spPr bwMode="auto">
            <a:xfrm>
              <a:off x="5949" y="2355"/>
              <a:ext cx="7" cy="48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59" name="Rectangle 6229"/>
            <p:cNvSpPr>
              <a:spLocks noChangeArrowheads="1"/>
            </p:cNvSpPr>
            <p:nvPr/>
          </p:nvSpPr>
          <p:spPr bwMode="auto">
            <a:xfrm>
              <a:off x="5956" y="2355"/>
              <a:ext cx="7" cy="48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60" name="Rectangle 6230"/>
            <p:cNvSpPr>
              <a:spLocks noChangeArrowheads="1"/>
            </p:cNvSpPr>
            <p:nvPr/>
          </p:nvSpPr>
          <p:spPr bwMode="auto">
            <a:xfrm>
              <a:off x="5963" y="2355"/>
              <a:ext cx="10" cy="4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561" name="Group 6231"/>
            <p:cNvGrpSpPr>
              <a:grpSpLocks/>
            </p:cNvGrpSpPr>
            <p:nvPr/>
          </p:nvGrpSpPr>
          <p:grpSpPr bwMode="auto">
            <a:xfrm>
              <a:off x="5904" y="2168"/>
              <a:ext cx="226" cy="419"/>
              <a:chOff x="5904" y="2168"/>
              <a:chExt cx="226" cy="419"/>
            </a:xfrm>
          </p:grpSpPr>
          <p:sp>
            <p:nvSpPr>
              <p:cNvPr id="208562" name="Rectangle 6232"/>
              <p:cNvSpPr>
                <a:spLocks noChangeArrowheads="1"/>
              </p:cNvSpPr>
              <p:nvPr/>
            </p:nvSpPr>
            <p:spPr bwMode="auto">
              <a:xfrm>
                <a:off x="5973" y="2355"/>
                <a:ext cx="6" cy="48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3" name="Rectangle 6233"/>
              <p:cNvSpPr>
                <a:spLocks noChangeArrowheads="1"/>
              </p:cNvSpPr>
              <p:nvPr/>
            </p:nvSpPr>
            <p:spPr bwMode="auto">
              <a:xfrm>
                <a:off x="5979" y="2355"/>
                <a:ext cx="8" cy="48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4" name="Rectangle 6234"/>
              <p:cNvSpPr>
                <a:spLocks noChangeArrowheads="1"/>
              </p:cNvSpPr>
              <p:nvPr/>
            </p:nvSpPr>
            <p:spPr bwMode="auto">
              <a:xfrm>
                <a:off x="5987" y="2355"/>
                <a:ext cx="8" cy="48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5" name="Rectangle 6235"/>
              <p:cNvSpPr>
                <a:spLocks noChangeArrowheads="1"/>
              </p:cNvSpPr>
              <p:nvPr/>
            </p:nvSpPr>
            <p:spPr bwMode="auto">
              <a:xfrm>
                <a:off x="5995" y="2355"/>
                <a:ext cx="9" cy="48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6" name="Rectangle 6236"/>
              <p:cNvSpPr>
                <a:spLocks noChangeArrowheads="1"/>
              </p:cNvSpPr>
              <p:nvPr/>
            </p:nvSpPr>
            <p:spPr bwMode="auto">
              <a:xfrm>
                <a:off x="6004" y="2355"/>
                <a:ext cx="7" cy="48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7" name="Rectangle 6237"/>
              <p:cNvSpPr>
                <a:spLocks noChangeArrowheads="1"/>
              </p:cNvSpPr>
              <p:nvPr/>
            </p:nvSpPr>
            <p:spPr bwMode="auto">
              <a:xfrm>
                <a:off x="6011" y="2355"/>
                <a:ext cx="7" cy="48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8" name="Rectangle 6238"/>
              <p:cNvSpPr>
                <a:spLocks noChangeArrowheads="1"/>
              </p:cNvSpPr>
              <p:nvPr/>
            </p:nvSpPr>
            <p:spPr bwMode="auto">
              <a:xfrm>
                <a:off x="6018" y="2355"/>
                <a:ext cx="8" cy="48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69" name="Rectangle 6239"/>
              <p:cNvSpPr>
                <a:spLocks noChangeArrowheads="1"/>
              </p:cNvSpPr>
              <p:nvPr/>
            </p:nvSpPr>
            <p:spPr bwMode="auto">
              <a:xfrm>
                <a:off x="6026" y="2355"/>
                <a:ext cx="7" cy="48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0" name="Rectangle 6240"/>
              <p:cNvSpPr>
                <a:spLocks noChangeArrowheads="1"/>
              </p:cNvSpPr>
              <p:nvPr/>
            </p:nvSpPr>
            <p:spPr bwMode="auto">
              <a:xfrm>
                <a:off x="6033" y="2355"/>
                <a:ext cx="9" cy="48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1" name="Rectangle 6241"/>
              <p:cNvSpPr>
                <a:spLocks noChangeArrowheads="1"/>
              </p:cNvSpPr>
              <p:nvPr/>
            </p:nvSpPr>
            <p:spPr bwMode="auto">
              <a:xfrm>
                <a:off x="6042" y="2355"/>
                <a:ext cx="8" cy="48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2" name="Rectangle 6242"/>
              <p:cNvSpPr>
                <a:spLocks noChangeArrowheads="1"/>
              </p:cNvSpPr>
              <p:nvPr/>
            </p:nvSpPr>
            <p:spPr bwMode="auto">
              <a:xfrm>
                <a:off x="6050" y="2355"/>
                <a:ext cx="6" cy="48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3" name="Rectangle 6243"/>
              <p:cNvSpPr>
                <a:spLocks noChangeArrowheads="1"/>
              </p:cNvSpPr>
              <p:nvPr/>
            </p:nvSpPr>
            <p:spPr bwMode="auto">
              <a:xfrm>
                <a:off x="6056" y="2355"/>
                <a:ext cx="9" cy="4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4" name="Rectangle 6244"/>
              <p:cNvSpPr>
                <a:spLocks noChangeArrowheads="1"/>
              </p:cNvSpPr>
              <p:nvPr/>
            </p:nvSpPr>
            <p:spPr bwMode="auto">
              <a:xfrm>
                <a:off x="6065" y="2355"/>
                <a:ext cx="2" cy="48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5" name="Rectangle 6245"/>
              <p:cNvSpPr>
                <a:spLocks noChangeArrowheads="1"/>
              </p:cNvSpPr>
              <p:nvPr/>
            </p:nvSpPr>
            <p:spPr bwMode="auto">
              <a:xfrm>
                <a:off x="5919" y="2211"/>
                <a:ext cx="161" cy="1"/>
              </a:xfrm>
              <a:prstGeom prst="rect">
                <a:avLst/>
              </a:pr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6" name="Rectangle 6246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1"/>
              </a:xfrm>
              <a:prstGeom prst="rect">
                <a:avLst/>
              </a:pr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7" name="Rectangle 6247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8" name="Rectangle 6248"/>
              <p:cNvSpPr>
                <a:spLocks noChangeArrowheads="1"/>
              </p:cNvSpPr>
              <p:nvPr/>
            </p:nvSpPr>
            <p:spPr bwMode="auto">
              <a:xfrm>
                <a:off x="5919" y="2213"/>
                <a:ext cx="161" cy="1"/>
              </a:xfrm>
              <a:prstGeom prst="rect">
                <a:avLst/>
              </a:pr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79" name="Rectangle 6249"/>
              <p:cNvSpPr>
                <a:spLocks noChangeArrowheads="1"/>
              </p:cNvSpPr>
              <p:nvPr/>
            </p:nvSpPr>
            <p:spPr bwMode="auto">
              <a:xfrm>
                <a:off x="5919" y="2214"/>
                <a:ext cx="161" cy="1"/>
              </a:xfrm>
              <a:prstGeom prst="rect">
                <a:avLst/>
              </a:pr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0" name="Rectangle 6250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E3E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1" name="Rectangle 6251"/>
              <p:cNvSpPr>
                <a:spLocks noChangeArrowheads="1"/>
              </p:cNvSpPr>
              <p:nvPr/>
            </p:nvSpPr>
            <p:spPr bwMode="auto">
              <a:xfrm>
                <a:off x="5919" y="2215"/>
                <a:ext cx="161" cy="1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2" name="Rectangle 6252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3" name="Rectangle 6253"/>
              <p:cNvSpPr>
                <a:spLocks noChangeArrowheads="1"/>
              </p:cNvSpPr>
              <p:nvPr/>
            </p:nvSpPr>
            <p:spPr bwMode="auto">
              <a:xfrm>
                <a:off x="5919" y="2216"/>
                <a:ext cx="161" cy="1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4" name="Rectangle 6254"/>
              <p:cNvSpPr>
                <a:spLocks noChangeArrowheads="1"/>
              </p:cNvSpPr>
              <p:nvPr/>
            </p:nvSpPr>
            <p:spPr bwMode="auto">
              <a:xfrm>
                <a:off x="5919" y="2217"/>
                <a:ext cx="161" cy="1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5" name="Rectangle 6255"/>
              <p:cNvSpPr>
                <a:spLocks noChangeArrowheads="1"/>
              </p:cNvSpPr>
              <p:nvPr/>
            </p:nvSpPr>
            <p:spPr bwMode="auto">
              <a:xfrm>
                <a:off x="5919" y="2212"/>
                <a:ext cx="161" cy="6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6" name="Rectangle 6256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7" name="Rectangle 6257"/>
              <p:cNvSpPr>
                <a:spLocks noChangeArrowheads="1"/>
              </p:cNvSpPr>
              <p:nvPr/>
            </p:nvSpPr>
            <p:spPr bwMode="auto">
              <a:xfrm>
                <a:off x="5920" y="2218"/>
                <a:ext cx="3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8" name="Rectangle 6258"/>
              <p:cNvSpPr>
                <a:spLocks noChangeArrowheads="1"/>
              </p:cNvSpPr>
              <p:nvPr/>
            </p:nvSpPr>
            <p:spPr bwMode="auto">
              <a:xfrm>
                <a:off x="5923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89" name="Rectangle 6259"/>
              <p:cNvSpPr>
                <a:spLocks noChangeArrowheads="1"/>
              </p:cNvSpPr>
              <p:nvPr/>
            </p:nvSpPr>
            <p:spPr bwMode="auto">
              <a:xfrm>
                <a:off x="5925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0" name="Rectangle 6260"/>
              <p:cNvSpPr>
                <a:spLocks noChangeArrowheads="1"/>
              </p:cNvSpPr>
              <p:nvPr/>
            </p:nvSpPr>
            <p:spPr bwMode="auto">
              <a:xfrm>
                <a:off x="5927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1" name="Rectangle 6261"/>
              <p:cNvSpPr>
                <a:spLocks noChangeArrowheads="1"/>
              </p:cNvSpPr>
              <p:nvPr/>
            </p:nvSpPr>
            <p:spPr bwMode="auto">
              <a:xfrm>
                <a:off x="5929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2" name="Rectangle 6262"/>
              <p:cNvSpPr>
                <a:spLocks noChangeArrowheads="1"/>
              </p:cNvSpPr>
              <p:nvPr/>
            </p:nvSpPr>
            <p:spPr bwMode="auto">
              <a:xfrm>
                <a:off x="5931" y="2218"/>
                <a:ext cx="2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3" name="Rectangle 6263"/>
              <p:cNvSpPr>
                <a:spLocks noChangeArrowheads="1"/>
              </p:cNvSpPr>
              <p:nvPr/>
            </p:nvSpPr>
            <p:spPr bwMode="auto">
              <a:xfrm>
                <a:off x="5933" y="2218"/>
                <a:ext cx="3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4" name="Rectangle 6264"/>
              <p:cNvSpPr>
                <a:spLocks noChangeArrowheads="1"/>
              </p:cNvSpPr>
              <p:nvPr/>
            </p:nvSpPr>
            <p:spPr bwMode="auto">
              <a:xfrm>
                <a:off x="5936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5" name="Rectangle 6265"/>
              <p:cNvSpPr>
                <a:spLocks noChangeArrowheads="1"/>
              </p:cNvSpPr>
              <p:nvPr/>
            </p:nvSpPr>
            <p:spPr bwMode="auto">
              <a:xfrm>
                <a:off x="5938" y="2218"/>
                <a:ext cx="2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6" name="Rectangle 6266"/>
              <p:cNvSpPr>
                <a:spLocks noChangeArrowheads="1"/>
              </p:cNvSpPr>
              <p:nvPr/>
            </p:nvSpPr>
            <p:spPr bwMode="auto">
              <a:xfrm>
                <a:off x="5940" y="2218"/>
                <a:ext cx="2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7" name="Rectangle 6267"/>
              <p:cNvSpPr>
                <a:spLocks noChangeArrowheads="1"/>
              </p:cNvSpPr>
              <p:nvPr/>
            </p:nvSpPr>
            <p:spPr bwMode="auto">
              <a:xfrm>
                <a:off x="5942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8" name="Rectangle 6268"/>
              <p:cNvSpPr>
                <a:spLocks noChangeArrowheads="1"/>
              </p:cNvSpPr>
              <p:nvPr/>
            </p:nvSpPr>
            <p:spPr bwMode="auto">
              <a:xfrm>
                <a:off x="5944" y="2218"/>
                <a:ext cx="1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99" name="Rectangle 6269"/>
              <p:cNvSpPr>
                <a:spLocks noChangeArrowheads="1"/>
              </p:cNvSpPr>
              <p:nvPr/>
            </p:nvSpPr>
            <p:spPr bwMode="auto">
              <a:xfrm>
                <a:off x="5945" y="2218"/>
                <a:ext cx="3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0" name="Rectangle 6270"/>
              <p:cNvSpPr>
                <a:spLocks noChangeArrowheads="1"/>
              </p:cNvSpPr>
              <p:nvPr/>
            </p:nvSpPr>
            <p:spPr bwMode="auto">
              <a:xfrm>
                <a:off x="5948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1" name="Rectangle 6271"/>
              <p:cNvSpPr>
                <a:spLocks noChangeArrowheads="1"/>
              </p:cNvSpPr>
              <p:nvPr/>
            </p:nvSpPr>
            <p:spPr bwMode="auto">
              <a:xfrm>
                <a:off x="5950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2" name="Rectangle 6272"/>
              <p:cNvSpPr>
                <a:spLocks noChangeArrowheads="1"/>
              </p:cNvSpPr>
              <p:nvPr/>
            </p:nvSpPr>
            <p:spPr bwMode="auto">
              <a:xfrm>
                <a:off x="5952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3" name="Rectangle 6273"/>
              <p:cNvSpPr>
                <a:spLocks noChangeArrowheads="1"/>
              </p:cNvSpPr>
              <p:nvPr/>
            </p:nvSpPr>
            <p:spPr bwMode="auto">
              <a:xfrm>
                <a:off x="5955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4" name="Rectangle 6274"/>
              <p:cNvSpPr>
                <a:spLocks noChangeArrowheads="1"/>
              </p:cNvSpPr>
              <p:nvPr/>
            </p:nvSpPr>
            <p:spPr bwMode="auto">
              <a:xfrm>
                <a:off x="5957" y="2218"/>
                <a:ext cx="1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5" name="Rectangle 6275"/>
              <p:cNvSpPr>
                <a:spLocks noChangeArrowheads="1"/>
              </p:cNvSpPr>
              <p:nvPr/>
            </p:nvSpPr>
            <p:spPr bwMode="auto">
              <a:xfrm>
                <a:off x="5958" y="2218"/>
                <a:ext cx="3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6" name="Rectangle 6276"/>
              <p:cNvSpPr>
                <a:spLocks noChangeArrowheads="1"/>
              </p:cNvSpPr>
              <p:nvPr/>
            </p:nvSpPr>
            <p:spPr bwMode="auto">
              <a:xfrm>
                <a:off x="5961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7" name="Rectangle 6277"/>
              <p:cNvSpPr>
                <a:spLocks noChangeArrowheads="1"/>
              </p:cNvSpPr>
              <p:nvPr/>
            </p:nvSpPr>
            <p:spPr bwMode="auto">
              <a:xfrm>
                <a:off x="5963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8" name="Rectangle 6278"/>
              <p:cNvSpPr>
                <a:spLocks noChangeArrowheads="1"/>
              </p:cNvSpPr>
              <p:nvPr/>
            </p:nvSpPr>
            <p:spPr bwMode="auto">
              <a:xfrm>
                <a:off x="5965" y="2218"/>
                <a:ext cx="2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09" name="Rectangle 6279"/>
              <p:cNvSpPr>
                <a:spLocks noChangeArrowheads="1"/>
              </p:cNvSpPr>
              <p:nvPr/>
            </p:nvSpPr>
            <p:spPr bwMode="auto">
              <a:xfrm>
                <a:off x="5967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0" name="Rectangle 6280"/>
              <p:cNvSpPr>
                <a:spLocks noChangeArrowheads="1"/>
              </p:cNvSpPr>
              <p:nvPr/>
            </p:nvSpPr>
            <p:spPr bwMode="auto">
              <a:xfrm>
                <a:off x="596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1" name="Rectangle 6281"/>
              <p:cNvSpPr>
                <a:spLocks noChangeArrowheads="1"/>
              </p:cNvSpPr>
              <p:nvPr/>
            </p:nvSpPr>
            <p:spPr bwMode="auto">
              <a:xfrm>
                <a:off x="5971" y="2218"/>
                <a:ext cx="3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2" name="Rectangle 6282"/>
              <p:cNvSpPr>
                <a:spLocks noChangeArrowheads="1"/>
              </p:cNvSpPr>
              <p:nvPr/>
            </p:nvSpPr>
            <p:spPr bwMode="auto">
              <a:xfrm>
                <a:off x="5974" y="2218"/>
                <a:ext cx="2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3" name="Rectangle 6283"/>
              <p:cNvSpPr>
                <a:spLocks noChangeArrowheads="1"/>
              </p:cNvSpPr>
              <p:nvPr/>
            </p:nvSpPr>
            <p:spPr bwMode="auto">
              <a:xfrm>
                <a:off x="5976" y="2218"/>
                <a:ext cx="2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4" name="Rectangle 6284"/>
              <p:cNvSpPr>
                <a:spLocks noChangeArrowheads="1"/>
              </p:cNvSpPr>
              <p:nvPr/>
            </p:nvSpPr>
            <p:spPr bwMode="auto">
              <a:xfrm>
                <a:off x="5978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5" name="Rectangle 6285"/>
              <p:cNvSpPr>
                <a:spLocks noChangeArrowheads="1"/>
              </p:cNvSpPr>
              <p:nvPr/>
            </p:nvSpPr>
            <p:spPr bwMode="auto">
              <a:xfrm>
                <a:off x="5980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6" name="Rectangle 6286"/>
              <p:cNvSpPr>
                <a:spLocks noChangeArrowheads="1"/>
              </p:cNvSpPr>
              <p:nvPr/>
            </p:nvSpPr>
            <p:spPr bwMode="auto">
              <a:xfrm>
                <a:off x="5982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7" name="Rectangle 6287"/>
              <p:cNvSpPr>
                <a:spLocks noChangeArrowheads="1"/>
              </p:cNvSpPr>
              <p:nvPr/>
            </p:nvSpPr>
            <p:spPr bwMode="auto">
              <a:xfrm>
                <a:off x="5984" y="2218"/>
                <a:ext cx="3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8" name="Rectangle 6288"/>
              <p:cNvSpPr>
                <a:spLocks noChangeArrowheads="1"/>
              </p:cNvSpPr>
              <p:nvPr/>
            </p:nvSpPr>
            <p:spPr bwMode="auto">
              <a:xfrm>
                <a:off x="5987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19" name="Rectangle 6289"/>
              <p:cNvSpPr>
                <a:spLocks noChangeArrowheads="1"/>
              </p:cNvSpPr>
              <p:nvPr/>
            </p:nvSpPr>
            <p:spPr bwMode="auto">
              <a:xfrm>
                <a:off x="5989" y="2218"/>
                <a:ext cx="1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0" name="Rectangle 6290"/>
              <p:cNvSpPr>
                <a:spLocks noChangeArrowheads="1"/>
              </p:cNvSpPr>
              <p:nvPr/>
            </p:nvSpPr>
            <p:spPr bwMode="auto">
              <a:xfrm>
                <a:off x="5990" y="2218"/>
                <a:ext cx="2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1" name="Rectangle 6291"/>
              <p:cNvSpPr>
                <a:spLocks noChangeArrowheads="1"/>
              </p:cNvSpPr>
              <p:nvPr/>
            </p:nvSpPr>
            <p:spPr bwMode="auto">
              <a:xfrm>
                <a:off x="5992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2" name="Rectangle 6292"/>
              <p:cNvSpPr>
                <a:spLocks noChangeArrowheads="1"/>
              </p:cNvSpPr>
              <p:nvPr/>
            </p:nvSpPr>
            <p:spPr bwMode="auto">
              <a:xfrm>
                <a:off x="5994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3" name="Rectangle 6293"/>
              <p:cNvSpPr>
                <a:spLocks noChangeArrowheads="1"/>
              </p:cNvSpPr>
              <p:nvPr/>
            </p:nvSpPr>
            <p:spPr bwMode="auto">
              <a:xfrm>
                <a:off x="5997" y="2218"/>
                <a:ext cx="3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4" name="Rectangle 6294"/>
              <p:cNvSpPr>
                <a:spLocks noChangeArrowheads="1"/>
              </p:cNvSpPr>
              <p:nvPr/>
            </p:nvSpPr>
            <p:spPr bwMode="auto">
              <a:xfrm>
                <a:off x="6000" y="2218"/>
                <a:ext cx="2" cy="22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5" name="Rectangle 6295"/>
              <p:cNvSpPr>
                <a:spLocks noChangeArrowheads="1"/>
              </p:cNvSpPr>
              <p:nvPr/>
            </p:nvSpPr>
            <p:spPr bwMode="auto">
              <a:xfrm>
                <a:off x="6002" y="2218"/>
                <a:ext cx="1" cy="22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6" name="Rectangle 6296"/>
              <p:cNvSpPr>
                <a:spLocks noChangeArrowheads="1"/>
              </p:cNvSpPr>
              <p:nvPr/>
            </p:nvSpPr>
            <p:spPr bwMode="auto">
              <a:xfrm>
                <a:off x="6003" y="2218"/>
                <a:ext cx="3" cy="22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7" name="Rectangle 6297"/>
              <p:cNvSpPr>
                <a:spLocks noChangeArrowheads="1"/>
              </p:cNvSpPr>
              <p:nvPr/>
            </p:nvSpPr>
            <p:spPr bwMode="auto">
              <a:xfrm>
                <a:off x="6006" y="2218"/>
                <a:ext cx="2" cy="22"/>
              </a:xfrm>
              <a:prstGeom prst="rect">
                <a:avLst/>
              </a:pr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8" name="Rectangle 6298"/>
              <p:cNvSpPr>
                <a:spLocks noChangeArrowheads="1"/>
              </p:cNvSpPr>
              <p:nvPr/>
            </p:nvSpPr>
            <p:spPr bwMode="auto">
              <a:xfrm>
                <a:off x="6008" y="2218"/>
                <a:ext cx="3" cy="22"/>
              </a:xfrm>
              <a:prstGeom prst="rect">
                <a:avLst/>
              </a:prstGeom>
              <a:solidFill>
                <a:srgbClr val="DED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29" name="Rectangle 6299"/>
              <p:cNvSpPr>
                <a:spLocks noChangeArrowheads="1"/>
              </p:cNvSpPr>
              <p:nvPr/>
            </p:nvSpPr>
            <p:spPr bwMode="auto">
              <a:xfrm>
                <a:off x="6011" y="2218"/>
                <a:ext cx="2" cy="2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0" name="Rectangle 6300"/>
              <p:cNvSpPr>
                <a:spLocks noChangeArrowheads="1"/>
              </p:cNvSpPr>
              <p:nvPr/>
            </p:nvSpPr>
            <p:spPr bwMode="auto">
              <a:xfrm>
                <a:off x="6013" y="2218"/>
                <a:ext cx="2" cy="22"/>
              </a:xfrm>
              <a:prstGeom prst="rect">
                <a:avLst/>
              </a:pr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1" name="Rectangle 6301"/>
              <p:cNvSpPr>
                <a:spLocks noChangeArrowheads="1"/>
              </p:cNvSpPr>
              <p:nvPr/>
            </p:nvSpPr>
            <p:spPr bwMode="auto">
              <a:xfrm>
                <a:off x="6015" y="2218"/>
                <a:ext cx="1" cy="2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2" name="Rectangle 6302"/>
              <p:cNvSpPr>
                <a:spLocks noChangeArrowheads="1"/>
              </p:cNvSpPr>
              <p:nvPr/>
            </p:nvSpPr>
            <p:spPr bwMode="auto">
              <a:xfrm>
                <a:off x="6016" y="2218"/>
                <a:ext cx="2" cy="22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3" name="Rectangle 6303"/>
              <p:cNvSpPr>
                <a:spLocks noChangeArrowheads="1"/>
              </p:cNvSpPr>
              <p:nvPr/>
            </p:nvSpPr>
            <p:spPr bwMode="auto">
              <a:xfrm>
                <a:off x="6018" y="2218"/>
                <a:ext cx="2" cy="22"/>
              </a:xfrm>
              <a:prstGeom prst="rect">
                <a:avLst/>
              </a:pr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4" name="Rectangle 6304"/>
              <p:cNvSpPr>
                <a:spLocks noChangeArrowheads="1"/>
              </p:cNvSpPr>
              <p:nvPr/>
            </p:nvSpPr>
            <p:spPr bwMode="auto">
              <a:xfrm>
                <a:off x="6020" y="2218"/>
                <a:ext cx="2" cy="22"/>
              </a:xfrm>
              <a:prstGeom prst="rect">
                <a:avLst/>
              </a:pr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5" name="Rectangle 6305"/>
              <p:cNvSpPr>
                <a:spLocks noChangeArrowheads="1"/>
              </p:cNvSpPr>
              <p:nvPr/>
            </p:nvSpPr>
            <p:spPr bwMode="auto">
              <a:xfrm>
                <a:off x="6022" y="2218"/>
                <a:ext cx="3" cy="22"/>
              </a:xfrm>
              <a:prstGeom prst="rect">
                <a:avLst/>
              </a:pr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6" name="Rectangle 6306"/>
              <p:cNvSpPr>
                <a:spLocks noChangeArrowheads="1"/>
              </p:cNvSpPr>
              <p:nvPr/>
            </p:nvSpPr>
            <p:spPr bwMode="auto">
              <a:xfrm>
                <a:off x="6025" y="2218"/>
                <a:ext cx="3" cy="22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7" name="Rectangle 6307"/>
              <p:cNvSpPr>
                <a:spLocks noChangeArrowheads="1"/>
              </p:cNvSpPr>
              <p:nvPr/>
            </p:nvSpPr>
            <p:spPr bwMode="auto">
              <a:xfrm>
                <a:off x="6028" y="2218"/>
                <a:ext cx="1" cy="22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8" name="Rectangle 6308"/>
              <p:cNvSpPr>
                <a:spLocks noChangeArrowheads="1"/>
              </p:cNvSpPr>
              <p:nvPr/>
            </p:nvSpPr>
            <p:spPr bwMode="auto">
              <a:xfrm>
                <a:off x="6029" y="2218"/>
                <a:ext cx="2" cy="22"/>
              </a:xfrm>
              <a:prstGeom prst="rect">
                <a:avLst/>
              </a:pr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39" name="Rectangle 6309"/>
              <p:cNvSpPr>
                <a:spLocks noChangeArrowheads="1"/>
              </p:cNvSpPr>
              <p:nvPr/>
            </p:nvSpPr>
            <p:spPr bwMode="auto">
              <a:xfrm>
                <a:off x="6031" y="2218"/>
                <a:ext cx="2" cy="22"/>
              </a:xfrm>
              <a:prstGeom prst="rect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0" name="Rectangle 6310"/>
              <p:cNvSpPr>
                <a:spLocks noChangeArrowheads="1"/>
              </p:cNvSpPr>
              <p:nvPr/>
            </p:nvSpPr>
            <p:spPr bwMode="auto">
              <a:xfrm>
                <a:off x="6033" y="2218"/>
                <a:ext cx="3" cy="2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1" name="Rectangle 6311"/>
              <p:cNvSpPr>
                <a:spLocks noChangeArrowheads="1"/>
              </p:cNvSpPr>
              <p:nvPr/>
            </p:nvSpPr>
            <p:spPr bwMode="auto">
              <a:xfrm>
                <a:off x="6036" y="2218"/>
                <a:ext cx="2" cy="22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2" name="Rectangle 6312"/>
              <p:cNvSpPr>
                <a:spLocks noChangeArrowheads="1"/>
              </p:cNvSpPr>
              <p:nvPr/>
            </p:nvSpPr>
            <p:spPr bwMode="auto">
              <a:xfrm>
                <a:off x="6038" y="2218"/>
                <a:ext cx="2" cy="22"/>
              </a:xfrm>
              <a:prstGeom prst="rect">
                <a:avLst/>
              </a:pr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3" name="Rectangle 6313"/>
              <p:cNvSpPr>
                <a:spLocks noChangeArrowheads="1"/>
              </p:cNvSpPr>
              <p:nvPr/>
            </p:nvSpPr>
            <p:spPr bwMode="auto">
              <a:xfrm>
                <a:off x="6040" y="2218"/>
                <a:ext cx="2" cy="2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4" name="Rectangle 6314"/>
              <p:cNvSpPr>
                <a:spLocks noChangeArrowheads="1"/>
              </p:cNvSpPr>
              <p:nvPr/>
            </p:nvSpPr>
            <p:spPr bwMode="auto">
              <a:xfrm>
                <a:off x="6042" y="2218"/>
                <a:ext cx="2" cy="22"/>
              </a:xfrm>
              <a:prstGeom prst="rect">
                <a:avLst/>
              </a:pr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5" name="Rectangle 6315"/>
              <p:cNvSpPr>
                <a:spLocks noChangeArrowheads="1"/>
              </p:cNvSpPr>
              <p:nvPr/>
            </p:nvSpPr>
            <p:spPr bwMode="auto">
              <a:xfrm>
                <a:off x="6044" y="2218"/>
                <a:ext cx="2" cy="22"/>
              </a:xfrm>
              <a:prstGeom prst="rect">
                <a:avLst/>
              </a:pr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6" name="Rectangle 6316"/>
              <p:cNvSpPr>
                <a:spLocks noChangeArrowheads="1"/>
              </p:cNvSpPr>
              <p:nvPr/>
            </p:nvSpPr>
            <p:spPr bwMode="auto">
              <a:xfrm>
                <a:off x="6046" y="2218"/>
                <a:ext cx="3" cy="22"/>
              </a:xfrm>
              <a:prstGeom prst="rect">
                <a:avLst/>
              </a:pr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7" name="Rectangle 6317"/>
              <p:cNvSpPr>
                <a:spLocks noChangeArrowheads="1"/>
              </p:cNvSpPr>
              <p:nvPr/>
            </p:nvSpPr>
            <p:spPr bwMode="auto">
              <a:xfrm>
                <a:off x="6049" y="2218"/>
                <a:ext cx="2" cy="22"/>
              </a:xfrm>
              <a:prstGeom prst="rect">
                <a:avLst/>
              </a:pr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8" name="Rectangle 6318"/>
              <p:cNvSpPr>
                <a:spLocks noChangeArrowheads="1"/>
              </p:cNvSpPr>
              <p:nvPr/>
            </p:nvSpPr>
            <p:spPr bwMode="auto">
              <a:xfrm>
                <a:off x="6051" y="2218"/>
                <a:ext cx="2" cy="22"/>
              </a:xfrm>
              <a:prstGeom prst="rect">
                <a:avLst/>
              </a:pr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49" name="Rectangle 6319"/>
              <p:cNvSpPr>
                <a:spLocks noChangeArrowheads="1"/>
              </p:cNvSpPr>
              <p:nvPr/>
            </p:nvSpPr>
            <p:spPr bwMode="auto">
              <a:xfrm>
                <a:off x="6053" y="2218"/>
                <a:ext cx="2" cy="22"/>
              </a:xfrm>
              <a:prstGeom prst="rect">
                <a:avLst/>
              </a:pr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0" name="Rectangle 6320"/>
              <p:cNvSpPr>
                <a:spLocks noChangeArrowheads="1"/>
              </p:cNvSpPr>
              <p:nvPr/>
            </p:nvSpPr>
            <p:spPr bwMode="auto">
              <a:xfrm>
                <a:off x="6055" y="2218"/>
                <a:ext cx="2" cy="2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1" name="Rectangle 6321"/>
              <p:cNvSpPr>
                <a:spLocks noChangeArrowheads="1"/>
              </p:cNvSpPr>
              <p:nvPr/>
            </p:nvSpPr>
            <p:spPr bwMode="auto">
              <a:xfrm>
                <a:off x="6057" y="2218"/>
                <a:ext cx="2" cy="22"/>
              </a:xfrm>
              <a:prstGeom prst="rect">
                <a:avLst/>
              </a:pr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2" name="Rectangle 6322"/>
              <p:cNvSpPr>
                <a:spLocks noChangeArrowheads="1"/>
              </p:cNvSpPr>
              <p:nvPr/>
            </p:nvSpPr>
            <p:spPr bwMode="auto">
              <a:xfrm>
                <a:off x="6059" y="2218"/>
                <a:ext cx="1" cy="22"/>
              </a:xfrm>
              <a:prstGeom prst="rect">
                <a:avLst/>
              </a:pr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3" name="Rectangle 6323"/>
              <p:cNvSpPr>
                <a:spLocks noChangeArrowheads="1"/>
              </p:cNvSpPr>
              <p:nvPr/>
            </p:nvSpPr>
            <p:spPr bwMode="auto">
              <a:xfrm>
                <a:off x="6060" y="2218"/>
                <a:ext cx="3" cy="22"/>
              </a:xfrm>
              <a:prstGeom prst="rect">
                <a:avLst/>
              </a:pr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4" name="Rectangle 6324"/>
              <p:cNvSpPr>
                <a:spLocks noChangeArrowheads="1"/>
              </p:cNvSpPr>
              <p:nvPr/>
            </p:nvSpPr>
            <p:spPr bwMode="auto">
              <a:xfrm>
                <a:off x="6063" y="2218"/>
                <a:ext cx="2" cy="22"/>
              </a:xfrm>
              <a:prstGeom prst="rect">
                <a:avLst/>
              </a:pr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5" name="Rectangle 6325"/>
              <p:cNvSpPr>
                <a:spLocks noChangeArrowheads="1"/>
              </p:cNvSpPr>
              <p:nvPr/>
            </p:nvSpPr>
            <p:spPr bwMode="auto">
              <a:xfrm>
                <a:off x="6065" y="2218"/>
                <a:ext cx="2" cy="22"/>
              </a:xfrm>
              <a:prstGeom prst="rect">
                <a:avLst/>
              </a:pr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6" name="Rectangle 6326"/>
              <p:cNvSpPr>
                <a:spLocks noChangeArrowheads="1"/>
              </p:cNvSpPr>
              <p:nvPr/>
            </p:nvSpPr>
            <p:spPr bwMode="auto">
              <a:xfrm>
                <a:off x="6067" y="2218"/>
                <a:ext cx="3" cy="2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7" name="Rectangle 6327"/>
              <p:cNvSpPr>
                <a:spLocks noChangeArrowheads="1"/>
              </p:cNvSpPr>
              <p:nvPr/>
            </p:nvSpPr>
            <p:spPr bwMode="auto">
              <a:xfrm>
                <a:off x="6070" y="2218"/>
                <a:ext cx="2" cy="22"/>
              </a:xfrm>
              <a:prstGeom prst="rect">
                <a:avLst/>
              </a:pr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8" name="Rectangle 6328"/>
              <p:cNvSpPr>
                <a:spLocks noChangeArrowheads="1"/>
              </p:cNvSpPr>
              <p:nvPr/>
            </p:nvSpPr>
            <p:spPr bwMode="auto">
              <a:xfrm>
                <a:off x="6072" y="2218"/>
                <a:ext cx="2" cy="22"/>
              </a:xfrm>
              <a:prstGeom prst="rect">
                <a:avLst/>
              </a:pr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59" name="Rectangle 6329"/>
              <p:cNvSpPr>
                <a:spLocks noChangeArrowheads="1"/>
              </p:cNvSpPr>
              <p:nvPr/>
            </p:nvSpPr>
            <p:spPr bwMode="auto">
              <a:xfrm>
                <a:off x="6074" y="2218"/>
                <a:ext cx="2" cy="22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0" name="Rectangle 6330"/>
              <p:cNvSpPr>
                <a:spLocks noChangeArrowheads="1"/>
              </p:cNvSpPr>
              <p:nvPr/>
            </p:nvSpPr>
            <p:spPr bwMode="auto">
              <a:xfrm>
                <a:off x="6076" y="2218"/>
                <a:ext cx="2" cy="22"/>
              </a:xfrm>
              <a:prstGeom prst="rect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1" name="Rectangle 6331"/>
              <p:cNvSpPr>
                <a:spLocks noChangeArrowheads="1"/>
              </p:cNvSpPr>
              <p:nvPr/>
            </p:nvSpPr>
            <p:spPr bwMode="auto">
              <a:xfrm>
                <a:off x="6078" y="2218"/>
                <a:ext cx="1" cy="22"/>
              </a:xfrm>
              <a:prstGeom prst="rect">
                <a:avLst/>
              </a:pr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2" name="Rectangle 6332"/>
              <p:cNvSpPr>
                <a:spLocks noChangeArrowheads="1"/>
              </p:cNvSpPr>
              <p:nvPr/>
            </p:nvSpPr>
            <p:spPr bwMode="auto">
              <a:xfrm>
                <a:off x="6079" y="2218"/>
                <a:ext cx="1" cy="22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3" name="Rectangle 6333"/>
              <p:cNvSpPr>
                <a:spLocks noChangeArrowheads="1"/>
              </p:cNvSpPr>
              <p:nvPr/>
            </p:nvSpPr>
            <p:spPr bwMode="auto">
              <a:xfrm>
                <a:off x="5919" y="2218"/>
                <a:ext cx="161" cy="22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4" name="Rectangle 6334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5" name="Rectangle 6335"/>
              <p:cNvSpPr>
                <a:spLocks noChangeArrowheads="1"/>
              </p:cNvSpPr>
              <p:nvPr/>
            </p:nvSpPr>
            <p:spPr bwMode="auto">
              <a:xfrm>
                <a:off x="5924" y="2222"/>
                <a:ext cx="34" cy="14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6" name="Rectangle 6336"/>
              <p:cNvSpPr>
                <a:spLocks noChangeArrowheads="1"/>
              </p:cNvSpPr>
              <p:nvPr/>
            </p:nvSpPr>
            <p:spPr bwMode="auto">
              <a:xfrm>
                <a:off x="5926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7" name="Rectangle 6337"/>
              <p:cNvSpPr>
                <a:spLocks noChangeArrowheads="1"/>
              </p:cNvSpPr>
              <p:nvPr/>
            </p:nvSpPr>
            <p:spPr bwMode="auto">
              <a:xfrm>
                <a:off x="5948" y="2224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8" name="Rectangle 6338"/>
              <p:cNvSpPr>
                <a:spLocks noChangeArrowheads="1"/>
              </p:cNvSpPr>
              <p:nvPr/>
            </p:nvSpPr>
            <p:spPr bwMode="auto">
              <a:xfrm>
                <a:off x="5926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69" name="Rectangle 6339"/>
              <p:cNvSpPr>
                <a:spLocks noChangeArrowheads="1"/>
              </p:cNvSpPr>
              <p:nvPr/>
            </p:nvSpPr>
            <p:spPr bwMode="auto">
              <a:xfrm>
                <a:off x="5937" y="2230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0" name="Rectangle 6340"/>
              <p:cNvSpPr>
                <a:spLocks noChangeArrowheads="1"/>
              </p:cNvSpPr>
              <p:nvPr/>
            </p:nvSpPr>
            <p:spPr bwMode="auto">
              <a:xfrm>
                <a:off x="5937" y="2224"/>
                <a:ext cx="8" cy="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1" name="Rectangle 6341"/>
              <p:cNvSpPr>
                <a:spLocks noChangeArrowheads="1"/>
              </p:cNvSpPr>
              <p:nvPr/>
            </p:nvSpPr>
            <p:spPr bwMode="auto">
              <a:xfrm>
                <a:off x="5948" y="2230"/>
                <a:ext cx="8" cy="4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2" name="Freeform 6342"/>
              <p:cNvSpPr>
                <a:spLocks noEditPoints="1"/>
              </p:cNvSpPr>
              <p:nvPr/>
            </p:nvSpPr>
            <p:spPr bwMode="auto">
              <a:xfrm>
                <a:off x="5919" y="2274"/>
                <a:ext cx="161" cy="163"/>
              </a:xfrm>
              <a:custGeom>
                <a:avLst/>
                <a:gdLst>
                  <a:gd name="T0" fmla="*/ 1 w 296"/>
                  <a:gd name="T1" fmla="*/ 1 h 325"/>
                  <a:gd name="T2" fmla="*/ 1 w 296"/>
                  <a:gd name="T3" fmla="*/ 1 h 325"/>
                  <a:gd name="T4" fmla="*/ 0 w 296"/>
                  <a:gd name="T5" fmla="*/ 1 h 325"/>
                  <a:gd name="T6" fmla="*/ 0 w 296"/>
                  <a:gd name="T7" fmla="*/ 1 h 325"/>
                  <a:gd name="T8" fmla="*/ 1 w 296"/>
                  <a:gd name="T9" fmla="*/ 1 h 325"/>
                  <a:gd name="T10" fmla="*/ 1 w 296"/>
                  <a:gd name="T11" fmla="*/ 1 h 325"/>
                  <a:gd name="T12" fmla="*/ 1 w 296"/>
                  <a:gd name="T13" fmla="*/ 1 h 325"/>
                  <a:gd name="T14" fmla="*/ 0 w 296"/>
                  <a:gd name="T15" fmla="*/ 1 h 325"/>
                  <a:gd name="T16" fmla="*/ 0 w 296"/>
                  <a:gd name="T17" fmla="*/ 1 h 325"/>
                  <a:gd name="T18" fmla="*/ 1 w 296"/>
                  <a:gd name="T19" fmla="*/ 1 h 325"/>
                  <a:gd name="T20" fmla="*/ 1 w 296"/>
                  <a:gd name="T21" fmla="*/ 1 h 325"/>
                  <a:gd name="T22" fmla="*/ 1 w 296"/>
                  <a:gd name="T23" fmla="*/ 1 h 325"/>
                  <a:gd name="T24" fmla="*/ 0 w 296"/>
                  <a:gd name="T25" fmla="*/ 1 h 325"/>
                  <a:gd name="T26" fmla="*/ 0 w 296"/>
                  <a:gd name="T27" fmla="*/ 1 h 325"/>
                  <a:gd name="T28" fmla="*/ 1 w 296"/>
                  <a:gd name="T29" fmla="*/ 1 h 325"/>
                  <a:gd name="T30" fmla="*/ 1 w 296"/>
                  <a:gd name="T31" fmla="*/ 1 h 325"/>
                  <a:gd name="T32" fmla="*/ 1 w 296"/>
                  <a:gd name="T33" fmla="*/ 1 h 325"/>
                  <a:gd name="T34" fmla="*/ 0 w 296"/>
                  <a:gd name="T35" fmla="*/ 1 h 325"/>
                  <a:gd name="T36" fmla="*/ 0 w 296"/>
                  <a:gd name="T37" fmla="*/ 1 h 325"/>
                  <a:gd name="T38" fmla="*/ 1 w 296"/>
                  <a:gd name="T39" fmla="*/ 1 h 325"/>
                  <a:gd name="T40" fmla="*/ 1 w 296"/>
                  <a:gd name="T41" fmla="*/ 1 h 325"/>
                  <a:gd name="T42" fmla="*/ 1 w 296"/>
                  <a:gd name="T43" fmla="*/ 1 h 325"/>
                  <a:gd name="T44" fmla="*/ 0 w 296"/>
                  <a:gd name="T45" fmla="*/ 1 h 325"/>
                  <a:gd name="T46" fmla="*/ 0 w 296"/>
                  <a:gd name="T47" fmla="*/ 1 h 325"/>
                  <a:gd name="T48" fmla="*/ 1 w 296"/>
                  <a:gd name="T49" fmla="*/ 1 h 325"/>
                  <a:gd name="T50" fmla="*/ 1 w 296"/>
                  <a:gd name="T51" fmla="*/ 0 h 325"/>
                  <a:gd name="T52" fmla="*/ 1 w 296"/>
                  <a:gd name="T53" fmla="*/ 1 h 325"/>
                  <a:gd name="T54" fmla="*/ 0 w 296"/>
                  <a:gd name="T55" fmla="*/ 1 h 325"/>
                  <a:gd name="T56" fmla="*/ 0 w 296"/>
                  <a:gd name="T57" fmla="*/ 0 h 325"/>
                  <a:gd name="T58" fmla="*/ 1 w 296"/>
                  <a:gd name="T59" fmla="*/ 0 h 325"/>
                  <a:gd name="T60" fmla="*/ 1 w 296"/>
                  <a:gd name="T61" fmla="*/ 1 h 325"/>
                  <a:gd name="T62" fmla="*/ 1 w 296"/>
                  <a:gd name="T63" fmla="*/ 1 h 325"/>
                  <a:gd name="T64" fmla="*/ 1 w 296"/>
                  <a:gd name="T65" fmla="*/ 1 h 325"/>
                  <a:gd name="T66" fmla="*/ 1 w 296"/>
                  <a:gd name="T67" fmla="*/ 1 h 325"/>
                  <a:gd name="T68" fmla="*/ 1 w 296"/>
                  <a:gd name="T69" fmla="*/ 1 h 325"/>
                  <a:gd name="T70" fmla="*/ 1 w 296"/>
                  <a:gd name="T71" fmla="*/ 1 h 325"/>
                  <a:gd name="T72" fmla="*/ 1 w 296"/>
                  <a:gd name="T73" fmla="*/ 1 h 325"/>
                  <a:gd name="T74" fmla="*/ 1 w 296"/>
                  <a:gd name="T75" fmla="*/ 1 h 325"/>
                  <a:gd name="T76" fmla="*/ 1 w 296"/>
                  <a:gd name="T77" fmla="*/ 1 h 325"/>
                  <a:gd name="T78" fmla="*/ 1 w 296"/>
                  <a:gd name="T79" fmla="*/ 1 h 325"/>
                  <a:gd name="T80" fmla="*/ 1 w 296"/>
                  <a:gd name="T81" fmla="*/ 1 h 325"/>
                  <a:gd name="T82" fmla="*/ 1 w 296"/>
                  <a:gd name="T83" fmla="*/ 1 h 325"/>
                  <a:gd name="T84" fmla="*/ 0 w 296"/>
                  <a:gd name="T85" fmla="*/ 1 h 325"/>
                  <a:gd name="T86" fmla="*/ 0 w 296"/>
                  <a:gd name="T87" fmla="*/ 1 h 325"/>
                  <a:gd name="T88" fmla="*/ 1 w 296"/>
                  <a:gd name="T89" fmla="*/ 1 h 325"/>
                  <a:gd name="T90" fmla="*/ 1 w 296"/>
                  <a:gd name="T91" fmla="*/ 1 h 325"/>
                  <a:gd name="T92" fmla="*/ 1 w 296"/>
                  <a:gd name="T93" fmla="*/ 1 h 325"/>
                  <a:gd name="T94" fmla="*/ 0 w 296"/>
                  <a:gd name="T95" fmla="*/ 1 h 325"/>
                  <a:gd name="T96" fmla="*/ 0 w 296"/>
                  <a:gd name="T97" fmla="*/ 1 h 325"/>
                  <a:gd name="T98" fmla="*/ 1 w 296"/>
                  <a:gd name="T99" fmla="*/ 1 h 325"/>
                  <a:gd name="T100" fmla="*/ 1 w 296"/>
                  <a:gd name="T101" fmla="*/ 1 h 325"/>
                  <a:gd name="T102" fmla="*/ 1 w 296"/>
                  <a:gd name="T103" fmla="*/ 1 h 325"/>
                  <a:gd name="T104" fmla="*/ 0 w 296"/>
                  <a:gd name="T105" fmla="*/ 1 h 325"/>
                  <a:gd name="T106" fmla="*/ 0 w 296"/>
                  <a:gd name="T107" fmla="*/ 1 h 325"/>
                  <a:gd name="T108" fmla="*/ 1 w 296"/>
                  <a:gd name="T109" fmla="*/ 1 h 32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96"/>
                  <a:gd name="T166" fmla="*/ 0 h 325"/>
                  <a:gd name="T167" fmla="*/ 296 w 296"/>
                  <a:gd name="T168" fmla="*/ 325 h 32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96" h="325">
                    <a:moveTo>
                      <a:pt x="296" y="160"/>
                    </a:moveTo>
                    <a:lnTo>
                      <a:pt x="296" y="165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296" y="160"/>
                    </a:lnTo>
                    <a:close/>
                    <a:moveTo>
                      <a:pt x="296" y="129"/>
                    </a:moveTo>
                    <a:lnTo>
                      <a:pt x="296" y="132"/>
                    </a:lnTo>
                    <a:lnTo>
                      <a:pt x="0" y="132"/>
                    </a:lnTo>
                    <a:lnTo>
                      <a:pt x="0" y="129"/>
                    </a:lnTo>
                    <a:lnTo>
                      <a:pt x="296" y="129"/>
                    </a:lnTo>
                    <a:close/>
                    <a:moveTo>
                      <a:pt x="296" y="97"/>
                    </a:moveTo>
                    <a:lnTo>
                      <a:pt x="296" y="101"/>
                    </a:lnTo>
                    <a:lnTo>
                      <a:pt x="0" y="101"/>
                    </a:lnTo>
                    <a:lnTo>
                      <a:pt x="0" y="97"/>
                    </a:lnTo>
                    <a:lnTo>
                      <a:pt x="296" y="97"/>
                    </a:lnTo>
                    <a:close/>
                    <a:moveTo>
                      <a:pt x="296" y="64"/>
                    </a:moveTo>
                    <a:lnTo>
                      <a:pt x="296" y="68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296" y="64"/>
                    </a:lnTo>
                    <a:close/>
                    <a:moveTo>
                      <a:pt x="296" y="33"/>
                    </a:moveTo>
                    <a:lnTo>
                      <a:pt x="296" y="36"/>
                    </a:lnTo>
                    <a:lnTo>
                      <a:pt x="0" y="36"/>
                    </a:lnTo>
                    <a:lnTo>
                      <a:pt x="0" y="33"/>
                    </a:lnTo>
                    <a:lnTo>
                      <a:pt x="296" y="33"/>
                    </a:lnTo>
                    <a:close/>
                    <a:moveTo>
                      <a:pt x="296" y="0"/>
                    </a:moveTo>
                    <a:lnTo>
                      <a:pt x="29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96" y="0"/>
                    </a:lnTo>
                    <a:close/>
                    <a:moveTo>
                      <a:pt x="296" y="224"/>
                    </a:moveTo>
                    <a:lnTo>
                      <a:pt x="296" y="228"/>
                    </a:lnTo>
                    <a:lnTo>
                      <a:pt x="265" y="228"/>
                    </a:lnTo>
                    <a:lnTo>
                      <a:pt x="265" y="224"/>
                    </a:lnTo>
                    <a:lnTo>
                      <a:pt x="296" y="224"/>
                    </a:lnTo>
                    <a:close/>
                    <a:moveTo>
                      <a:pt x="296" y="193"/>
                    </a:moveTo>
                    <a:lnTo>
                      <a:pt x="296" y="197"/>
                    </a:lnTo>
                    <a:lnTo>
                      <a:pt x="265" y="197"/>
                    </a:lnTo>
                    <a:lnTo>
                      <a:pt x="265" y="193"/>
                    </a:lnTo>
                    <a:lnTo>
                      <a:pt x="296" y="193"/>
                    </a:lnTo>
                    <a:close/>
                    <a:moveTo>
                      <a:pt x="296" y="257"/>
                    </a:moveTo>
                    <a:lnTo>
                      <a:pt x="296" y="261"/>
                    </a:lnTo>
                    <a:lnTo>
                      <a:pt x="0" y="261"/>
                    </a:lnTo>
                    <a:lnTo>
                      <a:pt x="0" y="257"/>
                    </a:lnTo>
                    <a:lnTo>
                      <a:pt x="296" y="257"/>
                    </a:lnTo>
                    <a:close/>
                    <a:moveTo>
                      <a:pt x="296" y="289"/>
                    </a:moveTo>
                    <a:lnTo>
                      <a:pt x="296" y="293"/>
                    </a:lnTo>
                    <a:lnTo>
                      <a:pt x="0" y="293"/>
                    </a:lnTo>
                    <a:lnTo>
                      <a:pt x="0" y="289"/>
                    </a:lnTo>
                    <a:lnTo>
                      <a:pt x="296" y="289"/>
                    </a:lnTo>
                    <a:close/>
                    <a:moveTo>
                      <a:pt x="296" y="320"/>
                    </a:moveTo>
                    <a:lnTo>
                      <a:pt x="296" y="325"/>
                    </a:lnTo>
                    <a:lnTo>
                      <a:pt x="0" y="325"/>
                    </a:lnTo>
                    <a:lnTo>
                      <a:pt x="0" y="320"/>
                    </a:lnTo>
                    <a:lnTo>
                      <a:pt x="296" y="32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3" name="Freeform 6343"/>
              <p:cNvSpPr>
                <a:spLocks/>
              </p:cNvSpPr>
              <p:nvPr/>
            </p:nvSpPr>
            <p:spPr bwMode="auto">
              <a:xfrm>
                <a:off x="6050" y="2360"/>
                <a:ext cx="26" cy="38"/>
              </a:xfrm>
              <a:custGeom>
                <a:avLst/>
                <a:gdLst>
                  <a:gd name="T0" fmla="*/ 1 w 48"/>
                  <a:gd name="T1" fmla="*/ 0 h 75"/>
                  <a:gd name="T2" fmla="*/ 1 w 48"/>
                  <a:gd name="T3" fmla="*/ 0 h 75"/>
                  <a:gd name="T4" fmla="*/ 1 w 48"/>
                  <a:gd name="T5" fmla="*/ 1 h 75"/>
                  <a:gd name="T6" fmla="*/ 1 w 48"/>
                  <a:gd name="T7" fmla="*/ 1 h 75"/>
                  <a:gd name="T8" fmla="*/ 1 w 48"/>
                  <a:gd name="T9" fmla="*/ 1 h 75"/>
                  <a:gd name="T10" fmla="*/ 1 w 48"/>
                  <a:gd name="T11" fmla="*/ 1 h 75"/>
                  <a:gd name="T12" fmla="*/ 1 w 48"/>
                  <a:gd name="T13" fmla="*/ 1 h 75"/>
                  <a:gd name="T14" fmla="*/ 1 w 48"/>
                  <a:gd name="T15" fmla="*/ 1 h 75"/>
                  <a:gd name="T16" fmla="*/ 1 w 48"/>
                  <a:gd name="T17" fmla="*/ 1 h 75"/>
                  <a:gd name="T18" fmla="*/ 1 w 48"/>
                  <a:gd name="T19" fmla="*/ 1 h 75"/>
                  <a:gd name="T20" fmla="*/ 0 w 48"/>
                  <a:gd name="T21" fmla="*/ 1 h 75"/>
                  <a:gd name="T22" fmla="*/ 0 w 48"/>
                  <a:gd name="T23" fmla="*/ 1 h 75"/>
                  <a:gd name="T24" fmla="*/ 0 w 48"/>
                  <a:gd name="T25" fmla="*/ 1 h 75"/>
                  <a:gd name="T26" fmla="*/ 1 w 48"/>
                  <a:gd name="T27" fmla="*/ 1 h 75"/>
                  <a:gd name="T28" fmla="*/ 1 w 48"/>
                  <a:gd name="T29" fmla="*/ 1 h 75"/>
                  <a:gd name="T30" fmla="*/ 1 w 48"/>
                  <a:gd name="T31" fmla="*/ 1 h 75"/>
                  <a:gd name="T32" fmla="*/ 1 w 48"/>
                  <a:gd name="T33" fmla="*/ 1 h 75"/>
                  <a:gd name="T34" fmla="*/ 1 w 48"/>
                  <a:gd name="T35" fmla="*/ 1 h 75"/>
                  <a:gd name="T36" fmla="*/ 1 w 48"/>
                  <a:gd name="T37" fmla="*/ 1 h 75"/>
                  <a:gd name="T38" fmla="*/ 1 w 48"/>
                  <a:gd name="T39" fmla="*/ 1 h 75"/>
                  <a:gd name="T40" fmla="*/ 1 w 48"/>
                  <a:gd name="T41" fmla="*/ 1 h 75"/>
                  <a:gd name="T42" fmla="*/ 1 w 48"/>
                  <a:gd name="T43" fmla="*/ 1 h 75"/>
                  <a:gd name="T44" fmla="*/ 1 w 48"/>
                  <a:gd name="T45" fmla="*/ 1 h 75"/>
                  <a:gd name="T46" fmla="*/ 1 w 48"/>
                  <a:gd name="T47" fmla="*/ 1 h 75"/>
                  <a:gd name="T48" fmla="*/ 1 w 48"/>
                  <a:gd name="T49" fmla="*/ 1 h 75"/>
                  <a:gd name="T50" fmla="*/ 1 w 48"/>
                  <a:gd name="T51" fmla="*/ 1 h 75"/>
                  <a:gd name="T52" fmla="*/ 1 w 48"/>
                  <a:gd name="T53" fmla="*/ 1 h 75"/>
                  <a:gd name="T54" fmla="*/ 1 w 48"/>
                  <a:gd name="T55" fmla="*/ 1 h 75"/>
                  <a:gd name="T56" fmla="*/ 1 w 48"/>
                  <a:gd name="T57" fmla="*/ 1 h 75"/>
                  <a:gd name="T58" fmla="*/ 1 w 48"/>
                  <a:gd name="T59" fmla="*/ 1 h 75"/>
                  <a:gd name="T60" fmla="*/ 1 w 48"/>
                  <a:gd name="T61" fmla="*/ 1 h 75"/>
                  <a:gd name="T62" fmla="*/ 1 w 48"/>
                  <a:gd name="T63" fmla="*/ 1 h 75"/>
                  <a:gd name="T64" fmla="*/ 1 w 48"/>
                  <a:gd name="T65" fmla="*/ 1 h 75"/>
                  <a:gd name="T66" fmla="*/ 1 w 48"/>
                  <a:gd name="T67" fmla="*/ 1 h 75"/>
                  <a:gd name="T68" fmla="*/ 1 w 48"/>
                  <a:gd name="T69" fmla="*/ 1 h 75"/>
                  <a:gd name="T70" fmla="*/ 1 w 48"/>
                  <a:gd name="T71" fmla="*/ 1 h 75"/>
                  <a:gd name="T72" fmla="*/ 1 w 48"/>
                  <a:gd name="T73" fmla="*/ 1 h 75"/>
                  <a:gd name="T74" fmla="*/ 1 w 48"/>
                  <a:gd name="T75" fmla="*/ 1 h 75"/>
                  <a:gd name="T76" fmla="*/ 1 w 48"/>
                  <a:gd name="T77" fmla="*/ 1 h 75"/>
                  <a:gd name="T78" fmla="*/ 1 w 48"/>
                  <a:gd name="T79" fmla="*/ 1 h 75"/>
                  <a:gd name="T80" fmla="*/ 1 w 48"/>
                  <a:gd name="T81" fmla="*/ 1 h 75"/>
                  <a:gd name="T82" fmla="*/ 1 w 48"/>
                  <a:gd name="T83" fmla="*/ 1 h 75"/>
                  <a:gd name="T84" fmla="*/ 1 w 48"/>
                  <a:gd name="T85" fmla="*/ 1 h 75"/>
                  <a:gd name="T86" fmla="*/ 1 w 48"/>
                  <a:gd name="T87" fmla="*/ 1 h 75"/>
                  <a:gd name="T88" fmla="*/ 1 w 48"/>
                  <a:gd name="T89" fmla="*/ 0 h 75"/>
                  <a:gd name="T90" fmla="*/ 1 w 48"/>
                  <a:gd name="T91" fmla="*/ 0 h 7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8"/>
                  <a:gd name="T139" fmla="*/ 0 h 75"/>
                  <a:gd name="T140" fmla="*/ 48 w 48"/>
                  <a:gd name="T141" fmla="*/ 75 h 7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8" h="75">
                    <a:moveTo>
                      <a:pt x="24" y="0"/>
                    </a:moveTo>
                    <a:lnTo>
                      <a:pt x="21" y="0"/>
                    </a:lnTo>
                    <a:lnTo>
                      <a:pt x="19" y="1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6"/>
                    </a:lnTo>
                    <a:lnTo>
                      <a:pt x="6" y="11"/>
                    </a:lnTo>
                    <a:lnTo>
                      <a:pt x="3" y="16"/>
                    </a:lnTo>
                    <a:lnTo>
                      <a:pt x="1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59"/>
                    </a:lnTo>
                    <a:lnTo>
                      <a:pt x="6" y="64"/>
                    </a:lnTo>
                    <a:lnTo>
                      <a:pt x="10" y="69"/>
                    </a:lnTo>
                    <a:lnTo>
                      <a:pt x="12" y="70"/>
                    </a:lnTo>
                    <a:lnTo>
                      <a:pt x="14" y="73"/>
                    </a:lnTo>
                    <a:lnTo>
                      <a:pt x="16" y="74"/>
                    </a:lnTo>
                    <a:lnTo>
                      <a:pt x="19" y="74"/>
                    </a:lnTo>
                    <a:lnTo>
                      <a:pt x="21" y="75"/>
                    </a:lnTo>
                    <a:lnTo>
                      <a:pt x="24" y="75"/>
                    </a:lnTo>
                    <a:lnTo>
                      <a:pt x="26" y="75"/>
                    </a:lnTo>
                    <a:lnTo>
                      <a:pt x="29" y="74"/>
                    </a:lnTo>
                    <a:lnTo>
                      <a:pt x="30" y="74"/>
                    </a:lnTo>
                    <a:lnTo>
                      <a:pt x="32" y="73"/>
                    </a:lnTo>
                    <a:lnTo>
                      <a:pt x="35" y="70"/>
                    </a:lnTo>
                    <a:lnTo>
                      <a:pt x="36" y="69"/>
                    </a:lnTo>
                    <a:lnTo>
                      <a:pt x="40" y="64"/>
                    </a:lnTo>
                    <a:lnTo>
                      <a:pt x="44" y="59"/>
                    </a:lnTo>
                    <a:lnTo>
                      <a:pt x="45" y="53"/>
                    </a:lnTo>
                    <a:lnTo>
                      <a:pt x="48" y="45"/>
                    </a:lnTo>
                    <a:lnTo>
                      <a:pt x="48" y="38"/>
                    </a:lnTo>
                    <a:lnTo>
                      <a:pt x="48" y="30"/>
                    </a:lnTo>
                    <a:lnTo>
                      <a:pt x="45" y="22"/>
                    </a:lnTo>
                    <a:lnTo>
                      <a:pt x="44" y="16"/>
                    </a:lnTo>
                    <a:lnTo>
                      <a:pt x="40" y="11"/>
                    </a:lnTo>
                    <a:lnTo>
                      <a:pt x="36" y="6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30" y="1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4" name="Picture 6344"/>
              <p:cNvPicPr>
                <a:picLocks noChangeAspect="1" noChangeArrowheads="1"/>
              </p:cNvPicPr>
              <p:nvPr/>
            </p:nvPicPr>
            <p:blipFill>
              <a:blip r:embed="rId7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0" y="2360"/>
                <a:ext cx="26" cy="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75" name="Rectangle 6345"/>
              <p:cNvSpPr>
                <a:spLocks noChangeArrowheads="1"/>
              </p:cNvSpPr>
              <p:nvPr/>
            </p:nvSpPr>
            <p:spPr bwMode="auto">
              <a:xfrm>
                <a:off x="6063" y="2240"/>
                <a:ext cx="4" cy="209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6" name="Rectangle 6346"/>
              <p:cNvSpPr>
                <a:spLocks noChangeArrowheads="1"/>
              </p:cNvSpPr>
              <p:nvPr/>
            </p:nvSpPr>
            <p:spPr bwMode="auto">
              <a:xfrm>
                <a:off x="6060" y="2240"/>
                <a:ext cx="5" cy="209"/>
              </a:xfrm>
              <a:prstGeom prst="rect">
                <a:avLst/>
              </a:pr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77" name="Freeform 6347"/>
              <p:cNvSpPr>
                <a:spLocks/>
              </p:cNvSpPr>
              <p:nvPr/>
            </p:nvSpPr>
            <p:spPr bwMode="auto">
              <a:xfrm>
                <a:off x="6055" y="2412"/>
                <a:ext cx="15" cy="14"/>
              </a:xfrm>
              <a:custGeom>
                <a:avLst/>
                <a:gdLst>
                  <a:gd name="T0" fmla="*/ 0 w 26"/>
                  <a:gd name="T1" fmla="*/ 1 h 28"/>
                  <a:gd name="T2" fmla="*/ 0 w 26"/>
                  <a:gd name="T3" fmla="*/ 1 h 28"/>
                  <a:gd name="T4" fmla="*/ 1 w 26"/>
                  <a:gd name="T5" fmla="*/ 1 h 28"/>
                  <a:gd name="T6" fmla="*/ 1 w 26"/>
                  <a:gd name="T7" fmla="*/ 1 h 28"/>
                  <a:gd name="T8" fmla="*/ 1 w 26"/>
                  <a:gd name="T9" fmla="*/ 1 h 28"/>
                  <a:gd name="T10" fmla="*/ 1 w 26"/>
                  <a:gd name="T11" fmla="*/ 1 h 28"/>
                  <a:gd name="T12" fmla="*/ 1 w 26"/>
                  <a:gd name="T13" fmla="*/ 1 h 28"/>
                  <a:gd name="T14" fmla="*/ 1 w 26"/>
                  <a:gd name="T15" fmla="*/ 0 h 28"/>
                  <a:gd name="T16" fmla="*/ 1 w 26"/>
                  <a:gd name="T17" fmla="*/ 0 h 28"/>
                  <a:gd name="T18" fmla="*/ 1 w 26"/>
                  <a:gd name="T19" fmla="*/ 0 h 28"/>
                  <a:gd name="T20" fmla="*/ 1 w 26"/>
                  <a:gd name="T21" fmla="*/ 1 h 28"/>
                  <a:gd name="T22" fmla="*/ 1 w 26"/>
                  <a:gd name="T23" fmla="*/ 1 h 28"/>
                  <a:gd name="T24" fmla="*/ 1 w 26"/>
                  <a:gd name="T25" fmla="*/ 1 h 28"/>
                  <a:gd name="T26" fmla="*/ 1 w 26"/>
                  <a:gd name="T27" fmla="*/ 1 h 28"/>
                  <a:gd name="T28" fmla="*/ 1 w 26"/>
                  <a:gd name="T29" fmla="*/ 1 h 28"/>
                  <a:gd name="T30" fmla="*/ 1 w 26"/>
                  <a:gd name="T31" fmla="*/ 1 h 28"/>
                  <a:gd name="T32" fmla="*/ 1 w 26"/>
                  <a:gd name="T33" fmla="*/ 1 h 28"/>
                  <a:gd name="T34" fmla="*/ 1 w 26"/>
                  <a:gd name="T35" fmla="*/ 1 h 28"/>
                  <a:gd name="T36" fmla="*/ 1 w 26"/>
                  <a:gd name="T37" fmla="*/ 1 h 28"/>
                  <a:gd name="T38" fmla="*/ 1 w 26"/>
                  <a:gd name="T39" fmla="*/ 1 h 28"/>
                  <a:gd name="T40" fmla="*/ 1 w 26"/>
                  <a:gd name="T41" fmla="*/ 1 h 28"/>
                  <a:gd name="T42" fmla="*/ 1 w 26"/>
                  <a:gd name="T43" fmla="*/ 1 h 28"/>
                  <a:gd name="T44" fmla="*/ 1 w 26"/>
                  <a:gd name="T45" fmla="*/ 1 h 28"/>
                  <a:gd name="T46" fmla="*/ 1 w 26"/>
                  <a:gd name="T47" fmla="*/ 1 h 28"/>
                  <a:gd name="T48" fmla="*/ 1 w 26"/>
                  <a:gd name="T49" fmla="*/ 1 h 28"/>
                  <a:gd name="T50" fmla="*/ 1 w 26"/>
                  <a:gd name="T51" fmla="*/ 1 h 28"/>
                  <a:gd name="T52" fmla="*/ 1 w 26"/>
                  <a:gd name="T53" fmla="*/ 1 h 28"/>
                  <a:gd name="T54" fmla="*/ 1 w 26"/>
                  <a:gd name="T55" fmla="*/ 1 h 28"/>
                  <a:gd name="T56" fmla="*/ 1 w 26"/>
                  <a:gd name="T57" fmla="*/ 1 h 28"/>
                  <a:gd name="T58" fmla="*/ 1 w 26"/>
                  <a:gd name="T59" fmla="*/ 1 h 28"/>
                  <a:gd name="T60" fmla="*/ 1 w 26"/>
                  <a:gd name="T61" fmla="*/ 1 h 28"/>
                  <a:gd name="T62" fmla="*/ 1 w 26"/>
                  <a:gd name="T63" fmla="*/ 1 h 28"/>
                  <a:gd name="T64" fmla="*/ 0 w 26"/>
                  <a:gd name="T65" fmla="*/ 1 h 28"/>
                  <a:gd name="T66" fmla="*/ 0 w 26"/>
                  <a:gd name="T67" fmla="*/ 1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0" y="14"/>
                    </a:moveTo>
                    <a:lnTo>
                      <a:pt x="0" y="12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1"/>
                    </a:lnTo>
                    <a:lnTo>
                      <a:pt x="21" y="3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5" y="9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1" y="25"/>
                    </a:lnTo>
                    <a:lnTo>
                      <a:pt x="19" y="27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78" name="Picture 6348"/>
              <p:cNvPicPr>
                <a:picLocks noChangeAspect="1" noChangeArrowheads="1"/>
              </p:cNvPicPr>
              <p:nvPr/>
            </p:nvPicPr>
            <p:blipFill>
              <a:blip r:embed="rId8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8679" name="Picture 6349"/>
              <p:cNvPicPr>
                <a:picLocks noChangeAspect="1" noChangeArrowheads="1"/>
              </p:cNvPicPr>
              <p:nvPr/>
            </p:nvPicPr>
            <p:blipFill>
              <a:blip r:embed="rId8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" y="2412"/>
                <a:ext cx="15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0" name="Freeform 6350"/>
              <p:cNvSpPr>
                <a:spLocks/>
              </p:cNvSpPr>
              <p:nvPr/>
            </p:nvSpPr>
            <p:spPr bwMode="auto">
              <a:xfrm>
                <a:off x="6058" y="2415"/>
                <a:ext cx="9" cy="8"/>
              </a:xfrm>
              <a:custGeom>
                <a:avLst/>
                <a:gdLst>
                  <a:gd name="T0" fmla="*/ 0 w 16"/>
                  <a:gd name="T1" fmla="*/ 1 h 15"/>
                  <a:gd name="T2" fmla="*/ 0 w 16"/>
                  <a:gd name="T3" fmla="*/ 1 h 15"/>
                  <a:gd name="T4" fmla="*/ 1 w 16"/>
                  <a:gd name="T5" fmla="*/ 1 h 15"/>
                  <a:gd name="T6" fmla="*/ 1 w 16"/>
                  <a:gd name="T7" fmla="*/ 1 h 15"/>
                  <a:gd name="T8" fmla="*/ 1 w 16"/>
                  <a:gd name="T9" fmla="*/ 0 h 15"/>
                  <a:gd name="T10" fmla="*/ 1 w 16"/>
                  <a:gd name="T11" fmla="*/ 0 h 15"/>
                  <a:gd name="T12" fmla="*/ 1 w 16"/>
                  <a:gd name="T13" fmla="*/ 0 h 15"/>
                  <a:gd name="T14" fmla="*/ 1 w 16"/>
                  <a:gd name="T15" fmla="*/ 1 h 15"/>
                  <a:gd name="T16" fmla="*/ 1 w 16"/>
                  <a:gd name="T17" fmla="*/ 1 h 15"/>
                  <a:gd name="T18" fmla="*/ 1 w 16"/>
                  <a:gd name="T19" fmla="*/ 1 h 15"/>
                  <a:gd name="T20" fmla="*/ 1 w 16"/>
                  <a:gd name="T21" fmla="*/ 1 h 15"/>
                  <a:gd name="T22" fmla="*/ 1 w 16"/>
                  <a:gd name="T23" fmla="*/ 1 h 15"/>
                  <a:gd name="T24" fmla="*/ 1 w 16"/>
                  <a:gd name="T25" fmla="*/ 1 h 15"/>
                  <a:gd name="T26" fmla="*/ 1 w 16"/>
                  <a:gd name="T27" fmla="*/ 1 h 15"/>
                  <a:gd name="T28" fmla="*/ 1 w 16"/>
                  <a:gd name="T29" fmla="*/ 1 h 15"/>
                  <a:gd name="T30" fmla="*/ 1 w 16"/>
                  <a:gd name="T31" fmla="*/ 1 h 15"/>
                  <a:gd name="T32" fmla="*/ 1 w 16"/>
                  <a:gd name="T33" fmla="*/ 1 h 15"/>
                  <a:gd name="T34" fmla="*/ 1 w 16"/>
                  <a:gd name="T35" fmla="*/ 1 h 15"/>
                  <a:gd name="T36" fmla="*/ 1 w 16"/>
                  <a:gd name="T37" fmla="*/ 1 h 15"/>
                  <a:gd name="T38" fmla="*/ 1 w 16"/>
                  <a:gd name="T39" fmla="*/ 1 h 15"/>
                  <a:gd name="T40" fmla="*/ 1 w 16"/>
                  <a:gd name="T41" fmla="*/ 1 h 15"/>
                  <a:gd name="T42" fmla="*/ 1 w 16"/>
                  <a:gd name="T43" fmla="*/ 1 h 15"/>
                  <a:gd name="T44" fmla="*/ 0 w 16"/>
                  <a:gd name="T45" fmla="*/ 1 h 15"/>
                  <a:gd name="T46" fmla="*/ 0 w 16"/>
                  <a:gd name="T47" fmla="*/ 1 h 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"/>
                  <a:gd name="T73" fmla="*/ 0 h 15"/>
                  <a:gd name="T74" fmla="*/ 16 w 16"/>
                  <a:gd name="T75" fmla="*/ 15 h 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" h="15">
                    <a:moveTo>
                      <a:pt x="0" y="7"/>
                    </a:moveTo>
                    <a:lnTo>
                      <a:pt x="0" y="6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08681" name="Picture 6351"/>
              <p:cNvPicPr>
                <a:picLocks noChangeAspect="1" noChangeArrowheads="1"/>
              </p:cNvPicPr>
              <p:nvPr/>
            </p:nvPicPr>
            <p:blipFill>
              <a:blip r:embed="rId8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" y="2415"/>
                <a:ext cx="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8682" name="Freeform 6352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3" name="Freeform 6353"/>
              <p:cNvSpPr>
                <a:spLocks/>
              </p:cNvSpPr>
              <p:nvPr/>
            </p:nvSpPr>
            <p:spPr bwMode="auto">
              <a:xfrm>
                <a:off x="6062" y="2418"/>
                <a:ext cx="3" cy="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1 w 5"/>
                  <a:gd name="T9" fmla="*/ 0 h 5"/>
                  <a:gd name="T10" fmla="*/ 1 w 5"/>
                  <a:gd name="T11" fmla="*/ 0 h 5"/>
                  <a:gd name="T12" fmla="*/ 1 w 5"/>
                  <a:gd name="T13" fmla="*/ 0 h 5"/>
                  <a:gd name="T14" fmla="*/ 1 w 5"/>
                  <a:gd name="T15" fmla="*/ 0 h 5"/>
                  <a:gd name="T16" fmla="*/ 1 w 5"/>
                  <a:gd name="T17" fmla="*/ 0 h 5"/>
                  <a:gd name="T18" fmla="*/ 1 w 5"/>
                  <a:gd name="T19" fmla="*/ 0 h 5"/>
                  <a:gd name="T20" fmla="*/ 1 w 5"/>
                  <a:gd name="T21" fmla="*/ 0 h 5"/>
                  <a:gd name="T22" fmla="*/ 1 w 5"/>
                  <a:gd name="T23" fmla="*/ 0 h 5"/>
                  <a:gd name="T24" fmla="*/ 1 w 5"/>
                  <a:gd name="T25" fmla="*/ 0 h 5"/>
                  <a:gd name="T26" fmla="*/ 1 w 5"/>
                  <a:gd name="T27" fmla="*/ 0 h 5"/>
                  <a:gd name="T28" fmla="*/ 1 w 5"/>
                  <a:gd name="T29" fmla="*/ 0 h 5"/>
                  <a:gd name="T30" fmla="*/ 0 w 5"/>
                  <a:gd name="T31" fmla="*/ 0 h 5"/>
                  <a:gd name="T32" fmla="*/ 0 w 5"/>
                  <a:gd name="T33" fmla="*/ 0 h 5"/>
                  <a:gd name="T34" fmla="*/ 0 w 5"/>
                  <a:gd name="T35" fmla="*/ 0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"/>
                  <a:gd name="T55" fmla="*/ 0 h 5"/>
                  <a:gd name="T56" fmla="*/ 5 w 5"/>
                  <a:gd name="T57" fmla="*/ 5 h 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" h="5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</a:path>
                </a:pathLst>
              </a:custGeom>
              <a:noFill/>
              <a:ln w="31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4" name="Freeform 6354"/>
              <p:cNvSpPr>
                <a:spLocks/>
              </p:cNvSpPr>
              <p:nvPr/>
            </p:nvSpPr>
            <p:spPr bwMode="auto">
              <a:xfrm>
                <a:off x="5904" y="2168"/>
                <a:ext cx="226" cy="288"/>
              </a:xfrm>
              <a:custGeom>
                <a:avLst/>
                <a:gdLst>
                  <a:gd name="T0" fmla="*/ 1 w 416"/>
                  <a:gd name="T1" fmla="*/ 1 h 577"/>
                  <a:gd name="T2" fmla="*/ 1 w 416"/>
                  <a:gd name="T3" fmla="*/ 1 h 577"/>
                  <a:gd name="T4" fmla="*/ 0 w 416"/>
                  <a:gd name="T5" fmla="*/ 1 h 577"/>
                  <a:gd name="T6" fmla="*/ 0 w 416"/>
                  <a:gd name="T7" fmla="*/ 0 h 577"/>
                  <a:gd name="T8" fmla="*/ 1 w 416"/>
                  <a:gd name="T9" fmla="*/ 0 h 577"/>
                  <a:gd name="T10" fmla="*/ 2 w 416"/>
                  <a:gd name="T11" fmla="*/ 0 h 577"/>
                  <a:gd name="T12" fmla="*/ 2 w 416"/>
                  <a:gd name="T13" fmla="*/ 0 h 577"/>
                  <a:gd name="T14" fmla="*/ 2 w 416"/>
                  <a:gd name="T15" fmla="*/ 0 h 577"/>
                  <a:gd name="T16" fmla="*/ 2 w 416"/>
                  <a:gd name="T17" fmla="*/ 1 h 577"/>
                  <a:gd name="T18" fmla="*/ 2 w 416"/>
                  <a:gd name="T19" fmla="*/ 1 h 577"/>
                  <a:gd name="T20" fmla="*/ 1 w 416"/>
                  <a:gd name="T21" fmla="*/ 1 h 5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6"/>
                  <a:gd name="T34" fmla="*/ 0 h 577"/>
                  <a:gd name="T35" fmla="*/ 416 w 416"/>
                  <a:gd name="T36" fmla="*/ 577 h 57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6" h="577">
                    <a:moveTo>
                      <a:pt x="16" y="577"/>
                    </a:moveTo>
                    <a:lnTo>
                      <a:pt x="16" y="561"/>
                    </a:lnTo>
                    <a:lnTo>
                      <a:pt x="0" y="561"/>
                    </a:lnTo>
                    <a:lnTo>
                      <a:pt x="0" y="64"/>
                    </a:lnTo>
                    <a:lnTo>
                      <a:pt x="64" y="0"/>
                    </a:lnTo>
                    <a:lnTo>
                      <a:pt x="416" y="0"/>
                    </a:lnTo>
                    <a:lnTo>
                      <a:pt x="416" y="497"/>
                    </a:lnTo>
                    <a:lnTo>
                      <a:pt x="409" y="505"/>
                    </a:lnTo>
                    <a:lnTo>
                      <a:pt x="409" y="512"/>
                    </a:lnTo>
                    <a:lnTo>
                      <a:pt x="344" y="577"/>
                    </a:lnTo>
                    <a:lnTo>
                      <a:pt x="16" y="577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85" name="Rectangle 6355"/>
              <p:cNvSpPr>
                <a:spLocks noChangeArrowheads="1"/>
              </p:cNvSpPr>
              <p:nvPr/>
            </p:nvSpPr>
            <p:spPr bwMode="auto">
              <a:xfrm>
                <a:off x="5964" y="2472"/>
                <a:ext cx="112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1">
                    <a:solidFill>
                      <a:srgbClr val="000099"/>
                    </a:solidFill>
                  </a:rPr>
                  <a:t>T2</a:t>
                </a:r>
              </a:p>
            </p:txBody>
          </p:sp>
        </p:grpSp>
      </p:grpSp>
      <p:grpSp>
        <p:nvGrpSpPr>
          <p:cNvPr id="208354" name="Group 6356"/>
          <p:cNvGrpSpPr>
            <a:grpSpLocks/>
          </p:cNvGrpSpPr>
          <p:nvPr/>
        </p:nvGrpSpPr>
        <p:grpSpPr bwMode="auto">
          <a:xfrm>
            <a:off x="8488363" y="4418013"/>
            <a:ext cx="331787" cy="665162"/>
            <a:chOff x="5793" y="2783"/>
            <a:chExt cx="226" cy="419"/>
          </a:xfrm>
        </p:grpSpPr>
        <p:sp>
          <p:nvSpPr>
            <p:cNvPr id="208373" name="Freeform 6357"/>
            <p:cNvSpPr>
              <a:spLocks noEditPoints="1"/>
            </p:cNvSpPr>
            <p:nvPr/>
          </p:nvSpPr>
          <p:spPr bwMode="auto">
            <a:xfrm>
              <a:off x="5802" y="3032"/>
              <a:ext cx="213" cy="40"/>
            </a:xfrm>
            <a:custGeom>
              <a:avLst/>
              <a:gdLst>
                <a:gd name="T0" fmla="*/ 0 w 392"/>
                <a:gd name="T1" fmla="*/ 1 h 80"/>
                <a:gd name="T2" fmla="*/ 2 w 392"/>
                <a:gd name="T3" fmla="*/ 1 h 80"/>
                <a:gd name="T4" fmla="*/ 2 w 392"/>
                <a:gd name="T5" fmla="*/ 1 h 80"/>
                <a:gd name="T6" fmla="*/ 0 w 392"/>
                <a:gd name="T7" fmla="*/ 1 h 80"/>
                <a:gd name="T8" fmla="*/ 0 w 392"/>
                <a:gd name="T9" fmla="*/ 1 h 80"/>
                <a:gd name="T10" fmla="*/ 2 w 392"/>
                <a:gd name="T11" fmla="*/ 1 h 80"/>
                <a:gd name="T12" fmla="*/ 2 w 392"/>
                <a:gd name="T13" fmla="*/ 1 h 80"/>
                <a:gd name="T14" fmla="*/ 2 w 392"/>
                <a:gd name="T15" fmla="*/ 0 h 80"/>
                <a:gd name="T16" fmla="*/ 2 w 392"/>
                <a:gd name="T17" fmla="*/ 1 h 80"/>
                <a:gd name="T18" fmla="*/ 2 w 392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2"/>
                <a:gd name="T31" fmla="*/ 0 h 80"/>
                <a:gd name="T32" fmla="*/ 392 w 392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2" h="80">
                  <a:moveTo>
                    <a:pt x="0" y="80"/>
                  </a:moveTo>
                  <a:lnTo>
                    <a:pt x="328" y="80"/>
                  </a:lnTo>
                  <a:lnTo>
                    <a:pt x="328" y="64"/>
                  </a:lnTo>
                  <a:lnTo>
                    <a:pt x="0" y="64"/>
                  </a:lnTo>
                  <a:lnTo>
                    <a:pt x="0" y="80"/>
                  </a:lnTo>
                  <a:close/>
                  <a:moveTo>
                    <a:pt x="328" y="80"/>
                  </a:moveTo>
                  <a:lnTo>
                    <a:pt x="392" y="16"/>
                  </a:lnTo>
                  <a:lnTo>
                    <a:pt x="392" y="0"/>
                  </a:lnTo>
                  <a:lnTo>
                    <a:pt x="328" y="64"/>
                  </a:lnTo>
                  <a:lnTo>
                    <a:pt x="328" y="8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4" name="Freeform 6358"/>
            <p:cNvSpPr>
              <a:spLocks/>
            </p:cNvSpPr>
            <p:nvPr/>
          </p:nvSpPr>
          <p:spPr bwMode="auto">
            <a:xfrm>
              <a:off x="5985" y="2783"/>
              <a:ext cx="34" cy="281"/>
            </a:xfrm>
            <a:custGeom>
              <a:avLst/>
              <a:gdLst>
                <a:gd name="T0" fmla="*/ 0 w 64"/>
                <a:gd name="T1" fmla="*/ 2 h 562"/>
                <a:gd name="T2" fmla="*/ 1 w 64"/>
                <a:gd name="T3" fmla="*/ 1 h 562"/>
                <a:gd name="T4" fmla="*/ 1 w 64"/>
                <a:gd name="T5" fmla="*/ 0 h 562"/>
                <a:gd name="T6" fmla="*/ 0 w 64"/>
                <a:gd name="T7" fmla="*/ 1 h 562"/>
                <a:gd name="T8" fmla="*/ 0 w 64"/>
                <a:gd name="T9" fmla="*/ 2 h 5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562"/>
                <a:gd name="T17" fmla="*/ 64 w 64"/>
                <a:gd name="T18" fmla="*/ 562 h 5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562">
                  <a:moveTo>
                    <a:pt x="0" y="562"/>
                  </a:moveTo>
                  <a:lnTo>
                    <a:pt x="64" y="498"/>
                  </a:lnTo>
                  <a:lnTo>
                    <a:pt x="64" y="0"/>
                  </a:lnTo>
                  <a:lnTo>
                    <a:pt x="0" y="65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5" name="Freeform 6359"/>
            <p:cNvSpPr>
              <a:spLocks/>
            </p:cNvSpPr>
            <p:nvPr/>
          </p:nvSpPr>
          <p:spPr bwMode="auto">
            <a:xfrm>
              <a:off x="5793" y="2783"/>
              <a:ext cx="226" cy="32"/>
            </a:xfrm>
            <a:custGeom>
              <a:avLst/>
              <a:gdLst>
                <a:gd name="T0" fmla="*/ 0 w 418"/>
                <a:gd name="T1" fmla="*/ 0 h 65"/>
                <a:gd name="T2" fmla="*/ 1 w 418"/>
                <a:gd name="T3" fmla="*/ 0 h 65"/>
                <a:gd name="T4" fmla="*/ 2 w 418"/>
                <a:gd name="T5" fmla="*/ 0 h 65"/>
                <a:gd name="T6" fmla="*/ 2 w 418"/>
                <a:gd name="T7" fmla="*/ 0 h 65"/>
                <a:gd name="T8" fmla="*/ 0 w 418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8"/>
                <a:gd name="T16" fmla="*/ 0 h 65"/>
                <a:gd name="T17" fmla="*/ 418 w 418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8" h="65">
                  <a:moveTo>
                    <a:pt x="0" y="65"/>
                  </a:moveTo>
                  <a:lnTo>
                    <a:pt x="65" y="0"/>
                  </a:lnTo>
                  <a:lnTo>
                    <a:pt x="418" y="0"/>
                  </a:lnTo>
                  <a:lnTo>
                    <a:pt x="354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6" name="Rectangle 6360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7" name="Rectangle 6361"/>
            <p:cNvSpPr>
              <a:spLocks noChangeArrowheads="1"/>
            </p:cNvSpPr>
            <p:nvPr/>
          </p:nvSpPr>
          <p:spPr bwMode="auto">
            <a:xfrm>
              <a:off x="5793" y="2815"/>
              <a:ext cx="192" cy="24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8" name="Rectangle 6362"/>
            <p:cNvSpPr>
              <a:spLocks noChangeArrowheads="1"/>
            </p:cNvSpPr>
            <p:nvPr/>
          </p:nvSpPr>
          <p:spPr bwMode="auto">
            <a:xfrm>
              <a:off x="5808" y="2889"/>
              <a:ext cx="161" cy="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9" name="Rectangle 6363"/>
            <p:cNvSpPr>
              <a:spLocks noChangeArrowheads="1"/>
            </p:cNvSpPr>
            <p:nvPr/>
          </p:nvSpPr>
          <p:spPr bwMode="auto">
            <a:xfrm>
              <a:off x="5808" y="2890"/>
              <a:ext cx="161" cy="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0" name="Rectangle 6364"/>
            <p:cNvSpPr>
              <a:spLocks noChangeArrowheads="1"/>
            </p:cNvSpPr>
            <p:nvPr/>
          </p:nvSpPr>
          <p:spPr bwMode="auto">
            <a:xfrm>
              <a:off x="5808" y="2897"/>
              <a:ext cx="161" cy="7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1" name="Rectangle 6365"/>
            <p:cNvSpPr>
              <a:spLocks noChangeArrowheads="1"/>
            </p:cNvSpPr>
            <p:nvPr/>
          </p:nvSpPr>
          <p:spPr bwMode="auto">
            <a:xfrm>
              <a:off x="5808" y="2904"/>
              <a:ext cx="161" cy="8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2" name="Rectangle 6366"/>
            <p:cNvSpPr>
              <a:spLocks noChangeArrowheads="1"/>
            </p:cNvSpPr>
            <p:nvPr/>
          </p:nvSpPr>
          <p:spPr bwMode="auto">
            <a:xfrm>
              <a:off x="5808" y="2912"/>
              <a:ext cx="161" cy="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3" name="Rectangle 6367"/>
            <p:cNvSpPr>
              <a:spLocks noChangeArrowheads="1"/>
            </p:cNvSpPr>
            <p:nvPr/>
          </p:nvSpPr>
          <p:spPr bwMode="auto">
            <a:xfrm>
              <a:off x="5808" y="2921"/>
              <a:ext cx="161" cy="7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4" name="Rectangle 6368"/>
            <p:cNvSpPr>
              <a:spLocks noChangeArrowheads="1"/>
            </p:cNvSpPr>
            <p:nvPr/>
          </p:nvSpPr>
          <p:spPr bwMode="auto">
            <a:xfrm>
              <a:off x="5808" y="2928"/>
              <a:ext cx="161" cy="9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5" name="Rectangle 6369"/>
            <p:cNvSpPr>
              <a:spLocks noChangeArrowheads="1"/>
            </p:cNvSpPr>
            <p:nvPr/>
          </p:nvSpPr>
          <p:spPr bwMode="auto">
            <a:xfrm>
              <a:off x="5808" y="2937"/>
              <a:ext cx="161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6" name="Rectangle 6370"/>
            <p:cNvSpPr>
              <a:spLocks noChangeArrowheads="1"/>
            </p:cNvSpPr>
            <p:nvPr/>
          </p:nvSpPr>
          <p:spPr bwMode="auto">
            <a:xfrm>
              <a:off x="5808" y="2947"/>
              <a:ext cx="161" cy="8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7" name="Rectangle 6371"/>
            <p:cNvSpPr>
              <a:spLocks noChangeArrowheads="1"/>
            </p:cNvSpPr>
            <p:nvPr/>
          </p:nvSpPr>
          <p:spPr bwMode="auto">
            <a:xfrm>
              <a:off x="5808" y="2955"/>
              <a:ext cx="161" cy="7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8" name="Rectangle 6372"/>
            <p:cNvSpPr>
              <a:spLocks noChangeArrowheads="1"/>
            </p:cNvSpPr>
            <p:nvPr/>
          </p:nvSpPr>
          <p:spPr bwMode="auto">
            <a:xfrm>
              <a:off x="5808" y="2962"/>
              <a:ext cx="161" cy="11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89" name="Rectangle 6373"/>
            <p:cNvSpPr>
              <a:spLocks noChangeArrowheads="1"/>
            </p:cNvSpPr>
            <p:nvPr/>
          </p:nvSpPr>
          <p:spPr bwMode="auto">
            <a:xfrm>
              <a:off x="5808" y="2973"/>
              <a:ext cx="161" cy="8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0" name="Rectangle 6374"/>
            <p:cNvSpPr>
              <a:spLocks noChangeArrowheads="1"/>
            </p:cNvSpPr>
            <p:nvPr/>
          </p:nvSpPr>
          <p:spPr bwMode="auto">
            <a:xfrm>
              <a:off x="5808" y="2981"/>
              <a:ext cx="161" cy="7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1" name="Rectangle 6375"/>
            <p:cNvSpPr>
              <a:spLocks noChangeArrowheads="1"/>
            </p:cNvSpPr>
            <p:nvPr/>
          </p:nvSpPr>
          <p:spPr bwMode="auto">
            <a:xfrm>
              <a:off x="5808" y="2988"/>
              <a:ext cx="161" cy="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2" name="Rectangle 6376"/>
            <p:cNvSpPr>
              <a:spLocks noChangeArrowheads="1"/>
            </p:cNvSpPr>
            <p:nvPr/>
          </p:nvSpPr>
          <p:spPr bwMode="auto">
            <a:xfrm>
              <a:off x="5808" y="2997"/>
              <a:ext cx="161" cy="8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3" name="Rectangle 6377"/>
            <p:cNvSpPr>
              <a:spLocks noChangeArrowheads="1"/>
            </p:cNvSpPr>
            <p:nvPr/>
          </p:nvSpPr>
          <p:spPr bwMode="auto">
            <a:xfrm>
              <a:off x="5808" y="3005"/>
              <a:ext cx="161" cy="7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4" name="Rectangle 6378"/>
            <p:cNvSpPr>
              <a:spLocks noChangeArrowheads="1"/>
            </p:cNvSpPr>
            <p:nvPr/>
          </p:nvSpPr>
          <p:spPr bwMode="auto">
            <a:xfrm>
              <a:off x="5808" y="3012"/>
              <a:ext cx="161" cy="10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5" name="Rectangle 6379"/>
            <p:cNvSpPr>
              <a:spLocks noChangeArrowheads="1"/>
            </p:cNvSpPr>
            <p:nvPr/>
          </p:nvSpPr>
          <p:spPr bwMode="auto">
            <a:xfrm>
              <a:off x="5808" y="3022"/>
              <a:ext cx="161" cy="1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6" name="Rectangle 6380"/>
            <p:cNvSpPr>
              <a:spLocks noChangeArrowheads="1"/>
            </p:cNvSpPr>
            <p:nvPr/>
          </p:nvSpPr>
          <p:spPr bwMode="auto">
            <a:xfrm>
              <a:off x="5808" y="3032"/>
              <a:ext cx="161" cy="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7" name="Rectangle 6381"/>
            <p:cNvSpPr>
              <a:spLocks noChangeArrowheads="1"/>
            </p:cNvSpPr>
            <p:nvPr/>
          </p:nvSpPr>
          <p:spPr bwMode="auto">
            <a:xfrm>
              <a:off x="5808" y="3038"/>
              <a:ext cx="161" cy="10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8" name="Rectangle 6382"/>
            <p:cNvSpPr>
              <a:spLocks noChangeArrowheads="1"/>
            </p:cNvSpPr>
            <p:nvPr/>
          </p:nvSpPr>
          <p:spPr bwMode="auto">
            <a:xfrm>
              <a:off x="5808" y="3048"/>
              <a:ext cx="161" cy="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99" name="Rectangle 6383"/>
            <p:cNvSpPr>
              <a:spLocks noChangeArrowheads="1"/>
            </p:cNvSpPr>
            <p:nvPr/>
          </p:nvSpPr>
          <p:spPr bwMode="auto">
            <a:xfrm>
              <a:off x="5808" y="2971"/>
              <a:ext cx="1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0" name="Rectangle 6384"/>
            <p:cNvSpPr>
              <a:spLocks noChangeArrowheads="1"/>
            </p:cNvSpPr>
            <p:nvPr/>
          </p:nvSpPr>
          <p:spPr bwMode="auto">
            <a:xfrm>
              <a:off x="5809" y="2971"/>
              <a:ext cx="7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1" name="Rectangle 6385"/>
            <p:cNvSpPr>
              <a:spLocks noChangeArrowheads="1"/>
            </p:cNvSpPr>
            <p:nvPr/>
          </p:nvSpPr>
          <p:spPr bwMode="auto">
            <a:xfrm>
              <a:off x="5816" y="2971"/>
              <a:ext cx="6" cy="46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2" name="Rectangle 6386"/>
            <p:cNvSpPr>
              <a:spLocks noChangeArrowheads="1"/>
            </p:cNvSpPr>
            <p:nvPr/>
          </p:nvSpPr>
          <p:spPr bwMode="auto">
            <a:xfrm>
              <a:off x="5822" y="2971"/>
              <a:ext cx="8" cy="4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3" name="Rectangle 6387"/>
            <p:cNvSpPr>
              <a:spLocks noChangeArrowheads="1"/>
            </p:cNvSpPr>
            <p:nvPr/>
          </p:nvSpPr>
          <p:spPr bwMode="auto">
            <a:xfrm>
              <a:off x="5830" y="2971"/>
              <a:ext cx="7" cy="4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4" name="Rectangle 6388"/>
            <p:cNvSpPr>
              <a:spLocks noChangeArrowheads="1"/>
            </p:cNvSpPr>
            <p:nvPr/>
          </p:nvSpPr>
          <p:spPr bwMode="auto">
            <a:xfrm>
              <a:off x="5837" y="2971"/>
              <a:ext cx="7" cy="46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5" name="Rectangle 6389"/>
            <p:cNvSpPr>
              <a:spLocks noChangeArrowheads="1"/>
            </p:cNvSpPr>
            <p:nvPr/>
          </p:nvSpPr>
          <p:spPr bwMode="auto">
            <a:xfrm>
              <a:off x="5844" y="2971"/>
              <a:ext cx="9" cy="46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6" name="Rectangle 6390"/>
            <p:cNvSpPr>
              <a:spLocks noChangeArrowheads="1"/>
            </p:cNvSpPr>
            <p:nvPr/>
          </p:nvSpPr>
          <p:spPr bwMode="auto">
            <a:xfrm>
              <a:off x="5853" y="2971"/>
              <a:ext cx="8" cy="46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7" name="Rectangle 6391"/>
            <p:cNvSpPr>
              <a:spLocks noChangeArrowheads="1"/>
            </p:cNvSpPr>
            <p:nvPr/>
          </p:nvSpPr>
          <p:spPr bwMode="auto">
            <a:xfrm>
              <a:off x="5861" y="2971"/>
              <a:ext cx="7" cy="46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8" name="Rectangle 6392"/>
            <p:cNvSpPr>
              <a:spLocks noChangeArrowheads="1"/>
            </p:cNvSpPr>
            <p:nvPr/>
          </p:nvSpPr>
          <p:spPr bwMode="auto">
            <a:xfrm>
              <a:off x="5868" y="2971"/>
              <a:ext cx="7" cy="46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09" name="Rectangle 6393"/>
            <p:cNvSpPr>
              <a:spLocks noChangeArrowheads="1"/>
            </p:cNvSpPr>
            <p:nvPr/>
          </p:nvSpPr>
          <p:spPr bwMode="auto">
            <a:xfrm>
              <a:off x="5875" y="2971"/>
              <a:ext cx="10" cy="46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0" name="Rectangle 6394"/>
            <p:cNvSpPr>
              <a:spLocks noChangeArrowheads="1"/>
            </p:cNvSpPr>
            <p:nvPr/>
          </p:nvSpPr>
          <p:spPr bwMode="auto">
            <a:xfrm>
              <a:off x="5885" y="2971"/>
              <a:ext cx="8" cy="4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1" name="Rectangle 6395"/>
            <p:cNvSpPr>
              <a:spLocks noChangeArrowheads="1"/>
            </p:cNvSpPr>
            <p:nvPr/>
          </p:nvSpPr>
          <p:spPr bwMode="auto">
            <a:xfrm>
              <a:off x="5893" y="2971"/>
              <a:ext cx="6" cy="46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2" name="Rectangle 6396"/>
            <p:cNvSpPr>
              <a:spLocks noChangeArrowheads="1"/>
            </p:cNvSpPr>
            <p:nvPr/>
          </p:nvSpPr>
          <p:spPr bwMode="auto">
            <a:xfrm>
              <a:off x="5899" y="2971"/>
              <a:ext cx="9" cy="46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3" name="Rectangle 6397"/>
            <p:cNvSpPr>
              <a:spLocks noChangeArrowheads="1"/>
            </p:cNvSpPr>
            <p:nvPr/>
          </p:nvSpPr>
          <p:spPr bwMode="auto">
            <a:xfrm>
              <a:off x="5908" y="2971"/>
              <a:ext cx="6" cy="4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4" name="Rectangle 6398"/>
            <p:cNvSpPr>
              <a:spLocks noChangeArrowheads="1"/>
            </p:cNvSpPr>
            <p:nvPr/>
          </p:nvSpPr>
          <p:spPr bwMode="auto">
            <a:xfrm>
              <a:off x="5914" y="2971"/>
              <a:ext cx="8" cy="46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5" name="Rectangle 6399"/>
            <p:cNvSpPr>
              <a:spLocks noChangeArrowheads="1"/>
            </p:cNvSpPr>
            <p:nvPr/>
          </p:nvSpPr>
          <p:spPr bwMode="auto">
            <a:xfrm>
              <a:off x="5922" y="2971"/>
              <a:ext cx="9" cy="46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6" name="Rectangle 6400"/>
            <p:cNvSpPr>
              <a:spLocks noChangeArrowheads="1"/>
            </p:cNvSpPr>
            <p:nvPr/>
          </p:nvSpPr>
          <p:spPr bwMode="auto">
            <a:xfrm>
              <a:off x="5931" y="2971"/>
              <a:ext cx="8" cy="46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7" name="Rectangle 6401"/>
            <p:cNvSpPr>
              <a:spLocks noChangeArrowheads="1"/>
            </p:cNvSpPr>
            <p:nvPr/>
          </p:nvSpPr>
          <p:spPr bwMode="auto">
            <a:xfrm>
              <a:off x="5939" y="2971"/>
              <a:ext cx="7" cy="46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8" name="Rectangle 6402"/>
            <p:cNvSpPr>
              <a:spLocks noChangeArrowheads="1"/>
            </p:cNvSpPr>
            <p:nvPr/>
          </p:nvSpPr>
          <p:spPr bwMode="auto">
            <a:xfrm>
              <a:off x="5946" y="2971"/>
              <a:ext cx="7" cy="46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19" name="Rectangle 6403"/>
            <p:cNvSpPr>
              <a:spLocks noChangeArrowheads="1"/>
            </p:cNvSpPr>
            <p:nvPr/>
          </p:nvSpPr>
          <p:spPr bwMode="auto">
            <a:xfrm>
              <a:off x="5953" y="2971"/>
              <a:ext cx="3" cy="46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0" name="Rectangle 6404"/>
            <p:cNvSpPr>
              <a:spLocks noChangeArrowheads="1"/>
            </p:cNvSpPr>
            <p:nvPr/>
          </p:nvSpPr>
          <p:spPr bwMode="auto">
            <a:xfrm>
              <a:off x="5808" y="2827"/>
              <a:ext cx="161" cy="1"/>
            </a:xfrm>
            <a:prstGeom prst="rect">
              <a:avLst/>
            </a:pr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1" name="Rectangle 6405"/>
            <p:cNvSpPr>
              <a:spLocks noChangeArrowheads="1"/>
            </p:cNvSpPr>
            <p:nvPr/>
          </p:nvSpPr>
          <p:spPr bwMode="auto">
            <a:xfrm>
              <a:off x="5808" y="2828"/>
              <a:ext cx="161" cy="1"/>
            </a:xfrm>
            <a:prstGeom prst="rect">
              <a:avLst/>
            </a:pr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2" name="Rectangle 6406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3" name="Rectangle 6407"/>
            <p:cNvSpPr>
              <a:spLocks noChangeArrowheads="1"/>
            </p:cNvSpPr>
            <p:nvPr/>
          </p:nvSpPr>
          <p:spPr bwMode="auto">
            <a:xfrm>
              <a:off x="5808" y="2829"/>
              <a:ext cx="161" cy="1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4" name="Rectangle 6408"/>
            <p:cNvSpPr>
              <a:spLocks noChangeArrowheads="1"/>
            </p:cNvSpPr>
            <p:nvPr/>
          </p:nvSpPr>
          <p:spPr bwMode="auto">
            <a:xfrm>
              <a:off x="5808" y="2830"/>
              <a:ext cx="161" cy="1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5" name="Rectangle 6409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6" name="Rectangle 6410"/>
            <p:cNvSpPr>
              <a:spLocks noChangeArrowheads="1"/>
            </p:cNvSpPr>
            <p:nvPr/>
          </p:nvSpPr>
          <p:spPr bwMode="auto">
            <a:xfrm>
              <a:off x="5808" y="2831"/>
              <a:ext cx="161" cy="1"/>
            </a:xfrm>
            <a:prstGeom prst="rect">
              <a:avLst/>
            </a:pr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7" name="Rectangle 6411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8" name="Rectangle 6412"/>
            <p:cNvSpPr>
              <a:spLocks noChangeArrowheads="1"/>
            </p:cNvSpPr>
            <p:nvPr/>
          </p:nvSpPr>
          <p:spPr bwMode="auto">
            <a:xfrm>
              <a:off x="5808" y="2832"/>
              <a:ext cx="161" cy="1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29" name="Rectangle 6413"/>
            <p:cNvSpPr>
              <a:spLocks noChangeArrowheads="1"/>
            </p:cNvSpPr>
            <p:nvPr/>
          </p:nvSpPr>
          <p:spPr bwMode="auto">
            <a:xfrm>
              <a:off x="5808" y="2833"/>
              <a:ext cx="161" cy="1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0" name="Rectangle 6414"/>
            <p:cNvSpPr>
              <a:spLocks noChangeArrowheads="1"/>
            </p:cNvSpPr>
            <p:nvPr/>
          </p:nvSpPr>
          <p:spPr bwMode="auto">
            <a:xfrm>
              <a:off x="5809" y="2827"/>
              <a:ext cx="161" cy="7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1" name="Rectangle 6415"/>
            <p:cNvSpPr>
              <a:spLocks noChangeArrowheads="1"/>
            </p:cNvSpPr>
            <p:nvPr/>
          </p:nvSpPr>
          <p:spPr bwMode="auto">
            <a:xfrm>
              <a:off x="5808" y="2833"/>
              <a:ext cx="2" cy="22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2" name="Rectangle 6416"/>
            <p:cNvSpPr>
              <a:spLocks noChangeArrowheads="1"/>
            </p:cNvSpPr>
            <p:nvPr/>
          </p:nvSpPr>
          <p:spPr bwMode="auto">
            <a:xfrm>
              <a:off x="5810" y="2833"/>
              <a:ext cx="3" cy="22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3" name="Rectangle 6417"/>
            <p:cNvSpPr>
              <a:spLocks noChangeArrowheads="1"/>
            </p:cNvSpPr>
            <p:nvPr/>
          </p:nvSpPr>
          <p:spPr bwMode="auto">
            <a:xfrm>
              <a:off x="5813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4" name="Rectangle 6418"/>
            <p:cNvSpPr>
              <a:spLocks noChangeArrowheads="1"/>
            </p:cNvSpPr>
            <p:nvPr/>
          </p:nvSpPr>
          <p:spPr bwMode="auto">
            <a:xfrm>
              <a:off x="5815" y="2833"/>
              <a:ext cx="2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5" name="Rectangle 6419"/>
            <p:cNvSpPr>
              <a:spLocks noChangeArrowheads="1"/>
            </p:cNvSpPr>
            <p:nvPr/>
          </p:nvSpPr>
          <p:spPr bwMode="auto">
            <a:xfrm>
              <a:off x="5817" y="2833"/>
              <a:ext cx="1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6" name="Rectangle 6420"/>
            <p:cNvSpPr>
              <a:spLocks noChangeArrowheads="1"/>
            </p:cNvSpPr>
            <p:nvPr/>
          </p:nvSpPr>
          <p:spPr bwMode="auto">
            <a:xfrm>
              <a:off x="5818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7" name="Rectangle 6421"/>
            <p:cNvSpPr>
              <a:spLocks noChangeArrowheads="1"/>
            </p:cNvSpPr>
            <p:nvPr/>
          </p:nvSpPr>
          <p:spPr bwMode="auto">
            <a:xfrm>
              <a:off x="5820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8" name="Rectangle 6422"/>
            <p:cNvSpPr>
              <a:spLocks noChangeArrowheads="1"/>
            </p:cNvSpPr>
            <p:nvPr/>
          </p:nvSpPr>
          <p:spPr bwMode="auto">
            <a:xfrm>
              <a:off x="5822" y="2833"/>
              <a:ext cx="2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39" name="Rectangle 6423"/>
            <p:cNvSpPr>
              <a:spLocks noChangeArrowheads="1"/>
            </p:cNvSpPr>
            <p:nvPr/>
          </p:nvSpPr>
          <p:spPr bwMode="auto">
            <a:xfrm>
              <a:off x="5824" y="2833"/>
              <a:ext cx="4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0" name="Rectangle 6424"/>
            <p:cNvSpPr>
              <a:spLocks noChangeArrowheads="1"/>
            </p:cNvSpPr>
            <p:nvPr/>
          </p:nvSpPr>
          <p:spPr bwMode="auto">
            <a:xfrm>
              <a:off x="5828" y="2833"/>
              <a:ext cx="2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1" name="Rectangle 6425"/>
            <p:cNvSpPr>
              <a:spLocks noChangeArrowheads="1"/>
            </p:cNvSpPr>
            <p:nvPr/>
          </p:nvSpPr>
          <p:spPr bwMode="auto">
            <a:xfrm>
              <a:off x="5830" y="2833"/>
              <a:ext cx="1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2" name="Rectangle 6426"/>
            <p:cNvSpPr>
              <a:spLocks noChangeArrowheads="1"/>
            </p:cNvSpPr>
            <p:nvPr/>
          </p:nvSpPr>
          <p:spPr bwMode="auto">
            <a:xfrm>
              <a:off x="5831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3" name="Rectangle 6427"/>
            <p:cNvSpPr>
              <a:spLocks noChangeArrowheads="1"/>
            </p:cNvSpPr>
            <p:nvPr/>
          </p:nvSpPr>
          <p:spPr bwMode="auto">
            <a:xfrm>
              <a:off x="5833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4" name="Rectangle 6428"/>
            <p:cNvSpPr>
              <a:spLocks noChangeArrowheads="1"/>
            </p:cNvSpPr>
            <p:nvPr/>
          </p:nvSpPr>
          <p:spPr bwMode="auto">
            <a:xfrm>
              <a:off x="5835" y="2833"/>
              <a:ext cx="2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5" name="Rectangle 6429"/>
            <p:cNvSpPr>
              <a:spLocks noChangeArrowheads="1"/>
            </p:cNvSpPr>
            <p:nvPr/>
          </p:nvSpPr>
          <p:spPr bwMode="auto">
            <a:xfrm>
              <a:off x="5837" y="2833"/>
              <a:ext cx="3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6" name="Rectangle 6430"/>
            <p:cNvSpPr>
              <a:spLocks noChangeArrowheads="1"/>
            </p:cNvSpPr>
            <p:nvPr/>
          </p:nvSpPr>
          <p:spPr bwMode="auto">
            <a:xfrm>
              <a:off x="5840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7" name="Rectangle 6431"/>
            <p:cNvSpPr>
              <a:spLocks noChangeArrowheads="1"/>
            </p:cNvSpPr>
            <p:nvPr/>
          </p:nvSpPr>
          <p:spPr bwMode="auto">
            <a:xfrm>
              <a:off x="5842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8" name="Rectangle 6432"/>
            <p:cNvSpPr>
              <a:spLocks noChangeArrowheads="1"/>
            </p:cNvSpPr>
            <p:nvPr/>
          </p:nvSpPr>
          <p:spPr bwMode="auto">
            <a:xfrm>
              <a:off x="5844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49" name="Rectangle 6433"/>
            <p:cNvSpPr>
              <a:spLocks noChangeArrowheads="1"/>
            </p:cNvSpPr>
            <p:nvPr/>
          </p:nvSpPr>
          <p:spPr bwMode="auto">
            <a:xfrm>
              <a:off x="5846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0" name="Rectangle 6434"/>
            <p:cNvSpPr>
              <a:spLocks noChangeArrowheads="1"/>
            </p:cNvSpPr>
            <p:nvPr/>
          </p:nvSpPr>
          <p:spPr bwMode="auto">
            <a:xfrm>
              <a:off x="5848" y="2833"/>
              <a:ext cx="2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1" name="Rectangle 6435"/>
            <p:cNvSpPr>
              <a:spLocks noChangeArrowheads="1"/>
            </p:cNvSpPr>
            <p:nvPr/>
          </p:nvSpPr>
          <p:spPr bwMode="auto">
            <a:xfrm>
              <a:off x="5850" y="2833"/>
              <a:ext cx="3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2" name="Rectangle 6436"/>
            <p:cNvSpPr>
              <a:spLocks noChangeArrowheads="1"/>
            </p:cNvSpPr>
            <p:nvPr/>
          </p:nvSpPr>
          <p:spPr bwMode="auto">
            <a:xfrm>
              <a:off x="5853" y="2833"/>
              <a:ext cx="1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3" name="Rectangle 6437"/>
            <p:cNvSpPr>
              <a:spLocks noChangeArrowheads="1"/>
            </p:cNvSpPr>
            <p:nvPr/>
          </p:nvSpPr>
          <p:spPr bwMode="auto">
            <a:xfrm>
              <a:off x="5854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4" name="Rectangle 6438"/>
            <p:cNvSpPr>
              <a:spLocks noChangeArrowheads="1"/>
            </p:cNvSpPr>
            <p:nvPr/>
          </p:nvSpPr>
          <p:spPr bwMode="auto">
            <a:xfrm>
              <a:off x="5856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5" name="Rectangle 6439"/>
            <p:cNvSpPr>
              <a:spLocks noChangeArrowheads="1"/>
            </p:cNvSpPr>
            <p:nvPr/>
          </p:nvSpPr>
          <p:spPr bwMode="auto">
            <a:xfrm>
              <a:off x="5858" y="2833"/>
              <a:ext cx="3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6" name="Rectangle 6440"/>
            <p:cNvSpPr>
              <a:spLocks noChangeArrowheads="1"/>
            </p:cNvSpPr>
            <p:nvPr/>
          </p:nvSpPr>
          <p:spPr bwMode="auto">
            <a:xfrm>
              <a:off x="5861" y="2833"/>
              <a:ext cx="1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7" name="Rectangle 6441"/>
            <p:cNvSpPr>
              <a:spLocks noChangeArrowheads="1"/>
            </p:cNvSpPr>
            <p:nvPr/>
          </p:nvSpPr>
          <p:spPr bwMode="auto">
            <a:xfrm>
              <a:off x="5862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8" name="Rectangle 6442"/>
            <p:cNvSpPr>
              <a:spLocks noChangeArrowheads="1"/>
            </p:cNvSpPr>
            <p:nvPr/>
          </p:nvSpPr>
          <p:spPr bwMode="auto">
            <a:xfrm>
              <a:off x="5865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59" name="Rectangle 6443"/>
            <p:cNvSpPr>
              <a:spLocks noChangeArrowheads="1"/>
            </p:cNvSpPr>
            <p:nvPr/>
          </p:nvSpPr>
          <p:spPr bwMode="auto">
            <a:xfrm>
              <a:off x="5867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0" name="Rectangle 6444"/>
            <p:cNvSpPr>
              <a:spLocks noChangeArrowheads="1"/>
            </p:cNvSpPr>
            <p:nvPr/>
          </p:nvSpPr>
          <p:spPr bwMode="auto">
            <a:xfrm>
              <a:off x="5870" y="2833"/>
              <a:ext cx="1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1" name="Rectangle 6445"/>
            <p:cNvSpPr>
              <a:spLocks noChangeArrowheads="1"/>
            </p:cNvSpPr>
            <p:nvPr/>
          </p:nvSpPr>
          <p:spPr bwMode="auto">
            <a:xfrm>
              <a:off x="5871" y="2833"/>
              <a:ext cx="2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2" name="Rectangle 6446"/>
            <p:cNvSpPr>
              <a:spLocks noChangeArrowheads="1"/>
            </p:cNvSpPr>
            <p:nvPr/>
          </p:nvSpPr>
          <p:spPr bwMode="auto">
            <a:xfrm>
              <a:off x="5873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3" name="Rectangle 6447"/>
            <p:cNvSpPr>
              <a:spLocks noChangeArrowheads="1"/>
            </p:cNvSpPr>
            <p:nvPr/>
          </p:nvSpPr>
          <p:spPr bwMode="auto">
            <a:xfrm>
              <a:off x="5875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4" name="Rectangle 6448"/>
            <p:cNvSpPr>
              <a:spLocks noChangeArrowheads="1"/>
            </p:cNvSpPr>
            <p:nvPr/>
          </p:nvSpPr>
          <p:spPr bwMode="auto">
            <a:xfrm>
              <a:off x="5878" y="2833"/>
              <a:ext cx="2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5" name="Rectangle 6449"/>
            <p:cNvSpPr>
              <a:spLocks noChangeArrowheads="1"/>
            </p:cNvSpPr>
            <p:nvPr/>
          </p:nvSpPr>
          <p:spPr bwMode="auto">
            <a:xfrm>
              <a:off x="5880" y="2833"/>
              <a:ext cx="2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6" name="Rectangle 6450"/>
            <p:cNvSpPr>
              <a:spLocks noChangeArrowheads="1"/>
            </p:cNvSpPr>
            <p:nvPr/>
          </p:nvSpPr>
          <p:spPr bwMode="auto">
            <a:xfrm>
              <a:off x="5882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7" name="Rectangle 6451"/>
            <p:cNvSpPr>
              <a:spLocks noChangeArrowheads="1"/>
            </p:cNvSpPr>
            <p:nvPr/>
          </p:nvSpPr>
          <p:spPr bwMode="auto">
            <a:xfrm>
              <a:off x="5884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8" name="Rectangle 6452"/>
            <p:cNvSpPr>
              <a:spLocks noChangeArrowheads="1"/>
            </p:cNvSpPr>
            <p:nvPr/>
          </p:nvSpPr>
          <p:spPr bwMode="auto">
            <a:xfrm>
              <a:off x="5886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69" name="Rectangle 6453"/>
            <p:cNvSpPr>
              <a:spLocks noChangeArrowheads="1"/>
            </p:cNvSpPr>
            <p:nvPr/>
          </p:nvSpPr>
          <p:spPr bwMode="auto">
            <a:xfrm>
              <a:off x="5888" y="2833"/>
              <a:ext cx="3" cy="2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0" name="Rectangle 6454"/>
            <p:cNvSpPr>
              <a:spLocks noChangeArrowheads="1"/>
            </p:cNvSpPr>
            <p:nvPr/>
          </p:nvSpPr>
          <p:spPr bwMode="auto">
            <a:xfrm>
              <a:off x="5891" y="2833"/>
              <a:ext cx="2" cy="22"/>
            </a:xfrm>
            <a:prstGeom prst="rect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1" name="Rectangle 6455"/>
            <p:cNvSpPr>
              <a:spLocks noChangeArrowheads="1"/>
            </p:cNvSpPr>
            <p:nvPr/>
          </p:nvSpPr>
          <p:spPr bwMode="auto">
            <a:xfrm>
              <a:off x="5893" y="2833"/>
              <a:ext cx="2" cy="22"/>
            </a:xfrm>
            <a:prstGeom prst="rect">
              <a:avLst/>
            </a:pr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2" name="Rectangle 6456"/>
            <p:cNvSpPr>
              <a:spLocks noChangeArrowheads="1"/>
            </p:cNvSpPr>
            <p:nvPr/>
          </p:nvSpPr>
          <p:spPr bwMode="auto">
            <a:xfrm>
              <a:off x="5895" y="2833"/>
              <a:ext cx="2" cy="22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3" name="Rectangle 6457"/>
            <p:cNvSpPr>
              <a:spLocks noChangeArrowheads="1"/>
            </p:cNvSpPr>
            <p:nvPr/>
          </p:nvSpPr>
          <p:spPr bwMode="auto">
            <a:xfrm>
              <a:off x="5897" y="2833"/>
              <a:ext cx="3" cy="22"/>
            </a:xfrm>
            <a:prstGeom prst="rect">
              <a:avLst/>
            </a:pr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4" name="Rectangle 6458"/>
            <p:cNvSpPr>
              <a:spLocks noChangeArrowheads="1"/>
            </p:cNvSpPr>
            <p:nvPr/>
          </p:nvSpPr>
          <p:spPr bwMode="auto">
            <a:xfrm>
              <a:off x="5900" y="2833"/>
              <a:ext cx="1" cy="22"/>
            </a:xfrm>
            <a:prstGeom prst="rect">
              <a:avLst/>
            </a:pr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5" name="Rectangle 6459"/>
            <p:cNvSpPr>
              <a:spLocks noChangeArrowheads="1"/>
            </p:cNvSpPr>
            <p:nvPr/>
          </p:nvSpPr>
          <p:spPr bwMode="auto">
            <a:xfrm>
              <a:off x="5901" y="2833"/>
              <a:ext cx="3" cy="22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6" name="Rectangle 6460"/>
            <p:cNvSpPr>
              <a:spLocks noChangeArrowheads="1"/>
            </p:cNvSpPr>
            <p:nvPr/>
          </p:nvSpPr>
          <p:spPr bwMode="auto">
            <a:xfrm>
              <a:off x="5904" y="2833"/>
              <a:ext cx="2" cy="2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7" name="Rectangle 6461"/>
            <p:cNvSpPr>
              <a:spLocks noChangeArrowheads="1"/>
            </p:cNvSpPr>
            <p:nvPr/>
          </p:nvSpPr>
          <p:spPr bwMode="auto">
            <a:xfrm>
              <a:off x="5906" y="2833"/>
              <a:ext cx="1" cy="22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8" name="Rectangle 6462"/>
            <p:cNvSpPr>
              <a:spLocks noChangeArrowheads="1"/>
            </p:cNvSpPr>
            <p:nvPr/>
          </p:nvSpPr>
          <p:spPr bwMode="auto">
            <a:xfrm>
              <a:off x="5907" y="2833"/>
              <a:ext cx="2" cy="22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79" name="Rectangle 6463"/>
            <p:cNvSpPr>
              <a:spLocks noChangeArrowheads="1"/>
            </p:cNvSpPr>
            <p:nvPr/>
          </p:nvSpPr>
          <p:spPr bwMode="auto">
            <a:xfrm>
              <a:off x="5909" y="2833"/>
              <a:ext cx="3" cy="22"/>
            </a:xfrm>
            <a:prstGeom prst="rect">
              <a:avLst/>
            </a:pr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0" name="Rectangle 6464"/>
            <p:cNvSpPr>
              <a:spLocks noChangeArrowheads="1"/>
            </p:cNvSpPr>
            <p:nvPr/>
          </p:nvSpPr>
          <p:spPr bwMode="auto">
            <a:xfrm>
              <a:off x="5912" y="2833"/>
              <a:ext cx="2" cy="22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1" name="Rectangle 6465"/>
            <p:cNvSpPr>
              <a:spLocks noChangeArrowheads="1"/>
            </p:cNvSpPr>
            <p:nvPr/>
          </p:nvSpPr>
          <p:spPr bwMode="auto">
            <a:xfrm>
              <a:off x="5914" y="2833"/>
              <a:ext cx="3" cy="22"/>
            </a:xfrm>
            <a:prstGeom prst="rect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2" name="Rectangle 6466"/>
            <p:cNvSpPr>
              <a:spLocks noChangeArrowheads="1"/>
            </p:cNvSpPr>
            <p:nvPr/>
          </p:nvSpPr>
          <p:spPr bwMode="auto">
            <a:xfrm>
              <a:off x="5917" y="2833"/>
              <a:ext cx="2" cy="2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3" name="Rectangle 6467"/>
            <p:cNvSpPr>
              <a:spLocks noChangeArrowheads="1"/>
            </p:cNvSpPr>
            <p:nvPr/>
          </p:nvSpPr>
          <p:spPr bwMode="auto">
            <a:xfrm>
              <a:off x="5919" y="2833"/>
              <a:ext cx="1" cy="22"/>
            </a:xfrm>
            <a:prstGeom prst="rect">
              <a:avLst/>
            </a:pr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4" name="Rectangle 6468"/>
            <p:cNvSpPr>
              <a:spLocks noChangeArrowheads="1"/>
            </p:cNvSpPr>
            <p:nvPr/>
          </p:nvSpPr>
          <p:spPr bwMode="auto">
            <a:xfrm>
              <a:off x="5920" y="2833"/>
              <a:ext cx="2" cy="22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5" name="Rectangle 6469"/>
            <p:cNvSpPr>
              <a:spLocks noChangeArrowheads="1"/>
            </p:cNvSpPr>
            <p:nvPr/>
          </p:nvSpPr>
          <p:spPr bwMode="auto">
            <a:xfrm>
              <a:off x="5922" y="2833"/>
              <a:ext cx="2" cy="22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6" name="Rectangle 6470"/>
            <p:cNvSpPr>
              <a:spLocks noChangeArrowheads="1"/>
            </p:cNvSpPr>
            <p:nvPr/>
          </p:nvSpPr>
          <p:spPr bwMode="auto">
            <a:xfrm>
              <a:off x="5924" y="2833"/>
              <a:ext cx="2" cy="22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7" name="Rectangle 6471"/>
            <p:cNvSpPr>
              <a:spLocks noChangeArrowheads="1"/>
            </p:cNvSpPr>
            <p:nvPr/>
          </p:nvSpPr>
          <p:spPr bwMode="auto">
            <a:xfrm>
              <a:off x="5926" y="2833"/>
              <a:ext cx="2" cy="22"/>
            </a:xfrm>
            <a:prstGeom prst="rect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8" name="Rectangle 6472"/>
            <p:cNvSpPr>
              <a:spLocks noChangeArrowheads="1"/>
            </p:cNvSpPr>
            <p:nvPr/>
          </p:nvSpPr>
          <p:spPr bwMode="auto">
            <a:xfrm>
              <a:off x="5928" y="2833"/>
              <a:ext cx="3" cy="22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89" name="Rectangle 6473"/>
            <p:cNvSpPr>
              <a:spLocks noChangeArrowheads="1"/>
            </p:cNvSpPr>
            <p:nvPr/>
          </p:nvSpPr>
          <p:spPr bwMode="auto">
            <a:xfrm>
              <a:off x="5931" y="2833"/>
              <a:ext cx="2" cy="22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0" name="Rectangle 6474"/>
            <p:cNvSpPr>
              <a:spLocks noChangeArrowheads="1"/>
            </p:cNvSpPr>
            <p:nvPr/>
          </p:nvSpPr>
          <p:spPr bwMode="auto">
            <a:xfrm>
              <a:off x="5933" y="2833"/>
              <a:ext cx="2" cy="22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1" name="Rectangle 6475"/>
            <p:cNvSpPr>
              <a:spLocks noChangeArrowheads="1"/>
            </p:cNvSpPr>
            <p:nvPr/>
          </p:nvSpPr>
          <p:spPr bwMode="auto">
            <a:xfrm>
              <a:off x="5935" y="2833"/>
              <a:ext cx="2" cy="22"/>
            </a:xfrm>
            <a:prstGeom prst="rect">
              <a:avLst/>
            </a:pr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2" name="Rectangle 6476"/>
            <p:cNvSpPr>
              <a:spLocks noChangeArrowheads="1"/>
            </p:cNvSpPr>
            <p:nvPr/>
          </p:nvSpPr>
          <p:spPr bwMode="auto">
            <a:xfrm>
              <a:off x="5937" y="2833"/>
              <a:ext cx="2" cy="22"/>
            </a:xfrm>
            <a:prstGeom prst="rect">
              <a:avLst/>
            </a:prstGeom>
            <a:solidFill>
              <a:srgbClr val="B8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3" name="Rectangle 6477"/>
            <p:cNvSpPr>
              <a:spLocks noChangeArrowheads="1"/>
            </p:cNvSpPr>
            <p:nvPr/>
          </p:nvSpPr>
          <p:spPr bwMode="auto">
            <a:xfrm>
              <a:off x="5939" y="2833"/>
              <a:ext cx="2" cy="22"/>
            </a:xfrm>
            <a:prstGeom prst="rect">
              <a:avLst/>
            </a:pr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4" name="Rectangle 6478"/>
            <p:cNvSpPr>
              <a:spLocks noChangeArrowheads="1"/>
            </p:cNvSpPr>
            <p:nvPr/>
          </p:nvSpPr>
          <p:spPr bwMode="auto">
            <a:xfrm>
              <a:off x="5941" y="2833"/>
              <a:ext cx="3" cy="22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5" name="Rectangle 6479"/>
            <p:cNvSpPr>
              <a:spLocks noChangeArrowheads="1"/>
            </p:cNvSpPr>
            <p:nvPr/>
          </p:nvSpPr>
          <p:spPr bwMode="auto">
            <a:xfrm>
              <a:off x="5944" y="2833"/>
              <a:ext cx="2" cy="2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6" name="Rectangle 6480"/>
            <p:cNvSpPr>
              <a:spLocks noChangeArrowheads="1"/>
            </p:cNvSpPr>
            <p:nvPr/>
          </p:nvSpPr>
          <p:spPr bwMode="auto">
            <a:xfrm>
              <a:off x="5946" y="2833"/>
              <a:ext cx="2" cy="22"/>
            </a:xfrm>
            <a:prstGeom prst="rect">
              <a:avLst/>
            </a:pr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7" name="Rectangle 6481"/>
            <p:cNvSpPr>
              <a:spLocks noChangeArrowheads="1"/>
            </p:cNvSpPr>
            <p:nvPr/>
          </p:nvSpPr>
          <p:spPr bwMode="auto">
            <a:xfrm>
              <a:off x="5948" y="2833"/>
              <a:ext cx="2" cy="22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8" name="Rectangle 6482"/>
            <p:cNvSpPr>
              <a:spLocks noChangeArrowheads="1"/>
            </p:cNvSpPr>
            <p:nvPr/>
          </p:nvSpPr>
          <p:spPr bwMode="auto">
            <a:xfrm>
              <a:off x="5950" y="2833"/>
              <a:ext cx="1" cy="22"/>
            </a:xfrm>
            <a:prstGeom prst="rect">
              <a:avLst/>
            </a:pr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99" name="Rectangle 6483"/>
            <p:cNvSpPr>
              <a:spLocks noChangeArrowheads="1"/>
            </p:cNvSpPr>
            <p:nvPr/>
          </p:nvSpPr>
          <p:spPr bwMode="auto">
            <a:xfrm>
              <a:off x="5951" y="2833"/>
              <a:ext cx="3" cy="22"/>
            </a:xfrm>
            <a:prstGeom prst="rect">
              <a:avLst/>
            </a:prstGeom>
            <a:solidFill>
              <a:srgbClr val="AAAA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0" name="Rectangle 6484"/>
            <p:cNvSpPr>
              <a:spLocks noChangeArrowheads="1"/>
            </p:cNvSpPr>
            <p:nvPr/>
          </p:nvSpPr>
          <p:spPr bwMode="auto">
            <a:xfrm>
              <a:off x="5954" y="2833"/>
              <a:ext cx="3" cy="22"/>
            </a:xfrm>
            <a:prstGeom prst="rect">
              <a:avLst/>
            </a:prstGeom>
            <a:solidFill>
              <a:srgbClr val="A8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1" name="Rectangle 6485"/>
            <p:cNvSpPr>
              <a:spLocks noChangeArrowheads="1"/>
            </p:cNvSpPr>
            <p:nvPr/>
          </p:nvSpPr>
          <p:spPr bwMode="auto">
            <a:xfrm>
              <a:off x="5957" y="2833"/>
              <a:ext cx="2" cy="22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2" name="Rectangle 6486"/>
            <p:cNvSpPr>
              <a:spLocks noChangeArrowheads="1"/>
            </p:cNvSpPr>
            <p:nvPr/>
          </p:nvSpPr>
          <p:spPr bwMode="auto">
            <a:xfrm>
              <a:off x="5959" y="2833"/>
              <a:ext cx="2" cy="22"/>
            </a:xfrm>
            <a:prstGeom prst="rect">
              <a:avLst/>
            </a:prstGeom>
            <a:solidFill>
              <a:srgbClr val="A4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3" name="Rectangle 6487"/>
            <p:cNvSpPr>
              <a:spLocks noChangeArrowheads="1"/>
            </p:cNvSpPr>
            <p:nvPr/>
          </p:nvSpPr>
          <p:spPr bwMode="auto">
            <a:xfrm>
              <a:off x="5961" y="2833"/>
              <a:ext cx="2" cy="22"/>
            </a:xfrm>
            <a:prstGeom prst="rect">
              <a:avLst/>
            </a:prstGeom>
            <a:solidFill>
              <a:srgbClr val="A2A2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4" name="Rectangle 6488"/>
            <p:cNvSpPr>
              <a:spLocks noChangeArrowheads="1"/>
            </p:cNvSpPr>
            <p:nvPr/>
          </p:nvSpPr>
          <p:spPr bwMode="auto">
            <a:xfrm>
              <a:off x="5963" y="2833"/>
              <a:ext cx="1" cy="22"/>
            </a:xfrm>
            <a:prstGeom prst="rect">
              <a:avLst/>
            </a:pr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5" name="Rectangle 6489"/>
            <p:cNvSpPr>
              <a:spLocks noChangeArrowheads="1"/>
            </p:cNvSpPr>
            <p:nvPr/>
          </p:nvSpPr>
          <p:spPr bwMode="auto">
            <a:xfrm>
              <a:off x="5964" y="2833"/>
              <a:ext cx="2" cy="2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6" name="Rectangle 6490"/>
            <p:cNvSpPr>
              <a:spLocks noChangeArrowheads="1"/>
            </p:cNvSpPr>
            <p:nvPr/>
          </p:nvSpPr>
          <p:spPr bwMode="auto">
            <a:xfrm>
              <a:off x="5966" y="2833"/>
              <a:ext cx="3" cy="22"/>
            </a:xfrm>
            <a:prstGeom prst="rect">
              <a:avLst/>
            </a:pr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7" name="Rectangle 6491"/>
            <p:cNvSpPr>
              <a:spLocks noChangeArrowheads="1"/>
            </p:cNvSpPr>
            <p:nvPr/>
          </p:nvSpPr>
          <p:spPr bwMode="auto">
            <a:xfrm>
              <a:off x="5809" y="2834"/>
              <a:ext cx="161" cy="22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8" name="Rectangle 6492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09" name="Rectangle 6493"/>
            <p:cNvSpPr>
              <a:spLocks noChangeArrowheads="1"/>
            </p:cNvSpPr>
            <p:nvPr/>
          </p:nvSpPr>
          <p:spPr bwMode="auto">
            <a:xfrm>
              <a:off x="5813" y="2837"/>
              <a:ext cx="35" cy="14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0" name="Rectangle 6494"/>
            <p:cNvSpPr>
              <a:spLocks noChangeArrowheads="1"/>
            </p:cNvSpPr>
            <p:nvPr/>
          </p:nvSpPr>
          <p:spPr bwMode="auto">
            <a:xfrm>
              <a:off x="5815" y="2839"/>
              <a:ext cx="8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1" name="Rectangle 6495"/>
            <p:cNvSpPr>
              <a:spLocks noChangeArrowheads="1"/>
            </p:cNvSpPr>
            <p:nvPr/>
          </p:nvSpPr>
          <p:spPr bwMode="auto">
            <a:xfrm>
              <a:off x="5836" y="2839"/>
              <a:ext cx="10" cy="5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2" name="Rectangle 6496"/>
            <p:cNvSpPr>
              <a:spLocks noChangeArrowheads="1"/>
            </p:cNvSpPr>
            <p:nvPr/>
          </p:nvSpPr>
          <p:spPr bwMode="auto">
            <a:xfrm>
              <a:off x="5815" y="2846"/>
              <a:ext cx="8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3" name="Rectangle 6497"/>
            <p:cNvSpPr>
              <a:spLocks noChangeArrowheads="1"/>
            </p:cNvSpPr>
            <p:nvPr/>
          </p:nvSpPr>
          <p:spPr bwMode="auto">
            <a:xfrm>
              <a:off x="5826" y="2846"/>
              <a:ext cx="9" cy="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4" name="Rectangle 6498"/>
            <p:cNvSpPr>
              <a:spLocks noChangeArrowheads="1"/>
            </p:cNvSpPr>
            <p:nvPr/>
          </p:nvSpPr>
          <p:spPr bwMode="auto">
            <a:xfrm>
              <a:off x="5826" y="2839"/>
              <a:ext cx="9" cy="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5" name="Rectangle 6499"/>
            <p:cNvSpPr>
              <a:spLocks noChangeArrowheads="1"/>
            </p:cNvSpPr>
            <p:nvPr/>
          </p:nvSpPr>
          <p:spPr bwMode="auto">
            <a:xfrm>
              <a:off x="5836" y="2846"/>
              <a:ext cx="10" cy="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6" name="Freeform 6500"/>
            <p:cNvSpPr>
              <a:spLocks noEditPoints="1"/>
            </p:cNvSpPr>
            <p:nvPr/>
          </p:nvSpPr>
          <p:spPr bwMode="auto">
            <a:xfrm>
              <a:off x="5809" y="2890"/>
              <a:ext cx="161" cy="162"/>
            </a:xfrm>
            <a:custGeom>
              <a:avLst/>
              <a:gdLst>
                <a:gd name="T0" fmla="*/ 1 w 297"/>
                <a:gd name="T1" fmla="*/ 1 h 324"/>
                <a:gd name="T2" fmla="*/ 1 w 297"/>
                <a:gd name="T3" fmla="*/ 1 h 324"/>
                <a:gd name="T4" fmla="*/ 0 w 297"/>
                <a:gd name="T5" fmla="*/ 1 h 324"/>
                <a:gd name="T6" fmla="*/ 0 w 297"/>
                <a:gd name="T7" fmla="*/ 1 h 324"/>
                <a:gd name="T8" fmla="*/ 1 w 297"/>
                <a:gd name="T9" fmla="*/ 1 h 324"/>
                <a:gd name="T10" fmla="*/ 1 w 297"/>
                <a:gd name="T11" fmla="*/ 1 h 324"/>
                <a:gd name="T12" fmla="*/ 1 w 297"/>
                <a:gd name="T13" fmla="*/ 1 h 324"/>
                <a:gd name="T14" fmla="*/ 0 w 297"/>
                <a:gd name="T15" fmla="*/ 1 h 324"/>
                <a:gd name="T16" fmla="*/ 0 w 297"/>
                <a:gd name="T17" fmla="*/ 1 h 324"/>
                <a:gd name="T18" fmla="*/ 1 w 297"/>
                <a:gd name="T19" fmla="*/ 1 h 324"/>
                <a:gd name="T20" fmla="*/ 1 w 297"/>
                <a:gd name="T21" fmla="*/ 1 h 324"/>
                <a:gd name="T22" fmla="*/ 1 w 297"/>
                <a:gd name="T23" fmla="*/ 1 h 324"/>
                <a:gd name="T24" fmla="*/ 0 w 297"/>
                <a:gd name="T25" fmla="*/ 1 h 324"/>
                <a:gd name="T26" fmla="*/ 0 w 297"/>
                <a:gd name="T27" fmla="*/ 1 h 324"/>
                <a:gd name="T28" fmla="*/ 1 w 297"/>
                <a:gd name="T29" fmla="*/ 1 h 324"/>
                <a:gd name="T30" fmla="*/ 1 w 297"/>
                <a:gd name="T31" fmla="*/ 1 h 324"/>
                <a:gd name="T32" fmla="*/ 1 w 297"/>
                <a:gd name="T33" fmla="*/ 1 h 324"/>
                <a:gd name="T34" fmla="*/ 0 w 297"/>
                <a:gd name="T35" fmla="*/ 1 h 324"/>
                <a:gd name="T36" fmla="*/ 0 w 297"/>
                <a:gd name="T37" fmla="*/ 1 h 324"/>
                <a:gd name="T38" fmla="*/ 1 w 297"/>
                <a:gd name="T39" fmla="*/ 1 h 324"/>
                <a:gd name="T40" fmla="*/ 1 w 297"/>
                <a:gd name="T41" fmla="*/ 1 h 324"/>
                <a:gd name="T42" fmla="*/ 1 w 297"/>
                <a:gd name="T43" fmla="*/ 1 h 324"/>
                <a:gd name="T44" fmla="*/ 0 w 297"/>
                <a:gd name="T45" fmla="*/ 1 h 324"/>
                <a:gd name="T46" fmla="*/ 0 w 297"/>
                <a:gd name="T47" fmla="*/ 1 h 324"/>
                <a:gd name="T48" fmla="*/ 1 w 297"/>
                <a:gd name="T49" fmla="*/ 1 h 324"/>
                <a:gd name="T50" fmla="*/ 1 w 297"/>
                <a:gd name="T51" fmla="*/ 0 h 324"/>
                <a:gd name="T52" fmla="*/ 1 w 297"/>
                <a:gd name="T53" fmla="*/ 1 h 324"/>
                <a:gd name="T54" fmla="*/ 0 w 297"/>
                <a:gd name="T55" fmla="*/ 1 h 324"/>
                <a:gd name="T56" fmla="*/ 0 w 297"/>
                <a:gd name="T57" fmla="*/ 0 h 324"/>
                <a:gd name="T58" fmla="*/ 1 w 297"/>
                <a:gd name="T59" fmla="*/ 0 h 324"/>
                <a:gd name="T60" fmla="*/ 1 w 297"/>
                <a:gd name="T61" fmla="*/ 1 h 324"/>
                <a:gd name="T62" fmla="*/ 1 w 297"/>
                <a:gd name="T63" fmla="*/ 1 h 324"/>
                <a:gd name="T64" fmla="*/ 1 w 297"/>
                <a:gd name="T65" fmla="*/ 1 h 324"/>
                <a:gd name="T66" fmla="*/ 1 w 297"/>
                <a:gd name="T67" fmla="*/ 1 h 324"/>
                <a:gd name="T68" fmla="*/ 1 w 297"/>
                <a:gd name="T69" fmla="*/ 1 h 324"/>
                <a:gd name="T70" fmla="*/ 1 w 297"/>
                <a:gd name="T71" fmla="*/ 1 h 324"/>
                <a:gd name="T72" fmla="*/ 1 w 297"/>
                <a:gd name="T73" fmla="*/ 1 h 324"/>
                <a:gd name="T74" fmla="*/ 1 w 297"/>
                <a:gd name="T75" fmla="*/ 1 h 324"/>
                <a:gd name="T76" fmla="*/ 1 w 297"/>
                <a:gd name="T77" fmla="*/ 1 h 324"/>
                <a:gd name="T78" fmla="*/ 1 w 297"/>
                <a:gd name="T79" fmla="*/ 1 h 324"/>
                <a:gd name="T80" fmla="*/ 1 w 297"/>
                <a:gd name="T81" fmla="*/ 1 h 324"/>
                <a:gd name="T82" fmla="*/ 1 w 297"/>
                <a:gd name="T83" fmla="*/ 1 h 324"/>
                <a:gd name="T84" fmla="*/ 0 w 297"/>
                <a:gd name="T85" fmla="*/ 1 h 324"/>
                <a:gd name="T86" fmla="*/ 0 w 297"/>
                <a:gd name="T87" fmla="*/ 1 h 324"/>
                <a:gd name="T88" fmla="*/ 1 w 297"/>
                <a:gd name="T89" fmla="*/ 1 h 324"/>
                <a:gd name="T90" fmla="*/ 1 w 297"/>
                <a:gd name="T91" fmla="*/ 1 h 324"/>
                <a:gd name="T92" fmla="*/ 1 w 297"/>
                <a:gd name="T93" fmla="*/ 1 h 324"/>
                <a:gd name="T94" fmla="*/ 0 w 297"/>
                <a:gd name="T95" fmla="*/ 1 h 324"/>
                <a:gd name="T96" fmla="*/ 0 w 297"/>
                <a:gd name="T97" fmla="*/ 1 h 324"/>
                <a:gd name="T98" fmla="*/ 1 w 297"/>
                <a:gd name="T99" fmla="*/ 1 h 324"/>
                <a:gd name="T100" fmla="*/ 1 w 297"/>
                <a:gd name="T101" fmla="*/ 1 h 324"/>
                <a:gd name="T102" fmla="*/ 1 w 297"/>
                <a:gd name="T103" fmla="*/ 1 h 324"/>
                <a:gd name="T104" fmla="*/ 0 w 297"/>
                <a:gd name="T105" fmla="*/ 1 h 324"/>
                <a:gd name="T106" fmla="*/ 0 w 297"/>
                <a:gd name="T107" fmla="*/ 1 h 324"/>
                <a:gd name="T108" fmla="*/ 1 w 297"/>
                <a:gd name="T109" fmla="*/ 1 h 32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97"/>
                <a:gd name="T166" fmla="*/ 0 h 324"/>
                <a:gd name="T167" fmla="*/ 297 w 297"/>
                <a:gd name="T168" fmla="*/ 324 h 32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97" h="324">
                  <a:moveTo>
                    <a:pt x="297" y="160"/>
                  </a:moveTo>
                  <a:lnTo>
                    <a:pt x="297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297" y="160"/>
                  </a:lnTo>
                  <a:close/>
                  <a:moveTo>
                    <a:pt x="297" y="127"/>
                  </a:moveTo>
                  <a:lnTo>
                    <a:pt x="297" y="131"/>
                  </a:lnTo>
                  <a:lnTo>
                    <a:pt x="0" y="131"/>
                  </a:lnTo>
                  <a:lnTo>
                    <a:pt x="0" y="127"/>
                  </a:lnTo>
                  <a:lnTo>
                    <a:pt x="297" y="127"/>
                  </a:lnTo>
                  <a:close/>
                  <a:moveTo>
                    <a:pt x="297" y="96"/>
                  </a:moveTo>
                  <a:lnTo>
                    <a:pt x="297" y="99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297" y="96"/>
                  </a:lnTo>
                  <a:close/>
                  <a:moveTo>
                    <a:pt x="297" y="64"/>
                  </a:moveTo>
                  <a:lnTo>
                    <a:pt x="297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297" y="64"/>
                  </a:lnTo>
                  <a:close/>
                  <a:moveTo>
                    <a:pt x="297" y="31"/>
                  </a:moveTo>
                  <a:lnTo>
                    <a:pt x="297" y="35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297" y="31"/>
                  </a:lnTo>
                  <a:close/>
                  <a:moveTo>
                    <a:pt x="297" y="0"/>
                  </a:moveTo>
                  <a:lnTo>
                    <a:pt x="29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97" y="0"/>
                  </a:lnTo>
                  <a:close/>
                  <a:moveTo>
                    <a:pt x="297" y="224"/>
                  </a:moveTo>
                  <a:lnTo>
                    <a:pt x="297" y="228"/>
                  </a:lnTo>
                  <a:lnTo>
                    <a:pt x="264" y="228"/>
                  </a:lnTo>
                  <a:lnTo>
                    <a:pt x="264" y="224"/>
                  </a:lnTo>
                  <a:lnTo>
                    <a:pt x="297" y="224"/>
                  </a:lnTo>
                  <a:close/>
                  <a:moveTo>
                    <a:pt x="297" y="192"/>
                  </a:moveTo>
                  <a:lnTo>
                    <a:pt x="297" y="195"/>
                  </a:lnTo>
                  <a:lnTo>
                    <a:pt x="264" y="195"/>
                  </a:lnTo>
                  <a:lnTo>
                    <a:pt x="264" y="192"/>
                  </a:lnTo>
                  <a:lnTo>
                    <a:pt x="297" y="192"/>
                  </a:lnTo>
                  <a:close/>
                  <a:moveTo>
                    <a:pt x="297" y="256"/>
                  </a:moveTo>
                  <a:lnTo>
                    <a:pt x="297" y="260"/>
                  </a:lnTo>
                  <a:lnTo>
                    <a:pt x="0" y="260"/>
                  </a:lnTo>
                  <a:lnTo>
                    <a:pt x="0" y="256"/>
                  </a:lnTo>
                  <a:lnTo>
                    <a:pt x="297" y="256"/>
                  </a:lnTo>
                  <a:close/>
                  <a:moveTo>
                    <a:pt x="297" y="287"/>
                  </a:moveTo>
                  <a:lnTo>
                    <a:pt x="297" y="291"/>
                  </a:lnTo>
                  <a:lnTo>
                    <a:pt x="0" y="291"/>
                  </a:lnTo>
                  <a:lnTo>
                    <a:pt x="0" y="287"/>
                  </a:lnTo>
                  <a:lnTo>
                    <a:pt x="297" y="287"/>
                  </a:lnTo>
                  <a:close/>
                  <a:moveTo>
                    <a:pt x="297" y="320"/>
                  </a:moveTo>
                  <a:lnTo>
                    <a:pt x="297" y="324"/>
                  </a:lnTo>
                  <a:lnTo>
                    <a:pt x="0" y="324"/>
                  </a:lnTo>
                  <a:lnTo>
                    <a:pt x="0" y="320"/>
                  </a:lnTo>
                  <a:lnTo>
                    <a:pt x="297" y="32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17" name="Freeform 6501"/>
            <p:cNvSpPr>
              <a:spLocks/>
            </p:cNvSpPr>
            <p:nvPr/>
          </p:nvSpPr>
          <p:spPr bwMode="auto">
            <a:xfrm>
              <a:off x="5938" y="2976"/>
              <a:ext cx="26" cy="38"/>
            </a:xfrm>
            <a:custGeom>
              <a:avLst/>
              <a:gdLst>
                <a:gd name="T0" fmla="*/ 1 w 48"/>
                <a:gd name="T1" fmla="*/ 0 h 77"/>
                <a:gd name="T2" fmla="*/ 1 w 48"/>
                <a:gd name="T3" fmla="*/ 0 h 77"/>
                <a:gd name="T4" fmla="*/ 1 w 48"/>
                <a:gd name="T5" fmla="*/ 0 h 77"/>
                <a:gd name="T6" fmla="*/ 1 w 48"/>
                <a:gd name="T7" fmla="*/ 0 h 77"/>
                <a:gd name="T8" fmla="*/ 1 w 48"/>
                <a:gd name="T9" fmla="*/ 0 h 77"/>
                <a:gd name="T10" fmla="*/ 1 w 48"/>
                <a:gd name="T11" fmla="*/ 0 h 77"/>
                <a:gd name="T12" fmla="*/ 1 w 48"/>
                <a:gd name="T13" fmla="*/ 0 h 77"/>
                <a:gd name="T14" fmla="*/ 1 w 48"/>
                <a:gd name="T15" fmla="*/ 0 h 77"/>
                <a:gd name="T16" fmla="*/ 1 w 48"/>
                <a:gd name="T17" fmla="*/ 0 h 77"/>
                <a:gd name="T18" fmla="*/ 1 w 48"/>
                <a:gd name="T19" fmla="*/ 0 h 77"/>
                <a:gd name="T20" fmla="*/ 0 w 48"/>
                <a:gd name="T21" fmla="*/ 0 h 77"/>
                <a:gd name="T22" fmla="*/ 0 w 48"/>
                <a:gd name="T23" fmla="*/ 0 h 77"/>
                <a:gd name="T24" fmla="*/ 0 w 48"/>
                <a:gd name="T25" fmla="*/ 0 h 77"/>
                <a:gd name="T26" fmla="*/ 1 w 48"/>
                <a:gd name="T27" fmla="*/ 0 h 77"/>
                <a:gd name="T28" fmla="*/ 1 w 48"/>
                <a:gd name="T29" fmla="*/ 0 h 77"/>
                <a:gd name="T30" fmla="*/ 1 w 48"/>
                <a:gd name="T31" fmla="*/ 0 h 77"/>
                <a:gd name="T32" fmla="*/ 1 w 48"/>
                <a:gd name="T33" fmla="*/ 0 h 77"/>
                <a:gd name="T34" fmla="*/ 1 w 48"/>
                <a:gd name="T35" fmla="*/ 0 h 77"/>
                <a:gd name="T36" fmla="*/ 1 w 48"/>
                <a:gd name="T37" fmla="*/ 0 h 77"/>
                <a:gd name="T38" fmla="*/ 1 w 48"/>
                <a:gd name="T39" fmla="*/ 0 h 77"/>
                <a:gd name="T40" fmla="*/ 1 w 48"/>
                <a:gd name="T41" fmla="*/ 0 h 77"/>
                <a:gd name="T42" fmla="*/ 1 w 48"/>
                <a:gd name="T43" fmla="*/ 0 h 77"/>
                <a:gd name="T44" fmla="*/ 1 w 48"/>
                <a:gd name="T45" fmla="*/ 0 h 77"/>
                <a:gd name="T46" fmla="*/ 1 w 48"/>
                <a:gd name="T47" fmla="*/ 0 h 77"/>
                <a:gd name="T48" fmla="*/ 1 w 48"/>
                <a:gd name="T49" fmla="*/ 0 h 77"/>
                <a:gd name="T50" fmla="*/ 1 w 48"/>
                <a:gd name="T51" fmla="*/ 0 h 77"/>
                <a:gd name="T52" fmla="*/ 1 w 48"/>
                <a:gd name="T53" fmla="*/ 0 h 77"/>
                <a:gd name="T54" fmla="*/ 1 w 48"/>
                <a:gd name="T55" fmla="*/ 0 h 77"/>
                <a:gd name="T56" fmla="*/ 1 w 48"/>
                <a:gd name="T57" fmla="*/ 0 h 77"/>
                <a:gd name="T58" fmla="*/ 1 w 48"/>
                <a:gd name="T59" fmla="*/ 0 h 77"/>
                <a:gd name="T60" fmla="*/ 1 w 48"/>
                <a:gd name="T61" fmla="*/ 0 h 77"/>
                <a:gd name="T62" fmla="*/ 1 w 48"/>
                <a:gd name="T63" fmla="*/ 0 h 77"/>
                <a:gd name="T64" fmla="*/ 1 w 48"/>
                <a:gd name="T65" fmla="*/ 0 h 77"/>
                <a:gd name="T66" fmla="*/ 1 w 48"/>
                <a:gd name="T67" fmla="*/ 0 h 77"/>
                <a:gd name="T68" fmla="*/ 1 w 48"/>
                <a:gd name="T69" fmla="*/ 0 h 77"/>
                <a:gd name="T70" fmla="*/ 1 w 48"/>
                <a:gd name="T71" fmla="*/ 0 h 77"/>
                <a:gd name="T72" fmla="*/ 1 w 48"/>
                <a:gd name="T73" fmla="*/ 0 h 77"/>
                <a:gd name="T74" fmla="*/ 1 w 48"/>
                <a:gd name="T75" fmla="*/ 0 h 77"/>
                <a:gd name="T76" fmla="*/ 1 w 48"/>
                <a:gd name="T77" fmla="*/ 0 h 77"/>
                <a:gd name="T78" fmla="*/ 1 w 48"/>
                <a:gd name="T79" fmla="*/ 0 h 77"/>
                <a:gd name="T80" fmla="*/ 1 w 48"/>
                <a:gd name="T81" fmla="*/ 0 h 77"/>
                <a:gd name="T82" fmla="*/ 1 w 48"/>
                <a:gd name="T83" fmla="*/ 0 h 77"/>
                <a:gd name="T84" fmla="*/ 1 w 48"/>
                <a:gd name="T85" fmla="*/ 0 h 77"/>
                <a:gd name="T86" fmla="*/ 1 w 48"/>
                <a:gd name="T87" fmla="*/ 0 h 77"/>
                <a:gd name="T88" fmla="*/ 1 w 48"/>
                <a:gd name="T89" fmla="*/ 0 h 77"/>
                <a:gd name="T90" fmla="*/ 1 w 48"/>
                <a:gd name="T91" fmla="*/ 0 h 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77"/>
                <a:gd name="T140" fmla="*/ 48 w 48"/>
                <a:gd name="T141" fmla="*/ 77 h 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77">
                  <a:moveTo>
                    <a:pt x="24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1" y="71"/>
                  </a:lnTo>
                  <a:lnTo>
                    <a:pt x="13" y="72"/>
                  </a:lnTo>
                  <a:lnTo>
                    <a:pt x="15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1" y="77"/>
                  </a:lnTo>
                  <a:lnTo>
                    <a:pt x="24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4" y="75"/>
                  </a:lnTo>
                  <a:lnTo>
                    <a:pt x="35" y="72"/>
                  </a:lnTo>
                  <a:lnTo>
                    <a:pt x="38" y="71"/>
                  </a:lnTo>
                  <a:lnTo>
                    <a:pt x="42" y="66"/>
                  </a:lnTo>
                  <a:lnTo>
                    <a:pt x="44" y="60"/>
                  </a:lnTo>
                  <a:lnTo>
                    <a:pt x="47" y="53"/>
                  </a:lnTo>
                  <a:lnTo>
                    <a:pt x="48" y="46"/>
                  </a:lnTo>
                  <a:lnTo>
                    <a:pt x="48" y="38"/>
                  </a:lnTo>
                  <a:lnTo>
                    <a:pt x="48" y="31"/>
                  </a:lnTo>
                  <a:lnTo>
                    <a:pt x="47" y="24"/>
                  </a:lnTo>
                  <a:lnTo>
                    <a:pt x="44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18" name="Picture 6502"/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" y="2976"/>
              <a:ext cx="26" cy="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19" name="Rectangle 6503"/>
            <p:cNvSpPr>
              <a:spLocks noChangeArrowheads="1"/>
            </p:cNvSpPr>
            <p:nvPr/>
          </p:nvSpPr>
          <p:spPr bwMode="auto">
            <a:xfrm>
              <a:off x="5951" y="2856"/>
              <a:ext cx="6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0" name="Rectangle 6504"/>
            <p:cNvSpPr>
              <a:spLocks noChangeArrowheads="1"/>
            </p:cNvSpPr>
            <p:nvPr/>
          </p:nvSpPr>
          <p:spPr bwMode="auto">
            <a:xfrm>
              <a:off x="5950" y="2856"/>
              <a:ext cx="3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1" name="Freeform 6505"/>
            <p:cNvSpPr>
              <a:spLocks/>
            </p:cNvSpPr>
            <p:nvPr/>
          </p:nvSpPr>
          <p:spPr bwMode="auto">
            <a:xfrm>
              <a:off x="5945" y="3028"/>
              <a:ext cx="14" cy="13"/>
            </a:xfrm>
            <a:custGeom>
              <a:avLst/>
              <a:gdLst>
                <a:gd name="T0" fmla="*/ 0 w 27"/>
                <a:gd name="T1" fmla="*/ 0 h 27"/>
                <a:gd name="T2" fmla="*/ 0 w 27"/>
                <a:gd name="T3" fmla="*/ 0 h 27"/>
                <a:gd name="T4" fmla="*/ 1 w 27"/>
                <a:gd name="T5" fmla="*/ 0 h 27"/>
                <a:gd name="T6" fmla="*/ 1 w 27"/>
                <a:gd name="T7" fmla="*/ 0 h 27"/>
                <a:gd name="T8" fmla="*/ 1 w 27"/>
                <a:gd name="T9" fmla="*/ 0 h 27"/>
                <a:gd name="T10" fmla="*/ 1 w 27"/>
                <a:gd name="T11" fmla="*/ 0 h 27"/>
                <a:gd name="T12" fmla="*/ 1 w 27"/>
                <a:gd name="T13" fmla="*/ 0 h 27"/>
                <a:gd name="T14" fmla="*/ 1 w 27"/>
                <a:gd name="T15" fmla="*/ 0 h 27"/>
                <a:gd name="T16" fmla="*/ 1 w 27"/>
                <a:gd name="T17" fmla="*/ 0 h 27"/>
                <a:gd name="T18" fmla="*/ 1 w 27"/>
                <a:gd name="T19" fmla="*/ 0 h 27"/>
                <a:gd name="T20" fmla="*/ 1 w 27"/>
                <a:gd name="T21" fmla="*/ 0 h 27"/>
                <a:gd name="T22" fmla="*/ 1 w 27"/>
                <a:gd name="T23" fmla="*/ 0 h 27"/>
                <a:gd name="T24" fmla="*/ 1 w 27"/>
                <a:gd name="T25" fmla="*/ 0 h 27"/>
                <a:gd name="T26" fmla="*/ 1 w 27"/>
                <a:gd name="T27" fmla="*/ 0 h 27"/>
                <a:gd name="T28" fmla="*/ 1 w 27"/>
                <a:gd name="T29" fmla="*/ 0 h 27"/>
                <a:gd name="T30" fmla="*/ 1 w 27"/>
                <a:gd name="T31" fmla="*/ 0 h 27"/>
                <a:gd name="T32" fmla="*/ 1 w 27"/>
                <a:gd name="T33" fmla="*/ 0 h 27"/>
                <a:gd name="T34" fmla="*/ 1 w 27"/>
                <a:gd name="T35" fmla="*/ 0 h 27"/>
                <a:gd name="T36" fmla="*/ 1 w 27"/>
                <a:gd name="T37" fmla="*/ 0 h 27"/>
                <a:gd name="T38" fmla="*/ 1 w 27"/>
                <a:gd name="T39" fmla="*/ 0 h 27"/>
                <a:gd name="T40" fmla="*/ 1 w 27"/>
                <a:gd name="T41" fmla="*/ 0 h 27"/>
                <a:gd name="T42" fmla="*/ 1 w 27"/>
                <a:gd name="T43" fmla="*/ 0 h 27"/>
                <a:gd name="T44" fmla="*/ 1 w 27"/>
                <a:gd name="T45" fmla="*/ 0 h 27"/>
                <a:gd name="T46" fmla="*/ 1 w 27"/>
                <a:gd name="T47" fmla="*/ 0 h 27"/>
                <a:gd name="T48" fmla="*/ 1 w 27"/>
                <a:gd name="T49" fmla="*/ 0 h 27"/>
                <a:gd name="T50" fmla="*/ 1 w 27"/>
                <a:gd name="T51" fmla="*/ 0 h 27"/>
                <a:gd name="T52" fmla="*/ 1 w 27"/>
                <a:gd name="T53" fmla="*/ 0 h 27"/>
                <a:gd name="T54" fmla="*/ 1 w 27"/>
                <a:gd name="T55" fmla="*/ 0 h 27"/>
                <a:gd name="T56" fmla="*/ 1 w 27"/>
                <a:gd name="T57" fmla="*/ 0 h 27"/>
                <a:gd name="T58" fmla="*/ 1 w 27"/>
                <a:gd name="T59" fmla="*/ 0 h 27"/>
                <a:gd name="T60" fmla="*/ 1 w 27"/>
                <a:gd name="T61" fmla="*/ 0 h 27"/>
                <a:gd name="T62" fmla="*/ 1 w 27"/>
                <a:gd name="T63" fmla="*/ 0 h 27"/>
                <a:gd name="T64" fmla="*/ 0 w 27"/>
                <a:gd name="T65" fmla="*/ 0 h 27"/>
                <a:gd name="T66" fmla="*/ 0 w 27"/>
                <a:gd name="T67" fmla="*/ 0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7"/>
                <a:gd name="T104" fmla="*/ 27 w 27"/>
                <a:gd name="T105" fmla="*/ 27 h 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7">
                  <a:moveTo>
                    <a:pt x="0" y="13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8"/>
                  </a:lnTo>
                  <a:lnTo>
                    <a:pt x="27" y="10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18" y="25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2" name="Picture 6506"/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5" y="3027"/>
              <a:ext cx="1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3" name="Freeform 6507"/>
            <p:cNvSpPr>
              <a:spLocks/>
            </p:cNvSpPr>
            <p:nvPr/>
          </p:nvSpPr>
          <p:spPr bwMode="auto">
            <a:xfrm>
              <a:off x="5948" y="3031"/>
              <a:ext cx="9" cy="8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0 h 17"/>
                <a:gd name="T4" fmla="*/ 1 w 17"/>
                <a:gd name="T5" fmla="*/ 0 h 17"/>
                <a:gd name="T6" fmla="*/ 1 w 17"/>
                <a:gd name="T7" fmla="*/ 0 h 17"/>
                <a:gd name="T8" fmla="*/ 1 w 17"/>
                <a:gd name="T9" fmla="*/ 0 h 17"/>
                <a:gd name="T10" fmla="*/ 1 w 17"/>
                <a:gd name="T11" fmla="*/ 0 h 17"/>
                <a:gd name="T12" fmla="*/ 1 w 17"/>
                <a:gd name="T13" fmla="*/ 0 h 17"/>
                <a:gd name="T14" fmla="*/ 1 w 17"/>
                <a:gd name="T15" fmla="*/ 0 h 17"/>
                <a:gd name="T16" fmla="*/ 1 w 17"/>
                <a:gd name="T17" fmla="*/ 0 h 17"/>
                <a:gd name="T18" fmla="*/ 1 w 17"/>
                <a:gd name="T19" fmla="*/ 0 h 17"/>
                <a:gd name="T20" fmla="*/ 1 w 17"/>
                <a:gd name="T21" fmla="*/ 0 h 17"/>
                <a:gd name="T22" fmla="*/ 1 w 17"/>
                <a:gd name="T23" fmla="*/ 0 h 17"/>
                <a:gd name="T24" fmla="*/ 1 w 17"/>
                <a:gd name="T25" fmla="*/ 0 h 17"/>
                <a:gd name="T26" fmla="*/ 1 w 17"/>
                <a:gd name="T27" fmla="*/ 0 h 17"/>
                <a:gd name="T28" fmla="*/ 1 w 17"/>
                <a:gd name="T29" fmla="*/ 0 h 17"/>
                <a:gd name="T30" fmla="*/ 1 w 17"/>
                <a:gd name="T31" fmla="*/ 0 h 17"/>
                <a:gd name="T32" fmla="*/ 1 w 17"/>
                <a:gd name="T33" fmla="*/ 0 h 17"/>
                <a:gd name="T34" fmla="*/ 1 w 17"/>
                <a:gd name="T35" fmla="*/ 0 h 17"/>
                <a:gd name="T36" fmla="*/ 1 w 17"/>
                <a:gd name="T37" fmla="*/ 0 h 17"/>
                <a:gd name="T38" fmla="*/ 1 w 17"/>
                <a:gd name="T39" fmla="*/ 0 h 17"/>
                <a:gd name="T40" fmla="*/ 1 w 17"/>
                <a:gd name="T41" fmla="*/ 0 h 17"/>
                <a:gd name="T42" fmla="*/ 1 w 17"/>
                <a:gd name="T43" fmla="*/ 0 h 17"/>
                <a:gd name="T44" fmla="*/ 1 w 17"/>
                <a:gd name="T45" fmla="*/ 0 h 17"/>
                <a:gd name="T46" fmla="*/ 1 w 17"/>
                <a:gd name="T47" fmla="*/ 0 h 17"/>
                <a:gd name="T48" fmla="*/ 0 w 17"/>
                <a:gd name="T49" fmla="*/ 0 h 17"/>
                <a:gd name="T50" fmla="*/ 0 w 17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7"/>
                <a:gd name="T80" fmla="*/ 17 w 17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7">
                  <a:moveTo>
                    <a:pt x="0" y="8"/>
                  </a:moveTo>
                  <a:lnTo>
                    <a:pt x="0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5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5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524" name="Picture 6508"/>
            <p:cNvPicPr>
              <a:picLocks noChangeAspect="1" noChangeArrowheads="1"/>
            </p:cNvPicPr>
            <p:nvPr/>
          </p:nvPicPr>
          <p:blipFill>
            <a:blip r:embed="rId8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" y="3031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525" name="Freeform 6509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6" name="Freeform 6510"/>
            <p:cNvSpPr>
              <a:spLocks/>
            </p:cNvSpPr>
            <p:nvPr/>
          </p:nvSpPr>
          <p:spPr bwMode="auto">
            <a:xfrm>
              <a:off x="5950" y="3033"/>
              <a:ext cx="3" cy="3"/>
            </a:xfrm>
            <a:custGeom>
              <a:avLst/>
              <a:gdLst>
                <a:gd name="T0" fmla="*/ 0 w 5"/>
                <a:gd name="T1" fmla="*/ 1 h 5"/>
                <a:gd name="T2" fmla="*/ 0 w 5"/>
                <a:gd name="T3" fmla="*/ 1 h 5"/>
                <a:gd name="T4" fmla="*/ 1 w 5"/>
                <a:gd name="T5" fmla="*/ 1 h 5"/>
                <a:gd name="T6" fmla="*/ 1 w 5"/>
                <a:gd name="T7" fmla="*/ 0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1 h 5"/>
                <a:gd name="T14" fmla="*/ 1 w 5"/>
                <a:gd name="T15" fmla="*/ 1 h 5"/>
                <a:gd name="T16" fmla="*/ 1 w 5"/>
                <a:gd name="T17" fmla="*/ 1 h 5"/>
                <a:gd name="T18" fmla="*/ 1 w 5"/>
                <a:gd name="T19" fmla="*/ 1 h 5"/>
                <a:gd name="T20" fmla="*/ 1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1 h 5"/>
                <a:gd name="T32" fmla="*/ 0 w 5"/>
                <a:gd name="T33" fmla="*/ 1 h 5"/>
                <a:gd name="T34" fmla="*/ 0 w 5"/>
                <a:gd name="T35" fmla="*/ 1 h 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5"/>
                <a:gd name="T56" fmla="*/ 5 w 5"/>
                <a:gd name="T57" fmla="*/ 5 h 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5">
                  <a:moveTo>
                    <a:pt x="0" y="3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7" name="Freeform 6511"/>
            <p:cNvSpPr>
              <a:spLocks/>
            </p:cNvSpPr>
            <p:nvPr/>
          </p:nvSpPr>
          <p:spPr bwMode="auto">
            <a:xfrm>
              <a:off x="5793" y="2783"/>
              <a:ext cx="226" cy="289"/>
            </a:xfrm>
            <a:custGeom>
              <a:avLst/>
              <a:gdLst>
                <a:gd name="T0" fmla="*/ 1 w 418"/>
                <a:gd name="T1" fmla="*/ 2 h 578"/>
                <a:gd name="T2" fmla="*/ 1 w 418"/>
                <a:gd name="T3" fmla="*/ 2 h 578"/>
                <a:gd name="T4" fmla="*/ 0 w 418"/>
                <a:gd name="T5" fmla="*/ 2 h 578"/>
                <a:gd name="T6" fmla="*/ 0 w 418"/>
                <a:gd name="T7" fmla="*/ 1 h 578"/>
                <a:gd name="T8" fmla="*/ 1 w 418"/>
                <a:gd name="T9" fmla="*/ 0 h 578"/>
                <a:gd name="T10" fmla="*/ 2 w 418"/>
                <a:gd name="T11" fmla="*/ 0 h 578"/>
                <a:gd name="T12" fmla="*/ 2 w 418"/>
                <a:gd name="T13" fmla="*/ 1 h 578"/>
                <a:gd name="T14" fmla="*/ 2 w 418"/>
                <a:gd name="T15" fmla="*/ 1 h 578"/>
                <a:gd name="T16" fmla="*/ 2 w 418"/>
                <a:gd name="T17" fmla="*/ 2 h 578"/>
                <a:gd name="T18" fmla="*/ 2 w 418"/>
                <a:gd name="T19" fmla="*/ 2 h 578"/>
                <a:gd name="T20" fmla="*/ 1 w 418"/>
                <a:gd name="T21" fmla="*/ 2 h 5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578"/>
                <a:gd name="T35" fmla="*/ 418 w 418"/>
                <a:gd name="T36" fmla="*/ 578 h 5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578">
                  <a:moveTo>
                    <a:pt x="17" y="578"/>
                  </a:moveTo>
                  <a:lnTo>
                    <a:pt x="17" y="562"/>
                  </a:lnTo>
                  <a:lnTo>
                    <a:pt x="0" y="562"/>
                  </a:lnTo>
                  <a:lnTo>
                    <a:pt x="0" y="65"/>
                  </a:lnTo>
                  <a:lnTo>
                    <a:pt x="65" y="0"/>
                  </a:lnTo>
                  <a:lnTo>
                    <a:pt x="418" y="0"/>
                  </a:lnTo>
                  <a:lnTo>
                    <a:pt x="418" y="498"/>
                  </a:lnTo>
                  <a:lnTo>
                    <a:pt x="409" y="505"/>
                  </a:lnTo>
                  <a:lnTo>
                    <a:pt x="409" y="514"/>
                  </a:lnTo>
                  <a:lnTo>
                    <a:pt x="345" y="578"/>
                  </a:lnTo>
                  <a:lnTo>
                    <a:pt x="17" y="578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28" name="Rectangle 6512"/>
            <p:cNvSpPr>
              <a:spLocks noChangeArrowheads="1"/>
            </p:cNvSpPr>
            <p:nvPr/>
          </p:nvSpPr>
          <p:spPr bwMode="auto">
            <a:xfrm>
              <a:off x="5853" y="3087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5" name="Group 6513"/>
          <p:cNvGrpSpPr>
            <a:grpSpLocks/>
          </p:cNvGrpSpPr>
          <p:nvPr/>
        </p:nvGrpSpPr>
        <p:grpSpPr bwMode="auto">
          <a:xfrm>
            <a:off x="7651750" y="5395913"/>
            <a:ext cx="330200" cy="665162"/>
            <a:chOff x="5222" y="3399"/>
            <a:chExt cx="225" cy="419"/>
          </a:xfrm>
        </p:grpSpPr>
        <p:sp>
          <p:nvSpPr>
            <p:cNvPr id="208361" name="Freeform 6514"/>
            <p:cNvSpPr>
              <a:spLocks/>
            </p:cNvSpPr>
            <p:nvPr/>
          </p:nvSpPr>
          <p:spPr bwMode="auto">
            <a:xfrm>
              <a:off x="5367" y="3592"/>
              <a:ext cx="27" cy="38"/>
            </a:xfrm>
            <a:custGeom>
              <a:avLst/>
              <a:gdLst>
                <a:gd name="T0" fmla="*/ 1 w 49"/>
                <a:gd name="T1" fmla="*/ 0 h 76"/>
                <a:gd name="T2" fmla="*/ 1 w 49"/>
                <a:gd name="T3" fmla="*/ 0 h 76"/>
                <a:gd name="T4" fmla="*/ 1 w 49"/>
                <a:gd name="T5" fmla="*/ 1 h 76"/>
                <a:gd name="T6" fmla="*/ 1 w 49"/>
                <a:gd name="T7" fmla="*/ 1 h 76"/>
                <a:gd name="T8" fmla="*/ 1 w 49"/>
                <a:gd name="T9" fmla="*/ 1 h 76"/>
                <a:gd name="T10" fmla="*/ 1 w 49"/>
                <a:gd name="T11" fmla="*/ 1 h 76"/>
                <a:gd name="T12" fmla="*/ 1 w 49"/>
                <a:gd name="T13" fmla="*/ 1 h 76"/>
                <a:gd name="T14" fmla="*/ 1 w 49"/>
                <a:gd name="T15" fmla="*/ 1 h 76"/>
                <a:gd name="T16" fmla="*/ 1 w 49"/>
                <a:gd name="T17" fmla="*/ 1 h 76"/>
                <a:gd name="T18" fmla="*/ 1 w 49"/>
                <a:gd name="T19" fmla="*/ 1 h 76"/>
                <a:gd name="T20" fmla="*/ 0 w 49"/>
                <a:gd name="T21" fmla="*/ 1 h 76"/>
                <a:gd name="T22" fmla="*/ 0 w 49"/>
                <a:gd name="T23" fmla="*/ 1 h 76"/>
                <a:gd name="T24" fmla="*/ 0 w 49"/>
                <a:gd name="T25" fmla="*/ 1 h 76"/>
                <a:gd name="T26" fmla="*/ 1 w 49"/>
                <a:gd name="T27" fmla="*/ 1 h 76"/>
                <a:gd name="T28" fmla="*/ 1 w 49"/>
                <a:gd name="T29" fmla="*/ 1 h 76"/>
                <a:gd name="T30" fmla="*/ 1 w 49"/>
                <a:gd name="T31" fmla="*/ 1 h 76"/>
                <a:gd name="T32" fmla="*/ 1 w 49"/>
                <a:gd name="T33" fmla="*/ 1 h 76"/>
                <a:gd name="T34" fmla="*/ 1 w 49"/>
                <a:gd name="T35" fmla="*/ 1 h 76"/>
                <a:gd name="T36" fmla="*/ 1 w 49"/>
                <a:gd name="T37" fmla="*/ 1 h 76"/>
                <a:gd name="T38" fmla="*/ 1 w 49"/>
                <a:gd name="T39" fmla="*/ 1 h 76"/>
                <a:gd name="T40" fmla="*/ 1 w 49"/>
                <a:gd name="T41" fmla="*/ 1 h 76"/>
                <a:gd name="T42" fmla="*/ 1 w 49"/>
                <a:gd name="T43" fmla="*/ 1 h 76"/>
                <a:gd name="T44" fmla="*/ 1 w 49"/>
                <a:gd name="T45" fmla="*/ 1 h 76"/>
                <a:gd name="T46" fmla="*/ 1 w 49"/>
                <a:gd name="T47" fmla="*/ 1 h 76"/>
                <a:gd name="T48" fmla="*/ 1 w 49"/>
                <a:gd name="T49" fmla="*/ 1 h 76"/>
                <a:gd name="T50" fmla="*/ 1 w 49"/>
                <a:gd name="T51" fmla="*/ 1 h 76"/>
                <a:gd name="T52" fmla="*/ 1 w 49"/>
                <a:gd name="T53" fmla="*/ 1 h 76"/>
                <a:gd name="T54" fmla="*/ 1 w 49"/>
                <a:gd name="T55" fmla="*/ 1 h 76"/>
                <a:gd name="T56" fmla="*/ 1 w 49"/>
                <a:gd name="T57" fmla="*/ 1 h 76"/>
                <a:gd name="T58" fmla="*/ 1 w 49"/>
                <a:gd name="T59" fmla="*/ 1 h 76"/>
                <a:gd name="T60" fmla="*/ 1 w 49"/>
                <a:gd name="T61" fmla="*/ 1 h 76"/>
                <a:gd name="T62" fmla="*/ 1 w 49"/>
                <a:gd name="T63" fmla="*/ 1 h 76"/>
                <a:gd name="T64" fmla="*/ 1 w 49"/>
                <a:gd name="T65" fmla="*/ 1 h 76"/>
                <a:gd name="T66" fmla="*/ 1 w 49"/>
                <a:gd name="T67" fmla="*/ 1 h 76"/>
                <a:gd name="T68" fmla="*/ 1 w 49"/>
                <a:gd name="T69" fmla="*/ 1 h 76"/>
                <a:gd name="T70" fmla="*/ 1 w 49"/>
                <a:gd name="T71" fmla="*/ 1 h 76"/>
                <a:gd name="T72" fmla="*/ 1 w 49"/>
                <a:gd name="T73" fmla="*/ 1 h 76"/>
                <a:gd name="T74" fmla="*/ 1 w 49"/>
                <a:gd name="T75" fmla="*/ 1 h 76"/>
                <a:gd name="T76" fmla="*/ 1 w 49"/>
                <a:gd name="T77" fmla="*/ 1 h 76"/>
                <a:gd name="T78" fmla="*/ 1 w 49"/>
                <a:gd name="T79" fmla="*/ 1 h 76"/>
                <a:gd name="T80" fmla="*/ 1 w 49"/>
                <a:gd name="T81" fmla="*/ 1 h 76"/>
                <a:gd name="T82" fmla="*/ 1 w 49"/>
                <a:gd name="T83" fmla="*/ 1 h 76"/>
                <a:gd name="T84" fmla="*/ 1 w 49"/>
                <a:gd name="T85" fmla="*/ 1 h 76"/>
                <a:gd name="T86" fmla="*/ 1 w 49"/>
                <a:gd name="T87" fmla="*/ 1 h 76"/>
                <a:gd name="T88" fmla="*/ 1 w 49"/>
                <a:gd name="T89" fmla="*/ 0 h 76"/>
                <a:gd name="T90" fmla="*/ 1 w 49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"/>
                <a:gd name="T139" fmla="*/ 0 h 76"/>
                <a:gd name="T140" fmla="*/ 49 w 49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" h="76">
                  <a:moveTo>
                    <a:pt x="25" y="0"/>
                  </a:moveTo>
                  <a:lnTo>
                    <a:pt x="23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5" y="3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8" y="12"/>
                  </a:lnTo>
                  <a:lnTo>
                    <a:pt x="4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5"/>
                  </a:lnTo>
                  <a:lnTo>
                    <a:pt x="11" y="70"/>
                  </a:lnTo>
                  <a:lnTo>
                    <a:pt x="14" y="71"/>
                  </a:lnTo>
                  <a:lnTo>
                    <a:pt x="15" y="73"/>
                  </a:lnTo>
                  <a:lnTo>
                    <a:pt x="18" y="75"/>
                  </a:lnTo>
                  <a:lnTo>
                    <a:pt x="20" y="75"/>
                  </a:lnTo>
                  <a:lnTo>
                    <a:pt x="23" y="76"/>
                  </a:lnTo>
                  <a:lnTo>
                    <a:pt x="25" y="76"/>
                  </a:lnTo>
                  <a:lnTo>
                    <a:pt x="28" y="76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7" y="71"/>
                  </a:lnTo>
                  <a:lnTo>
                    <a:pt x="38" y="70"/>
                  </a:lnTo>
                  <a:lnTo>
                    <a:pt x="42" y="65"/>
                  </a:lnTo>
                  <a:lnTo>
                    <a:pt x="45" y="60"/>
                  </a:lnTo>
                  <a:lnTo>
                    <a:pt x="47" y="52"/>
                  </a:lnTo>
                  <a:lnTo>
                    <a:pt x="49" y="46"/>
                  </a:lnTo>
                  <a:lnTo>
                    <a:pt x="49" y="38"/>
                  </a:lnTo>
                  <a:lnTo>
                    <a:pt x="49" y="31"/>
                  </a:lnTo>
                  <a:lnTo>
                    <a:pt x="47" y="23"/>
                  </a:lnTo>
                  <a:lnTo>
                    <a:pt x="45" y="17"/>
                  </a:lnTo>
                  <a:lnTo>
                    <a:pt x="42" y="12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4" y="3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2" name="Picture 6515"/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7" y="3591"/>
              <a:ext cx="26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3" name="Rectangle 6516"/>
            <p:cNvSpPr>
              <a:spLocks noChangeArrowheads="1"/>
            </p:cNvSpPr>
            <p:nvPr/>
          </p:nvSpPr>
          <p:spPr bwMode="auto">
            <a:xfrm>
              <a:off x="5380" y="3471"/>
              <a:ext cx="5" cy="20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4" name="Rectangle 6517"/>
            <p:cNvSpPr>
              <a:spLocks noChangeArrowheads="1"/>
            </p:cNvSpPr>
            <p:nvPr/>
          </p:nvSpPr>
          <p:spPr bwMode="auto">
            <a:xfrm>
              <a:off x="5378" y="3471"/>
              <a:ext cx="4" cy="208"/>
            </a:xfrm>
            <a:prstGeom prst="rect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65" name="Freeform 6518"/>
            <p:cNvSpPr>
              <a:spLocks/>
            </p:cNvSpPr>
            <p:nvPr/>
          </p:nvSpPr>
          <p:spPr bwMode="auto">
            <a:xfrm>
              <a:off x="5374" y="3643"/>
              <a:ext cx="14" cy="14"/>
            </a:xfrm>
            <a:custGeom>
              <a:avLst/>
              <a:gdLst>
                <a:gd name="T0" fmla="*/ 0 w 27"/>
                <a:gd name="T1" fmla="*/ 1 h 26"/>
                <a:gd name="T2" fmla="*/ 0 w 27"/>
                <a:gd name="T3" fmla="*/ 1 h 26"/>
                <a:gd name="T4" fmla="*/ 1 w 27"/>
                <a:gd name="T5" fmla="*/ 1 h 26"/>
                <a:gd name="T6" fmla="*/ 1 w 27"/>
                <a:gd name="T7" fmla="*/ 1 h 26"/>
                <a:gd name="T8" fmla="*/ 1 w 27"/>
                <a:gd name="T9" fmla="*/ 1 h 26"/>
                <a:gd name="T10" fmla="*/ 1 w 27"/>
                <a:gd name="T11" fmla="*/ 1 h 26"/>
                <a:gd name="T12" fmla="*/ 1 w 27"/>
                <a:gd name="T13" fmla="*/ 1 h 26"/>
                <a:gd name="T14" fmla="*/ 1 w 27"/>
                <a:gd name="T15" fmla="*/ 0 h 26"/>
                <a:gd name="T16" fmla="*/ 1 w 27"/>
                <a:gd name="T17" fmla="*/ 0 h 26"/>
                <a:gd name="T18" fmla="*/ 1 w 27"/>
                <a:gd name="T19" fmla="*/ 0 h 26"/>
                <a:gd name="T20" fmla="*/ 1 w 27"/>
                <a:gd name="T21" fmla="*/ 1 h 26"/>
                <a:gd name="T22" fmla="*/ 1 w 27"/>
                <a:gd name="T23" fmla="*/ 1 h 26"/>
                <a:gd name="T24" fmla="*/ 1 w 27"/>
                <a:gd name="T25" fmla="*/ 1 h 26"/>
                <a:gd name="T26" fmla="*/ 1 w 27"/>
                <a:gd name="T27" fmla="*/ 1 h 26"/>
                <a:gd name="T28" fmla="*/ 1 w 27"/>
                <a:gd name="T29" fmla="*/ 1 h 26"/>
                <a:gd name="T30" fmla="*/ 1 w 27"/>
                <a:gd name="T31" fmla="*/ 1 h 26"/>
                <a:gd name="T32" fmla="*/ 1 w 27"/>
                <a:gd name="T33" fmla="*/ 1 h 26"/>
                <a:gd name="T34" fmla="*/ 1 w 27"/>
                <a:gd name="T35" fmla="*/ 1 h 26"/>
                <a:gd name="T36" fmla="*/ 1 w 27"/>
                <a:gd name="T37" fmla="*/ 1 h 26"/>
                <a:gd name="T38" fmla="*/ 1 w 27"/>
                <a:gd name="T39" fmla="*/ 1 h 26"/>
                <a:gd name="T40" fmla="*/ 1 w 27"/>
                <a:gd name="T41" fmla="*/ 1 h 26"/>
                <a:gd name="T42" fmla="*/ 1 w 27"/>
                <a:gd name="T43" fmla="*/ 1 h 26"/>
                <a:gd name="T44" fmla="*/ 1 w 27"/>
                <a:gd name="T45" fmla="*/ 1 h 26"/>
                <a:gd name="T46" fmla="*/ 1 w 27"/>
                <a:gd name="T47" fmla="*/ 1 h 26"/>
                <a:gd name="T48" fmla="*/ 1 w 27"/>
                <a:gd name="T49" fmla="*/ 1 h 26"/>
                <a:gd name="T50" fmla="*/ 1 w 27"/>
                <a:gd name="T51" fmla="*/ 1 h 26"/>
                <a:gd name="T52" fmla="*/ 1 w 27"/>
                <a:gd name="T53" fmla="*/ 1 h 26"/>
                <a:gd name="T54" fmla="*/ 1 w 27"/>
                <a:gd name="T55" fmla="*/ 1 h 26"/>
                <a:gd name="T56" fmla="*/ 1 w 27"/>
                <a:gd name="T57" fmla="*/ 1 h 26"/>
                <a:gd name="T58" fmla="*/ 1 w 27"/>
                <a:gd name="T59" fmla="*/ 1 h 26"/>
                <a:gd name="T60" fmla="*/ 1 w 27"/>
                <a:gd name="T61" fmla="*/ 1 h 26"/>
                <a:gd name="T62" fmla="*/ 1 w 27"/>
                <a:gd name="T63" fmla="*/ 1 h 26"/>
                <a:gd name="T64" fmla="*/ 0 w 27"/>
                <a:gd name="T65" fmla="*/ 1 h 26"/>
                <a:gd name="T66" fmla="*/ 0 w 27"/>
                <a:gd name="T67" fmla="*/ 1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"/>
                <a:gd name="T103" fmla="*/ 0 h 26"/>
                <a:gd name="T104" fmla="*/ 27 w 27"/>
                <a:gd name="T105" fmla="*/ 26 h 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" h="26">
                  <a:moveTo>
                    <a:pt x="0" y="14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2"/>
                  </a:lnTo>
                  <a:lnTo>
                    <a:pt x="23" y="4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1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6" y="19"/>
                  </a:lnTo>
                  <a:lnTo>
                    <a:pt x="24" y="21"/>
                  </a:lnTo>
                  <a:lnTo>
                    <a:pt x="23" y="23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6" name="Picture 6519"/>
            <p:cNvPicPr>
              <a:picLocks noChangeAspect="1"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" y="3643"/>
              <a:ext cx="15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7" name="Freeform 6520"/>
            <p:cNvSpPr>
              <a:spLocks/>
            </p:cNvSpPr>
            <p:nvPr/>
          </p:nvSpPr>
          <p:spPr bwMode="auto">
            <a:xfrm>
              <a:off x="5376" y="3646"/>
              <a:ext cx="9" cy="8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0 h 16"/>
                <a:gd name="T12" fmla="*/ 1 w 17"/>
                <a:gd name="T13" fmla="*/ 0 h 16"/>
                <a:gd name="T14" fmla="*/ 1 w 17"/>
                <a:gd name="T15" fmla="*/ 0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1 w 17"/>
                <a:gd name="T29" fmla="*/ 1 h 16"/>
                <a:gd name="T30" fmla="*/ 1 w 17"/>
                <a:gd name="T31" fmla="*/ 1 h 16"/>
                <a:gd name="T32" fmla="*/ 1 w 17"/>
                <a:gd name="T33" fmla="*/ 1 h 16"/>
                <a:gd name="T34" fmla="*/ 1 w 17"/>
                <a:gd name="T35" fmla="*/ 1 h 16"/>
                <a:gd name="T36" fmla="*/ 1 w 17"/>
                <a:gd name="T37" fmla="*/ 1 h 16"/>
                <a:gd name="T38" fmla="*/ 1 w 17"/>
                <a:gd name="T39" fmla="*/ 1 h 16"/>
                <a:gd name="T40" fmla="*/ 1 w 17"/>
                <a:gd name="T41" fmla="*/ 1 h 16"/>
                <a:gd name="T42" fmla="*/ 1 w 17"/>
                <a:gd name="T43" fmla="*/ 1 h 16"/>
                <a:gd name="T44" fmla="*/ 1 w 17"/>
                <a:gd name="T45" fmla="*/ 1 h 16"/>
                <a:gd name="T46" fmla="*/ 1 w 17"/>
                <a:gd name="T47" fmla="*/ 1 h 16"/>
                <a:gd name="T48" fmla="*/ 0 w 17"/>
                <a:gd name="T49" fmla="*/ 1 h 16"/>
                <a:gd name="T50" fmla="*/ 0 w 17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6"/>
                <a:gd name="T80" fmla="*/ 17 w 17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6">
                  <a:moveTo>
                    <a:pt x="0" y="9"/>
                  </a:moveTo>
                  <a:lnTo>
                    <a:pt x="0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08368" name="Picture 6521"/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3646"/>
              <a:ext cx="9" cy="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9" name="Freeform 6522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0" name="Freeform 6523"/>
            <p:cNvSpPr>
              <a:spLocks/>
            </p:cNvSpPr>
            <p:nvPr/>
          </p:nvSpPr>
          <p:spPr bwMode="auto">
            <a:xfrm>
              <a:off x="5379" y="3648"/>
              <a:ext cx="2" cy="4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0 w 5"/>
                <a:gd name="T5" fmla="*/ 1 h 6"/>
                <a:gd name="T6" fmla="*/ 0 w 5"/>
                <a:gd name="T7" fmla="*/ 0 h 6"/>
                <a:gd name="T8" fmla="*/ 0 w 5"/>
                <a:gd name="T9" fmla="*/ 0 h 6"/>
                <a:gd name="T10" fmla="*/ 0 w 5"/>
                <a:gd name="T11" fmla="*/ 0 h 6"/>
                <a:gd name="T12" fmla="*/ 0 w 5"/>
                <a:gd name="T13" fmla="*/ 1 h 6"/>
                <a:gd name="T14" fmla="*/ 0 w 5"/>
                <a:gd name="T15" fmla="*/ 1 h 6"/>
                <a:gd name="T16" fmla="*/ 0 w 5"/>
                <a:gd name="T17" fmla="*/ 1 h 6"/>
                <a:gd name="T18" fmla="*/ 0 w 5"/>
                <a:gd name="T19" fmla="*/ 1 h 6"/>
                <a:gd name="T20" fmla="*/ 0 w 5"/>
                <a:gd name="T21" fmla="*/ 1 h 6"/>
                <a:gd name="T22" fmla="*/ 0 w 5"/>
                <a:gd name="T23" fmla="*/ 1 h 6"/>
                <a:gd name="T24" fmla="*/ 0 w 5"/>
                <a:gd name="T25" fmla="*/ 1 h 6"/>
                <a:gd name="T26" fmla="*/ 0 w 5"/>
                <a:gd name="T27" fmla="*/ 1 h 6"/>
                <a:gd name="T28" fmla="*/ 0 w 5"/>
                <a:gd name="T29" fmla="*/ 1 h 6"/>
                <a:gd name="T30" fmla="*/ 0 w 5"/>
                <a:gd name="T31" fmla="*/ 1 h 6"/>
                <a:gd name="T32" fmla="*/ 0 w 5"/>
                <a:gd name="T33" fmla="*/ 1 h 6"/>
                <a:gd name="T34" fmla="*/ 0 w 5"/>
                <a:gd name="T35" fmla="*/ 1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"/>
                <a:gd name="T55" fmla="*/ 0 h 6"/>
                <a:gd name="T56" fmla="*/ 5 w 5"/>
                <a:gd name="T57" fmla="*/ 6 h 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 w="31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1" name="Freeform 6524"/>
            <p:cNvSpPr>
              <a:spLocks/>
            </p:cNvSpPr>
            <p:nvPr/>
          </p:nvSpPr>
          <p:spPr bwMode="auto">
            <a:xfrm>
              <a:off x="5222" y="3399"/>
              <a:ext cx="225" cy="289"/>
            </a:xfrm>
            <a:custGeom>
              <a:avLst/>
              <a:gdLst>
                <a:gd name="T0" fmla="*/ 1 w 417"/>
                <a:gd name="T1" fmla="*/ 2 h 577"/>
                <a:gd name="T2" fmla="*/ 1 w 417"/>
                <a:gd name="T3" fmla="*/ 2 h 577"/>
                <a:gd name="T4" fmla="*/ 0 w 417"/>
                <a:gd name="T5" fmla="*/ 2 h 577"/>
                <a:gd name="T6" fmla="*/ 0 w 417"/>
                <a:gd name="T7" fmla="*/ 1 h 577"/>
                <a:gd name="T8" fmla="*/ 1 w 417"/>
                <a:gd name="T9" fmla="*/ 0 h 577"/>
                <a:gd name="T10" fmla="*/ 2 w 417"/>
                <a:gd name="T11" fmla="*/ 0 h 577"/>
                <a:gd name="T12" fmla="*/ 2 w 417"/>
                <a:gd name="T13" fmla="*/ 1 h 577"/>
                <a:gd name="T14" fmla="*/ 2 w 417"/>
                <a:gd name="T15" fmla="*/ 1 h 577"/>
                <a:gd name="T16" fmla="*/ 2 w 417"/>
                <a:gd name="T17" fmla="*/ 2 h 577"/>
                <a:gd name="T18" fmla="*/ 2 w 417"/>
                <a:gd name="T19" fmla="*/ 2 h 577"/>
                <a:gd name="T20" fmla="*/ 1 w 417"/>
                <a:gd name="T21" fmla="*/ 2 h 5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7"/>
                <a:gd name="T34" fmla="*/ 0 h 577"/>
                <a:gd name="T35" fmla="*/ 417 w 417"/>
                <a:gd name="T36" fmla="*/ 577 h 5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7" h="577">
                  <a:moveTo>
                    <a:pt x="16" y="577"/>
                  </a:moveTo>
                  <a:lnTo>
                    <a:pt x="16" y="561"/>
                  </a:lnTo>
                  <a:lnTo>
                    <a:pt x="0" y="561"/>
                  </a:lnTo>
                  <a:lnTo>
                    <a:pt x="0" y="63"/>
                  </a:lnTo>
                  <a:lnTo>
                    <a:pt x="63" y="0"/>
                  </a:lnTo>
                  <a:lnTo>
                    <a:pt x="417" y="0"/>
                  </a:lnTo>
                  <a:lnTo>
                    <a:pt x="417" y="496"/>
                  </a:lnTo>
                  <a:lnTo>
                    <a:pt x="408" y="505"/>
                  </a:lnTo>
                  <a:lnTo>
                    <a:pt x="408" y="513"/>
                  </a:lnTo>
                  <a:lnTo>
                    <a:pt x="345" y="577"/>
                  </a:lnTo>
                  <a:lnTo>
                    <a:pt x="16" y="57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72" name="Rectangle 6525"/>
            <p:cNvSpPr>
              <a:spLocks noChangeArrowheads="1"/>
            </p:cNvSpPr>
            <p:nvPr/>
          </p:nvSpPr>
          <p:spPr bwMode="auto">
            <a:xfrm>
              <a:off x="5281" y="3703"/>
              <a:ext cx="112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99"/>
                  </a:solidFill>
                </a:rPr>
                <a:t>T2</a:t>
              </a:r>
            </a:p>
          </p:txBody>
        </p:sp>
      </p:grpSp>
      <p:grpSp>
        <p:nvGrpSpPr>
          <p:cNvPr id="208356" name="Group 6526"/>
          <p:cNvGrpSpPr>
            <a:grpSpLocks/>
          </p:cNvGrpSpPr>
          <p:nvPr/>
        </p:nvGrpSpPr>
        <p:grpSpPr bwMode="auto">
          <a:xfrm>
            <a:off x="8243888" y="5876925"/>
            <a:ext cx="844550" cy="912813"/>
            <a:chOff x="1344" y="385"/>
            <a:chExt cx="576" cy="575"/>
          </a:xfrm>
        </p:grpSpPr>
        <p:pic>
          <p:nvPicPr>
            <p:cNvPr id="208359" name="Picture 6527" descr="CLGlogo2"/>
            <p:cNvPicPr>
              <a:picLocks noChangeAspect="1"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360" name="Text Box 6528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208357" name="Rectangle 6529"/>
          <p:cNvSpPr>
            <a:spLocks noChangeArrowheads="1"/>
          </p:cNvSpPr>
          <p:nvPr/>
        </p:nvSpPr>
        <p:spPr bwMode="auto">
          <a:xfrm>
            <a:off x="179388" y="142875"/>
            <a:ext cx="28432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GB" b="1">
                <a:solidFill>
                  <a:srgbClr val="333399"/>
                </a:solidFill>
                <a:latin typeface="Comic Sans MS" charset="0"/>
              </a:rPr>
              <a:t>Wide Area Network</a:t>
            </a:r>
            <a:endParaRPr lang="en-US" b="1">
              <a:solidFill>
                <a:srgbClr val="333399"/>
              </a:solidFill>
              <a:latin typeface="Comic Sans MS" charset="0"/>
            </a:endParaRPr>
          </a:p>
        </p:txBody>
      </p:sp>
      <p:sp>
        <p:nvSpPr>
          <p:cNvPr id="208358" name="Slide Number Placeholder 652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608D1937-91CD-694F-800F-FF59C9E4A3EC}" type="slidenum">
              <a:rPr lang="en-US" sz="1000"/>
              <a:pPr/>
              <a:t>42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761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6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2B9162-A614-8E42-8D95-52511895FC54}" type="slidenum">
              <a:rPr lang="en-GB" sz="1200">
                <a:latin typeface="Arial" charset="0"/>
              </a:rPr>
              <a:pPr/>
              <a:t>43</a:t>
            </a:fld>
            <a:endParaRPr lang="en-GB" sz="1200">
              <a:latin typeface="Arial" charset="0"/>
            </a:endParaRPr>
          </a:p>
        </p:txBody>
      </p:sp>
      <p:sp>
        <p:nvSpPr>
          <p:cNvPr id="176132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260350"/>
            <a:ext cx="8229600" cy="706438"/>
          </a:xfrm>
        </p:spPr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A Multi-Tier Computing Model </a:t>
            </a:r>
            <a:endParaRPr kumimoji="1" lang="en-GB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-3175" y="2276475"/>
            <a:ext cx="9525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1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(Main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Regional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Centres)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4" name="Text Box 4"/>
          <p:cNvSpPr txBox="1">
            <a:spLocks noChangeArrowheads="1"/>
          </p:cNvSpPr>
          <p:nvPr/>
        </p:nvSpPr>
        <p:spPr bwMode="auto">
          <a:xfrm>
            <a:off x="31750" y="4365625"/>
            <a:ext cx="884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3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5" name="Text Box 5"/>
          <p:cNvSpPr txBox="1">
            <a:spLocks noChangeArrowheads="1"/>
          </p:cNvSpPr>
          <p:nvPr/>
        </p:nvSpPr>
        <p:spPr bwMode="auto">
          <a:xfrm>
            <a:off x="-7938" y="4941888"/>
            <a:ext cx="1062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Desktop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6" name="Text Box 6"/>
          <p:cNvSpPr txBox="1">
            <a:spLocks noChangeArrowheads="1"/>
          </p:cNvSpPr>
          <p:nvPr/>
        </p:nvSpPr>
        <p:spPr bwMode="auto">
          <a:xfrm>
            <a:off x="31750" y="3716338"/>
            <a:ext cx="784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Tier2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7" name="Text Box 7"/>
          <p:cNvSpPr txBox="1">
            <a:spLocks noChangeArrowheads="1"/>
          </p:cNvSpPr>
          <p:nvPr/>
        </p:nvSpPr>
        <p:spPr bwMode="auto">
          <a:xfrm>
            <a:off x="-77788" y="1412875"/>
            <a:ext cx="2082801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0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(Experiment Host lab)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grpSp>
        <p:nvGrpSpPr>
          <p:cNvPr id="176138" name="Group 8"/>
          <p:cNvGrpSpPr>
            <a:grpSpLocks noChangeAspect="1"/>
          </p:cNvGrpSpPr>
          <p:nvPr/>
        </p:nvGrpSpPr>
        <p:grpSpPr bwMode="auto">
          <a:xfrm>
            <a:off x="828675" y="1341438"/>
            <a:ext cx="3719513" cy="3979862"/>
            <a:chOff x="537" y="618"/>
            <a:chExt cx="3022" cy="2985"/>
          </a:xfrm>
        </p:grpSpPr>
        <p:cxnSp>
          <p:nvCxnSpPr>
            <p:cNvPr id="176195" name="AutoShape 9"/>
            <p:cNvCxnSpPr>
              <a:cxnSpLocks noChangeAspect="1" noChangeShapeType="1"/>
              <a:stCxn id="176206" idx="0"/>
              <a:endCxn id="176211" idx="0"/>
            </p:cNvCxnSpPr>
            <p:nvPr/>
          </p:nvCxnSpPr>
          <p:spPr bwMode="auto">
            <a:xfrm>
              <a:off x="2131" y="1804"/>
              <a:ext cx="1146" cy="583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6196" name="Arc 10"/>
            <p:cNvSpPr>
              <a:spLocks noChangeAspect="1"/>
            </p:cNvSpPr>
            <p:nvPr/>
          </p:nvSpPr>
          <p:spPr bwMode="auto">
            <a:xfrm flipV="1">
              <a:off x="2423" y="2886"/>
              <a:ext cx="22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6197" name="Group 11"/>
            <p:cNvGrpSpPr>
              <a:grpSpLocks noChangeAspect="1"/>
            </p:cNvGrpSpPr>
            <p:nvPr/>
          </p:nvGrpSpPr>
          <p:grpSpPr bwMode="auto">
            <a:xfrm>
              <a:off x="1758" y="3113"/>
              <a:ext cx="884" cy="490"/>
              <a:chOff x="2889" y="3294"/>
              <a:chExt cx="884" cy="490"/>
            </a:xfrm>
          </p:grpSpPr>
          <p:sp>
            <p:nvSpPr>
              <p:cNvPr id="176226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3068" y="3294"/>
                <a:ext cx="324" cy="27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7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3210" y="3294"/>
                <a:ext cx="182" cy="3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8" name="Line 14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54" cy="32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9" name="Line 15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242" cy="27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230" name="Group 16"/>
              <p:cNvGrpSpPr>
                <a:grpSpLocks noChangeAspect="1"/>
              </p:cNvGrpSpPr>
              <p:nvPr/>
            </p:nvGrpSpPr>
            <p:grpSpPr bwMode="auto">
              <a:xfrm>
                <a:off x="2889" y="3506"/>
                <a:ext cx="146" cy="172"/>
                <a:chOff x="2391" y="3780"/>
                <a:chExt cx="158" cy="172"/>
              </a:xfrm>
            </p:grpSpPr>
            <p:sp>
              <p:nvSpPr>
                <p:cNvPr id="176240" name="AutoShap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41" name="Rectangle 1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1" name="Group 19"/>
              <p:cNvGrpSpPr>
                <a:grpSpLocks noChangeAspect="1"/>
              </p:cNvGrpSpPr>
              <p:nvPr/>
            </p:nvGrpSpPr>
            <p:grpSpPr bwMode="auto">
              <a:xfrm>
                <a:off x="3097" y="3602"/>
                <a:ext cx="146" cy="172"/>
                <a:chOff x="2391" y="3780"/>
                <a:chExt cx="158" cy="172"/>
              </a:xfrm>
            </p:grpSpPr>
            <p:sp>
              <p:nvSpPr>
                <p:cNvPr id="176238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9" name="Rectangle 2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2" name="Group 22"/>
              <p:cNvGrpSpPr>
                <a:grpSpLocks noChangeAspect="1"/>
              </p:cNvGrpSpPr>
              <p:nvPr/>
            </p:nvGrpSpPr>
            <p:grpSpPr bwMode="auto">
              <a:xfrm>
                <a:off x="3392" y="3612"/>
                <a:ext cx="146" cy="172"/>
                <a:chOff x="2391" y="3780"/>
                <a:chExt cx="158" cy="172"/>
              </a:xfrm>
            </p:grpSpPr>
            <p:sp>
              <p:nvSpPr>
                <p:cNvPr id="176236" name="AutoShap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7" name="Rectangle 2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3" name="Group 25"/>
              <p:cNvGrpSpPr>
                <a:grpSpLocks noChangeAspect="1"/>
              </p:cNvGrpSpPr>
              <p:nvPr/>
            </p:nvGrpSpPr>
            <p:grpSpPr bwMode="auto">
              <a:xfrm>
                <a:off x="3627" y="3506"/>
                <a:ext cx="146" cy="172"/>
                <a:chOff x="2391" y="3780"/>
                <a:chExt cx="158" cy="172"/>
              </a:xfrm>
            </p:grpSpPr>
            <p:sp>
              <p:nvSpPr>
                <p:cNvPr id="176234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5" name="Rectangle 2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198" name="Rectangle 28"/>
            <p:cNvSpPr>
              <a:spLocks noChangeAspect="1" noChangeArrowheads="1"/>
            </p:cNvSpPr>
            <p:nvPr/>
          </p:nvSpPr>
          <p:spPr bwMode="auto">
            <a:xfrm>
              <a:off x="1442" y="618"/>
              <a:ext cx="1187" cy="547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CERN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199" name="Oval 29"/>
            <p:cNvSpPr>
              <a:spLocks noChangeAspect="1" noChangeArrowheads="1"/>
            </p:cNvSpPr>
            <p:nvPr/>
          </p:nvSpPr>
          <p:spPr bwMode="auto">
            <a:xfrm>
              <a:off x="537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FNAL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0" name="Oval 30"/>
            <p:cNvSpPr>
              <a:spLocks noChangeAspect="1" noChangeArrowheads="1"/>
            </p:cNvSpPr>
            <p:nvPr/>
          </p:nvSpPr>
          <p:spPr bwMode="auto">
            <a:xfrm>
              <a:off x="1574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RAL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1" name="Oval 31"/>
            <p:cNvSpPr>
              <a:spLocks noChangeAspect="1" noChangeArrowheads="1"/>
            </p:cNvSpPr>
            <p:nvPr/>
          </p:nvSpPr>
          <p:spPr bwMode="auto">
            <a:xfrm>
              <a:off x="2805" y="1472"/>
              <a:ext cx="754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IN2P3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2" name="Text Box 32"/>
            <p:cNvSpPr txBox="1">
              <a:spLocks noChangeAspect="1" noChangeArrowheads="1"/>
            </p:cNvSpPr>
            <p:nvPr/>
          </p:nvSpPr>
          <p:spPr bwMode="auto">
            <a:xfrm rot="-1303813">
              <a:off x="1044" y="1241"/>
              <a:ext cx="837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3" name="Text Box 33"/>
            <p:cNvSpPr txBox="1">
              <a:spLocks noChangeAspect="1" noChangeArrowheads="1"/>
            </p:cNvSpPr>
            <p:nvPr/>
          </p:nvSpPr>
          <p:spPr bwMode="auto">
            <a:xfrm rot="1566725">
              <a:off x="2228" y="1212"/>
              <a:ext cx="78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2.5 Gbps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4" name="Text Box 34"/>
            <p:cNvSpPr txBox="1">
              <a:spLocks noChangeAspect="1" noChangeArrowheads="1"/>
            </p:cNvSpPr>
            <p:nvPr/>
          </p:nvSpPr>
          <p:spPr bwMode="auto">
            <a:xfrm rot="-4086081">
              <a:off x="1340" y="2065"/>
              <a:ext cx="77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5" name="Text Box 35"/>
            <p:cNvSpPr txBox="1">
              <a:spLocks noChangeAspect="1" noChangeArrowheads="1"/>
            </p:cNvSpPr>
            <p:nvPr/>
          </p:nvSpPr>
          <p:spPr bwMode="auto">
            <a:xfrm rot="-1935810">
              <a:off x="896" y="1935"/>
              <a:ext cx="726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6" name="Text Box 36"/>
            <p:cNvSpPr txBox="1">
              <a:spLocks noChangeAspect="1" noChangeArrowheads="1"/>
            </p:cNvSpPr>
            <p:nvPr/>
          </p:nvSpPr>
          <p:spPr bwMode="auto">
            <a:xfrm rot="4007929">
              <a:off x="1977" y="1802"/>
              <a:ext cx="2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rot="10800000" vert="eaVert"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endParaRPr lang="en-US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7" name="Text Box 37"/>
            <p:cNvSpPr txBox="1">
              <a:spLocks noChangeAspect="1" noChangeArrowheads="1"/>
            </p:cNvSpPr>
            <p:nvPr/>
          </p:nvSpPr>
          <p:spPr bwMode="auto">
            <a:xfrm rot="1807459">
              <a:off x="2332" y="1925"/>
              <a:ext cx="727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8" name="AutoShape 38"/>
            <p:cNvSpPr>
              <a:spLocks noChangeAspect="1" noChangeArrowheads="1"/>
            </p:cNvSpPr>
            <p:nvPr/>
          </p:nvSpPr>
          <p:spPr bwMode="auto">
            <a:xfrm>
              <a:off x="71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a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9" name="AutoShape 39"/>
            <p:cNvSpPr>
              <a:spLocks noChangeAspect="1" noChangeArrowheads="1"/>
            </p:cNvSpPr>
            <p:nvPr/>
          </p:nvSpPr>
          <p:spPr bwMode="auto">
            <a:xfrm>
              <a:off x="156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b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0" name="AutoShape 40"/>
            <p:cNvSpPr>
              <a:spLocks noChangeAspect="1" noChangeArrowheads="1"/>
            </p:cNvSpPr>
            <p:nvPr/>
          </p:nvSpPr>
          <p:spPr bwMode="auto">
            <a:xfrm>
              <a:off x="2110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c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1" name="AutoShape 41"/>
            <p:cNvSpPr>
              <a:spLocks noChangeAspect="1" noChangeArrowheads="1"/>
            </p:cNvSpPr>
            <p:nvPr/>
          </p:nvSpPr>
          <p:spPr bwMode="auto">
            <a:xfrm>
              <a:off x="3078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2" name="Arc 42"/>
            <p:cNvSpPr>
              <a:spLocks noChangeAspect="1"/>
            </p:cNvSpPr>
            <p:nvPr/>
          </p:nvSpPr>
          <p:spPr bwMode="auto">
            <a:xfrm flipV="1">
              <a:off x="2635" y="2478"/>
              <a:ext cx="397" cy="90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13" name="AutoShape 43"/>
            <p:cNvCxnSpPr>
              <a:cxnSpLocks noChangeAspect="1" noChangeShapeType="1"/>
              <a:endCxn id="176200" idx="0"/>
            </p:cNvCxnSpPr>
            <p:nvPr/>
          </p:nvCxnSpPr>
          <p:spPr bwMode="auto">
            <a:xfrm flipH="1">
              <a:off x="1951" y="1151"/>
              <a:ext cx="129" cy="3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4" name="AutoShape 44"/>
            <p:cNvCxnSpPr>
              <a:cxnSpLocks noChangeAspect="1" noChangeShapeType="1"/>
              <a:stCxn id="176198" idx="2"/>
              <a:endCxn id="176199" idx="7"/>
            </p:cNvCxnSpPr>
            <p:nvPr/>
          </p:nvCxnSpPr>
          <p:spPr bwMode="auto">
            <a:xfrm flipH="1">
              <a:off x="1180" y="1165"/>
              <a:ext cx="856" cy="365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5" name="AutoShape 45"/>
            <p:cNvCxnSpPr>
              <a:cxnSpLocks noChangeAspect="1" noChangeShapeType="1"/>
              <a:stCxn id="176198" idx="2"/>
              <a:endCxn id="176201" idx="1"/>
            </p:cNvCxnSpPr>
            <p:nvPr/>
          </p:nvCxnSpPr>
          <p:spPr bwMode="auto">
            <a:xfrm>
              <a:off x="2036" y="1165"/>
              <a:ext cx="879" cy="365"/>
            </a:xfrm>
            <a:prstGeom prst="straightConnector1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6" name="AutoShape 46"/>
            <p:cNvCxnSpPr>
              <a:cxnSpLocks noChangeAspect="1" noChangeShapeType="1"/>
              <a:stCxn id="176204" idx="3"/>
              <a:endCxn id="176208" idx="0"/>
            </p:cNvCxnSpPr>
            <p:nvPr/>
          </p:nvCxnSpPr>
          <p:spPr bwMode="auto">
            <a:xfrm flipH="1">
              <a:off x="918" y="1822"/>
              <a:ext cx="925" cy="565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7" name="AutoShape 47"/>
            <p:cNvCxnSpPr>
              <a:cxnSpLocks noChangeAspect="1" noChangeShapeType="1"/>
              <a:stCxn id="176209" idx="0"/>
              <a:endCxn id="176200" idx="4"/>
            </p:cNvCxnSpPr>
            <p:nvPr/>
          </p:nvCxnSpPr>
          <p:spPr bwMode="auto">
            <a:xfrm flipV="1">
              <a:off x="1768" y="1866"/>
              <a:ext cx="183" cy="5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8" name="AutoShape 48"/>
            <p:cNvCxnSpPr>
              <a:cxnSpLocks noChangeAspect="1" noChangeShapeType="1"/>
              <a:stCxn id="176200" idx="4"/>
              <a:endCxn id="176210" idx="0"/>
            </p:cNvCxnSpPr>
            <p:nvPr/>
          </p:nvCxnSpPr>
          <p:spPr bwMode="auto">
            <a:xfrm>
              <a:off x="1951" y="1866"/>
              <a:ext cx="358" cy="5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6219" name="Rectangle 49"/>
            <p:cNvSpPr>
              <a:spLocks noChangeAspect="1" noChangeArrowheads="1"/>
            </p:cNvSpPr>
            <p:nvPr/>
          </p:nvSpPr>
          <p:spPr bwMode="auto">
            <a:xfrm>
              <a:off x="1671" y="2886"/>
              <a:ext cx="214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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0" name="Rectangle 50"/>
            <p:cNvSpPr>
              <a:spLocks noChangeAspect="1" noChangeArrowheads="1"/>
            </p:cNvSpPr>
            <p:nvPr/>
          </p:nvSpPr>
          <p:spPr bwMode="auto">
            <a:xfrm>
              <a:off x="2136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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1" name="Rectangle 51"/>
            <p:cNvSpPr>
              <a:spLocks noChangeAspect="1" noChangeArrowheads="1"/>
            </p:cNvSpPr>
            <p:nvPr/>
          </p:nvSpPr>
          <p:spPr bwMode="auto">
            <a:xfrm>
              <a:off x="2760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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2" name="Arc 52"/>
            <p:cNvSpPr>
              <a:spLocks noChangeAspect="1"/>
            </p:cNvSpPr>
            <p:nvPr/>
          </p:nvSpPr>
          <p:spPr bwMode="auto">
            <a:xfrm flipV="1">
              <a:off x="2443" y="1616"/>
              <a:ext cx="317" cy="48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23" name="AutoShape 53"/>
            <p:cNvCxnSpPr>
              <a:cxnSpLocks noChangeAspect="1" noChangeShapeType="1"/>
              <a:stCxn id="176210" idx="2"/>
              <a:endCxn id="176219" idx="0"/>
            </p:cNvCxnSpPr>
            <p:nvPr/>
          </p:nvCxnSpPr>
          <p:spPr bwMode="auto">
            <a:xfrm flipH="1">
              <a:off x="1778" y="2610"/>
              <a:ext cx="531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24" name="AutoShape 54"/>
            <p:cNvCxnSpPr>
              <a:cxnSpLocks noChangeAspect="1" noChangeShapeType="1"/>
              <a:stCxn id="176210" idx="2"/>
              <a:endCxn id="176220" idx="0"/>
            </p:cNvCxnSpPr>
            <p:nvPr/>
          </p:nvCxnSpPr>
          <p:spPr bwMode="auto">
            <a:xfrm flipH="1">
              <a:off x="2243" y="2610"/>
              <a:ext cx="66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25" name="AutoShape 55"/>
            <p:cNvCxnSpPr>
              <a:cxnSpLocks noChangeAspect="1" noChangeShapeType="1"/>
              <a:stCxn id="176210" idx="2"/>
              <a:endCxn id="176221" idx="0"/>
            </p:cNvCxnSpPr>
            <p:nvPr/>
          </p:nvCxnSpPr>
          <p:spPr bwMode="auto">
            <a:xfrm>
              <a:off x="2309" y="2610"/>
              <a:ext cx="558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76139" name="Group 56"/>
          <p:cNvGrpSpPr>
            <a:grpSpLocks/>
          </p:cNvGrpSpPr>
          <p:nvPr/>
        </p:nvGrpSpPr>
        <p:grpSpPr bwMode="auto">
          <a:xfrm>
            <a:off x="4706938" y="1557338"/>
            <a:ext cx="4665662" cy="3452812"/>
            <a:chOff x="3212" y="981"/>
            <a:chExt cx="3184" cy="2175"/>
          </a:xfrm>
        </p:grpSpPr>
        <p:sp>
          <p:nvSpPr>
            <p:cNvPr id="176142" name="Rectangle 57"/>
            <p:cNvSpPr>
              <a:spLocks noChangeAspect="1" noChangeArrowheads="1"/>
            </p:cNvSpPr>
            <p:nvPr/>
          </p:nvSpPr>
          <p:spPr bwMode="auto">
            <a:xfrm>
              <a:off x="3736" y="1187"/>
              <a:ext cx="2660" cy="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807994" name="Cloud"/>
            <p:cNvSpPr>
              <a:spLocks noChangeAspect="1" noEditPoints="1" noChangeArrowheads="1"/>
            </p:cNvSpPr>
            <p:nvPr/>
          </p:nvSpPr>
          <p:spPr bwMode="auto">
            <a:xfrm>
              <a:off x="4907" y="1063"/>
              <a:ext cx="740" cy="61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5" name="Cloud"/>
            <p:cNvSpPr>
              <a:spLocks noChangeAspect="1" noEditPoints="1" noChangeArrowheads="1"/>
            </p:cNvSpPr>
            <p:nvPr/>
          </p:nvSpPr>
          <p:spPr bwMode="auto">
            <a:xfrm rot="-1571098">
              <a:off x="5151" y="2473"/>
              <a:ext cx="919" cy="37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0F0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5" name="Text Box 60"/>
            <p:cNvSpPr txBox="1">
              <a:spLocks noChangeAspect="1" noChangeArrowheads="1"/>
            </p:cNvSpPr>
            <p:nvPr/>
          </p:nvSpPr>
          <p:spPr bwMode="auto">
            <a:xfrm>
              <a:off x="5433" y="2592"/>
              <a:ext cx="797" cy="162"/>
            </a:xfrm>
            <a:prstGeom prst="rect">
              <a:avLst/>
            </a:prstGeom>
            <a:solidFill>
              <a:srgbClr val="C0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physics group</a:t>
              </a:r>
            </a:p>
          </p:txBody>
        </p:sp>
        <p:sp>
          <p:nvSpPr>
            <p:cNvPr id="807997" name="Cloud"/>
            <p:cNvSpPr>
              <a:spLocks noChangeAspect="1" noEditPoints="1" noChangeArrowheads="1"/>
            </p:cNvSpPr>
            <p:nvPr/>
          </p:nvSpPr>
          <p:spPr bwMode="auto">
            <a:xfrm>
              <a:off x="4396" y="1332"/>
              <a:ext cx="1444" cy="134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8" name="Cloud"/>
            <p:cNvSpPr>
              <a:spLocks noChangeAspect="1" noEditPoints="1" noChangeArrowheads="1"/>
            </p:cNvSpPr>
            <p:nvPr/>
          </p:nvSpPr>
          <p:spPr bwMode="auto">
            <a:xfrm rot="-2233066">
              <a:off x="3997" y="1243"/>
              <a:ext cx="919" cy="37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AF4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8" name="Text Box 63"/>
            <p:cNvSpPr txBox="1">
              <a:spLocks noChangeAspect="1" noChangeArrowheads="1"/>
            </p:cNvSpPr>
            <p:nvPr/>
          </p:nvSpPr>
          <p:spPr bwMode="auto">
            <a:xfrm>
              <a:off x="4276" y="1366"/>
              <a:ext cx="828" cy="162"/>
            </a:xfrm>
            <a:prstGeom prst="rect">
              <a:avLst/>
            </a:prstGeom>
            <a:solidFill>
              <a:srgbClr val="CAF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regional group</a:t>
              </a:r>
            </a:p>
          </p:txBody>
        </p:sp>
        <p:sp>
          <p:nvSpPr>
            <p:cNvPr id="176149" name="AutoShape 64"/>
            <p:cNvSpPr>
              <a:spLocks noChangeAspect="1" noChangeArrowheads="1"/>
            </p:cNvSpPr>
            <p:nvPr/>
          </p:nvSpPr>
          <p:spPr bwMode="auto">
            <a:xfrm>
              <a:off x="4939" y="1769"/>
              <a:ext cx="388" cy="424"/>
            </a:xfrm>
            <a:prstGeom prst="octagon">
              <a:avLst>
                <a:gd name="adj" fmla="val 2928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lnSpc>
                  <a:spcPct val="90000"/>
                </a:lnSpc>
              </a:pPr>
              <a:endParaRPr lang="en-US" i="1"/>
            </a:p>
          </p:txBody>
        </p:sp>
        <p:grpSp>
          <p:nvGrpSpPr>
            <p:cNvPr id="176150" name="Group 65"/>
            <p:cNvGrpSpPr>
              <a:grpSpLocks noChangeAspect="1"/>
            </p:cNvGrpSpPr>
            <p:nvPr/>
          </p:nvGrpSpPr>
          <p:grpSpPr bwMode="auto">
            <a:xfrm>
              <a:off x="5023" y="1863"/>
              <a:ext cx="215" cy="237"/>
              <a:chOff x="2987" y="1930"/>
              <a:chExt cx="430" cy="437"/>
            </a:xfrm>
          </p:grpSpPr>
          <p:sp>
            <p:nvSpPr>
              <p:cNvPr id="176182" name="Freeform 66"/>
              <p:cNvSpPr>
                <a:spLocks noChangeAspect="1"/>
              </p:cNvSpPr>
              <p:nvPr/>
            </p:nvSpPr>
            <p:spPr bwMode="auto">
              <a:xfrm>
                <a:off x="3150" y="1930"/>
                <a:ext cx="161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1493"/>
                    </a:moveTo>
                    <a:lnTo>
                      <a:pt x="1619" y="1493"/>
                    </a:lnTo>
                    <a:lnTo>
                      <a:pt x="1615" y="1416"/>
                    </a:lnTo>
                    <a:lnTo>
                      <a:pt x="1610" y="1342"/>
                    </a:lnTo>
                    <a:lnTo>
                      <a:pt x="1599" y="1267"/>
                    </a:lnTo>
                    <a:lnTo>
                      <a:pt x="1585" y="1194"/>
                    </a:lnTo>
                    <a:lnTo>
                      <a:pt x="1568" y="1120"/>
                    </a:lnTo>
                    <a:lnTo>
                      <a:pt x="1545" y="1049"/>
                    </a:lnTo>
                    <a:lnTo>
                      <a:pt x="1519" y="981"/>
                    </a:lnTo>
                    <a:lnTo>
                      <a:pt x="1491" y="914"/>
                    </a:lnTo>
                    <a:lnTo>
                      <a:pt x="1458" y="847"/>
                    </a:lnTo>
                    <a:lnTo>
                      <a:pt x="1423" y="783"/>
                    </a:lnTo>
                    <a:lnTo>
                      <a:pt x="1383" y="719"/>
                    </a:lnTo>
                    <a:lnTo>
                      <a:pt x="1341" y="660"/>
                    </a:lnTo>
                    <a:lnTo>
                      <a:pt x="1295" y="601"/>
                    </a:lnTo>
                    <a:lnTo>
                      <a:pt x="1248" y="545"/>
                    </a:lnTo>
                    <a:lnTo>
                      <a:pt x="1196" y="491"/>
                    </a:lnTo>
                    <a:lnTo>
                      <a:pt x="1143" y="439"/>
                    </a:lnTo>
                    <a:lnTo>
                      <a:pt x="1087" y="389"/>
                    </a:lnTo>
                    <a:lnTo>
                      <a:pt x="1028" y="341"/>
                    </a:lnTo>
                    <a:lnTo>
                      <a:pt x="967" y="299"/>
                    </a:lnTo>
                    <a:lnTo>
                      <a:pt x="903" y="256"/>
                    </a:lnTo>
                    <a:lnTo>
                      <a:pt x="839" y="217"/>
                    </a:lnTo>
                    <a:lnTo>
                      <a:pt x="770" y="181"/>
                    </a:lnTo>
                    <a:lnTo>
                      <a:pt x="701" y="148"/>
                    </a:lnTo>
                    <a:lnTo>
                      <a:pt x="628" y="118"/>
                    </a:lnTo>
                    <a:lnTo>
                      <a:pt x="556" y="92"/>
                    </a:lnTo>
                    <a:lnTo>
                      <a:pt x="481" y="68"/>
                    </a:lnTo>
                    <a:lnTo>
                      <a:pt x="404" y="47"/>
                    </a:lnTo>
                    <a:lnTo>
                      <a:pt x="325" y="31"/>
                    </a:lnTo>
                    <a:lnTo>
                      <a:pt x="245" y="18"/>
                    </a:lnTo>
                    <a:lnTo>
                      <a:pt x="164" y="8"/>
                    </a:lnTo>
                    <a:lnTo>
                      <a:pt x="84" y="3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77" y="118"/>
                    </a:lnTo>
                    <a:lnTo>
                      <a:pt x="153" y="123"/>
                    </a:lnTo>
                    <a:lnTo>
                      <a:pt x="227" y="133"/>
                    </a:lnTo>
                    <a:lnTo>
                      <a:pt x="300" y="144"/>
                    </a:lnTo>
                    <a:lnTo>
                      <a:pt x="372" y="160"/>
                    </a:lnTo>
                    <a:lnTo>
                      <a:pt x="442" y="179"/>
                    </a:lnTo>
                    <a:lnTo>
                      <a:pt x="513" y="200"/>
                    </a:lnTo>
                    <a:lnTo>
                      <a:pt x="581" y="225"/>
                    </a:lnTo>
                    <a:lnTo>
                      <a:pt x="646" y="253"/>
                    </a:lnTo>
                    <a:lnTo>
                      <a:pt x="711" y="283"/>
                    </a:lnTo>
                    <a:lnTo>
                      <a:pt x="773" y="315"/>
                    </a:lnTo>
                    <a:lnTo>
                      <a:pt x="833" y="352"/>
                    </a:lnTo>
                    <a:lnTo>
                      <a:pt x="892" y="391"/>
                    </a:lnTo>
                    <a:lnTo>
                      <a:pt x="948" y="431"/>
                    </a:lnTo>
                    <a:lnTo>
                      <a:pt x="1003" y="475"/>
                    </a:lnTo>
                    <a:lnTo>
                      <a:pt x="1055" y="520"/>
                    </a:lnTo>
                    <a:lnTo>
                      <a:pt x="1103" y="568"/>
                    </a:lnTo>
                    <a:lnTo>
                      <a:pt x="1151" y="618"/>
                    </a:lnTo>
                    <a:lnTo>
                      <a:pt x="1195" y="670"/>
                    </a:lnTo>
                    <a:lnTo>
                      <a:pt x="1237" y="725"/>
                    </a:lnTo>
                    <a:lnTo>
                      <a:pt x="1277" y="780"/>
                    </a:lnTo>
                    <a:lnTo>
                      <a:pt x="1312" y="837"/>
                    </a:lnTo>
                    <a:lnTo>
                      <a:pt x="1345" y="897"/>
                    </a:lnTo>
                    <a:lnTo>
                      <a:pt x="1375" y="958"/>
                    </a:lnTo>
                    <a:lnTo>
                      <a:pt x="1401" y="1020"/>
                    </a:lnTo>
                    <a:lnTo>
                      <a:pt x="1425" y="1085"/>
                    </a:lnTo>
                    <a:lnTo>
                      <a:pt x="1445" y="1150"/>
                    </a:lnTo>
                    <a:lnTo>
                      <a:pt x="1462" y="1216"/>
                    </a:lnTo>
                    <a:lnTo>
                      <a:pt x="1475" y="1283"/>
                    </a:lnTo>
                    <a:lnTo>
                      <a:pt x="1485" y="1352"/>
                    </a:lnTo>
                    <a:lnTo>
                      <a:pt x="1491" y="1422"/>
                    </a:lnTo>
                    <a:lnTo>
                      <a:pt x="1492" y="1493"/>
                    </a:lnTo>
                    <a:lnTo>
                      <a:pt x="1619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3" name="Freeform 67"/>
              <p:cNvSpPr>
                <a:spLocks noChangeAspect="1"/>
              </p:cNvSpPr>
              <p:nvPr/>
            </p:nvSpPr>
            <p:spPr bwMode="auto">
              <a:xfrm>
                <a:off x="3150" y="2104"/>
                <a:ext cx="161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1493"/>
                    </a:moveTo>
                    <a:lnTo>
                      <a:pt x="0" y="1493"/>
                    </a:lnTo>
                    <a:lnTo>
                      <a:pt x="84" y="1490"/>
                    </a:lnTo>
                    <a:lnTo>
                      <a:pt x="164" y="1485"/>
                    </a:lnTo>
                    <a:lnTo>
                      <a:pt x="245" y="1476"/>
                    </a:lnTo>
                    <a:lnTo>
                      <a:pt x="325" y="1462"/>
                    </a:lnTo>
                    <a:lnTo>
                      <a:pt x="404" y="1446"/>
                    </a:lnTo>
                    <a:lnTo>
                      <a:pt x="481" y="1426"/>
                    </a:lnTo>
                    <a:lnTo>
                      <a:pt x="556" y="1402"/>
                    </a:lnTo>
                    <a:lnTo>
                      <a:pt x="628" y="1375"/>
                    </a:lnTo>
                    <a:lnTo>
                      <a:pt x="701" y="1345"/>
                    </a:lnTo>
                    <a:lnTo>
                      <a:pt x="770" y="1313"/>
                    </a:lnTo>
                    <a:lnTo>
                      <a:pt x="839" y="1276"/>
                    </a:lnTo>
                    <a:lnTo>
                      <a:pt x="903" y="1238"/>
                    </a:lnTo>
                    <a:lnTo>
                      <a:pt x="967" y="1195"/>
                    </a:lnTo>
                    <a:lnTo>
                      <a:pt x="1028" y="1152"/>
                    </a:lnTo>
                    <a:lnTo>
                      <a:pt x="1087" y="1104"/>
                    </a:lnTo>
                    <a:lnTo>
                      <a:pt x="1143" y="1055"/>
                    </a:lnTo>
                    <a:lnTo>
                      <a:pt x="1196" y="1003"/>
                    </a:lnTo>
                    <a:lnTo>
                      <a:pt x="1248" y="948"/>
                    </a:lnTo>
                    <a:lnTo>
                      <a:pt x="1295" y="892"/>
                    </a:lnTo>
                    <a:lnTo>
                      <a:pt x="1341" y="833"/>
                    </a:lnTo>
                    <a:lnTo>
                      <a:pt x="1383" y="774"/>
                    </a:lnTo>
                    <a:lnTo>
                      <a:pt x="1423" y="710"/>
                    </a:lnTo>
                    <a:lnTo>
                      <a:pt x="1458" y="647"/>
                    </a:lnTo>
                    <a:lnTo>
                      <a:pt x="1491" y="580"/>
                    </a:lnTo>
                    <a:lnTo>
                      <a:pt x="1519" y="513"/>
                    </a:lnTo>
                    <a:lnTo>
                      <a:pt x="1545" y="444"/>
                    </a:lnTo>
                    <a:lnTo>
                      <a:pt x="1568" y="373"/>
                    </a:lnTo>
                    <a:lnTo>
                      <a:pt x="1585" y="300"/>
                    </a:lnTo>
                    <a:lnTo>
                      <a:pt x="1599" y="227"/>
                    </a:lnTo>
                    <a:lnTo>
                      <a:pt x="1610" y="152"/>
                    </a:lnTo>
                    <a:lnTo>
                      <a:pt x="1615" y="77"/>
                    </a:lnTo>
                    <a:lnTo>
                      <a:pt x="1619" y="0"/>
                    </a:lnTo>
                    <a:lnTo>
                      <a:pt x="1492" y="0"/>
                    </a:lnTo>
                    <a:lnTo>
                      <a:pt x="1491" y="71"/>
                    </a:lnTo>
                    <a:lnTo>
                      <a:pt x="1485" y="141"/>
                    </a:lnTo>
                    <a:lnTo>
                      <a:pt x="1475" y="210"/>
                    </a:lnTo>
                    <a:lnTo>
                      <a:pt x="1462" y="277"/>
                    </a:lnTo>
                    <a:lnTo>
                      <a:pt x="1445" y="344"/>
                    </a:lnTo>
                    <a:lnTo>
                      <a:pt x="1425" y="408"/>
                    </a:lnTo>
                    <a:lnTo>
                      <a:pt x="1401" y="473"/>
                    </a:lnTo>
                    <a:lnTo>
                      <a:pt x="1375" y="536"/>
                    </a:lnTo>
                    <a:lnTo>
                      <a:pt x="1345" y="596"/>
                    </a:lnTo>
                    <a:lnTo>
                      <a:pt x="1312" y="656"/>
                    </a:lnTo>
                    <a:lnTo>
                      <a:pt x="1277" y="713"/>
                    </a:lnTo>
                    <a:lnTo>
                      <a:pt x="1237" y="769"/>
                    </a:lnTo>
                    <a:lnTo>
                      <a:pt x="1195" y="823"/>
                    </a:lnTo>
                    <a:lnTo>
                      <a:pt x="1151" y="875"/>
                    </a:lnTo>
                    <a:lnTo>
                      <a:pt x="1103" y="925"/>
                    </a:lnTo>
                    <a:lnTo>
                      <a:pt x="1055" y="973"/>
                    </a:lnTo>
                    <a:lnTo>
                      <a:pt x="1003" y="1018"/>
                    </a:lnTo>
                    <a:lnTo>
                      <a:pt x="948" y="1062"/>
                    </a:lnTo>
                    <a:lnTo>
                      <a:pt x="892" y="1103"/>
                    </a:lnTo>
                    <a:lnTo>
                      <a:pt x="833" y="1142"/>
                    </a:lnTo>
                    <a:lnTo>
                      <a:pt x="773" y="1178"/>
                    </a:lnTo>
                    <a:lnTo>
                      <a:pt x="711" y="1210"/>
                    </a:lnTo>
                    <a:lnTo>
                      <a:pt x="646" y="1241"/>
                    </a:lnTo>
                    <a:lnTo>
                      <a:pt x="581" y="1269"/>
                    </a:lnTo>
                    <a:lnTo>
                      <a:pt x="513" y="1293"/>
                    </a:lnTo>
                    <a:lnTo>
                      <a:pt x="442" y="1315"/>
                    </a:lnTo>
                    <a:lnTo>
                      <a:pt x="372" y="1334"/>
                    </a:lnTo>
                    <a:lnTo>
                      <a:pt x="300" y="1349"/>
                    </a:lnTo>
                    <a:lnTo>
                      <a:pt x="227" y="1361"/>
                    </a:lnTo>
                    <a:lnTo>
                      <a:pt x="153" y="1370"/>
                    </a:lnTo>
                    <a:lnTo>
                      <a:pt x="77" y="1375"/>
                    </a:lnTo>
                    <a:lnTo>
                      <a:pt x="0" y="1376"/>
                    </a:lnTo>
                    <a:lnTo>
                      <a:pt x="0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4" name="Freeform 68"/>
              <p:cNvSpPr>
                <a:spLocks noChangeAspect="1"/>
              </p:cNvSpPr>
              <p:nvPr/>
            </p:nvSpPr>
            <p:spPr bwMode="auto">
              <a:xfrm>
                <a:off x="2987" y="2104"/>
                <a:ext cx="163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0"/>
                    </a:moveTo>
                    <a:lnTo>
                      <a:pt x="0" y="0"/>
                    </a:lnTo>
                    <a:lnTo>
                      <a:pt x="3" y="77"/>
                    </a:lnTo>
                    <a:lnTo>
                      <a:pt x="9" y="152"/>
                    </a:lnTo>
                    <a:lnTo>
                      <a:pt x="19" y="227"/>
                    </a:lnTo>
                    <a:lnTo>
                      <a:pt x="34" y="300"/>
                    </a:lnTo>
                    <a:lnTo>
                      <a:pt x="51" y="373"/>
                    </a:lnTo>
                    <a:lnTo>
                      <a:pt x="74" y="444"/>
                    </a:lnTo>
                    <a:lnTo>
                      <a:pt x="100" y="513"/>
                    </a:lnTo>
                    <a:lnTo>
                      <a:pt x="128" y="580"/>
                    </a:lnTo>
                    <a:lnTo>
                      <a:pt x="161" y="647"/>
                    </a:lnTo>
                    <a:lnTo>
                      <a:pt x="196" y="710"/>
                    </a:lnTo>
                    <a:lnTo>
                      <a:pt x="235" y="774"/>
                    </a:lnTo>
                    <a:lnTo>
                      <a:pt x="277" y="833"/>
                    </a:lnTo>
                    <a:lnTo>
                      <a:pt x="324" y="892"/>
                    </a:lnTo>
                    <a:lnTo>
                      <a:pt x="370" y="948"/>
                    </a:lnTo>
                    <a:lnTo>
                      <a:pt x="422" y="1003"/>
                    </a:lnTo>
                    <a:lnTo>
                      <a:pt x="475" y="1055"/>
                    </a:lnTo>
                    <a:lnTo>
                      <a:pt x="532" y="1104"/>
                    </a:lnTo>
                    <a:lnTo>
                      <a:pt x="591" y="1152"/>
                    </a:lnTo>
                    <a:lnTo>
                      <a:pt x="652" y="1195"/>
                    </a:lnTo>
                    <a:lnTo>
                      <a:pt x="715" y="1238"/>
                    </a:lnTo>
                    <a:lnTo>
                      <a:pt x="780" y="1276"/>
                    </a:lnTo>
                    <a:lnTo>
                      <a:pt x="849" y="1313"/>
                    </a:lnTo>
                    <a:lnTo>
                      <a:pt x="918" y="1345"/>
                    </a:lnTo>
                    <a:lnTo>
                      <a:pt x="991" y="1375"/>
                    </a:lnTo>
                    <a:lnTo>
                      <a:pt x="1063" y="1402"/>
                    </a:lnTo>
                    <a:lnTo>
                      <a:pt x="1138" y="1426"/>
                    </a:lnTo>
                    <a:lnTo>
                      <a:pt x="1215" y="1446"/>
                    </a:lnTo>
                    <a:lnTo>
                      <a:pt x="1294" y="1462"/>
                    </a:lnTo>
                    <a:lnTo>
                      <a:pt x="1373" y="1476"/>
                    </a:lnTo>
                    <a:lnTo>
                      <a:pt x="1455" y="1485"/>
                    </a:lnTo>
                    <a:lnTo>
                      <a:pt x="1535" y="1490"/>
                    </a:lnTo>
                    <a:lnTo>
                      <a:pt x="1619" y="1493"/>
                    </a:lnTo>
                    <a:lnTo>
                      <a:pt x="1619" y="1376"/>
                    </a:lnTo>
                    <a:lnTo>
                      <a:pt x="1542" y="1375"/>
                    </a:lnTo>
                    <a:lnTo>
                      <a:pt x="1466" y="1370"/>
                    </a:lnTo>
                    <a:lnTo>
                      <a:pt x="1391" y="1361"/>
                    </a:lnTo>
                    <a:lnTo>
                      <a:pt x="1319" y="1349"/>
                    </a:lnTo>
                    <a:lnTo>
                      <a:pt x="1246" y="1334"/>
                    </a:lnTo>
                    <a:lnTo>
                      <a:pt x="1176" y="1315"/>
                    </a:lnTo>
                    <a:lnTo>
                      <a:pt x="1106" y="1293"/>
                    </a:lnTo>
                    <a:lnTo>
                      <a:pt x="1038" y="1269"/>
                    </a:lnTo>
                    <a:lnTo>
                      <a:pt x="972" y="1241"/>
                    </a:lnTo>
                    <a:lnTo>
                      <a:pt x="908" y="1210"/>
                    </a:lnTo>
                    <a:lnTo>
                      <a:pt x="846" y="1178"/>
                    </a:lnTo>
                    <a:lnTo>
                      <a:pt x="786" y="1142"/>
                    </a:lnTo>
                    <a:lnTo>
                      <a:pt x="727" y="1103"/>
                    </a:lnTo>
                    <a:lnTo>
                      <a:pt x="670" y="1062"/>
                    </a:lnTo>
                    <a:lnTo>
                      <a:pt x="616" y="1018"/>
                    </a:lnTo>
                    <a:lnTo>
                      <a:pt x="564" y="973"/>
                    </a:lnTo>
                    <a:lnTo>
                      <a:pt x="515" y="925"/>
                    </a:lnTo>
                    <a:lnTo>
                      <a:pt x="468" y="875"/>
                    </a:lnTo>
                    <a:lnTo>
                      <a:pt x="423" y="823"/>
                    </a:lnTo>
                    <a:lnTo>
                      <a:pt x="381" y="769"/>
                    </a:lnTo>
                    <a:lnTo>
                      <a:pt x="342" y="713"/>
                    </a:lnTo>
                    <a:lnTo>
                      <a:pt x="307" y="656"/>
                    </a:lnTo>
                    <a:lnTo>
                      <a:pt x="274" y="596"/>
                    </a:lnTo>
                    <a:lnTo>
                      <a:pt x="243" y="536"/>
                    </a:lnTo>
                    <a:lnTo>
                      <a:pt x="217" y="473"/>
                    </a:lnTo>
                    <a:lnTo>
                      <a:pt x="194" y="408"/>
                    </a:lnTo>
                    <a:lnTo>
                      <a:pt x="173" y="344"/>
                    </a:lnTo>
                    <a:lnTo>
                      <a:pt x="156" y="277"/>
                    </a:lnTo>
                    <a:lnTo>
                      <a:pt x="144" y="210"/>
                    </a:lnTo>
                    <a:lnTo>
                      <a:pt x="134" y="141"/>
                    </a:lnTo>
                    <a:lnTo>
                      <a:pt x="128" y="71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5" name="Freeform 69"/>
              <p:cNvSpPr>
                <a:spLocks noChangeAspect="1"/>
              </p:cNvSpPr>
              <p:nvPr/>
            </p:nvSpPr>
            <p:spPr bwMode="auto">
              <a:xfrm>
                <a:off x="2987" y="1930"/>
                <a:ext cx="163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0"/>
                    </a:moveTo>
                    <a:lnTo>
                      <a:pt x="1619" y="0"/>
                    </a:lnTo>
                    <a:lnTo>
                      <a:pt x="1535" y="3"/>
                    </a:lnTo>
                    <a:lnTo>
                      <a:pt x="1455" y="8"/>
                    </a:lnTo>
                    <a:lnTo>
                      <a:pt x="1373" y="18"/>
                    </a:lnTo>
                    <a:lnTo>
                      <a:pt x="1294" y="31"/>
                    </a:lnTo>
                    <a:lnTo>
                      <a:pt x="1215" y="47"/>
                    </a:lnTo>
                    <a:lnTo>
                      <a:pt x="1138" y="68"/>
                    </a:lnTo>
                    <a:lnTo>
                      <a:pt x="1063" y="92"/>
                    </a:lnTo>
                    <a:lnTo>
                      <a:pt x="991" y="118"/>
                    </a:lnTo>
                    <a:lnTo>
                      <a:pt x="918" y="148"/>
                    </a:lnTo>
                    <a:lnTo>
                      <a:pt x="849" y="181"/>
                    </a:lnTo>
                    <a:lnTo>
                      <a:pt x="780" y="217"/>
                    </a:lnTo>
                    <a:lnTo>
                      <a:pt x="715" y="256"/>
                    </a:lnTo>
                    <a:lnTo>
                      <a:pt x="652" y="299"/>
                    </a:lnTo>
                    <a:lnTo>
                      <a:pt x="591" y="341"/>
                    </a:lnTo>
                    <a:lnTo>
                      <a:pt x="532" y="389"/>
                    </a:lnTo>
                    <a:lnTo>
                      <a:pt x="475" y="439"/>
                    </a:lnTo>
                    <a:lnTo>
                      <a:pt x="422" y="491"/>
                    </a:lnTo>
                    <a:lnTo>
                      <a:pt x="370" y="545"/>
                    </a:lnTo>
                    <a:lnTo>
                      <a:pt x="324" y="601"/>
                    </a:lnTo>
                    <a:lnTo>
                      <a:pt x="277" y="660"/>
                    </a:lnTo>
                    <a:lnTo>
                      <a:pt x="235" y="719"/>
                    </a:lnTo>
                    <a:lnTo>
                      <a:pt x="196" y="783"/>
                    </a:lnTo>
                    <a:lnTo>
                      <a:pt x="161" y="847"/>
                    </a:lnTo>
                    <a:lnTo>
                      <a:pt x="128" y="914"/>
                    </a:lnTo>
                    <a:lnTo>
                      <a:pt x="100" y="981"/>
                    </a:lnTo>
                    <a:lnTo>
                      <a:pt x="74" y="1049"/>
                    </a:lnTo>
                    <a:lnTo>
                      <a:pt x="51" y="1120"/>
                    </a:lnTo>
                    <a:lnTo>
                      <a:pt x="34" y="1194"/>
                    </a:lnTo>
                    <a:lnTo>
                      <a:pt x="19" y="1267"/>
                    </a:lnTo>
                    <a:lnTo>
                      <a:pt x="9" y="1342"/>
                    </a:lnTo>
                    <a:lnTo>
                      <a:pt x="3" y="1416"/>
                    </a:lnTo>
                    <a:lnTo>
                      <a:pt x="0" y="1493"/>
                    </a:lnTo>
                    <a:lnTo>
                      <a:pt x="127" y="1493"/>
                    </a:lnTo>
                    <a:lnTo>
                      <a:pt x="128" y="1422"/>
                    </a:lnTo>
                    <a:lnTo>
                      <a:pt x="134" y="1352"/>
                    </a:lnTo>
                    <a:lnTo>
                      <a:pt x="144" y="1283"/>
                    </a:lnTo>
                    <a:lnTo>
                      <a:pt x="156" y="1216"/>
                    </a:lnTo>
                    <a:lnTo>
                      <a:pt x="173" y="1150"/>
                    </a:lnTo>
                    <a:lnTo>
                      <a:pt x="194" y="1085"/>
                    </a:lnTo>
                    <a:lnTo>
                      <a:pt x="217" y="1020"/>
                    </a:lnTo>
                    <a:lnTo>
                      <a:pt x="243" y="958"/>
                    </a:lnTo>
                    <a:lnTo>
                      <a:pt x="274" y="897"/>
                    </a:lnTo>
                    <a:lnTo>
                      <a:pt x="307" y="837"/>
                    </a:lnTo>
                    <a:lnTo>
                      <a:pt x="342" y="780"/>
                    </a:lnTo>
                    <a:lnTo>
                      <a:pt x="381" y="725"/>
                    </a:lnTo>
                    <a:lnTo>
                      <a:pt x="423" y="670"/>
                    </a:lnTo>
                    <a:lnTo>
                      <a:pt x="468" y="618"/>
                    </a:lnTo>
                    <a:lnTo>
                      <a:pt x="515" y="568"/>
                    </a:lnTo>
                    <a:lnTo>
                      <a:pt x="564" y="520"/>
                    </a:lnTo>
                    <a:lnTo>
                      <a:pt x="616" y="475"/>
                    </a:lnTo>
                    <a:lnTo>
                      <a:pt x="670" y="431"/>
                    </a:lnTo>
                    <a:lnTo>
                      <a:pt x="727" y="391"/>
                    </a:lnTo>
                    <a:lnTo>
                      <a:pt x="786" y="352"/>
                    </a:lnTo>
                    <a:lnTo>
                      <a:pt x="846" y="315"/>
                    </a:lnTo>
                    <a:lnTo>
                      <a:pt x="908" y="283"/>
                    </a:lnTo>
                    <a:lnTo>
                      <a:pt x="972" y="253"/>
                    </a:lnTo>
                    <a:lnTo>
                      <a:pt x="1038" y="225"/>
                    </a:lnTo>
                    <a:lnTo>
                      <a:pt x="1106" y="200"/>
                    </a:lnTo>
                    <a:lnTo>
                      <a:pt x="1176" y="179"/>
                    </a:lnTo>
                    <a:lnTo>
                      <a:pt x="1246" y="160"/>
                    </a:lnTo>
                    <a:lnTo>
                      <a:pt x="1319" y="144"/>
                    </a:lnTo>
                    <a:lnTo>
                      <a:pt x="1391" y="133"/>
                    </a:lnTo>
                    <a:lnTo>
                      <a:pt x="1466" y="123"/>
                    </a:lnTo>
                    <a:lnTo>
                      <a:pt x="1542" y="118"/>
                    </a:lnTo>
                    <a:lnTo>
                      <a:pt x="1619" y="117"/>
                    </a:lnTo>
                    <a:lnTo>
                      <a:pt x="16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6" name="Freeform 70"/>
              <p:cNvSpPr>
                <a:spLocks noChangeAspect="1"/>
              </p:cNvSpPr>
              <p:nvPr/>
            </p:nvSpPr>
            <p:spPr bwMode="auto">
              <a:xfrm>
                <a:off x="2991" y="2138"/>
                <a:ext cx="46" cy="180"/>
              </a:xfrm>
              <a:custGeom>
                <a:avLst/>
                <a:gdLst>
                  <a:gd name="T0" fmla="*/ 0 w 469"/>
                  <a:gd name="T1" fmla="*/ 0 h 1543"/>
                  <a:gd name="T2" fmla="*/ 0 w 469"/>
                  <a:gd name="T3" fmla="*/ 0 h 1543"/>
                  <a:gd name="T4" fmla="*/ 0 w 469"/>
                  <a:gd name="T5" fmla="*/ 0 h 1543"/>
                  <a:gd name="T6" fmla="*/ 0 w 469"/>
                  <a:gd name="T7" fmla="*/ 0 h 1543"/>
                  <a:gd name="T8" fmla="*/ 0 w 469"/>
                  <a:gd name="T9" fmla="*/ 0 h 1543"/>
                  <a:gd name="T10" fmla="*/ 0 w 469"/>
                  <a:gd name="T11" fmla="*/ 0 h 15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9"/>
                  <a:gd name="T19" fmla="*/ 0 h 1543"/>
                  <a:gd name="T20" fmla="*/ 469 w 469"/>
                  <a:gd name="T21" fmla="*/ 1543 h 15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9" h="1543">
                    <a:moveTo>
                      <a:pt x="408" y="1532"/>
                    </a:moveTo>
                    <a:lnTo>
                      <a:pt x="469" y="1520"/>
                    </a:lnTo>
                    <a:lnTo>
                      <a:pt x="123" y="0"/>
                    </a:lnTo>
                    <a:lnTo>
                      <a:pt x="0" y="23"/>
                    </a:lnTo>
                    <a:lnTo>
                      <a:pt x="347" y="1543"/>
                    </a:lnTo>
                    <a:lnTo>
                      <a:pt x="408" y="15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7" name="Freeform 71"/>
              <p:cNvSpPr>
                <a:spLocks noChangeAspect="1"/>
              </p:cNvSpPr>
              <p:nvPr/>
            </p:nvSpPr>
            <p:spPr bwMode="auto">
              <a:xfrm>
                <a:off x="3116" y="2225"/>
                <a:ext cx="138" cy="142"/>
              </a:xfrm>
              <a:custGeom>
                <a:avLst/>
                <a:gdLst>
                  <a:gd name="T0" fmla="*/ 0 w 1369"/>
                  <a:gd name="T1" fmla="*/ 0 h 1218"/>
                  <a:gd name="T2" fmla="*/ 0 w 1369"/>
                  <a:gd name="T3" fmla="*/ 0 h 1218"/>
                  <a:gd name="T4" fmla="*/ 0 w 1369"/>
                  <a:gd name="T5" fmla="*/ 0 h 1218"/>
                  <a:gd name="T6" fmla="*/ 0 w 1369"/>
                  <a:gd name="T7" fmla="*/ 0 h 1218"/>
                  <a:gd name="T8" fmla="*/ 0 w 1369"/>
                  <a:gd name="T9" fmla="*/ 0 h 1218"/>
                  <a:gd name="T10" fmla="*/ 0 w 1369"/>
                  <a:gd name="T11" fmla="*/ 0 h 1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9"/>
                  <a:gd name="T19" fmla="*/ 0 h 1218"/>
                  <a:gd name="T20" fmla="*/ 1369 w 1369"/>
                  <a:gd name="T21" fmla="*/ 1218 h 1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9" h="1218">
                    <a:moveTo>
                      <a:pt x="43" y="1176"/>
                    </a:moveTo>
                    <a:lnTo>
                      <a:pt x="86" y="1218"/>
                    </a:lnTo>
                    <a:lnTo>
                      <a:pt x="1369" y="84"/>
                    </a:lnTo>
                    <a:lnTo>
                      <a:pt x="1283" y="0"/>
                    </a:lnTo>
                    <a:lnTo>
                      <a:pt x="0" y="1134"/>
                    </a:lnTo>
                    <a:lnTo>
                      <a:pt x="43" y="11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8" name="Freeform 72"/>
              <p:cNvSpPr>
                <a:spLocks noChangeAspect="1"/>
              </p:cNvSpPr>
              <p:nvPr/>
            </p:nvSpPr>
            <p:spPr bwMode="auto">
              <a:xfrm>
                <a:off x="3291" y="2052"/>
                <a:ext cx="101" cy="303"/>
              </a:xfrm>
              <a:custGeom>
                <a:avLst/>
                <a:gdLst>
                  <a:gd name="T0" fmla="*/ 0 w 1007"/>
                  <a:gd name="T1" fmla="*/ 0 h 2605"/>
                  <a:gd name="T2" fmla="*/ 0 w 1007"/>
                  <a:gd name="T3" fmla="*/ 0 h 2605"/>
                  <a:gd name="T4" fmla="*/ 0 w 1007"/>
                  <a:gd name="T5" fmla="*/ 0 h 2605"/>
                  <a:gd name="T6" fmla="*/ 0 w 1007"/>
                  <a:gd name="T7" fmla="*/ 0 h 2605"/>
                  <a:gd name="T8" fmla="*/ 0 w 1007"/>
                  <a:gd name="T9" fmla="*/ 0 h 2605"/>
                  <a:gd name="T10" fmla="*/ 0 w 1007"/>
                  <a:gd name="T11" fmla="*/ 0 h 2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7"/>
                  <a:gd name="T19" fmla="*/ 0 h 2605"/>
                  <a:gd name="T20" fmla="*/ 1007 w 1007"/>
                  <a:gd name="T21" fmla="*/ 2605 h 26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7" h="2605">
                    <a:moveTo>
                      <a:pt x="947" y="2587"/>
                    </a:moveTo>
                    <a:lnTo>
                      <a:pt x="1007" y="2569"/>
                    </a:lnTo>
                    <a:lnTo>
                      <a:pt x="120" y="0"/>
                    </a:lnTo>
                    <a:lnTo>
                      <a:pt x="0" y="35"/>
                    </a:lnTo>
                    <a:lnTo>
                      <a:pt x="887" y="2605"/>
                    </a:lnTo>
                    <a:lnTo>
                      <a:pt x="947" y="25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9" name="Freeform 73"/>
              <p:cNvSpPr>
                <a:spLocks noChangeAspect="1"/>
              </p:cNvSpPr>
              <p:nvPr/>
            </p:nvSpPr>
            <p:spPr bwMode="auto">
              <a:xfrm>
                <a:off x="3152" y="1931"/>
                <a:ext cx="264" cy="13"/>
              </a:xfrm>
              <a:custGeom>
                <a:avLst/>
                <a:gdLst>
                  <a:gd name="T0" fmla="*/ 0 w 2643"/>
                  <a:gd name="T1" fmla="*/ 0 h 121"/>
                  <a:gd name="T2" fmla="*/ 0 w 2643"/>
                  <a:gd name="T3" fmla="*/ 0 h 121"/>
                  <a:gd name="T4" fmla="*/ 0 w 2643"/>
                  <a:gd name="T5" fmla="*/ 0 h 121"/>
                  <a:gd name="T6" fmla="*/ 0 w 2643"/>
                  <a:gd name="T7" fmla="*/ 0 h 121"/>
                  <a:gd name="T8" fmla="*/ 0 w 2643"/>
                  <a:gd name="T9" fmla="*/ 0 h 121"/>
                  <a:gd name="T10" fmla="*/ 0 w 2643"/>
                  <a:gd name="T11" fmla="*/ 0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43"/>
                  <a:gd name="T19" fmla="*/ 0 h 121"/>
                  <a:gd name="T20" fmla="*/ 2643 w 2643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43" h="121">
                    <a:moveTo>
                      <a:pt x="2643" y="59"/>
                    </a:moveTo>
                    <a:lnTo>
                      <a:pt x="2643" y="0"/>
                    </a:lnTo>
                    <a:lnTo>
                      <a:pt x="0" y="4"/>
                    </a:lnTo>
                    <a:lnTo>
                      <a:pt x="0" y="121"/>
                    </a:lnTo>
                    <a:lnTo>
                      <a:pt x="2643" y="117"/>
                    </a:lnTo>
                    <a:lnTo>
                      <a:pt x="2643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0" name="Freeform 74"/>
              <p:cNvSpPr>
                <a:spLocks noChangeAspect="1"/>
              </p:cNvSpPr>
              <p:nvPr/>
            </p:nvSpPr>
            <p:spPr bwMode="auto">
              <a:xfrm>
                <a:off x="3059" y="1951"/>
                <a:ext cx="145" cy="103"/>
              </a:xfrm>
              <a:custGeom>
                <a:avLst/>
                <a:gdLst>
                  <a:gd name="T0" fmla="*/ 0 w 1433"/>
                  <a:gd name="T1" fmla="*/ 0 h 897"/>
                  <a:gd name="T2" fmla="*/ 0 w 1433"/>
                  <a:gd name="T3" fmla="*/ 0 h 897"/>
                  <a:gd name="T4" fmla="*/ 0 w 1433"/>
                  <a:gd name="T5" fmla="*/ 0 h 897"/>
                  <a:gd name="T6" fmla="*/ 0 w 1433"/>
                  <a:gd name="T7" fmla="*/ 0 h 897"/>
                  <a:gd name="T8" fmla="*/ 0 w 1433"/>
                  <a:gd name="T9" fmla="*/ 0 h 897"/>
                  <a:gd name="T10" fmla="*/ 0 w 1433"/>
                  <a:gd name="T11" fmla="*/ 0 h 897"/>
                  <a:gd name="T12" fmla="*/ 0 w 1433"/>
                  <a:gd name="T13" fmla="*/ 0 h 897"/>
                  <a:gd name="T14" fmla="*/ 0 w 1433"/>
                  <a:gd name="T15" fmla="*/ 0 h 897"/>
                  <a:gd name="T16" fmla="*/ 0 w 1433"/>
                  <a:gd name="T17" fmla="*/ 0 h 897"/>
                  <a:gd name="T18" fmla="*/ 0 w 1433"/>
                  <a:gd name="T19" fmla="*/ 0 h 897"/>
                  <a:gd name="T20" fmla="*/ 0 w 1433"/>
                  <a:gd name="T21" fmla="*/ 0 h 897"/>
                  <a:gd name="T22" fmla="*/ 0 w 1433"/>
                  <a:gd name="T23" fmla="*/ 0 h 897"/>
                  <a:gd name="T24" fmla="*/ 0 w 1433"/>
                  <a:gd name="T25" fmla="*/ 0 h 897"/>
                  <a:gd name="T26" fmla="*/ 0 w 1433"/>
                  <a:gd name="T27" fmla="*/ 0 h 897"/>
                  <a:gd name="T28" fmla="*/ 0 w 1433"/>
                  <a:gd name="T29" fmla="*/ 0 h 897"/>
                  <a:gd name="T30" fmla="*/ 0 w 1433"/>
                  <a:gd name="T31" fmla="*/ 0 h 897"/>
                  <a:gd name="T32" fmla="*/ 0 w 1433"/>
                  <a:gd name="T33" fmla="*/ 0 h 897"/>
                  <a:gd name="T34" fmla="*/ 0 w 1433"/>
                  <a:gd name="T35" fmla="*/ 0 h 897"/>
                  <a:gd name="T36" fmla="*/ 0 w 1433"/>
                  <a:gd name="T37" fmla="*/ 0 h 897"/>
                  <a:gd name="T38" fmla="*/ 0 w 1433"/>
                  <a:gd name="T39" fmla="*/ 0 h 897"/>
                  <a:gd name="T40" fmla="*/ 0 w 1433"/>
                  <a:gd name="T41" fmla="*/ 0 h 897"/>
                  <a:gd name="T42" fmla="*/ 0 w 1433"/>
                  <a:gd name="T43" fmla="*/ 0 h 897"/>
                  <a:gd name="T44" fmla="*/ 0 w 1433"/>
                  <a:gd name="T45" fmla="*/ 0 h 897"/>
                  <a:gd name="T46" fmla="*/ 0 w 1433"/>
                  <a:gd name="T47" fmla="*/ 0 h 897"/>
                  <a:gd name="T48" fmla="*/ 0 w 1433"/>
                  <a:gd name="T49" fmla="*/ 0 h 897"/>
                  <a:gd name="T50" fmla="*/ 0 w 1433"/>
                  <a:gd name="T51" fmla="*/ 0 h 897"/>
                  <a:gd name="T52" fmla="*/ 0 w 1433"/>
                  <a:gd name="T53" fmla="*/ 0 h 897"/>
                  <a:gd name="T54" fmla="*/ 0 w 1433"/>
                  <a:gd name="T55" fmla="*/ 0 h 897"/>
                  <a:gd name="T56" fmla="*/ 0 w 1433"/>
                  <a:gd name="T57" fmla="*/ 0 h 897"/>
                  <a:gd name="T58" fmla="*/ 0 w 1433"/>
                  <a:gd name="T59" fmla="*/ 0 h 897"/>
                  <a:gd name="T60" fmla="*/ 0 w 1433"/>
                  <a:gd name="T61" fmla="*/ 0 h 897"/>
                  <a:gd name="T62" fmla="*/ 0 w 1433"/>
                  <a:gd name="T63" fmla="*/ 0 h 897"/>
                  <a:gd name="T64" fmla="*/ 0 w 1433"/>
                  <a:gd name="T65" fmla="*/ 0 h 897"/>
                  <a:gd name="T66" fmla="*/ 0 w 1433"/>
                  <a:gd name="T67" fmla="*/ 0 h 89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33"/>
                  <a:gd name="T103" fmla="*/ 0 h 897"/>
                  <a:gd name="T104" fmla="*/ 1433 w 1433"/>
                  <a:gd name="T105" fmla="*/ 897 h 89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33" h="897">
                    <a:moveTo>
                      <a:pt x="1426" y="0"/>
                    </a:moveTo>
                    <a:lnTo>
                      <a:pt x="1426" y="0"/>
                    </a:lnTo>
                    <a:lnTo>
                      <a:pt x="1371" y="6"/>
                    </a:lnTo>
                    <a:lnTo>
                      <a:pt x="1316" y="14"/>
                    </a:lnTo>
                    <a:lnTo>
                      <a:pt x="1261" y="23"/>
                    </a:lnTo>
                    <a:lnTo>
                      <a:pt x="1206" y="33"/>
                    </a:lnTo>
                    <a:lnTo>
                      <a:pt x="1151" y="46"/>
                    </a:lnTo>
                    <a:lnTo>
                      <a:pt x="1098" y="60"/>
                    </a:lnTo>
                    <a:lnTo>
                      <a:pt x="1045" y="74"/>
                    </a:lnTo>
                    <a:lnTo>
                      <a:pt x="992" y="92"/>
                    </a:lnTo>
                    <a:lnTo>
                      <a:pt x="941" y="110"/>
                    </a:lnTo>
                    <a:lnTo>
                      <a:pt x="889" y="129"/>
                    </a:lnTo>
                    <a:lnTo>
                      <a:pt x="838" y="150"/>
                    </a:lnTo>
                    <a:lnTo>
                      <a:pt x="789" y="172"/>
                    </a:lnTo>
                    <a:lnTo>
                      <a:pt x="739" y="195"/>
                    </a:lnTo>
                    <a:lnTo>
                      <a:pt x="691" y="221"/>
                    </a:lnTo>
                    <a:lnTo>
                      <a:pt x="643" y="247"/>
                    </a:lnTo>
                    <a:lnTo>
                      <a:pt x="598" y="275"/>
                    </a:lnTo>
                    <a:lnTo>
                      <a:pt x="551" y="303"/>
                    </a:lnTo>
                    <a:lnTo>
                      <a:pt x="506" y="334"/>
                    </a:lnTo>
                    <a:lnTo>
                      <a:pt x="463" y="364"/>
                    </a:lnTo>
                    <a:lnTo>
                      <a:pt x="420" y="397"/>
                    </a:lnTo>
                    <a:lnTo>
                      <a:pt x="378" y="430"/>
                    </a:lnTo>
                    <a:lnTo>
                      <a:pt x="339" y="466"/>
                    </a:lnTo>
                    <a:lnTo>
                      <a:pt x="298" y="500"/>
                    </a:lnTo>
                    <a:lnTo>
                      <a:pt x="259" y="538"/>
                    </a:lnTo>
                    <a:lnTo>
                      <a:pt x="223" y="576"/>
                    </a:lnTo>
                    <a:lnTo>
                      <a:pt x="187" y="614"/>
                    </a:lnTo>
                    <a:lnTo>
                      <a:pt x="153" y="655"/>
                    </a:lnTo>
                    <a:lnTo>
                      <a:pt x="119" y="697"/>
                    </a:lnTo>
                    <a:lnTo>
                      <a:pt x="88" y="737"/>
                    </a:lnTo>
                    <a:lnTo>
                      <a:pt x="57" y="781"/>
                    </a:lnTo>
                    <a:lnTo>
                      <a:pt x="28" y="825"/>
                    </a:lnTo>
                    <a:lnTo>
                      <a:pt x="0" y="870"/>
                    </a:lnTo>
                    <a:lnTo>
                      <a:pt x="57" y="897"/>
                    </a:lnTo>
                    <a:lnTo>
                      <a:pt x="83" y="854"/>
                    </a:lnTo>
                    <a:lnTo>
                      <a:pt x="111" y="812"/>
                    </a:lnTo>
                    <a:lnTo>
                      <a:pt x="141" y="771"/>
                    </a:lnTo>
                    <a:lnTo>
                      <a:pt x="171" y="730"/>
                    </a:lnTo>
                    <a:lnTo>
                      <a:pt x="203" y="690"/>
                    </a:lnTo>
                    <a:lnTo>
                      <a:pt x="237" y="652"/>
                    </a:lnTo>
                    <a:lnTo>
                      <a:pt x="271" y="614"/>
                    </a:lnTo>
                    <a:lnTo>
                      <a:pt x="307" y="578"/>
                    </a:lnTo>
                    <a:lnTo>
                      <a:pt x="343" y="542"/>
                    </a:lnTo>
                    <a:lnTo>
                      <a:pt x="382" y="508"/>
                    </a:lnTo>
                    <a:lnTo>
                      <a:pt x="421" y="474"/>
                    </a:lnTo>
                    <a:lnTo>
                      <a:pt x="461" y="441"/>
                    </a:lnTo>
                    <a:lnTo>
                      <a:pt x="502" y="410"/>
                    </a:lnTo>
                    <a:lnTo>
                      <a:pt x="545" y="380"/>
                    </a:lnTo>
                    <a:lnTo>
                      <a:pt x="588" y="351"/>
                    </a:lnTo>
                    <a:lnTo>
                      <a:pt x="632" y="323"/>
                    </a:lnTo>
                    <a:lnTo>
                      <a:pt x="677" y="297"/>
                    </a:lnTo>
                    <a:lnTo>
                      <a:pt x="722" y="272"/>
                    </a:lnTo>
                    <a:lnTo>
                      <a:pt x="769" y="248"/>
                    </a:lnTo>
                    <a:lnTo>
                      <a:pt x="816" y="225"/>
                    </a:lnTo>
                    <a:lnTo>
                      <a:pt x="865" y="203"/>
                    </a:lnTo>
                    <a:lnTo>
                      <a:pt x="914" y="183"/>
                    </a:lnTo>
                    <a:lnTo>
                      <a:pt x="963" y="164"/>
                    </a:lnTo>
                    <a:lnTo>
                      <a:pt x="1014" y="146"/>
                    </a:lnTo>
                    <a:lnTo>
                      <a:pt x="1065" y="131"/>
                    </a:lnTo>
                    <a:lnTo>
                      <a:pt x="1116" y="116"/>
                    </a:lnTo>
                    <a:lnTo>
                      <a:pt x="1167" y="102"/>
                    </a:lnTo>
                    <a:lnTo>
                      <a:pt x="1219" y="90"/>
                    </a:lnTo>
                    <a:lnTo>
                      <a:pt x="1273" y="79"/>
                    </a:lnTo>
                    <a:lnTo>
                      <a:pt x="1325" y="72"/>
                    </a:lnTo>
                    <a:lnTo>
                      <a:pt x="1380" y="65"/>
                    </a:lnTo>
                    <a:lnTo>
                      <a:pt x="1433" y="59"/>
                    </a:lnTo>
                    <a:lnTo>
                      <a:pt x="14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1" name="Freeform 75"/>
              <p:cNvSpPr>
                <a:spLocks noChangeAspect="1"/>
              </p:cNvSpPr>
              <p:nvPr/>
            </p:nvSpPr>
            <p:spPr bwMode="auto">
              <a:xfrm>
                <a:off x="3202" y="1949"/>
                <a:ext cx="200" cy="176"/>
              </a:xfrm>
              <a:custGeom>
                <a:avLst/>
                <a:gdLst>
                  <a:gd name="T0" fmla="*/ 0 w 1992"/>
                  <a:gd name="T1" fmla="*/ 0 h 1522"/>
                  <a:gd name="T2" fmla="*/ 0 w 1992"/>
                  <a:gd name="T3" fmla="*/ 0 h 1522"/>
                  <a:gd name="T4" fmla="*/ 0 w 1992"/>
                  <a:gd name="T5" fmla="*/ 0 h 1522"/>
                  <a:gd name="T6" fmla="*/ 0 w 1992"/>
                  <a:gd name="T7" fmla="*/ 0 h 1522"/>
                  <a:gd name="T8" fmla="*/ 0 w 1992"/>
                  <a:gd name="T9" fmla="*/ 0 h 1522"/>
                  <a:gd name="T10" fmla="*/ 0 w 1992"/>
                  <a:gd name="T11" fmla="*/ 0 h 1522"/>
                  <a:gd name="T12" fmla="*/ 0 w 1992"/>
                  <a:gd name="T13" fmla="*/ 0 h 1522"/>
                  <a:gd name="T14" fmla="*/ 0 w 1992"/>
                  <a:gd name="T15" fmla="*/ 0 h 1522"/>
                  <a:gd name="T16" fmla="*/ 0 w 1992"/>
                  <a:gd name="T17" fmla="*/ 0 h 1522"/>
                  <a:gd name="T18" fmla="*/ 0 w 1992"/>
                  <a:gd name="T19" fmla="*/ 0 h 1522"/>
                  <a:gd name="T20" fmla="*/ 0 w 1992"/>
                  <a:gd name="T21" fmla="*/ 0 h 1522"/>
                  <a:gd name="T22" fmla="*/ 0 w 1992"/>
                  <a:gd name="T23" fmla="*/ 0 h 1522"/>
                  <a:gd name="T24" fmla="*/ 0 w 1992"/>
                  <a:gd name="T25" fmla="*/ 0 h 1522"/>
                  <a:gd name="T26" fmla="*/ 0 w 1992"/>
                  <a:gd name="T27" fmla="*/ 0 h 1522"/>
                  <a:gd name="T28" fmla="*/ 0 w 1992"/>
                  <a:gd name="T29" fmla="*/ 0 h 1522"/>
                  <a:gd name="T30" fmla="*/ 0 w 1992"/>
                  <a:gd name="T31" fmla="*/ 0 h 1522"/>
                  <a:gd name="T32" fmla="*/ 0 w 1992"/>
                  <a:gd name="T33" fmla="*/ 0 h 1522"/>
                  <a:gd name="T34" fmla="*/ 0 w 1992"/>
                  <a:gd name="T35" fmla="*/ 0 h 1522"/>
                  <a:gd name="T36" fmla="*/ 0 w 1992"/>
                  <a:gd name="T37" fmla="*/ 0 h 1522"/>
                  <a:gd name="T38" fmla="*/ 0 w 1992"/>
                  <a:gd name="T39" fmla="*/ 0 h 1522"/>
                  <a:gd name="T40" fmla="*/ 0 w 1992"/>
                  <a:gd name="T41" fmla="*/ 0 h 1522"/>
                  <a:gd name="T42" fmla="*/ 0 w 1992"/>
                  <a:gd name="T43" fmla="*/ 0 h 1522"/>
                  <a:gd name="T44" fmla="*/ 0 w 1992"/>
                  <a:gd name="T45" fmla="*/ 0 h 1522"/>
                  <a:gd name="T46" fmla="*/ 0 w 1992"/>
                  <a:gd name="T47" fmla="*/ 0 h 1522"/>
                  <a:gd name="T48" fmla="*/ 0 w 1992"/>
                  <a:gd name="T49" fmla="*/ 0 h 1522"/>
                  <a:gd name="T50" fmla="*/ 0 w 1992"/>
                  <a:gd name="T51" fmla="*/ 0 h 1522"/>
                  <a:gd name="T52" fmla="*/ 0 w 1992"/>
                  <a:gd name="T53" fmla="*/ 0 h 1522"/>
                  <a:gd name="T54" fmla="*/ 0 w 1992"/>
                  <a:gd name="T55" fmla="*/ 0 h 1522"/>
                  <a:gd name="T56" fmla="*/ 0 w 1992"/>
                  <a:gd name="T57" fmla="*/ 0 h 1522"/>
                  <a:gd name="T58" fmla="*/ 0 w 1992"/>
                  <a:gd name="T59" fmla="*/ 0 h 1522"/>
                  <a:gd name="T60" fmla="*/ 0 w 1992"/>
                  <a:gd name="T61" fmla="*/ 0 h 1522"/>
                  <a:gd name="T62" fmla="*/ 0 w 1992"/>
                  <a:gd name="T63" fmla="*/ 0 h 1522"/>
                  <a:gd name="T64" fmla="*/ 0 w 1992"/>
                  <a:gd name="T65" fmla="*/ 0 h 1522"/>
                  <a:gd name="T66" fmla="*/ 0 w 1992"/>
                  <a:gd name="T67" fmla="*/ 0 h 15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92"/>
                  <a:gd name="T103" fmla="*/ 0 h 1522"/>
                  <a:gd name="T104" fmla="*/ 1992 w 1992"/>
                  <a:gd name="T105" fmla="*/ 1522 h 15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92" h="1522">
                    <a:moveTo>
                      <a:pt x="1992" y="1516"/>
                    </a:moveTo>
                    <a:lnTo>
                      <a:pt x="1992" y="1516"/>
                    </a:lnTo>
                    <a:lnTo>
                      <a:pt x="1980" y="1430"/>
                    </a:lnTo>
                    <a:lnTo>
                      <a:pt x="1963" y="1346"/>
                    </a:lnTo>
                    <a:lnTo>
                      <a:pt x="1943" y="1264"/>
                    </a:lnTo>
                    <a:lnTo>
                      <a:pt x="1919" y="1184"/>
                    </a:lnTo>
                    <a:lnTo>
                      <a:pt x="1890" y="1103"/>
                    </a:lnTo>
                    <a:lnTo>
                      <a:pt x="1857" y="1027"/>
                    </a:lnTo>
                    <a:lnTo>
                      <a:pt x="1820" y="952"/>
                    </a:lnTo>
                    <a:lnTo>
                      <a:pt x="1780" y="880"/>
                    </a:lnTo>
                    <a:lnTo>
                      <a:pt x="1735" y="808"/>
                    </a:lnTo>
                    <a:lnTo>
                      <a:pt x="1687" y="740"/>
                    </a:lnTo>
                    <a:lnTo>
                      <a:pt x="1635" y="673"/>
                    </a:lnTo>
                    <a:lnTo>
                      <a:pt x="1582" y="611"/>
                    </a:lnTo>
                    <a:lnTo>
                      <a:pt x="1524" y="549"/>
                    </a:lnTo>
                    <a:lnTo>
                      <a:pt x="1463" y="491"/>
                    </a:lnTo>
                    <a:lnTo>
                      <a:pt x="1400" y="435"/>
                    </a:lnTo>
                    <a:lnTo>
                      <a:pt x="1334" y="382"/>
                    </a:lnTo>
                    <a:lnTo>
                      <a:pt x="1265" y="334"/>
                    </a:lnTo>
                    <a:lnTo>
                      <a:pt x="1194" y="287"/>
                    </a:lnTo>
                    <a:lnTo>
                      <a:pt x="1119" y="243"/>
                    </a:lnTo>
                    <a:lnTo>
                      <a:pt x="1043" y="202"/>
                    </a:lnTo>
                    <a:lnTo>
                      <a:pt x="965" y="166"/>
                    </a:lnTo>
                    <a:lnTo>
                      <a:pt x="886" y="131"/>
                    </a:lnTo>
                    <a:lnTo>
                      <a:pt x="802" y="102"/>
                    </a:lnTo>
                    <a:lnTo>
                      <a:pt x="719" y="76"/>
                    </a:lnTo>
                    <a:lnTo>
                      <a:pt x="634" y="53"/>
                    </a:lnTo>
                    <a:lnTo>
                      <a:pt x="546" y="35"/>
                    </a:lnTo>
                    <a:lnTo>
                      <a:pt x="458" y="20"/>
                    </a:lnTo>
                    <a:lnTo>
                      <a:pt x="370" y="8"/>
                    </a:lnTo>
                    <a:lnTo>
                      <a:pt x="278" y="2"/>
                    </a:lnTo>
                    <a:lnTo>
                      <a:pt x="186" y="0"/>
                    </a:lnTo>
                    <a:lnTo>
                      <a:pt x="94" y="1"/>
                    </a:lnTo>
                    <a:lnTo>
                      <a:pt x="0" y="7"/>
                    </a:lnTo>
                    <a:lnTo>
                      <a:pt x="7" y="66"/>
                    </a:lnTo>
                    <a:lnTo>
                      <a:pt x="97" y="59"/>
                    </a:lnTo>
                    <a:lnTo>
                      <a:pt x="186" y="58"/>
                    </a:lnTo>
                    <a:lnTo>
                      <a:pt x="276" y="60"/>
                    </a:lnTo>
                    <a:lnTo>
                      <a:pt x="363" y="67"/>
                    </a:lnTo>
                    <a:lnTo>
                      <a:pt x="449" y="78"/>
                    </a:lnTo>
                    <a:lnTo>
                      <a:pt x="535" y="92"/>
                    </a:lnTo>
                    <a:lnTo>
                      <a:pt x="619" y="109"/>
                    </a:lnTo>
                    <a:lnTo>
                      <a:pt x="701" y="132"/>
                    </a:lnTo>
                    <a:lnTo>
                      <a:pt x="782" y="156"/>
                    </a:lnTo>
                    <a:lnTo>
                      <a:pt x="861" y="186"/>
                    </a:lnTo>
                    <a:lnTo>
                      <a:pt x="938" y="218"/>
                    </a:lnTo>
                    <a:lnTo>
                      <a:pt x="1014" y="255"/>
                    </a:lnTo>
                    <a:lnTo>
                      <a:pt x="1087" y="293"/>
                    </a:lnTo>
                    <a:lnTo>
                      <a:pt x="1157" y="335"/>
                    </a:lnTo>
                    <a:lnTo>
                      <a:pt x="1226" y="380"/>
                    </a:lnTo>
                    <a:lnTo>
                      <a:pt x="1293" y="428"/>
                    </a:lnTo>
                    <a:lnTo>
                      <a:pt x="1357" y="479"/>
                    </a:lnTo>
                    <a:lnTo>
                      <a:pt x="1418" y="532"/>
                    </a:lnTo>
                    <a:lnTo>
                      <a:pt x="1477" y="589"/>
                    </a:lnTo>
                    <a:lnTo>
                      <a:pt x="1532" y="648"/>
                    </a:lnTo>
                    <a:lnTo>
                      <a:pt x="1585" y="709"/>
                    </a:lnTo>
                    <a:lnTo>
                      <a:pt x="1635" y="774"/>
                    </a:lnTo>
                    <a:lnTo>
                      <a:pt x="1680" y="839"/>
                    </a:lnTo>
                    <a:lnTo>
                      <a:pt x="1723" y="907"/>
                    </a:lnTo>
                    <a:lnTo>
                      <a:pt x="1763" y="977"/>
                    </a:lnTo>
                    <a:lnTo>
                      <a:pt x="1798" y="1050"/>
                    </a:lnTo>
                    <a:lnTo>
                      <a:pt x="1831" y="1124"/>
                    </a:lnTo>
                    <a:lnTo>
                      <a:pt x="1858" y="1201"/>
                    </a:lnTo>
                    <a:lnTo>
                      <a:pt x="1882" y="1279"/>
                    </a:lnTo>
                    <a:lnTo>
                      <a:pt x="1902" y="1358"/>
                    </a:lnTo>
                    <a:lnTo>
                      <a:pt x="1917" y="1439"/>
                    </a:lnTo>
                    <a:lnTo>
                      <a:pt x="1928" y="1522"/>
                    </a:lnTo>
                    <a:lnTo>
                      <a:pt x="1992" y="15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2" name="Freeform 76"/>
              <p:cNvSpPr>
                <a:spLocks noChangeAspect="1"/>
              </p:cNvSpPr>
              <p:nvPr/>
            </p:nvSpPr>
            <p:spPr bwMode="auto">
              <a:xfrm>
                <a:off x="3237" y="2125"/>
                <a:ext cx="167" cy="215"/>
              </a:xfrm>
              <a:custGeom>
                <a:avLst/>
                <a:gdLst>
                  <a:gd name="T0" fmla="*/ 0 w 1653"/>
                  <a:gd name="T1" fmla="*/ 0 h 1840"/>
                  <a:gd name="T2" fmla="*/ 0 w 1653"/>
                  <a:gd name="T3" fmla="*/ 0 h 1840"/>
                  <a:gd name="T4" fmla="*/ 0 w 1653"/>
                  <a:gd name="T5" fmla="*/ 0 h 1840"/>
                  <a:gd name="T6" fmla="*/ 0 w 1653"/>
                  <a:gd name="T7" fmla="*/ 0 h 1840"/>
                  <a:gd name="T8" fmla="*/ 0 w 1653"/>
                  <a:gd name="T9" fmla="*/ 0 h 1840"/>
                  <a:gd name="T10" fmla="*/ 0 w 1653"/>
                  <a:gd name="T11" fmla="*/ 0 h 1840"/>
                  <a:gd name="T12" fmla="*/ 0 w 1653"/>
                  <a:gd name="T13" fmla="*/ 0 h 1840"/>
                  <a:gd name="T14" fmla="*/ 0 w 1653"/>
                  <a:gd name="T15" fmla="*/ 0 h 1840"/>
                  <a:gd name="T16" fmla="*/ 0 w 1653"/>
                  <a:gd name="T17" fmla="*/ 0 h 1840"/>
                  <a:gd name="T18" fmla="*/ 0 w 1653"/>
                  <a:gd name="T19" fmla="*/ 0 h 1840"/>
                  <a:gd name="T20" fmla="*/ 0 w 1653"/>
                  <a:gd name="T21" fmla="*/ 0 h 1840"/>
                  <a:gd name="T22" fmla="*/ 0 w 1653"/>
                  <a:gd name="T23" fmla="*/ 0 h 1840"/>
                  <a:gd name="T24" fmla="*/ 0 w 1653"/>
                  <a:gd name="T25" fmla="*/ 0 h 1840"/>
                  <a:gd name="T26" fmla="*/ 0 w 1653"/>
                  <a:gd name="T27" fmla="*/ 0 h 1840"/>
                  <a:gd name="T28" fmla="*/ 0 w 1653"/>
                  <a:gd name="T29" fmla="*/ 0 h 1840"/>
                  <a:gd name="T30" fmla="*/ 0 w 1653"/>
                  <a:gd name="T31" fmla="*/ 0 h 1840"/>
                  <a:gd name="T32" fmla="*/ 0 w 1653"/>
                  <a:gd name="T33" fmla="*/ 0 h 1840"/>
                  <a:gd name="T34" fmla="*/ 0 w 1653"/>
                  <a:gd name="T35" fmla="*/ 0 h 1840"/>
                  <a:gd name="T36" fmla="*/ 0 w 1653"/>
                  <a:gd name="T37" fmla="*/ 0 h 1840"/>
                  <a:gd name="T38" fmla="*/ 0 w 1653"/>
                  <a:gd name="T39" fmla="*/ 0 h 1840"/>
                  <a:gd name="T40" fmla="*/ 0 w 1653"/>
                  <a:gd name="T41" fmla="*/ 0 h 1840"/>
                  <a:gd name="T42" fmla="*/ 0 w 1653"/>
                  <a:gd name="T43" fmla="*/ 0 h 1840"/>
                  <a:gd name="T44" fmla="*/ 0 w 1653"/>
                  <a:gd name="T45" fmla="*/ 0 h 1840"/>
                  <a:gd name="T46" fmla="*/ 0 w 1653"/>
                  <a:gd name="T47" fmla="*/ 0 h 1840"/>
                  <a:gd name="T48" fmla="*/ 0 w 1653"/>
                  <a:gd name="T49" fmla="*/ 0 h 1840"/>
                  <a:gd name="T50" fmla="*/ 0 w 1653"/>
                  <a:gd name="T51" fmla="*/ 0 h 1840"/>
                  <a:gd name="T52" fmla="*/ 0 w 1653"/>
                  <a:gd name="T53" fmla="*/ 0 h 1840"/>
                  <a:gd name="T54" fmla="*/ 0 w 1653"/>
                  <a:gd name="T55" fmla="*/ 0 h 1840"/>
                  <a:gd name="T56" fmla="*/ 0 w 1653"/>
                  <a:gd name="T57" fmla="*/ 0 h 1840"/>
                  <a:gd name="T58" fmla="*/ 0 w 1653"/>
                  <a:gd name="T59" fmla="*/ 0 h 1840"/>
                  <a:gd name="T60" fmla="*/ 0 w 1653"/>
                  <a:gd name="T61" fmla="*/ 0 h 1840"/>
                  <a:gd name="T62" fmla="*/ 0 w 1653"/>
                  <a:gd name="T63" fmla="*/ 0 h 1840"/>
                  <a:gd name="T64" fmla="*/ 0 w 1653"/>
                  <a:gd name="T65" fmla="*/ 0 h 1840"/>
                  <a:gd name="T66" fmla="*/ 0 w 1653"/>
                  <a:gd name="T67" fmla="*/ 0 h 18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53"/>
                  <a:gd name="T103" fmla="*/ 0 h 1840"/>
                  <a:gd name="T104" fmla="*/ 1653 w 1653"/>
                  <a:gd name="T105" fmla="*/ 1840 h 18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53" h="1840">
                    <a:moveTo>
                      <a:pt x="7" y="1840"/>
                    </a:moveTo>
                    <a:lnTo>
                      <a:pt x="7" y="1840"/>
                    </a:lnTo>
                    <a:lnTo>
                      <a:pt x="100" y="1829"/>
                    </a:lnTo>
                    <a:lnTo>
                      <a:pt x="191" y="1814"/>
                    </a:lnTo>
                    <a:lnTo>
                      <a:pt x="281" y="1795"/>
                    </a:lnTo>
                    <a:lnTo>
                      <a:pt x="368" y="1773"/>
                    </a:lnTo>
                    <a:lnTo>
                      <a:pt x="454" y="1746"/>
                    </a:lnTo>
                    <a:lnTo>
                      <a:pt x="538" y="1716"/>
                    </a:lnTo>
                    <a:lnTo>
                      <a:pt x="618" y="1681"/>
                    </a:lnTo>
                    <a:lnTo>
                      <a:pt x="697" y="1645"/>
                    </a:lnTo>
                    <a:lnTo>
                      <a:pt x="775" y="1604"/>
                    </a:lnTo>
                    <a:lnTo>
                      <a:pt x="849" y="1559"/>
                    </a:lnTo>
                    <a:lnTo>
                      <a:pt x="921" y="1512"/>
                    </a:lnTo>
                    <a:lnTo>
                      <a:pt x="989" y="1461"/>
                    </a:lnTo>
                    <a:lnTo>
                      <a:pt x="1056" y="1409"/>
                    </a:lnTo>
                    <a:lnTo>
                      <a:pt x="1120" y="1353"/>
                    </a:lnTo>
                    <a:lnTo>
                      <a:pt x="1180" y="1294"/>
                    </a:lnTo>
                    <a:lnTo>
                      <a:pt x="1237" y="1233"/>
                    </a:lnTo>
                    <a:lnTo>
                      <a:pt x="1291" y="1169"/>
                    </a:lnTo>
                    <a:lnTo>
                      <a:pt x="1341" y="1104"/>
                    </a:lnTo>
                    <a:lnTo>
                      <a:pt x="1389" y="1035"/>
                    </a:lnTo>
                    <a:lnTo>
                      <a:pt x="1433" y="965"/>
                    </a:lnTo>
                    <a:lnTo>
                      <a:pt x="1472" y="893"/>
                    </a:lnTo>
                    <a:lnTo>
                      <a:pt x="1509" y="819"/>
                    </a:lnTo>
                    <a:lnTo>
                      <a:pt x="1541" y="742"/>
                    </a:lnTo>
                    <a:lnTo>
                      <a:pt x="1570" y="665"/>
                    </a:lnTo>
                    <a:lnTo>
                      <a:pt x="1594" y="586"/>
                    </a:lnTo>
                    <a:lnTo>
                      <a:pt x="1614" y="506"/>
                    </a:lnTo>
                    <a:lnTo>
                      <a:pt x="1631" y="424"/>
                    </a:lnTo>
                    <a:lnTo>
                      <a:pt x="1643" y="341"/>
                    </a:lnTo>
                    <a:lnTo>
                      <a:pt x="1649" y="258"/>
                    </a:lnTo>
                    <a:lnTo>
                      <a:pt x="1653" y="172"/>
                    </a:lnTo>
                    <a:lnTo>
                      <a:pt x="1650" y="87"/>
                    </a:lnTo>
                    <a:lnTo>
                      <a:pt x="1644" y="0"/>
                    </a:lnTo>
                    <a:lnTo>
                      <a:pt x="1580" y="6"/>
                    </a:lnTo>
                    <a:lnTo>
                      <a:pt x="1587" y="89"/>
                    </a:lnTo>
                    <a:lnTo>
                      <a:pt x="1589" y="172"/>
                    </a:lnTo>
                    <a:lnTo>
                      <a:pt x="1586" y="254"/>
                    </a:lnTo>
                    <a:lnTo>
                      <a:pt x="1579" y="335"/>
                    </a:lnTo>
                    <a:lnTo>
                      <a:pt x="1568" y="416"/>
                    </a:lnTo>
                    <a:lnTo>
                      <a:pt x="1553" y="494"/>
                    </a:lnTo>
                    <a:lnTo>
                      <a:pt x="1533" y="571"/>
                    </a:lnTo>
                    <a:lnTo>
                      <a:pt x="1509" y="648"/>
                    </a:lnTo>
                    <a:lnTo>
                      <a:pt x="1482" y="721"/>
                    </a:lnTo>
                    <a:lnTo>
                      <a:pt x="1450" y="796"/>
                    </a:lnTo>
                    <a:lnTo>
                      <a:pt x="1415" y="868"/>
                    </a:lnTo>
                    <a:lnTo>
                      <a:pt x="1377" y="938"/>
                    </a:lnTo>
                    <a:lnTo>
                      <a:pt x="1335" y="1006"/>
                    </a:lnTo>
                    <a:lnTo>
                      <a:pt x="1289" y="1070"/>
                    </a:lnTo>
                    <a:lnTo>
                      <a:pt x="1241" y="1134"/>
                    </a:lnTo>
                    <a:lnTo>
                      <a:pt x="1188" y="1196"/>
                    </a:lnTo>
                    <a:lnTo>
                      <a:pt x="1132" y="1254"/>
                    </a:lnTo>
                    <a:lnTo>
                      <a:pt x="1074" y="1311"/>
                    </a:lnTo>
                    <a:lnTo>
                      <a:pt x="1013" y="1365"/>
                    </a:lnTo>
                    <a:lnTo>
                      <a:pt x="949" y="1417"/>
                    </a:lnTo>
                    <a:lnTo>
                      <a:pt x="883" y="1466"/>
                    </a:lnTo>
                    <a:lnTo>
                      <a:pt x="813" y="1511"/>
                    </a:lnTo>
                    <a:lnTo>
                      <a:pt x="741" y="1554"/>
                    </a:lnTo>
                    <a:lnTo>
                      <a:pt x="668" y="1592"/>
                    </a:lnTo>
                    <a:lnTo>
                      <a:pt x="591" y="1629"/>
                    </a:lnTo>
                    <a:lnTo>
                      <a:pt x="513" y="1661"/>
                    </a:lnTo>
                    <a:lnTo>
                      <a:pt x="431" y="1692"/>
                    </a:lnTo>
                    <a:lnTo>
                      <a:pt x="350" y="1717"/>
                    </a:lnTo>
                    <a:lnTo>
                      <a:pt x="265" y="1739"/>
                    </a:lnTo>
                    <a:lnTo>
                      <a:pt x="178" y="1757"/>
                    </a:lnTo>
                    <a:lnTo>
                      <a:pt x="91" y="1771"/>
                    </a:lnTo>
                    <a:lnTo>
                      <a:pt x="0" y="1781"/>
                    </a:lnTo>
                    <a:lnTo>
                      <a:pt x="7" y="18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3" name="Freeform 77"/>
              <p:cNvSpPr>
                <a:spLocks noChangeAspect="1"/>
              </p:cNvSpPr>
              <p:nvPr/>
            </p:nvSpPr>
            <p:spPr bwMode="auto">
              <a:xfrm>
                <a:off x="3037" y="2163"/>
                <a:ext cx="201" cy="177"/>
              </a:xfrm>
              <a:custGeom>
                <a:avLst/>
                <a:gdLst>
                  <a:gd name="T0" fmla="*/ 0 w 1993"/>
                  <a:gd name="T1" fmla="*/ 0 h 1523"/>
                  <a:gd name="T2" fmla="*/ 0 w 1993"/>
                  <a:gd name="T3" fmla="*/ 0 h 1523"/>
                  <a:gd name="T4" fmla="*/ 0 w 1993"/>
                  <a:gd name="T5" fmla="*/ 0 h 1523"/>
                  <a:gd name="T6" fmla="*/ 0 w 1993"/>
                  <a:gd name="T7" fmla="*/ 0 h 1523"/>
                  <a:gd name="T8" fmla="*/ 0 w 1993"/>
                  <a:gd name="T9" fmla="*/ 0 h 1523"/>
                  <a:gd name="T10" fmla="*/ 0 w 1993"/>
                  <a:gd name="T11" fmla="*/ 0 h 1523"/>
                  <a:gd name="T12" fmla="*/ 0 w 1993"/>
                  <a:gd name="T13" fmla="*/ 0 h 1523"/>
                  <a:gd name="T14" fmla="*/ 0 w 1993"/>
                  <a:gd name="T15" fmla="*/ 0 h 1523"/>
                  <a:gd name="T16" fmla="*/ 0 w 1993"/>
                  <a:gd name="T17" fmla="*/ 0 h 1523"/>
                  <a:gd name="T18" fmla="*/ 0 w 1993"/>
                  <a:gd name="T19" fmla="*/ 0 h 1523"/>
                  <a:gd name="T20" fmla="*/ 0 w 1993"/>
                  <a:gd name="T21" fmla="*/ 0 h 1523"/>
                  <a:gd name="T22" fmla="*/ 0 w 1993"/>
                  <a:gd name="T23" fmla="*/ 0 h 1523"/>
                  <a:gd name="T24" fmla="*/ 0 w 1993"/>
                  <a:gd name="T25" fmla="*/ 0 h 1523"/>
                  <a:gd name="T26" fmla="*/ 0 w 1993"/>
                  <a:gd name="T27" fmla="*/ 0 h 1523"/>
                  <a:gd name="T28" fmla="*/ 0 w 1993"/>
                  <a:gd name="T29" fmla="*/ 0 h 1523"/>
                  <a:gd name="T30" fmla="*/ 0 w 1993"/>
                  <a:gd name="T31" fmla="*/ 0 h 1523"/>
                  <a:gd name="T32" fmla="*/ 0 w 1993"/>
                  <a:gd name="T33" fmla="*/ 0 h 1523"/>
                  <a:gd name="T34" fmla="*/ 0 w 1993"/>
                  <a:gd name="T35" fmla="*/ 0 h 1523"/>
                  <a:gd name="T36" fmla="*/ 0 w 1993"/>
                  <a:gd name="T37" fmla="*/ 0 h 1523"/>
                  <a:gd name="T38" fmla="*/ 0 w 1993"/>
                  <a:gd name="T39" fmla="*/ 0 h 1523"/>
                  <a:gd name="T40" fmla="*/ 0 w 1993"/>
                  <a:gd name="T41" fmla="*/ 0 h 1523"/>
                  <a:gd name="T42" fmla="*/ 0 w 1993"/>
                  <a:gd name="T43" fmla="*/ 0 h 1523"/>
                  <a:gd name="T44" fmla="*/ 0 w 1993"/>
                  <a:gd name="T45" fmla="*/ 0 h 1523"/>
                  <a:gd name="T46" fmla="*/ 0 w 1993"/>
                  <a:gd name="T47" fmla="*/ 0 h 1523"/>
                  <a:gd name="T48" fmla="*/ 0 w 1993"/>
                  <a:gd name="T49" fmla="*/ 0 h 1523"/>
                  <a:gd name="T50" fmla="*/ 0 w 1993"/>
                  <a:gd name="T51" fmla="*/ 0 h 1523"/>
                  <a:gd name="T52" fmla="*/ 0 w 1993"/>
                  <a:gd name="T53" fmla="*/ 0 h 1523"/>
                  <a:gd name="T54" fmla="*/ 0 w 1993"/>
                  <a:gd name="T55" fmla="*/ 0 h 1523"/>
                  <a:gd name="T56" fmla="*/ 0 w 1993"/>
                  <a:gd name="T57" fmla="*/ 0 h 1523"/>
                  <a:gd name="T58" fmla="*/ 0 w 1993"/>
                  <a:gd name="T59" fmla="*/ 0 h 1523"/>
                  <a:gd name="T60" fmla="*/ 0 w 1993"/>
                  <a:gd name="T61" fmla="*/ 0 h 1523"/>
                  <a:gd name="T62" fmla="*/ 0 w 1993"/>
                  <a:gd name="T63" fmla="*/ 0 h 1523"/>
                  <a:gd name="T64" fmla="*/ 0 w 1993"/>
                  <a:gd name="T65" fmla="*/ 0 h 152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93"/>
                  <a:gd name="T100" fmla="*/ 0 h 1523"/>
                  <a:gd name="T101" fmla="*/ 1993 w 1993"/>
                  <a:gd name="T102" fmla="*/ 1523 h 152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93" h="1523">
                    <a:moveTo>
                      <a:pt x="0" y="6"/>
                    </a:moveTo>
                    <a:lnTo>
                      <a:pt x="12" y="92"/>
                    </a:lnTo>
                    <a:lnTo>
                      <a:pt x="29" y="176"/>
                    </a:lnTo>
                    <a:lnTo>
                      <a:pt x="49" y="259"/>
                    </a:lnTo>
                    <a:lnTo>
                      <a:pt x="73" y="339"/>
                    </a:lnTo>
                    <a:lnTo>
                      <a:pt x="102" y="418"/>
                    </a:lnTo>
                    <a:lnTo>
                      <a:pt x="135" y="496"/>
                    </a:lnTo>
                    <a:lnTo>
                      <a:pt x="173" y="571"/>
                    </a:lnTo>
                    <a:lnTo>
                      <a:pt x="212" y="643"/>
                    </a:lnTo>
                    <a:lnTo>
                      <a:pt x="256" y="714"/>
                    </a:lnTo>
                    <a:lnTo>
                      <a:pt x="305" y="784"/>
                    </a:lnTo>
                    <a:lnTo>
                      <a:pt x="356" y="850"/>
                    </a:lnTo>
                    <a:lnTo>
                      <a:pt x="411" y="913"/>
                    </a:lnTo>
                    <a:lnTo>
                      <a:pt x="468" y="974"/>
                    </a:lnTo>
                    <a:lnTo>
                      <a:pt x="528" y="1032"/>
                    </a:lnTo>
                    <a:lnTo>
                      <a:pt x="591" y="1088"/>
                    </a:lnTo>
                    <a:lnTo>
                      <a:pt x="658" y="1141"/>
                    </a:lnTo>
                    <a:lnTo>
                      <a:pt x="727" y="1190"/>
                    </a:lnTo>
                    <a:lnTo>
                      <a:pt x="799" y="1237"/>
                    </a:lnTo>
                    <a:lnTo>
                      <a:pt x="873" y="1281"/>
                    </a:lnTo>
                    <a:lnTo>
                      <a:pt x="949" y="1321"/>
                    </a:lnTo>
                    <a:lnTo>
                      <a:pt x="1027" y="1357"/>
                    </a:lnTo>
                    <a:lnTo>
                      <a:pt x="1106" y="1392"/>
                    </a:lnTo>
                    <a:lnTo>
                      <a:pt x="1189" y="1421"/>
                    </a:lnTo>
                    <a:lnTo>
                      <a:pt x="1274" y="1448"/>
                    </a:lnTo>
                    <a:lnTo>
                      <a:pt x="1359" y="1470"/>
                    </a:lnTo>
                    <a:lnTo>
                      <a:pt x="1445" y="1489"/>
                    </a:lnTo>
                    <a:lnTo>
                      <a:pt x="1534" y="1503"/>
                    </a:lnTo>
                    <a:lnTo>
                      <a:pt x="1624" y="1515"/>
                    </a:lnTo>
                    <a:lnTo>
                      <a:pt x="1715" y="1521"/>
                    </a:lnTo>
                    <a:lnTo>
                      <a:pt x="1806" y="1523"/>
                    </a:lnTo>
                    <a:lnTo>
                      <a:pt x="1899" y="1522"/>
                    </a:lnTo>
                    <a:lnTo>
                      <a:pt x="1993" y="1516"/>
                    </a:lnTo>
                    <a:lnTo>
                      <a:pt x="1986" y="1457"/>
                    </a:lnTo>
                    <a:lnTo>
                      <a:pt x="1897" y="1464"/>
                    </a:lnTo>
                    <a:lnTo>
                      <a:pt x="1806" y="1465"/>
                    </a:lnTo>
                    <a:lnTo>
                      <a:pt x="1718" y="1463"/>
                    </a:lnTo>
                    <a:lnTo>
                      <a:pt x="1631" y="1456"/>
                    </a:lnTo>
                    <a:lnTo>
                      <a:pt x="1543" y="1445"/>
                    </a:lnTo>
                    <a:lnTo>
                      <a:pt x="1458" y="1432"/>
                    </a:lnTo>
                    <a:lnTo>
                      <a:pt x="1375" y="1414"/>
                    </a:lnTo>
                    <a:lnTo>
                      <a:pt x="1292" y="1392"/>
                    </a:lnTo>
                    <a:lnTo>
                      <a:pt x="1212" y="1367"/>
                    </a:lnTo>
                    <a:lnTo>
                      <a:pt x="1131" y="1337"/>
                    </a:lnTo>
                    <a:lnTo>
                      <a:pt x="1054" y="1305"/>
                    </a:lnTo>
                    <a:lnTo>
                      <a:pt x="979" y="1268"/>
                    </a:lnTo>
                    <a:lnTo>
                      <a:pt x="905" y="1231"/>
                    </a:lnTo>
                    <a:lnTo>
                      <a:pt x="835" y="1189"/>
                    </a:lnTo>
                    <a:lnTo>
                      <a:pt x="766" y="1144"/>
                    </a:lnTo>
                    <a:lnTo>
                      <a:pt x="699" y="1095"/>
                    </a:lnTo>
                    <a:lnTo>
                      <a:pt x="634" y="1044"/>
                    </a:lnTo>
                    <a:lnTo>
                      <a:pt x="573" y="991"/>
                    </a:lnTo>
                    <a:lnTo>
                      <a:pt x="516" y="934"/>
                    </a:lnTo>
                    <a:lnTo>
                      <a:pt x="459" y="876"/>
                    </a:lnTo>
                    <a:lnTo>
                      <a:pt x="406" y="814"/>
                    </a:lnTo>
                    <a:lnTo>
                      <a:pt x="357" y="750"/>
                    </a:lnTo>
                    <a:lnTo>
                      <a:pt x="311" y="685"/>
                    </a:lnTo>
                    <a:lnTo>
                      <a:pt x="269" y="616"/>
                    </a:lnTo>
                    <a:lnTo>
                      <a:pt x="229" y="546"/>
                    </a:lnTo>
                    <a:lnTo>
                      <a:pt x="194" y="473"/>
                    </a:lnTo>
                    <a:lnTo>
                      <a:pt x="161" y="397"/>
                    </a:lnTo>
                    <a:lnTo>
                      <a:pt x="134" y="322"/>
                    </a:lnTo>
                    <a:lnTo>
                      <a:pt x="110" y="244"/>
                    </a:lnTo>
                    <a:lnTo>
                      <a:pt x="90" y="164"/>
                    </a:lnTo>
                    <a:lnTo>
                      <a:pt x="75" y="83"/>
                    </a:lnTo>
                    <a:lnTo>
                      <a:pt x="6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4" name="Freeform 78"/>
              <p:cNvSpPr>
                <a:spLocks noChangeAspect="1"/>
              </p:cNvSpPr>
              <p:nvPr/>
            </p:nvSpPr>
            <p:spPr bwMode="auto">
              <a:xfrm>
                <a:off x="3396" y="1957"/>
                <a:ext cx="21" cy="197"/>
              </a:xfrm>
              <a:custGeom>
                <a:avLst/>
                <a:gdLst>
                  <a:gd name="T0" fmla="*/ 0 w 197"/>
                  <a:gd name="T1" fmla="*/ 0 h 1699"/>
                  <a:gd name="T2" fmla="*/ 0 w 197"/>
                  <a:gd name="T3" fmla="*/ 0 h 1699"/>
                  <a:gd name="T4" fmla="*/ 0 w 197"/>
                  <a:gd name="T5" fmla="*/ 0 h 1699"/>
                  <a:gd name="T6" fmla="*/ 0 w 197"/>
                  <a:gd name="T7" fmla="*/ 0 h 1699"/>
                  <a:gd name="T8" fmla="*/ 0 w 197"/>
                  <a:gd name="T9" fmla="*/ 0 h 1699"/>
                  <a:gd name="T10" fmla="*/ 0 w 197"/>
                  <a:gd name="T11" fmla="*/ 0 h 16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1699"/>
                  <a:gd name="T20" fmla="*/ 197 w 197"/>
                  <a:gd name="T21" fmla="*/ 1699 h 16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1699">
                    <a:moveTo>
                      <a:pt x="165" y="2"/>
                    </a:moveTo>
                    <a:lnTo>
                      <a:pt x="134" y="0"/>
                    </a:lnTo>
                    <a:lnTo>
                      <a:pt x="0" y="1695"/>
                    </a:lnTo>
                    <a:lnTo>
                      <a:pt x="63" y="1699"/>
                    </a:lnTo>
                    <a:lnTo>
                      <a:pt x="197" y="4"/>
                    </a:lnTo>
                    <a:lnTo>
                      <a:pt x="16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151" name="Oval 79"/>
            <p:cNvSpPr>
              <a:spLocks noChangeAspect="1" noChangeArrowheads="1"/>
            </p:cNvSpPr>
            <p:nvPr/>
          </p:nvSpPr>
          <p:spPr bwMode="auto">
            <a:xfrm>
              <a:off x="4107" y="1136"/>
              <a:ext cx="1948" cy="1741"/>
            </a:xfrm>
            <a:prstGeom prst="ellipse">
              <a:avLst/>
            </a:prstGeom>
            <a:noFill/>
            <a:ln w="38100">
              <a:solidFill>
                <a:srgbClr val="3366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52" name="Text Box 80"/>
            <p:cNvSpPr txBox="1">
              <a:spLocks noChangeAspect="1" noChangeArrowheads="1"/>
            </p:cNvSpPr>
            <p:nvPr/>
          </p:nvSpPr>
          <p:spPr bwMode="auto">
            <a:xfrm>
              <a:off x="5746" y="2115"/>
              <a:ext cx="5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Tier2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3" name="AutoShape 81"/>
            <p:cNvSpPr>
              <a:spLocks noChangeAspect="1" noChangeArrowheads="1"/>
            </p:cNvSpPr>
            <p:nvPr/>
          </p:nvSpPr>
          <p:spPr bwMode="auto">
            <a:xfrm>
              <a:off x="4101" y="1565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4" name="AutoShape 82"/>
            <p:cNvSpPr>
              <a:spLocks noChangeAspect="1" noChangeArrowheads="1"/>
            </p:cNvSpPr>
            <p:nvPr/>
          </p:nvSpPr>
          <p:spPr bwMode="auto">
            <a:xfrm>
              <a:off x="5741" y="1420"/>
              <a:ext cx="254" cy="160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5" name="AutoShape 83"/>
            <p:cNvSpPr>
              <a:spLocks noChangeAspect="1" noChangeArrowheads="1"/>
            </p:cNvSpPr>
            <p:nvPr/>
          </p:nvSpPr>
          <p:spPr bwMode="auto">
            <a:xfrm>
              <a:off x="5696" y="24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c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6" name="AutoShape 84"/>
            <p:cNvSpPr>
              <a:spLocks noChangeAspect="1" noChangeArrowheads="1"/>
            </p:cNvSpPr>
            <p:nvPr/>
          </p:nvSpPr>
          <p:spPr bwMode="auto">
            <a:xfrm>
              <a:off x="5867" y="19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n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7" name="AutoShape 85"/>
            <p:cNvSpPr>
              <a:spLocks noChangeAspect="1" noChangeArrowheads="1"/>
            </p:cNvSpPr>
            <p:nvPr/>
          </p:nvSpPr>
          <p:spPr bwMode="auto">
            <a:xfrm>
              <a:off x="5155" y="1162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m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8" name="AutoShape 86"/>
            <p:cNvSpPr>
              <a:spLocks noChangeAspect="1" noChangeArrowheads="1"/>
            </p:cNvSpPr>
            <p:nvPr/>
          </p:nvSpPr>
          <p:spPr bwMode="auto">
            <a:xfrm>
              <a:off x="4139" y="2384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9" name="AutoShape 87"/>
            <p:cNvSpPr>
              <a:spLocks noChangeAspect="1" noChangeArrowheads="1"/>
            </p:cNvSpPr>
            <p:nvPr/>
          </p:nvSpPr>
          <p:spPr bwMode="auto">
            <a:xfrm>
              <a:off x="5231" y="2723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0" name="AutoShape 88"/>
            <p:cNvSpPr>
              <a:spLocks noChangeAspect="1" noChangeArrowheads="1"/>
            </p:cNvSpPr>
            <p:nvPr/>
          </p:nvSpPr>
          <p:spPr bwMode="auto">
            <a:xfrm>
              <a:off x="4538" y="2680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y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1" name="AutoShape 89"/>
            <p:cNvSpPr>
              <a:spLocks noChangeAspect="1" noChangeArrowheads="1"/>
            </p:cNvSpPr>
            <p:nvPr/>
          </p:nvSpPr>
          <p:spPr bwMode="auto">
            <a:xfrm>
              <a:off x="4494" y="1177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x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2" name="Oval 90"/>
            <p:cNvSpPr>
              <a:spLocks noChangeAspect="1" noChangeArrowheads="1"/>
            </p:cNvSpPr>
            <p:nvPr/>
          </p:nvSpPr>
          <p:spPr bwMode="auto">
            <a:xfrm>
              <a:off x="3867" y="981"/>
              <a:ext cx="2523" cy="20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63" name="Text Box 91"/>
            <p:cNvSpPr txBox="1">
              <a:spLocks noChangeAspect="1" noChangeArrowheads="1"/>
            </p:cNvSpPr>
            <p:nvPr/>
          </p:nvSpPr>
          <p:spPr bwMode="auto">
            <a:xfrm>
              <a:off x="3557" y="1888"/>
              <a:ext cx="444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</a:rPr>
                <a:t>Tier3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64" name="Rectangle 92"/>
            <p:cNvSpPr>
              <a:spLocks noChangeAspect="1" noChangeArrowheads="1"/>
            </p:cNvSpPr>
            <p:nvPr/>
          </p:nvSpPr>
          <p:spPr bwMode="auto">
            <a:xfrm>
              <a:off x="4331" y="2754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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5" name="Rectangle 93"/>
            <p:cNvSpPr>
              <a:spLocks noChangeAspect="1" noChangeArrowheads="1"/>
            </p:cNvSpPr>
            <p:nvPr/>
          </p:nvSpPr>
          <p:spPr bwMode="auto">
            <a:xfrm>
              <a:off x="4062" y="2587"/>
              <a:ext cx="123" cy="134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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6" name="Rectangle 94"/>
            <p:cNvSpPr>
              <a:spLocks noChangeAspect="1" noChangeArrowheads="1"/>
            </p:cNvSpPr>
            <p:nvPr/>
          </p:nvSpPr>
          <p:spPr bwMode="auto">
            <a:xfrm>
              <a:off x="3896" y="2305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</a:t>
              </a:r>
              <a:endParaRPr lang="en-GB" sz="1800" b="1">
                <a:latin typeface="Comic Sans MS" charset="0"/>
              </a:endParaRPr>
            </a:p>
          </p:txBody>
        </p:sp>
        <p:graphicFrame>
          <p:nvGraphicFramePr>
            <p:cNvPr id="176167" name="Object 2"/>
            <p:cNvGraphicFramePr>
              <a:graphicFrameLocks noChangeAspect="1"/>
            </p:cNvGraphicFramePr>
            <p:nvPr/>
          </p:nvGraphicFramePr>
          <p:xfrm>
            <a:off x="3542" y="2411"/>
            <a:ext cx="210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56" name="Clip" r:id="rId4" imgW="2286000" imgH="2159000" progId="MS_ClipArt_Gallery.2">
                    <p:embed/>
                  </p:oleObj>
                </mc:Choice>
                <mc:Fallback>
                  <p:oleObj name="Clip" r:id="rId4" imgW="2286000" imgH="2159000" progId="MS_ClipArt_Gallery.2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2" y="2411"/>
                          <a:ext cx="210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68" name="Object 3"/>
            <p:cNvGraphicFramePr>
              <a:graphicFrameLocks noChangeAspect="1"/>
            </p:cNvGraphicFramePr>
            <p:nvPr/>
          </p:nvGraphicFramePr>
          <p:xfrm>
            <a:off x="3804" y="2864"/>
            <a:ext cx="209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57" name="Clip" r:id="rId6" imgW="2286000" imgH="2159000" progId="MS_ClipArt_Gallery.2">
                    <p:embed/>
                  </p:oleObj>
                </mc:Choice>
                <mc:Fallback>
                  <p:oleObj name="Clip" r:id="rId6" imgW="2286000" imgH="2159000" progId="MS_ClipArt_Gallery.2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4" y="2864"/>
                          <a:ext cx="209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69" name="Text Box 97"/>
            <p:cNvSpPr txBox="1">
              <a:spLocks noChangeAspect="1" noChangeArrowheads="1"/>
            </p:cNvSpPr>
            <p:nvPr/>
          </p:nvSpPr>
          <p:spPr bwMode="auto">
            <a:xfrm>
              <a:off x="3212" y="2207"/>
              <a:ext cx="591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latin typeface="Comic Sans MS" charset="0"/>
                </a:rPr>
                <a:t>Desktop</a:t>
              </a:r>
              <a:endParaRPr lang="en-GB" sz="1400" b="1">
                <a:latin typeface="Comic Sans MS" charset="0"/>
              </a:endParaRPr>
            </a:p>
          </p:txBody>
        </p:sp>
        <p:graphicFrame>
          <p:nvGraphicFramePr>
            <p:cNvPr id="176170" name="Object 4"/>
            <p:cNvGraphicFramePr>
              <a:graphicFrameLocks noChangeAspect="1"/>
            </p:cNvGraphicFramePr>
            <p:nvPr/>
          </p:nvGraphicFramePr>
          <p:xfrm flipV="1">
            <a:off x="4127" y="2872"/>
            <a:ext cx="32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58" name="Clip" r:id="rId7" imgW="4013200" imgH="3162300" progId="MS_ClipArt_Gallery.2">
                    <p:embed/>
                  </p:oleObj>
                </mc:Choice>
                <mc:Fallback>
                  <p:oleObj name="Clip" r:id="rId7" imgW="4013200" imgH="316230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V="1">
                          <a:off x="4127" y="2872"/>
                          <a:ext cx="32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71" name="Object 5"/>
            <p:cNvGraphicFramePr>
              <a:graphicFrameLocks noChangeAspect="1"/>
            </p:cNvGraphicFramePr>
            <p:nvPr/>
          </p:nvGraphicFramePr>
          <p:xfrm>
            <a:off x="3754" y="2503"/>
            <a:ext cx="152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59" name="Clip" r:id="rId9" imgW="1308100" imgH="3949700" progId="MS_ClipArt_Gallery.2">
                    <p:embed/>
                  </p:oleObj>
                </mc:Choice>
                <mc:Fallback>
                  <p:oleObj name="Clip" r:id="rId9" imgW="1308100" imgH="3949700" progId="MS_ClipArt_Gallery.2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" y="2503"/>
                          <a:ext cx="152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72" name="Oval 100"/>
            <p:cNvSpPr>
              <a:spLocks noChangeAspect="1" noChangeArrowheads="1"/>
            </p:cNvSpPr>
            <p:nvPr/>
          </p:nvSpPr>
          <p:spPr bwMode="auto">
            <a:xfrm>
              <a:off x="4601" y="1536"/>
              <a:ext cx="1017" cy="906"/>
            </a:xfrm>
            <a:prstGeom prst="ellips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73" name="Oval 101"/>
            <p:cNvSpPr>
              <a:spLocks noChangeAspect="1" noChangeArrowheads="1"/>
            </p:cNvSpPr>
            <p:nvPr/>
          </p:nvSpPr>
          <p:spPr bwMode="auto">
            <a:xfrm>
              <a:off x="5221" y="2252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Germany</a:t>
              </a:r>
            </a:p>
          </p:txBody>
        </p:sp>
        <p:sp>
          <p:nvSpPr>
            <p:cNvPr id="176174" name="Text Box 102"/>
            <p:cNvSpPr txBox="1">
              <a:spLocks noChangeAspect="1" noChangeArrowheads="1"/>
            </p:cNvSpPr>
            <p:nvPr/>
          </p:nvSpPr>
          <p:spPr bwMode="auto">
            <a:xfrm>
              <a:off x="4208" y="1843"/>
              <a:ext cx="60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 1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75" name="Oval 103"/>
            <p:cNvSpPr>
              <a:spLocks noChangeAspect="1" noChangeArrowheads="1"/>
            </p:cNvSpPr>
            <p:nvPr/>
          </p:nvSpPr>
          <p:spPr bwMode="auto">
            <a:xfrm>
              <a:off x="4573" y="1619"/>
              <a:ext cx="408" cy="21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USA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6" name="Oval 104"/>
            <p:cNvSpPr>
              <a:spLocks noChangeAspect="1" noChangeArrowheads="1"/>
            </p:cNvSpPr>
            <p:nvPr/>
          </p:nvSpPr>
          <p:spPr bwMode="auto">
            <a:xfrm>
              <a:off x="5276" y="1528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UK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7" name="Oval 105"/>
            <p:cNvSpPr>
              <a:spLocks noChangeAspect="1" noChangeArrowheads="1"/>
            </p:cNvSpPr>
            <p:nvPr/>
          </p:nvSpPr>
          <p:spPr bwMode="auto">
            <a:xfrm>
              <a:off x="5396" y="1766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France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8" name="Oval 106"/>
            <p:cNvSpPr>
              <a:spLocks noChangeAspect="1" noChangeArrowheads="1"/>
            </p:cNvSpPr>
            <p:nvPr/>
          </p:nvSpPr>
          <p:spPr bwMode="auto">
            <a:xfrm>
              <a:off x="4521" y="2040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Italy</a:t>
              </a:r>
              <a:endParaRPr lang="en-GB" sz="1300" b="1">
                <a:latin typeface="Comic Sans MS" charset="0"/>
              </a:endParaRPr>
            </a:p>
          </p:txBody>
        </p:sp>
        <p:sp>
          <p:nvSpPr>
            <p:cNvPr id="176179" name="Oval 107"/>
            <p:cNvSpPr>
              <a:spLocks noChangeAspect="1" noChangeArrowheads="1"/>
            </p:cNvSpPr>
            <p:nvPr/>
          </p:nvSpPr>
          <p:spPr bwMode="auto">
            <a:xfrm>
              <a:off x="4779" y="2261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……….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0" name="Oval 108"/>
            <p:cNvSpPr>
              <a:spLocks noChangeAspect="1" noChangeArrowheads="1"/>
            </p:cNvSpPr>
            <p:nvPr/>
          </p:nvSpPr>
          <p:spPr bwMode="auto">
            <a:xfrm>
              <a:off x="4860" y="1447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CERN Tier 1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1" name="Oval 109"/>
            <p:cNvSpPr>
              <a:spLocks noChangeAspect="1" noChangeArrowheads="1"/>
            </p:cNvSpPr>
            <p:nvPr/>
          </p:nvSpPr>
          <p:spPr bwMode="auto">
            <a:xfrm>
              <a:off x="5362" y="2024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……….</a:t>
              </a:r>
            </a:p>
          </p:txBody>
        </p:sp>
      </p:grpSp>
      <p:sp>
        <p:nvSpPr>
          <p:cNvPr id="176140" name="Text Box 110"/>
          <p:cNvSpPr txBox="1">
            <a:spLocks noChangeArrowheads="1"/>
          </p:cNvSpPr>
          <p:nvPr/>
        </p:nvSpPr>
        <p:spPr bwMode="auto">
          <a:xfrm>
            <a:off x="1562100" y="5681663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Manager View</a:t>
            </a:r>
            <a:endParaRPr lang="en-GB" sz="1800">
              <a:latin typeface="Arial" charset="0"/>
            </a:endParaRPr>
          </a:p>
        </p:txBody>
      </p:sp>
      <p:sp>
        <p:nvSpPr>
          <p:cNvPr id="176141" name="Text Box 111"/>
          <p:cNvSpPr txBox="1">
            <a:spLocks noChangeArrowheads="1"/>
          </p:cNvSpPr>
          <p:nvPr/>
        </p:nvSpPr>
        <p:spPr bwMode="auto">
          <a:xfrm>
            <a:off x="6699250" y="5661025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User View</a:t>
            </a:r>
            <a:endParaRPr lang="en-GB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Εφαρμογες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775" y="836613"/>
            <a:ext cx="8661400" cy="5688012"/>
          </a:xfrm>
        </p:spPr>
        <p:txBody>
          <a:bodyPr/>
          <a:lstStyle/>
          <a:p>
            <a:pPr eaLnBrk="1" hangingPunct="1">
              <a:spcBef>
                <a:spcPct val="10000"/>
              </a:spcBef>
            </a:pPr>
            <a:r>
              <a:rPr lang="el-GR" sz="2000">
                <a:latin typeface="Arial" charset="0"/>
                <a:ea typeface="ＭＳ Ｐゴシック" charset="0"/>
                <a:cs typeface="ＭＳ Ｐゴシック" charset="0"/>
              </a:rPr>
              <a:t>Δεκαδες εφαρμογες σε διαφορους</a:t>
            </a:r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 τομ</a:t>
            </a:r>
            <a:r>
              <a:rPr lang="el-GR" sz="2000">
                <a:latin typeface="Arial" charset="0"/>
                <a:ea typeface="ＭＳ Ｐゴシック" charset="0"/>
                <a:cs typeface="ＭＳ Ｐゴシック" charset="0"/>
              </a:rPr>
              <a:t>ει</a:t>
            </a:r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ς</a:t>
            </a:r>
          </a:p>
          <a:p>
            <a:pPr lvl="1" eaLnBrk="1" hangingPunct="1">
              <a:spcBef>
                <a:spcPct val="10000"/>
              </a:spcBef>
            </a:pPr>
            <a:r>
              <a:rPr lang="el-GR" sz="1900">
                <a:latin typeface="Arial" charset="0"/>
                <a:ea typeface="ＭＳ Ｐゴシック" charset="0"/>
              </a:rPr>
              <a:t>Φυσικη Υψηλων Ενεργειων </a:t>
            </a:r>
            <a:r>
              <a:rPr lang="en-US" sz="190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</a:p>
          <a:p>
            <a:pPr lvl="2" eaLnBrk="1" hangingPunct="1">
              <a:spcBef>
                <a:spcPct val="10000"/>
              </a:spcBef>
            </a:pPr>
            <a:r>
              <a:rPr lang="en-GB" sz="1700">
                <a:latin typeface="Arial" charset="0"/>
                <a:ea typeface="ＭＳ Ｐゴシック" charset="0"/>
              </a:rPr>
              <a:t>4 </a:t>
            </a:r>
            <a:r>
              <a:rPr lang="el-GR" sz="1700">
                <a:latin typeface="Arial" charset="0"/>
                <a:ea typeface="ＭＳ Ｐゴシック" charset="0"/>
              </a:rPr>
              <a:t>πειραματα </a:t>
            </a:r>
            <a:r>
              <a:rPr lang="en-GB" sz="1700">
                <a:latin typeface="Arial" charset="0"/>
                <a:ea typeface="ＭＳ Ｐゴシック" charset="0"/>
              </a:rPr>
              <a:t>LHC, DESY, Fermilab</a:t>
            </a:r>
            <a:endParaRPr lang="en-US" sz="1700">
              <a:latin typeface="Arial" charset="0"/>
              <a:ea typeface="ＭＳ Ｐゴシック" charset="0"/>
              <a:cs typeface="Arial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>
                <a:latin typeface="Arial" charset="0"/>
                <a:ea typeface="ＭＳ Ｐゴシック" charset="0"/>
              </a:rPr>
              <a:t>Βιοϊατρική</a:t>
            </a:r>
            <a:r>
              <a:rPr lang="el-GR" sz="2000">
                <a:latin typeface="Arial" charset="0"/>
                <a:ea typeface="ＭＳ Ｐゴシック" charset="0"/>
              </a:rPr>
              <a:t> </a:t>
            </a:r>
            <a:r>
              <a:rPr lang="en-US" sz="1900">
                <a:solidFill>
                  <a:schemeClr val="folHlink"/>
                </a:solidFill>
                <a:latin typeface="Arial" charset="0"/>
                <a:ea typeface="ＭＳ Ｐゴシック" charset="0"/>
              </a:rPr>
              <a:t>(Pilot domain)</a:t>
            </a:r>
            <a:endParaRPr lang="en-GB" sz="190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n-US" sz="1800">
                <a:latin typeface="Arial" charset="0"/>
                <a:ea typeface="ＭＳ Ｐゴシック" charset="0"/>
              </a:rPr>
              <a:t>Βιοπληροφορική </a:t>
            </a:r>
            <a:r>
              <a:rPr lang="el-GR" sz="1800">
                <a:latin typeface="Arial" charset="0"/>
                <a:ea typeface="ＭＳ Ｐゴシック" charset="0"/>
              </a:rPr>
              <a:t>(</a:t>
            </a:r>
            <a:r>
              <a:rPr lang="en-GB" sz="1700">
                <a:latin typeface="Arial" charset="0"/>
                <a:ea typeface="ＭＳ Ｐゴシック" charset="0"/>
              </a:rPr>
              <a:t>Bioinformatics</a:t>
            </a:r>
            <a:r>
              <a:rPr lang="el-GR" sz="1700">
                <a:latin typeface="Arial" charset="0"/>
                <a:ea typeface="ＭＳ Ｐゴシック" charset="0"/>
              </a:rPr>
              <a:t>)</a:t>
            </a:r>
            <a:r>
              <a:rPr lang="en-GB" sz="170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600">
                <a:latin typeface="Arial" charset="0"/>
                <a:ea typeface="ＭＳ Ｐゴシック" charset="0"/>
              </a:rPr>
              <a:t>Ιατρική απεικόνιση</a:t>
            </a:r>
            <a:r>
              <a:rPr lang="el-GR" sz="1600">
                <a:latin typeface="Arial" charset="0"/>
                <a:ea typeface="ＭＳ Ｐゴシック" charset="0"/>
              </a:rPr>
              <a:t> (</a:t>
            </a:r>
            <a:r>
              <a:rPr lang="en-GB" sz="1700">
                <a:latin typeface="Arial" charset="0"/>
                <a:ea typeface="ＭＳ Ｐゴシック" charset="0"/>
              </a:rPr>
              <a:t>Medical imaging</a:t>
            </a:r>
            <a:r>
              <a:rPr lang="el-GR" sz="1700">
                <a:latin typeface="Arial" charset="0"/>
                <a:ea typeface="ＭＳ Ｐゴシック" charset="0"/>
              </a:rPr>
              <a:t>)</a:t>
            </a:r>
            <a:endParaRPr lang="en-GB" sz="170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 sz="2000">
                <a:latin typeface="Arial" charset="0"/>
                <a:ea typeface="ＭＳ Ｐゴシック" charset="0"/>
              </a:rPr>
              <a:t>Γεωεπιστημ</a:t>
            </a:r>
            <a:r>
              <a:rPr lang="el-GR" sz="2000">
                <a:latin typeface="Arial" charset="0"/>
                <a:ea typeface="ＭＳ Ｐゴシック" charset="0"/>
              </a:rPr>
              <a:t>ε</a:t>
            </a:r>
            <a:r>
              <a:rPr lang="en-US" sz="2000">
                <a:latin typeface="Arial" charset="0"/>
                <a:ea typeface="ＭＳ Ｐゴシック" charset="0"/>
              </a:rPr>
              <a:t>s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>
                <a:latin typeface="Arial" charset="0"/>
                <a:ea typeface="ＭＳ Ｐゴシック" charset="0"/>
              </a:rPr>
              <a:t>Γεω-επισκόπηση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500">
                <a:latin typeface="Arial" charset="0"/>
                <a:ea typeface="ＭＳ Ｐゴシック" charset="0"/>
              </a:rPr>
              <a:t>Φυσικη Στερεας Γης (</a:t>
            </a:r>
            <a:r>
              <a:rPr lang="en-GB" sz="1500">
                <a:latin typeface="Arial" charset="0"/>
                <a:ea typeface="ＭＳ Ｐゴシック" charset="0"/>
              </a:rPr>
              <a:t>Solid Earth Physics</a:t>
            </a:r>
            <a:r>
              <a:rPr lang="el-GR" sz="1500">
                <a:latin typeface="Arial" charset="0"/>
                <a:ea typeface="ＭＳ Ｐゴシック" charset="0"/>
              </a:rPr>
              <a:t>)</a:t>
            </a:r>
            <a:r>
              <a:rPr lang="en-GB" sz="1500">
                <a:latin typeface="Arial" charset="0"/>
                <a:ea typeface="ＭＳ Ｐゴシック" charset="0"/>
              </a:rPr>
              <a:t> </a:t>
            </a:r>
          </a:p>
          <a:p>
            <a:pPr lvl="2" eaLnBrk="1" hangingPunct="1">
              <a:spcBef>
                <a:spcPct val="10000"/>
              </a:spcBef>
            </a:pPr>
            <a:r>
              <a:rPr lang="en-US" sz="1800">
                <a:latin typeface="Arial" charset="0"/>
                <a:ea typeface="ＭＳ Ｐゴシック" charset="0"/>
              </a:rPr>
              <a:t>Υδρολογία, Κλίμα</a:t>
            </a:r>
            <a:endParaRPr lang="el-GR" sz="180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>
                <a:latin typeface="Arial" charset="0"/>
                <a:ea typeface="ＭＳ Ｐゴシック" charset="0"/>
              </a:rPr>
              <a:t>Υπολογιστική Χημεία </a:t>
            </a:r>
          </a:p>
          <a:p>
            <a:pPr lvl="1" eaLnBrk="1" hangingPunct="1">
              <a:spcBef>
                <a:spcPct val="10000"/>
              </a:spcBef>
            </a:pPr>
            <a:r>
              <a:rPr lang="el-GR">
                <a:latin typeface="Arial" charset="0"/>
                <a:ea typeface="ＭＳ Ｐゴシック" charset="0"/>
              </a:rPr>
              <a:t>Τηξη (</a:t>
            </a:r>
            <a:r>
              <a:rPr lang="en-US">
                <a:latin typeface="Arial" charset="0"/>
                <a:ea typeface="ＭＳ Ｐゴシック" charset="0"/>
              </a:rPr>
              <a:t>Fusion</a:t>
            </a:r>
            <a:r>
              <a:rPr lang="el-GR">
                <a:latin typeface="Arial" charset="0"/>
                <a:ea typeface="ＭＳ Ｐゴシック" charset="0"/>
              </a:rPr>
              <a:t>)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n-US">
                <a:latin typeface="Arial" charset="0"/>
                <a:ea typeface="ＭＳ Ｐゴシック" charset="0"/>
              </a:rPr>
              <a:t>Αστρονομία</a:t>
            </a:r>
            <a:endParaRPr lang="en-GB" sz="1900">
              <a:latin typeface="Arial" charset="0"/>
              <a:ea typeface="ＭＳ Ｐゴシック" charset="0"/>
            </a:endParaRPr>
          </a:p>
          <a:p>
            <a:pPr lvl="2" eaLnBrk="1" hangingPunct="1">
              <a:spcBef>
                <a:spcPct val="10000"/>
              </a:spcBef>
            </a:pPr>
            <a:r>
              <a:rPr lang="el-GR" sz="1700">
                <a:latin typeface="Arial" charset="0"/>
                <a:ea typeface="ＭＳ Ｐゴシック" charset="0"/>
              </a:rPr>
              <a:t>Κοσμικό υπόβαθρο μικροκυμάτων</a:t>
            </a:r>
          </a:p>
          <a:p>
            <a:pPr lvl="2" eaLnBrk="1" hangingPunct="1">
              <a:spcBef>
                <a:spcPct val="10000"/>
              </a:spcBef>
            </a:pPr>
            <a:r>
              <a:rPr lang="el-GR" sz="1700">
                <a:latin typeface="Arial" charset="0"/>
                <a:ea typeface="ＭＳ Ｐゴシック" charset="0"/>
              </a:rPr>
              <a:t>ακτίνων-γ </a:t>
            </a:r>
            <a:endParaRPr lang="en-US" sz="170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>
                <a:latin typeface="Arial" charset="0"/>
                <a:ea typeface="ＭＳ Ｐゴシック" charset="0"/>
              </a:rPr>
              <a:t>Γεωφυσικη</a:t>
            </a:r>
            <a:endParaRPr lang="en-GB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ct val="10000"/>
              </a:spcBef>
            </a:pPr>
            <a:r>
              <a:rPr lang="el-GR">
                <a:latin typeface="Arial" charset="0"/>
                <a:ea typeface="ＭＳ Ｐゴシック" charset="0"/>
              </a:rPr>
              <a:t>Βιομηχανικές εφαρμογές</a:t>
            </a:r>
            <a:endParaRPr lang="en-GB">
              <a:latin typeface="Arial" charset="0"/>
              <a:ea typeface="ＭＳ Ｐゴシック" charset="0"/>
            </a:endParaRPr>
          </a:p>
        </p:txBody>
      </p:sp>
      <p:pic>
        <p:nvPicPr>
          <p:cNvPr id="136195" name="Picture 4" descr="petroca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278438"/>
            <a:ext cx="20891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6" name="Picture 5" descr="1c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2935288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981075"/>
            <a:ext cx="1512887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3246438"/>
            <a:ext cx="1303338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963" y="3981450"/>
            <a:ext cx="1535112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5184775"/>
            <a:ext cx="20526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10" descr="magi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79863"/>
            <a:ext cx="2087563" cy="1465262"/>
          </a:xfrm>
          <a:prstGeom prst="rect">
            <a:avLst/>
          </a:prstGeom>
          <a:noFill/>
          <a:ln w="6350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6202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84D4B25-1EFF-5C48-A39A-4C82EA4CC094}" type="slidenum">
              <a:rPr lang="en-GB" sz="1200"/>
              <a:pPr/>
              <a:t>44</a:t>
            </a:fld>
            <a:endParaRPr lang="en-GB" sz="1200"/>
          </a:p>
        </p:txBody>
      </p:sp>
      <p:sp>
        <p:nvSpPr>
          <p:cNvPr id="136203" name="Footer Placeholder 1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/>
              <a:t>Ι. </a:t>
            </a:r>
            <a:r>
              <a:rPr lang="en-US" sz="1200" dirty="0" err="1"/>
              <a:t>Α</a:t>
            </a:r>
            <a:r>
              <a:rPr lang="en-US" sz="1200" dirty="0"/>
              <a:t>π</a:t>
            </a:r>
            <a:r>
              <a:rPr lang="en-US" sz="1200" dirty="0" err="1"/>
              <a:t>οστολ</a:t>
            </a:r>
            <a:r>
              <a:rPr lang="en-US" sz="1200" dirty="0"/>
              <a:t>α</a:t>
            </a:r>
            <a:r>
              <a:rPr lang="en-US" sz="1200" dirty="0" err="1"/>
              <a:t>κης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363538"/>
            <a:ext cx="7710487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  <a:t>LCG </a:t>
            </a:r>
            <a:r>
              <a:rPr lang="en-GB" sz="3600" dirty="0" smtClean="0">
                <a:latin typeface="Comic Sans MS" charset="0"/>
                <a:ea typeface="ＭＳ Ｐゴシック" charset="0"/>
                <a:cs typeface="ＭＳ Ｐゴシック" charset="0"/>
              </a:rPr>
              <a:t>depends on two major </a:t>
            </a:r>
            <a: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  <a:t>science</a:t>
            </a:r>
            <a:b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lang="en-GB" sz="3600" dirty="0">
                <a:latin typeface="Comic Sans MS" charset="0"/>
                <a:ea typeface="ＭＳ Ｐゴシック" charset="0"/>
                <a:cs typeface="ＭＳ Ｐゴシック" charset="0"/>
              </a:rPr>
              <a:t>           grid infrastructures ….</a:t>
            </a:r>
            <a:endParaRPr lang="en-GB" sz="2400" dirty="0">
              <a:solidFill>
                <a:srgbClr val="0066FF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  <a:t>	</a:t>
            </a:r>
            <a:b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  <a:t>EGEE</a:t>
            </a:r>
            <a:r>
              <a:rPr lang="en-GB" sz="2400" dirty="0">
                <a:latin typeface="Comic Sans MS" charset="0"/>
                <a:ea typeface="ＭＳ Ｐゴシック" charset="0"/>
                <a:cs typeface="ＭＳ Ｐゴシック" charset="0"/>
              </a:rPr>
              <a:t> 	- Enabling Grids for E-Science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2400" dirty="0">
                <a:latin typeface="Comic Sans MS" charset="0"/>
                <a:ea typeface="ＭＳ Ｐゴシック" charset="0"/>
                <a:cs typeface="ＭＳ Ｐゴシック" charset="0"/>
              </a:rPr>
              <a:t>	</a:t>
            </a:r>
            <a:r>
              <a:rPr lang="en-GB" sz="2400" b="1" dirty="0">
                <a:latin typeface="Comic Sans MS" charset="0"/>
                <a:ea typeface="ＭＳ Ｐゴシック" charset="0"/>
                <a:cs typeface="ＭＳ Ｐゴシック" charset="0"/>
              </a:rPr>
              <a:t>OSG</a:t>
            </a:r>
            <a:r>
              <a:rPr lang="en-GB" sz="2400" dirty="0">
                <a:latin typeface="Comic Sans MS" charset="0"/>
                <a:ea typeface="ＭＳ Ｐゴシック" charset="0"/>
                <a:cs typeface="ＭＳ Ｐゴシック" charset="0"/>
              </a:rPr>
              <a:t>  	- US Open Science Grid</a:t>
            </a:r>
          </a:p>
        </p:txBody>
      </p:sp>
      <p:pic>
        <p:nvPicPr>
          <p:cNvPr id="134146" name="Picture 3" descr="osg+egee_sites_in L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9525"/>
            <a:ext cx="9144000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Rectangle 4"/>
          <p:cNvSpPr>
            <a:spLocks noChangeArrowheads="1"/>
          </p:cNvSpPr>
          <p:nvPr/>
        </p:nvSpPr>
        <p:spPr bwMode="auto">
          <a:xfrm>
            <a:off x="7593013" y="6396038"/>
            <a:ext cx="1550987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48" name="Rectangle 5"/>
          <p:cNvSpPr>
            <a:spLocks noChangeArrowheads="1"/>
          </p:cNvSpPr>
          <p:nvPr/>
        </p:nvSpPr>
        <p:spPr bwMode="auto">
          <a:xfrm>
            <a:off x="0" y="6396038"/>
            <a:ext cx="1550988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14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C3396A2A-5F19-9644-853D-4B22060AF17E}" type="slidenum">
              <a:rPr lang="en-US" sz="1000"/>
              <a:pPr/>
              <a:t>45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Grp="1" noChangeArrowheads="1"/>
          </p:cNvSpPr>
          <p:nvPr>
            <p:ph type="title"/>
          </p:nvPr>
        </p:nvSpPr>
        <p:spPr>
          <a:xfrm>
            <a:off x="1360488" y="333375"/>
            <a:ext cx="5703887" cy="838200"/>
          </a:xfrm>
        </p:spPr>
        <p:txBody>
          <a:bodyPr/>
          <a:lstStyle/>
          <a:p>
            <a:pPr eaLnBrk="1" hangingPunct="1"/>
            <a:r>
              <a:rPr lang="en-GB" sz="2800">
                <a:latin typeface="Comic Sans MS" charset="0"/>
                <a:ea typeface="ＭＳ Ｐゴシック" charset="0"/>
                <a:cs typeface="ＭＳ Ｐゴシック" charset="0"/>
              </a:rPr>
              <a:t>Grid Activity</a:t>
            </a:r>
            <a:endParaRPr lang="en-US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2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8450" y="1419225"/>
            <a:ext cx="8177213" cy="5110163"/>
          </a:xfrm>
        </p:spPr>
        <p:txBody>
          <a:bodyPr/>
          <a:lstStyle/>
          <a:p>
            <a:pPr eaLnBrk="1" hangingPunct="1"/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Συνεχ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ης</a:t>
            </a: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 αύξηση στη χρήση του EGEE και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OSG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πλεγματων(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grids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lang="en-GB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All sites reporting accounting data (CERN, Tier-1, -2, -3)</a:t>
            </a:r>
          </a:p>
          <a:p>
            <a:pPr eaLnBrk="1" hangingPunct="1"/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Συνεχης αυξηση χρησης π.χ. 18 μηνες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(ως Σεπ 2007)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–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επι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5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ο αριθμος των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jobs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και επι </a:t>
            </a: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3.5 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ο χρονος χρησης</a:t>
            </a:r>
            <a:endParaRPr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65438"/>
            <a:ext cx="7820025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0" t="37695" r="39180" b="29688"/>
          <a:stretch>
            <a:fillRect/>
          </a:stretch>
        </p:blipFill>
        <p:spPr bwMode="auto">
          <a:xfrm>
            <a:off x="8348663" y="2184400"/>
            <a:ext cx="7810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Picture 7" descr="osg_logo_4c_tra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2363"/>
            <a:ext cx="1147763" cy="655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0294" name="Group 9"/>
          <p:cNvGrpSpPr>
            <a:grpSpLocks/>
          </p:cNvGrpSpPr>
          <p:nvPr/>
        </p:nvGrpSpPr>
        <p:grpSpPr bwMode="auto">
          <a:xfrm>
            <a:off x="273050" y="5441950"/>
            <a:ext cx="838200" cy="641350"/>
            <a:chOff x="5116" y="164"/>
            <a:chExt cx="862" cy="590"/>
          </a:xfrm>
        </p:grpSpPr>
        <p:sp>
          <p:nvSpPr>
            <p:cNvPr id="140298" name="Rectangle 10"/>
            <p:cNvSpPr>
              <a:spLocks noChangeArrowheads="1"/>
            </p:cNvSpPr>
            <p:nvPr/>
          </p:nvSpPr>
          <p:spPr bwMode="auto">
            <a:xfrm>
              <a:off x="5116" y="164"/>
              <a:ext cx="862" cy="590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0299" name="Picture 11" descr="new_ege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7" y="231"/>
              <a:ext cx="780" cy="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0295" name="Group 15"/>
          <p:cNvGrpSpPr>
            <a:grpSpLocks/>
          </p:cNvGrpSpPr>
          <p:nvPr/>
        </p:nvGrpSpPr>
        <p:grpSpPr bwMode="auto">
          <a:xfrm>
            <a:off x="1692275" y="3494088"/>
            <a:ext cx="2728913" cy="461962"/>
            <a:chOff x="1692322" y="3493827"/>
            <a:chExt cx="2729553" cy="461665"/>
          </a:xfrm>
        </p:grpSpPr>
        <p:sp>
          <p:nvSpPr>
            <p:cNvPr id="140296" name="TextBox 12"/>
            <p:cNvSpPr txBox="1">
              <a:spLocks noChangeArrowheads="1"/>
            </p:cNvSpPr>
            <p:nvPr/>
          </p:nvSpPr>
          <p:spPr bwMode="auto">
            <a:xfrm>
              <a:off x="1692322" y="3493827"/>
              <a:ext cx="225477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>
                  <a:solidFill>
                    <a:srgbClr val="0235AD"/>
                  </a:solidFill>
                </a:rPr>
                <a:t>100K jobs/day</a:t>
              </a:r>
              <a:endParaRPr lang="en-US">
                <a:solidFill>
                  <a:srgbClr val="0235AD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3931222" y="3725453"/>
              <a:ext cx="490653" cy="158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42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2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2A54EE9-5DF8-4C44-8F92-C75774F4895D}" type="slidenum">
              <a:rPr lang="en-US" sz="1400">
                <a:latin typeface="Arial" charset="0"/>
              </a:rPr>
              <a:pPr/>
              <a:t>47</a:t>
            </a:fld>
            <a:endParaRPr lang="en-US" sz="1400">
              <a:latin typeface="Arial" charset="0"/>
            </a:endParaRPr>
          </a:p>
        </p:txBody>
      </p:sp>
      <p:sp>
        <p:nvSpPr>
          <p:cNvPr id="142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Οι φυσικοι προγραματιζουν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l-GR" sz="3000">
                <a:latin typeface="Lucida Grande" charset="0"/>
                <a:ea typeface="ＭＳ Ｐゴシック" charset="0"/>
                <a:cs typeface="Lucida Grande" charset="0"/>
              </a:rPr>
              <a:t>Ολη η αναλυση μετρησεων γινεται με υπολογιστες</a:t>
            </a:r>
            <a:endParaRPr lang="en-GB" sz="300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3000">
                <a:latin typeface="Lucida Grande" charset="0"/>
                <a:ea typeface="ＭＳ Ｐゴシック" charset="0"/>
                <a:cs typeface="Lucida Grande" charset="0"/>
              </a:rPr>
              <a:t>Οι φυσικοι ΥΕ χρησιμοποιουν ειδικευμενα προγραμματα</a:t>
            </a:r>
            <a:endParaRPr lang="en-GB" sz="300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Μερικοι γραφουν μεγαλες ρουτινες (</a:t>
            </a:r>
            <a:r>
              <a:rPr lang="en-US" sz="2600">
                <a:latin typeface="Lucida Grande" charset="0"/>
                <a:ea typeface="ＭＳ Ｐゴシック" charset="0"/>
                <a:cs typeface="Lucida Grande" charset="0"/>
              </a:rPr>
              <a:t>routines/Fortran, methods/C++</a:t>
            </a: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)</a:t>
            </a:r>
            <a:endParaRPr lang="en-GB" sz="260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Οι πιο πολλοι κανουν μικρες ρουτινες</a:t>
            </a:r>
            <a:r>
              <a:rPr lang="en-US" sz="2600">
                <a:latin typeface="Lucida Grande" charset="0"/>
                <a:ea typeface="ＭＳ Ｐゴシック" charset="0"/>
                <a:cs typeface="Lucida Grande" charset="0"/>
              </a:rPr>
              <a:t>, </a:t>
            </a:r>
            <a:r>
              <a:rPr lang="el-GR" sz="2600">
                <a:latin typeface="Lucida Grande" charset="0"/>
                <a:ea typeface="ＭＳ Ｐゴシック" charset="0"/>
                <a:cs typeface="Lucida Grande" charset="0"/>
              </a:rPr>
              <a:t>για τις δικες τους αναγκες</a:t>
            </a:r>
          </a:p>
          <a:p>
            <a:pPr>
              <a:lnSpc>
                <a:spcPct val="90000"/>
              </a:lnSpc>
            </a:pPr>
            <a:r>
              <a:rPr lang="el-GR" sz="3000">
                <a:latin typeface="Lucida Grande" charset="0"/>
                <a:ea typeface="ＭＳ Ｐゴシック" charset="0"/>
                <a:cs typeface="Lucida Grande" charset="0"/>
              </a:rPr>
              <a:t>Ολοι θα χροισημοποιουω τα ‘εργαλεια’ να δουν τις περιληψεις των μετρησεων</a:t>
            </a:r>
            <a:endParaRPr lang="en-GB" sz="3000">
              <a:latin typeface="Lucida Grande" charset="0"/>
              <a:ea typeface="ＭＳ Ｐゴシック" charset="0"/>
              <a:cs typeface="Lucida Gran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Backup</a:t>
            </a:r>
            <a:r>
              <a:rPr lang="el-GR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September 2007 - CPU Usage</a:t>
            </a:r>
            <a:br>
              <a:rPr lang="en-GB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CERN, Tier-1s, Tier-2s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5410" name="Content Placeholder 2"/>
          <p:cNvSpPr>
            <a:spLocks noGrp="1"/>
          </p:cNvSpPr>
          <p:nvPr>
            <p:ph idx="1"/>
          </p:nvPr>
        </p:nvSpPr>
        <p:spPr>
          <a:xfrm>
            <a:off x="1516063" y="5732463"/>
            <a:ext cx="7305675" cy="690562"/>
          </a:xfrm>
        </p:spPr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&gt; 80% of CPU Usage is external to CERN</a:t>
            </a:r>
          </a:p>
        </p:txBody>
      </p:sp>
      <p:pic>
        <p:nvPicPr>
          <p:cNvPr id="145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5" y="1665288"/>
            <a:ext cx="6411913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B77DD5BB-ACDF-5C47-A594-EEA40CCBE483}" type="slidenum">
              <a:rPr lang="en-US" sz="1000"/>
              <a:pPr/>
              <a:t>49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Ανακατασκευη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Μια γρηγορη εισαγωγη</a:t>
            </a:r>
            <a:endParaRPr lang="en-US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875" y="1284288"/>
            <a:ext cx="9128125" cy="5284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The LHC physics data analysis service distributed across the world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CERN, 11 large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Tier-1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centres,</a:t>
            </a:r>
          </a:p>
          <a:p>
            <a:pPr lvl="1" eaLnBrk="1" hangingPunct="1">
              <a:lnSpc>
                <a:spcPct val="80000"/>
              </a:lnSpc>
              <a:buFont typeface="Wingdings" charset="0"/>
              <a:buNone/>
            </a:pP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	~ 140 active </a:t>
            </a:r>
            <a:r>
              <a:rPr lang="en-GB" sz="1800" i="1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Tier-2</a:t>
            </a:r>
            <a:r>
              <a:rPr lang="en-GB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centres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>
                <a:latin typeface="Comic Sans MS" charset="0"/>
                <a:ea typeface="ＭＳ Ｐゴシック" charset="0"/>
                <a:cs typeface="ＭＳ Ｐゴシック" charset="0"/>
              </a:rPr>
              <a:t>Status in May 2007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Established the 10 Gigabit/sec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optical network that interlinks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CERN and the Tier-1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Demonstrated data distribution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from CERN to the Tier-1 centres </a:t>
            </a:r>
            <a:b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</a:b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 1.3 GByte/sec – the rate that will be needed in 2008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ATLAS and CMS can each transfer 1 PetaByte of data per month between their computing centres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Running ~2 million jobs each month across the grid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The distributed grid operation, set up during 2005, has reached maturity, with responsibility shared across 7 sites in Europe, the US and Asia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End-user analysis tools enabling 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“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real physicists</a:t>
            </a:r>
            <a:r>
              <a:rPr lang="ja-JP" altLang="en-US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”</a:t>
            </a:r>
            <a:r>
              <a:rPr lang="en-US" altLang="ja-JP" sz="1800">
                <a:solidFill>
                  <a:srgbClr val="333399"/>
                </a:solidFill>
                <a:latin typeface="Comic Sans MS" charset="0"/>
                <a:ea typeface="ＭＳ Ｐゴシック" charset="0"/>
              </a:rPr>
              <a:t> to profit from this worldwide data-intensive computing environment</a:t>
            </a:r>
            <a:endParaRPr lang="en-US" sz="1800">
              <a:solidFill>
                <a:srgbClr val="333399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146434" name="Group 3"/>
          <p:cNvGrpSpPr>
            <a:grpSpLocks/>
          </p:cNvGrpSpPr>
          <p:nvPr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146440" name="Picture 4" descr="CLGlogo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41" name="Text Box 5"/>
            <p:cNvSpPr txBox="1">
              <a:spLocks noChangeAspect="1" noChangeArrowheads="1"/>
            </p:cNvSpPr>
            <p:nvPr/>
          </p:nvSpPr>
          <p:spPr bwMode="auto">
            <a:xfrm>
              <a:off x="1471" y="577"/>
              <a:ext cx="34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146435" name="Picture 6" descr="osg+egee_sites_in L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689475" y="1611313"/>
            <a:ext cx="4427538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6" name="Rectangle 7"/>
          <p:cNvSpPr>
            <a:spLocks noGrp="1" noChangeArrowheads="1"/>
          </p:cNvSpPr>
          <p:nvPr>
            <p:ph type="title"/>
          </p:nvPr>
        </p:nvSpPr>
        <p:spPr>
          <a:xfrm>
            <a:off x="1055688" y="290513"/>
            <a:ext cx="7032625" cy="838200"/>
          </a:xfrm>
        </p:spPr>
        <p:txBody>
          <a:bodyPr/>
          <a:lstStyle/>
          <a:p>
            <a:pPr eaLnBrk="1" hangingPunct="1"/>
            <a:r>
              <a:rPr lang="en-GB" sz="2800">
                <a:latin typeface="Comic Sans MS" charset="0"/>
                <a:ea typeface="ＭＳ Ｐゴシック" charset="0"/>
                <a:cs typeface="ＭＳ Ｐゴシック" charset="0"/>
              </a:rPr>
              <a:t>The Worldwide LHC Computing Grid</a:t>
            </a:r>
            <a:endParaRPr lang="en-US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6437" name="Freeform 8"/>
          <p:cNvSpPr>
            <a:spLocks/>
          </p:cNvSpPr>
          <p:nvPr/>
        </p:nvSpPr>
        <p:spPr bwMode="auto">
          <a:xfrm>
            <a:off x="4643438" y="1557338"/>
            <a:ext cx="1223962" cy="1433512"/>
          </a:xfrm>
          <a:custGeom>
            <a:avLst/>
            <a:gdLst>
              <a:gd name="T0" fmla="*/ 0 w 771"/>
              <a:gd name="T1" fmla="*/ 2147483647 h 903"/>
              <a:gd name="T2" fmla="*/ 0 w 771"/>
              <a:gd name="T3" fmla="*/ 0 h 903"/>
              <a:gd name="T4" fmla="*/ 2147483647 w 771"/>
              <a:gd name="T5" fmla="*/ 0 h 903"/>
              <a:gd name="T6" fmla="*/ 2147483647 w 771"/>
              <a:gd name="T7" fmla="*/ 2147483647 h 903"/>
              <a:gd name="T8" fmla="*/ 2147483647 w 771"/>
              <a:gd name="T9" fmla="*/ 2147483647 h 903"/>
              <a:gd name="T10" fmla="*/ 2147483647 w 771"/>
              <a:gd name="T11" fmla="*/ 2147483647 h 903"/>
              <a:gd name="T12" fmla="*/ 2147483647 w 771"/>
              <a:gd name="T13" fmla="*/ 2147483647 h 903"/>
              <a:gd name="T14" fmla="*/ 2147483647 w 771"/>
              <a:gd name="T15" fmla="*/ 2147483647 h 903"/>
              <a:gd name="T16" fmla="*/ 2147483647 w 771"/>
              <a:gd name="T17" fmla="*/ 2147483647 h 903"/>
              <a:gd name="T18" fmla="*/ 2147483647 w 771"/>
              <a:gd name="T19" fmla="*/ 2147483647 h 903"/>
              <a:gd name="T20" fmla="*/ 0 w 771"/>
              <a:gd name="T21" fmla="*/ 2147483647 h 9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71"/>
              <a:gd name="T34" fmla="*/ 0 h 903"/>
              <a:gd name="T35" fmla="*/ 771 w 771"/>
              <a:gd name="T36" fmla="*/ 903 h 90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71" h="903">
                <a:moveTo>
                  <a:pt x="0" y="861"/>
                </a:moveTo>
                <a:lnTo>
                  <a:pt x="0" y="0"/>
                </a:lnTo>
                <a:lnTo>
                  <a:pt x="771" y="0"/>
                </a:lnTo>
                <a:lnTo>
                  <a:pt x="666" y="30"/>
                </a:lnTo>
                <a:lnTo>
                  <a:pt x="495" y="129"/>
                </a:lnTo>
                <a:lnTo>
                  <a:pt x="387" y="207"/>
                </a:lnTo>
                <a:lnTo>
                  <a:pt x="246" y="324"/>
                </a:lnTo>
                <a:lnTo>
                  <a:pt x="108" y="549"/>
                </a:lnTo>
                <a:lnTo>
                  <a:pt x="60" y="771"/>
                </a:lnTo>
                <a:lnTo>
                  <a:pt x="57" y="903"/>
                </a:lnTo>
                <a:lnTo>
                  <a:pt x="0" y="8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8" name="Freeform 9"/>
          <p:cNvSpPr>
            <a:spLocks/>
          </p:cNvSpPr>
          <p:nvPr/>
        </p:nvSpPr>
        <p:spPr bwMode="auto">
          <a:xfrm>
            <a:off x="7904163" y="1557338"/>
            <a:ext cx="1239837" cy="1304925"/>
          </a:xfrm>
          <a:custGeom>
            <a:avLst/>
            <a:gdLst>
              <a:gd name="T0" fmla="*/ 2147483647 w 781"/>
              <a:gd name="T1" fmla="*/ 2147483647 h 822"/>
              <a:gd name="T2" fmla="*/ 2147483647 w 781"/>
              <a:gd name="T3" fmla="*/ 2147483647 h 822"/>
              <a:gd name="T4" fmla="*/ 2147483647 w 781"/>
              <a:gd name="T5" fmla="*/ 2147483647 h 822"/>
              <a:gd name="T6" fmla="*/ 2147483647 w 781"/>
              <a:gd name="T7" fmla="*/ 2147483647 h 822"/>
              <a:gd name="T8" fmla="*/ 2147483647 w 781"/>
              <a:gd name="T9" fmla="*/ 2147483647 h 822"/>
              <a:gd name="T10" fmla="*/ 2147483647 w 781"/>
              <a:gd name="T11" fmla="*/ 2147483647 h 822"/>
              <a:gd name="T12" fmla="*/ 2147483647 w 781"/>
              <a:gd name="T13" fmla="*/ 2147483647 h 822"/>
              <a:gd name="T14" fmla="*/ 2147483647 w 781"/>
              <a:gd name="T15" fmla="*/ 2147483647 h 822"/>
              <a:gd name="T16" fmla="*/ 2147483647 w 781"/>
              <a:gd name="T17" fmla="*/ 2147483647 h 822"/>
              <a:gd name="T18" fmla="*/ 0 w 781"/>
              <a:gd name="T19" fmla="*/ 0 h 822"/>
              <a:gd name="T20" fmla="*/ 2147483647 w 781"/>
              <a:gd name="T21" fmla="*/ 0 h 822"/>
              <a:gd name="T22" fmla="*/ 2147483647 w 781"/>
              <a:gd name="T23" fmla="*/ 2147483647 h 8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81"/>
              <a:gd name="T37" fmla="*/ 0 h 822"/>
              <a:gd name="T38" fmla="*/ 781 w 781"/>
              <a:gd name="T39" fmla="*/ 822 h 8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81" h="822">
                <a:moveTo>
                  <a:pt x="781" y="822"/>
                </a:moveTo>
                <a:lnTo>
                  <a:pt x="742" y="819"/>
                </a:lnTo>
                <a:lnTo>
                  <a:pt x="709" y="588"/>
                </a:lnTo>
                <a:lnTo>
                  <a:pt x="634" y="420"/>
                </a:lnTo>
                <a:lnTo>
                  <a:pt x="544" y="317"/>
                </a:lnTo>
                <a:lnTo>
                  <a:pt x="453" y="226"/>
                </a:lnTo>
                <a:lnTo>
                  <a:pt x="355" y="153"/>
                </a:lnTo>
                <a:lnTo>
                  <a:pt x="217" y="78"/>
                </a:lnTo>
                <a:lnTo>
                  <a:pt x="52" y="33"/>
                </a:lnTo>
                <a:lnTo>
                  <a:pt x="0" y="0"/>
                </a:lnTo>
                <a:lnTo>
                  <a:pt x="771" y="0"/>
                </a:lnTo>
                <a:lnTo>
                  <a:pt x="781" y="8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39" name="Slide Number Placeholder 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50B00DD7-6BCC-F540-9177-30829F48E0DF}" type="slidenum">
              <a:rPr lang="en-US" sz="1000"/>
              <a:pPr/>
              <a:t>50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More on simulation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52</a:t>
            </a:fld>
            <a:endParaRPr lang="en-GB" sz="1200" dirty="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Ιεραρχεια Δεδομενων (</a:t>
            </a:r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kumimoji="1" lang="el-GR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81" name="Oval 3"/>
          <p:cNvSpPr>
            <a:spLocks noChangeArrowheads="1"/>
          </p:cNvSpPr>
          <p:nvPr/>
        </p:nvSpPr>
        <p:spPr bwMode="auto">
          <a:xfrm>
            <a:off x="1754188" y="1481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RAW</a:t>
            </a:r>
          </a:p>
        </p:txBody>
      </p:sp>
      <p:sp>
        <p:nvSpPr>
          <p:cNvPr id="126982" name="Text Box 4"/>
          <p:cNvSpPr txBox="1">
            <a:spLocks noChangeArrowheads="1"/>
          </p:cNvSpPr>
          <p:nvPr/>
        </p:nvSpPr>
        <p:spPr bwMode="auto">
          <a:xfrm>
            <a:off x="6034088" y="1711325"/>
            <a:ext cx="28765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Detector 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digiti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ation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10</a:t>
            </a:r>
            <a:r>
              <a:rPr lang="en-US" altLang="ja-JP" sz="1600" baseline="30000" dirty="0">
                <a:solidFill>
                  <a:srgbClr val="000000"/>
                </a:solidFill>
                <a:latin typeface="Arial" charset="0"/>
              </a:rPr>
              <a:t>9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events/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* 2 MB =2 PB/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1330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~2 MB/event</a:t>
            </a:r>
          </a:p>
        </p:txBody>
      </p:sp>
      <p:sp>
        <p:nvSpPr>
          <p:cNvPr id="126984" name="Oval 6"/>
          <p:cNvSpPr>
            <a:spLocks noChangeArrowheads="1"/>
          </p:cNvSpPr>
          <p:nvPr/>
        </p:nvSpPr>
        <p:spPr bwMode="auto">
          <a:xfrm>
            <a:off x="1754188" y="2776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ESD</a:t>
            </a: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2598738" y="2319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6034088" y="2924175"/>
            <a:ext cx="3008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Pattern recognition information:</a:t>
            </a: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Clusters, track candidates </a:t>
            </a: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288925" y="3009900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~100 kB/event</a:t>
            </a:r>
          </a:p>
        </p:txBody>
      </p:sp>
      <p:sp>
        <p:nvSpPr>
          <p:cNvPr id="126988" name="Oval 10"/>
          <p:cNvSpPr>
            <a:spLocks noChangeArrowheads="1"/>
          </p:cNvSpPr>
          <p:nvPr/>
        </p:nvSpPr>
        <p:spPr bwMode="auto">
          <a:xfrm>
            <a:off x="1754188" y="4148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AOD</a:t>
            </a: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2598738" y="3614738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6034088" y="4005263"/>
            <a:ext cx="280511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Physical information</a:t>
            </a:r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:</a:t>
            </a:r>
            <a:endParaRPr lang="en-US" altLang="ja-JP" sz="160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Transverse momentum,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Association of particles, jets,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(best) id of particles,</a:t>
            </a:r>
          </a:p>
        </p:txBody>
      </p:sp>
      <p:sp>
        <p:nvSpPr>
          <p:cNvPr id="126991" name="Text Box 13"/>
          <p:cNvSpPr txBox="1">
            <a:spLocks noChangeArrowheads="1"/>
          </p:cNvSpPr>
          <p:nvPr/>
        </p:nvSpPr>
        <p:spPr bwMode="auto">
          <a:xfrm>
            <a:off x="354013" y="438150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 kB/event</a:t>
            </a:r>
          </a:p>
        </p:txBody>
      </p:sp>
      <p:sp>
        <p:nvSpPr>
          <p:cNvPr id="126992" name="Oval 14"/>
          <p:cNvSpPr>
            <a:spLocks noChangeArrowheads="1"/>
          </p:cNvSpPr>
          <p:nvPr/>
        </p:nvSpPr>
        <p:spPr bwMode="auto">
          <a:xfrm>
            <a:off x="1754188" y="5443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TAG</a:t>
            </a:r>
          </a:p>
        </p:txBody>
      </p: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2598738" y="4986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4" name="Text Box 16"/>
          <p:cNvSpPr txBox="1">
            <a:spLocks noChangeArrowheads="1"/>
          </p:cNvSpPr>
          <p:nvPr/>
        </p:nvSpPr>
        <p:spPr bwMode="auto">
          <a:xfrm>
            <a:off x="336550" y="5600700"/>
            <a:ext cx="1263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 kB/event</a:t>
            </a:r>
          </a:p>
        </p:txBody>
      </p: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6034088" y="5445125"/>
            <a:ext cx="22177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Relevant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information </a:t>
            </a:r>
          </a:p>
          <a:p>
            <a:pPr algn="l"/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for fast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event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selection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6" name="Rectangle 18"/>
          <p:cNvSpPr>
            <a:spLocks noChangeArrowheads="1"/>
          </p:cNvSpPr>
          <p:nvPr/>
        </p:nvSpPr>
        <p:spPr bwMode="auto">
          <a:xfrm>
            <a:off x="3840163" y="1628775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Οτι κατεγραψαν οι ανιχνευτες (</a:t>
            </a:r>
            <a:r>
              <a:rPr lang="en-US" altLang="ja-JP" sz="1600">
                <a:solidFill>
                  <a:srgbClr val="3333FF"/>
                </a:solidFill>
                <a:latin typeface="Arial" charset="0"/>
              </a:rPr>
              <a:t>DAQ</a:t>
            </a:r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)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7" name="Rectangle 19"/>
          <p:cNvSpPr>
            <a:spLocks noChangeArrowheads="1"/>
          </p:cNvSpPr>
          <p:nvPr/>
        </p:nvSpPr>
        <p:spPr bwMode="auto">
          <a:xfrm>
            <a:off x="3840163" y="2852738"/>
            <a:ext cx="2027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Ανασυγκροτηθησα πληροφορια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  <a:p>
            <a:pPr algn="l" eaLnBrk="1" hangingPunct="1"/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8" name="Rectangle 20"/>
          <p:cNvSpPr>
            <a:spLocks noChangeArrowheads="1"/>
          </p:cNvSpPr>
          <p:nvPr/>
        </p:nvSpPr>
        <p:spPr bwMode="auto">
          <a:xfrm>
            <a:off x="3810000" y="4267200"/>
            <a:ext cx="179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>
                <a:solidFill>
                  <a:srgbClr val="3333FF"/>
                </a:solidFill>
                <a:latin typeface="Arial" charset="0"/>
              </a:rPr>
              <a:t>Συμπερασματα για την αναλυση</a:t>
            </a:r>
            <a:endParaRPr lang="en-US" altLang="ja-JP" sz="160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9" name="Rectangle 21"/>
          <p:cNvSpPr>
            <a:spLocks noChangeArrowheads="1"/>
          </p:cNvSpPr>
          <p:nvPr/>
        </p:nvSpPr>
        <p:spPr bwMode="auto">
          <a:xfrm>
            <a:off x="3840163" y="544512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Πληροφορίες ταξινόμησης</a:t>
            </a:r>
          </a:p>
        </p:txBody>
      </p:sp>
    </p:spTree>
    <p:extLst>
      <p:ext uri="{BB962C8B-B14F-4D97-AF65-F5344CB8AC3E}">
        <p14:creationId xmlns:p14="http://schemas.microsoft.com/office/powerpoint/2010/main" val="202974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51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1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38BBE68-8A7C-C349-A628-72618481AC99}" type="slidenum">
              <a:rPr lang="en-US" sz="1400">
                <a:latin typeface="Arial" charset="0"/>
              </a:rPr>
              <a:pPr/>
              <a:t>53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1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62484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Propagating in a field</a:t>
            </a:r>
          </a:p>
        </p:txBody>
      </p:sp>
      <p:sp>
        <p:nvSpPr>
          <p:cNvPr id="151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6400800" cy="12954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Charged particles follow paths that approximate their curved trajectories in an electromagnetic field.</a:t>
            </a:r>
          </a:p>
        </p:txBody>
      </p:sp>
      <p:pic>
        <p:nvPicPr>
          <p:cNvPr id="1515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6" t="24210" r="7800" b="16850"/>
          <a:stretch>
            <a:fillRect/>
          </a:stretch>
        </p:blipFill>
        <p:spPr bwMode="auto">
          <a:xfrm>
            <a:off x="6369050" y="0"/>
            <a:ext cx="2774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9" name="Rectangle 5"/>
          <p:cNvSpPr>
            <a:spLocks noChangeArrowheads="1"/>
          </p:cNvSpPr>
          <p:nvPr/>
        </p:nvSpPr>
        <p:spPr bwMode="auto">
          <a:xfrm>
            <a:off x="0" y="2971800"/>
            <a:ext cx="817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It is possible to tailor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of the splitting of the curve into linear segments,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y"/>
            </a:pPr>
            <a:r>
              <a:rPr kumimoji="1" lang="en-US" sz="2800">
                <a:latin typeface="Tahoma" charset="0"/>
              </a:rPr>
              <a:t>the accuracy in intersecting each volume boundaries.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Char char="z"/>
            </a:pPr>
            <a:r>
              <a:rPr kumimoji="1" lang="en-US" sz="3200">
                <a:latin typeface="Tahoma" charset="0"/>
              </a:rPr>
              <a:t>These can be set now to different values for a single volume or for a hierarchy.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53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3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0B30926-158C-8842-899E-ACB8BB8CD94F}" type="slidenum">
              <a:rPr lang="en-US" sz="1400">
                <a:latin typeface="Arial" charset="0"/>
              </a:rPr>
              <a:pPr/>
              <a:t>54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36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98463"/>
            <a:ext cx="77724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solidFill>
                  <a:srgbClr val="006699"/>
                </a:solidFill>
                <a:latin typeface="Arial Black" charset="0"/>
                <a:ea typeface="ＭＳ Ｐゴシック" charset="0"/>
                <a:cs typeface="ＭＳ Ｐゴシック" charset="0"/>
              </a:rPr>
              <a:t>Electromagnetic physics</a:t>
            </a:r>
            <a:endParaRPr lang="en-GB">
              <a:solidFill>
                <a:srgbClr val="FFFF00"/>
              </a:solidFill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610600" cy="4648200"/>
          </a:xfrm>
          <a:noFill/>
        </p:spPr>
        <p:txBody>
          <a:bodyPr lIns="92075" tIns="46038" rIns="92075" bIns="46038"/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Gammas: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Gamma-conversion, Compton scattering, Photo-electric effect</a:t>
            </a:r>
            <a:endParaRPr lang="en-GB" sz="2400">
              <a:solidFill>
                <a:srgbClr val="0000FF"/>
              </a:solidFill>
              <a:latin typeface="Tahoma" charset="0"/>
              <a:ea typeface="ＭＳ Ｐゴシック" charset="0"/>
            </a:endParaRP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Leptons(e, </a:t>
            </a:r>
            <a:r>
              <a:rPr lang="en-GB">
                <a:latin typeface="Symbol" charset="0"/>
                <a:ea typeface="ＭＳ Ｐゴシック" charset="0"/>
                <a:cs typeface="ＭＳ Ｐゴシック" charset="0"/>
              </a:rPr>
              <a:t>m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), charged hadrons, ions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Energy loss (Ionisation, Bremstrahlung) or PAI model energy loss, Multiple scattering, Transition radiation, Synchrotron radiation, 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Photons: </a:t>
            </a:r>
          </a:p>
          <a:p>
            <a:pPr lvl="1"/>
            <a:r>
              <a:rPr lang="en-GB" sz="2000">
                <a:solidFill>
                  <a:srgbClr val="0000FF"/>
                </a:solidFill>
                <a:latin typeface="Tahoma" charset="0"/>
                <a:ea typeface="ＭＳ Ｐゴシック" charset="0"/>
              </a:rPr>
              <a:t>Cerenkov, Rayleigh, Reflection, Refraction, Absorption, Scintillation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High energy muons and lepton-hadron interactions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Alternative implementation (“low energy”)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for applications that need to go below 1 KeV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576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7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B9E9308-EAA5-6F4E-8A36-D7DD775F60A3}" type="slidenum">
              <a:rPr lang="en-US" sz="1400">
                <a:latin typeface="Arial" charset="0"/>
              </a:rPr>
              <a:pPr/>
              <a:t>55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7700" name="Rectangle 2"/>
          <p:cNvSpPr>
            <a:spLocks noChangeArrowheads="1"/>
          </p:cNvSpPr>
          <p:nvPr/>
        </p:nvSpPr>
        <p:spPr bwMode="auto">
          <a:xfrm>
            <a:off x="609600" y="0"/>
            <a:ext cx="7772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3200" b="1">
                <a:latin typeface="Arial" charset="0"/>
              </a:rPr>
              <a:t>Antiproton annihilation - CHIPS Model</a:t>
            </a:r>
          </a:p>
        </p:txBody>
      </p:sp>
      <p:pic>
        <p:nvPicPr>
          <p:cNvPr id="1577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66750"/>
            <a:ext cx="811530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2948" name="Text Box 4"/>
          <p:cNvSpPr txBox="1">
            <a:spLocks noChangeArrowheads="1"/>
          </p:cNvSpPr>
          <p:nvPr/>
        </p:nvSpPr>
        <p:spPr bwMode="auto">
          <a:xfrm>
            <a:off x="4191000" y="17526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π</a:t>
            </a:r>
          </a:p>
        </p:txBody>
      </p:sp>
      <p:sp>
        <p:nvSpPr>
          <p:cNvPr id="722949" name="Text Box 5"/>
          <p:cNvSpPr txBox="1">
            <a:spLocks noChangeArrowheads="1"/>
          </p:cNvSpPr>
          <p:nvPr/>
        </p:nvSpPr>
        <p:spPr bwMode="auto">
          <a:xfrm>
            <a:off x="6781800" y="4953000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proton</a:t>
            </a:r>
          </a:p>
        </p:txBody>
      </p:sp>
      <p:sp>
        <p:nvSpPr>
          <p:cNvPr id="722950" name="Text Box 6"/>
          <p:cNvSpPr txBox="1">
            <a:spLocks noChangeArrowheads="1"/>
          </p:cNvSpPr>
          <p:nvPr/>
        </p:nvSpPr>
        <p:spPr bwMode="auto">
          <a:xfrm>
            <a:off x="1600200" y="11430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neutron</a:t>
            </a:r>
          </a:p>
        </p:txBody>
      </p:sp>
      <p:sp>
        <p:nvSpPr>
          <p:cNvPr id="722951" name="Text Box 7"/>
          <p:cNvSpPr txBox="1">
            <a:spLocks noChangeArrowheads="1"/>
          </p:cNvSpPr>
          <p:nvPr/>
        </p:nvSpPr>
        <p:spPr bwMode="auto">
          <a:xfrm>
            <a:off x="4495800" y="4572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deuteron</a:t>
            </a:r>
          </a:p>
        </p:txBody>
      </p:sp>
      <p:sp>
        <p:nvSpPr>
          <p:cNvPr id="722952" name="Text Box 8"/>
          <p:cNvSpPr txBox="1">
            <a:spLocks noChangeArrowheads="1"/>
          </p:cNvSpPr>
          <p:nvPr/>
        </p:nvSpPr>
        <p:spPr bwMode="auto">
          <a:xfrm>
            <a:off x="3124200" y="52578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He-4</a:t>
            </a:r>
          </a:p>
        </p:txBody>
      </p:sp>
      <p:sp>
        <p:nvSpPr>
          <p:cNvPr id="722953" name="Text Box 9"/>
          <p:cNvSpPr txBox="1">
            <a:spLocks noChangeArrowheads="1"/>
          </p:cNvSpPr>
          <p:nvPr/>
        </p:nvSpPr>
        <p:spPr bwMode="auto">
          <a:xfrm>
            <a:off x="4191000" y="5181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He-3</a:t>
            </a:r>
          </a:p>
        </p:txBody>
      </p:sp>
      <p:sp>
        <p:nvSpPr>
          <p:cNvPr id="722954" name="Text Box 10"/>
          <p:cNvSpPr txBox="1">
            <a:spLocks noChangeArrowheads="1"/>
          </p:cNvSpPr>
          <p:nvPr/>
        </p:nvSpPr>
        <p:spPr bwMode="auto">
          <a:xfrm>
            <a:off x="4648200" y="2590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K</a:t>
            </a:r>
          </a:p>
        </p:txBody>
      </p:sp>
      <p:sp>
        <p:nvSpPr>
          <p:cNvPr id="722955" name="Text Box 11"/>
          <p:cNvSpPr txBox="1">
            <a:spLocks noChangeArrowheads="1"/>
          </p:cNvSpPr>
          <p:nvPr/>
        </p:nvSpPr>
        <p:spPr bwMode="auto">
          <a:xfrm>
            <a:off x="1981200" y="3505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kumimoji="1" lang="en-US" altLang="ja-JP" sz="180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triton</a:t>
            </a:r>
          </a:p>
        </p:txBody>
      </p:sp>
      <p:sp>
        <p:nvSpPr>
          <p:cNvPr id="157710" name="Text Box 12"/>
          <p:cNvSpPr txBox="1">
            <a:spLocks noChangeArrowheads="1"/>
          </p:cNvSpPr>
          <p:nvPr/>
        </p:nvSpPr>
        <p:spPr bwMode="auto">
          <a:xfrm>
            <a:off x="7620000" y="63246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b="1">
                <a:latin typeface="Arial" charset="0"/>
              </a:rPr>
              <a:t>M. Kossov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59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9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4278EF3-1174-FE44-A17A-F2E99F962547}" type="slidenum">
              <a:rPr lang="en-US" sz="1400">
                <a:latin typeface="Arial" charset="0"/>
              </a:rPr>
              <a:pPr/>
              <a:t>56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852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Simulation ‘packages’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Provides the means to simulate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physical processes</a:t>
            </a:r>
            <a:r>
              <a:rPr lang="en-GB" sz="2400">
                <a:latin typeface="Tahoma" charset="0"/>
                <a:ea typeface="ＭＳ Ｐゴシック" charset="0"/>
              </a:rPr>
              <a:t> and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detector response</a:t>
            </a:r>
            <a:r>
              <a:rPr lang="en-GB" sz="2400">
                <a:latin typeface="Tahoma" charset="0"/>
                <a:ea typeface="ＭＳ Ｐゴシック" charset="0"/>
              </a:rPr>
              <a:t> of an experiment.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As was realised by many in the past,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most of the parts</a:t>
            </a:r>
            <a:r>
              <a:rPr lang="en-GB" sz="2400">
                <a:latin typeface="Tahoma" charset="0"/>
                <a:ea typeface="ＭＳ Ｐゴシック" charset="0"/>
              </a:rPr>
              <a:t> needed can be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common</a:t>
            </a:r>
            <a:r>
              <a:rPr lang="en-GB" sz="2400">
                <a:latin typeface="Tahoma" charset="0"/>
                <a:ea typeface="ＭＳ Ｐゴシック" charset="0"/>
              </a:rPr>
              <a:t> between experiments (eg physics, geometry blocks) 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 it makes eminent sense to create and use a </a:t>
            </a:r>
            <a:r>
              <a:rPr lang="en-GB" sz="2800">
                <a:solidFill>
                  <a:srgbClr val="00CC99"/>
                </a:solidFill>
                <a:latin typeface="Tahoma" charset="0"/>
                <a:ea typeface="ＭＳ Ｐゴシック" charset="0"/>
                <a:cs typeface="ＭＳ Ｐゴシック" charset="0"/>
              </a:rPr>
              <a:t>general purpose package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That includes the common parts,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And enables an experiment to describe those parts with are specific to it. </a:t>
            </a:r>
          </a:p>
        </p:txBody>
      </p:sp>
      <p:pic>
        <p:nvPicPr>
          <p:cNvPr id="159750" name="Picture 6" descr="BD0731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476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61794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617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CDB8C7B-DFE4-4741-B10C-9D64143BD39D}" type="slidenum">
              <a:rPr lang="en-US" sz="1400">
                <a:latin typeface="Arial" charset="0"/>
              </a:rPr>
              <a:pPr/>
              <a:t>57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aphicFrame>
        <p:nvGraphicFramePr>
          <p:cNvPr id="161796" name="Object 2"/>
          <p:cNvGraphicFramePr>
            <a:graphicFrameLocks/>
          </p:cNvGraphicFramePr>
          <p:nvPr/>
        </p:nvGraphicFramePr>
        <p:xfrm>
          <a:off x="134938" y="5894388"/>
          <a:ext cx="3141662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84" name="Document" r:id="rId4" imgW="5524500" imgH="812800" progId="Word.Document.8">
                  <p:embed/>
                </p:oleObj>
              </mc:Choice>
              <mc:Fallback>
                <p:oleObj name="Document" r:id="rId4" imgW="5524500" imgH="812800" progId="Word.Documen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5894388"/>
                        <a:ext cx="3141662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797" name="Picture 3" descr="g4_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5945188"/>
            <a:ext cx="162401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8" name="Rectangle 4"/>
          <p:cNvSpPr>
            <a:spLocks noChangeArrowheads="1"/>
          </p:cNvSpPr>
          <p:nvPr/>
        </p:nvSpPr>
        <p:spPr bwMode="auto">
          <a:xfrm>
            <a:off x="3667125" y="6003925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ESA Space Environment &amp; </a:t>
            </a:r>
          </a:p>
          <a:p>
            <a:pPr algn="l"/>
            <a:r>
              <a:rPr lang="en-GB" sz="1200" b="1">
                <a:solidFill>
                  <a:srgbClr val="003399"/>
                </a:solidFill>
                <a:latin typeface="Arial" charset="0"/>
              </a:rPr>
              <a:t>Effects Analysis Section</a:t>
            </a:r>
          </a:p>
        </p:txBody>
      </p:sp>
      <p:sp>
        <p:nvSpPr>
          <p:cNvPr id="161799" name="Rectangle 5"/>
          <p:cNvSpPr>
            <a:spLocks noChangeArrowheads="1"/>
          </p:cNvSpPr>
          <p:nvPr/>
        </p:nvSpPr>
        <p:spPr bwMode="auto">
          <a:xfrm>
            <a:off x="3748088" y="219075"/>
            <a:ext cx="5233987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n-GB" sz="3200"/>
              <a:t>X-Ray Surveys of Asteroids and Moons</a:t>
            </a:r>
            <a:endParaRPr lang="en-GB" sz="3600"/>
          </a:p>
        </p:txBody>
      </p:sp>
      <p:pic>
        <p:nvPicPr>
          <p:cNvPr id="161800" name="Picture 6" descr="GaspraHig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15913"/>
            <a:ext cx="3038475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1801" name="Object 3"/>
          <p:cNvGraphicFramePr>
            <a:graphicFrameLocks noChangeAspect="1"/>
          </p:cNvGraphicFramePr>
          <p:nvPr/>
        </p:nvGraphicFramePr>
        <p:xfrm>
          <a:off x="4502150" y="1471613"/>
          <a:ext cx="4432300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85" name="Bitmap Image" r:id="rId8" imgW="8058698" imgH="5696386" progId="Paint.Picture">
                  <p:embed/>
                </p:oleObj>
              </mc:Choice>
              <mc:Fallback>
                <p:oleObj name="Bitmap Image" r:id="rId8" imgW="8058698" imgH="569638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1471613"/>
                        <a:ext cx="4432300" cy="422592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2" name="Line 8"/>
          <p:cNvSpPr>
            <a:spLocks noChangeShapeType="1"/>
          </p:cNvSpPr>
          <p:nvPr/>
        </p:nvSpPr>
        <p:spPr bwMode="auto">
          <a:xfrm flipH="1">
            <a:off x="1447800" y="2462213"/>
            <a:ext cx="247650" cy="1385887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3" name="Line 9"/>
          <p:cNvSpPr>
            <a:spLocks noChangeShapeType="1"/>
          </p:cNvSpPr>
          <p:nvPr/>
        </p:nvSpPr>
        <p:spPr bwMode="auto">
          <a:xfrm flipH="1">
            <a:off x="869950" y="1897063"/>
            <a:ext cx="804863" cy="1546225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4" name="Line 10"/>
          <p:cNvSpPr>
            <a:spLocks noChangeShapeType="1"/>
          </p:cNvSpPr>
          <p:nvPr/>
        </p:nvSpPr>
        <p:spPr bwMode="auto">
          <a:xfrm flipH="1">
            <a:off x="2058988" y="2032000"/>
            <a:ext cx="61912" cy="1905000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5" name="Text Box 11"/>
          <p:cNvSpPr txBox="1">
            <a:spLocks noChangeArrowheads="1"/>
          </p:cNvSpPr>
          <p:nvPr/>
        </p:nvSpPr>
        <p:spPr bwMode="auto">
          <a:xfrm>
            <a:off x="198438" y="4360863"/>
            <a:ext cx="42211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/>
              <a:t>Induced X-ray line emission:</a:t>
            </a:r>
          </a:p>
          <a:p>
            <a:pPr algn="l"/>
            <a:r>
              <a:rPr lang="en-GB"/>
              <a:t>indicator of target composition</a:t>
            </a:r>
          </a:p>
          <a:p>
            <a:pPr algn="l"/>
            <a:r>
              <a:rPr lang="en-GB"/>
              <a:t>(~100 </a:t>
            </a:r>
            <a:r>
              <a:rPr lang="en-GB">
                <a:latin typeface="Symbol" charset="0"/>
              </a:rPr>
              <a:t>m</a:t>
            </a:r>
            <a:r>
              <a:rPr lang="en-GB"/>
              <a:t>m surface layer)</a:t>
            </a:r>
          </a:p>
        </p:txBody>
      </p:sp>
      <p:sp>
        <p:nvSpPr>
          <p:cNvPr id="161806" name="Text Box 12"/>
          <p:cNvSpPr txBox="1">
            <a:spLocks noChangeArrowheads="1"/>
          </p:cNvSpPr>
          <p:nvPr/>
        </p:nvSpPr>
        <p:spPr bwMode="auto">
          <a:xfrm>
            <a:off x="427038" y="390525"/>
            <a:ext cx="1722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Cosmic rays,</a:t>
            </a:r>
          </a:p>
          <a:p>
            <a:pPr algn="l"/>
            <a:r>
              <a:rPr lang="en-GB" sz="1600" b="1">
                <a:solidFill>
                  <a:schemeClr val="accent1"/>
                </a:solidFill>
              </a:rPr>
              <a:t>jovian electrons</a:t>
            </a:r>
            <a:endParaRPr lang="en-GB" sz="1600" b="1"/>
          </a:p>
        </p:txBody>
      </p:sp>
      <p:sp>
        <p:nvSpPr>
          <p:cNvPr id="161807" name="Line 13"/>
          <p:cNvSpPr>
            <a:spLocks noChangeShapeType="1"/>
          </p:cNvSpPr>
          <p:nvPr/>
        </p:nvSpPr>
        <p:spPr bwMode="auto">
          <a:xfrm>
            <a:off x="352425" y="1033463"/>
            <a:ext cx="768350" cy="66675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8" name="Line 14"/>
          <p:cNvSpPr>
            <a:spLocks noChangeShapeType="1"/>
          </p:cNvSpPr>
          <p:nvPr/>
        </p:nvSpPr>
        <p:spPr bwMode="auto">
          <a:xfrm flipH="1">
            <a:off x="523875" y="1736725"/>
            <a:ext cx="593725" cy="420688"/>
          </a:xfrm>
          <a:prstGeom prst="line">
            <a:avLst/>
          </a:prstGeom>
          <a:noFill/>
          <a:ln w="19050" cap="rnd">
            <a:solidFill>
              <a:schemeClr val="accent1"/>
            </a:solidFill>
            <a:prstDash val="sysDot"/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9" name="Line 15"/>
          <p:cNvSpPr>
            <a:spLocks noChangeShapeType="1"/>
          </p:cNvSpPr>
          <p:nvPr/>
        </p:nvSpPr>
        <p:spPr bwMode="auto">
          <a:xfrm>
            <a:off x="6159500" y="3179763"/>
            <a:ext cx="804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0" name="Rectangle 16"/>
          <p:cNvSpPr>
            <a:spLocks noChangeArrowheads="1"/>
          </p:cNvSpPr>
          <p:nvPr/>
        </p:nvSpPr>
        <p:spPr bwMode="auto">
          <a:xfrm>
            <a:off x="7004050" y="29892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Geant3.21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1" name="Line 17"/>
          <p:cNvSpPr>
            <a:spLocks noChangeShapeType="1"/>
          </p:cNvSpPr>
          <p:nvPr/>
        </p:nvSpPr>
        <p:spPr bwMode="auto">
          <a:xfrm>
            <a:off x="5470525" y="3889375"/>
            <a:ext cx="1498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Rectangle 18"/>
          <p:cNvSpPr>
            <a:spLocks noChangeArrowheads="1"/>
          </p:cNvSpPr>
          <p:nvPr/>
        </p:nvSpPr>
        <p:spPr bwMode="auto">
          <a:xfrm>
            <a:off x="7045325" y="3686175"/>
            <a:ext cx="14859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000000"/>
                </a:solidFill>
              </a:rPr>
              <a:t>ITS3.0, EGS4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3" name="Line 19"/>
          <p:cNvSpPr>
            <a:spLocks noChangeShapeType="1"/>
          </p:cNvSpPr>
          <p:nvPr/>
        </p:nvSpPr>
        <p:spPr bwMode="auto">
          <a:xfrm>
            <a:off x="5302250" y="4276725"/>
            <a:ext cx="1646238" cy="0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4" name="Rectangle 20"/>
          <p:cNvSpPr>
            <a:spLocks noChangeArrowheads="1"/>
          </p:cNvSpPr>
          <p:nvPr/>
        </p:nvSpPr>
        <p:spPr bwMode="auto">
          <a:xfrm>
            <a:off x="7007225" y="4081463"/>
            <a:ext cx="13747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 u="sng">
                <a:solidFill>
                  <a:srgbClr val="FF3300"/>
                </a:solidFill>
              </a:rPr>
              <a:t>Geant4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5" name="Rectangle 21"/>
          <p:cNvSpPr>
            <a:spLocks noChangeArrowheads="1"/>
          </p:cNvSpPr>
          <p:nvPr/>
        </p:nvSpPr>
        <p:spPr bwMode="auto">
          <a:xfrm>
            <a:off x="5203825" y="4743450"/>
            <a:ext cx="32924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l"/>
            <a:r>
              <a:rPr lang="en-GB" sz="1800">
                <a:solidFill>
                  <a:srgbClr val="FF3300"/>
                </a:solidFill>
              </a:rPr>
              <a:t>C, N, O line emissions included</a:t>
            </a:r>
            <a:endParaRPr lang="en-GB" sz="2000"/>
          </a:p>
          <a:p>
            <a:pPr algn="l"/>
            <a:endParaRPr lang="en-GB"/>
          </a:p>
        </p:txBody>
      </p:sp>
      <p:sp>
        <p:nvSpPr>
          <p:cNvPr id="161816" name="AutoShape 22"/>
          <p:cNvSpPr>
            <a:spLocks noChangeArrowheads="1"/>
          </p:cNvSpPr>
          <p:nvPr/>
        </p:nvSpPr>
        <p:spPr bwMode="auto">
          <a:xfrm>
            <a:off x="7410450" y="4503738"/>
            <a:ext cx="173038" cy="271462"/>
          </a:xfrm>
          <a:prstGeom prst="downArrow">
            <a:avLst>
              <a:gd name="adj1" fmla="val 50000"/>
              <a:gd name="adj2" fmla="val 39220"/>
            </a:avLst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1817" name="Picture 23" descr="eit008_smal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38" y="2233613"/>
            <a:ext cx="1808162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18" name="Line 24"/>
          <p:cNvSpPr>
            <a:spLocks noChangeShapeType="1"/>
          </p:cNvSpPr>
          <p:nvPr/>
        </p:nvSpPr>
        <p:spPr bwMode="auto">
          <a:xfrm flipH="1" flipV="1">
            <a:off x="1670050" y="1806575"/>
            <a:ext cx="1311275" cy="938213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19" name="Line 25"/>
          <p:cNvSpPr>
            <a:spLocks noChangeShapeType="1"/>
          </p:cNvSpPr>
          <p:nvPr/>
        </p:nvSpPr>
        <p:spPr bwMode="auto">
          <a:xfrm flipH="1" flipV="1">
            <a:off x="2130425" y="1884363"/>
            <a:ext cx="952500" cy="766762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0" name="Line 26"/>
          <p:cNvSpPr>
            <a:spLocks noChangeShapeType="1"/>
          </p:cNvSpPr>
          <p:nvPr/>
        </p:nvSpPr>
        <p:spPr bwMode="auto">
          <a:xfrm flipH="1" flipV="1">
            <a:off x="1673225" y="2303463"/>
            <a:ext cx="1235075" cy="593725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21" name="Rectangle 27"/>
          <p:cNvSpPr>
            <a:spLocks noChangeArrowheads="1"/>
          </p:cNvSpPr>
          <p:nvPr/>
        </p:nvSpPr>
        <p:spPr bwMode="auto">
          <a:xfrm>
            <a:off x="3376613" y="1447800"/>
            <a:ext cx="941387" cy="828675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1822" name="Text Box 28"/>
          <p:cNvSpPr txBox="1">
            <a:spLocks noChangeArrowheads="1"/>
          </p:cNvSpPr>
          <p:nvPr/>
        </p:nvSpPr>
        <p:spPr bwMode="auto">
          <a:xfrm>
            <a:off x="2662238" y="1882775"/>
            <a:ext cx="1722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GB" sz="1600" b="1">
                <a:solidFill>
                  <a:schemeClr val="accent1"/>
                </a:solidFill>
              </a:rPr>
              <a:t>Solar X-rays, e, p</a:t>
            </a:r>
            <a:endParaRPr lang="en-GB" sz="1600" b="1"/>
          </a:p>
        </p:txBody>
      </p:sp>
      <p:sp>
        <p:nvSpPr>
          <p:cNvPr id="161823" name="Text Box 29"/>
          <p:cNvSpPr txBox="1">
            <a:spLocks noChangeArrowheads="1"/>
          </p:cNvSpPr>
          <p:nvPr/>
        </p:nvSpPr>
        <p:spPr bwMode="auto">
          <a:xfrm>
            <a:off x="2832100" y="4014788"/>
            <a:ext cx="1849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000" i="1"/>
              <a:t>Courtesy SOHO EIT 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67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7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D2CFD51-8507-9A44-822A-46DCDB0FCB88}" type="slidenum">
              <a:rPr lang="en-GB" sz="1200">
                <a:latin typeface="Arial" charset="0"/>
              </a:rPr>
              <a:pPr/>
              <a:t>58</a:t>
            </a:fld>
            <a:endParaRPr lang="en-GB" sz="1200">
              <a:latin typeface="Arial" charset="0"/>
            </a:endParaRPr>
          </a:p>
        </p:txBody>
      </p:sp>
      <p:graphicFrame>
        <p:nvGraphicFramePr>
          <p:cNvPr id="16794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49263" y="1631950"/>
          <a:ext cx="8494712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69" name="Worksheet" r:id="rId4" imgW="4267200" imgH="1460500" progId="Excel.Sheet.8">
                  <p:embed/>
                </p:oleObj>
              </mc:Choice>
              <mc:Fallback>
                <p:oleObj name="Worksheet" r:id="rId4" imgW="4267200" imgH="14605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631950"/>
                        <a:ext cx="8494712" cy="33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CERN Centre Capacity Requirements for all expts.</a:t>
            </a:r>
            <a:b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(made July 2003)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68850" y="350838"/>
            <a:ext cx="4162425" cy="3119437"/>
            <a:chOff x="230" y="448"/>
            <a:chExt cx="5717" cy="3388"/>
          </a:xfrm>
        </p:grpSpPr>
        <p:graphicFrame>
          <p:nvGraphicFramePr>
            <p:cNvPr id="167951" name="Object 5"/>
            <p:cNvGraphicFramePr>
              <a:graphicFrameLocks noChangeAspect="1"/>
            </p:cNvGraphicFramePr>
            <p:nvPr/>
          </p:nvGraphicFramePr>
          <p:xfrm>
            <a:off x="230" y="448"/>
            <a:ext cx="5717" cy="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70" name="Chart" r:id="rId6" imgW="4292600" imgH="2552700" progId="Excel.Chart.8">
                    <p:embed/>
                  </p:oleObj>
                </mc:Choice>
                <mc:Fallback>
                  <p:oleObj name="Chart" r:id="rId6" imgW="4292600" imgH="2552700" progId="Excel.Char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" y="448"/>
                          <a:ext cx="5717" cy="3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52" name="Text Box 6"/>
            <p:cNvSpPr txBox="1">
              <a:spLocks noChangeArrowheads="1"/>
            </p:cNvSpPr>
            <p:nvPr/>
          </p:nvSpPr>
          <p:spPr bwMode="auto">
            <a:xfrm>
              <a:off x="4833" y="2446"/>
              <a:ext cx="1068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53" name="Text Box 7"/>
            <p:cNvSpPr txBox="1">
              <a:spLocks noChangeArrowheads="1"/>
            </p:cNvSpPr>
            <p:nvPr/>
          </p:nvSpPr>
          <p:spPr bwMode="auto">
            <a:xfrm>
              <a:off x="3509" y="1651"/>
              <a:ext cx="206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54" name="Line 8"/>
            <p:cNvSpPr>
              <a:spLocks noChangeShapeType="1"/>
            </p:cNvSpPr>
            <p:nvPr/>
          </p:nvSpPr>
          <p:spPr bwMode="auto">
            <a:xfrm>
              <a:off x="4217" y="1820"/>
              <a:ext cx="533" cy="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aphicFrame>
        <p:nvGraphicFramePr>
          <p:cNvPr id="797705" name="Object 3"/>
          <p:cNvGraphicFramePr>
            <a:graphicFrameLocks noChangeAspect="1"/>
          </p:cNvGraphicFramePr>
          <p:nvPr/>
        </p:nvGraphicFramePr>
        <p:xfrm>
          <a:off x="63500" y="333375"/>
          <a:ext cx="490061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71" name="Chart" r:id="rId8" imgW="6108700" imgH="3898900" progId="Excel.Chart.8">
                  <p:embed/>
                </p:oleObj>
              </mc:Choice>
              <mc:Fallback>
                <p:oleObj name="Chart" r:id="rId8" imgW="6108700" imgH="3898900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" y="333375"/>
                        <a:ext cx="490061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46338" y="3502025"/>
            <a:ext cx="4827587" cy="3355975"/>
            <a:chOff x="281" y="427"/>
            <a:chExt cx="6082" cy="3423"/>
          </a:xfrm>
        </p:grpSpPr>
        <p:graphicFrame>
          <p:nvGraphicFramePr>
            <p:cNvPr id="167945" name="Object 4"/>
            <p:cNvGraphicFramePr>
              <a:graphicFrameLocks noChangeAspect="1"/>
            </p:cNvGraphicFramePr>
            <p:nvPr/>
          </p:nvGraphicFramePr>
          <p:xfrm>
            <a:off x="281" y="427"/>
            <a:ext cx="5605" cy="3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072" name="Chart" r:id="rId10" imgW="4165600" imgH="2552700" progId="Excel.Chart.8">
                    <p:embed/>
                  </p:oleObj>
                </mc:Choice>
                <mc:Fallback>
                  <p:oleObj name="Chart" r:id="rId10" imgW="4165600" imgH="2552700" progId="Excel.Chart.8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" y="427"/>
                          <a:ext cx="5605" cy="3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46" name="Text Box 12"/>
            <p:cNvSpPr txBox="1">
              <a:spLocks noChangeArrowheads="1"/>
            </p:cNvSpPr>
            <p:nvPr/>
          </p:nvSpPr>
          <p:spPr bwMode="auto">
            <a:xfrm>
              <a:off x="4673" y="2307"/>
              <a:ext cx="98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47" name="Text Box 13"/>
            <p:cNvSpPr txBox="1">
              <a:spLocks noChangeArrowheads="1"/>
            </p:cNvSpPr>
            <p:nvPr/>
          </p:nvSpPr>
          <p:spPr bwMode="auto">
            <a:xfrm>
              <a:off x="3819" y="1531"/>
              <a:ext cx="189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48" name="Line 14"/>
            <p:cNvSpPr>
              <a:spLocks noChangeShapeType="1"/>
            </p:cNvSpPr>
            <p:nvPr/>
          </p:nvSpPr>
          <p:spPr bwMode="auto">
            <a:xfrm>
              <a:off x="4487" y="1707"/>
              <a:ext cx="405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67949" name="Text Box 15"/>
            <p:cNvSpPr txBox="1">
              <a:spLocks noChangeArrowheads="1"/>
            </p:cNvSpPr>
            <p:nvPr/>
          </p:nvSpPr>
          <p:spPr bwMode="auto">
            <a:xfrm>
              <a:off x="4993" y="3052"/>
              <a:ext cx="13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Moore</a:t>
              </a:r>
              <a:r>
                <a:rPr lang="ja-JP" altLang="en-US" sz="1400" i="1"/>
                <a:t>’</a:t>
              </a:r>
              <a:r>
                <a:rPr lang="en-US" altLang="ja-JP" sz="1400" i="1"/>
                <a:t>s law</a:t>
              </a:r>
              <a:endParaRPr lang="en-US" sz="1400" i="1"/>
            </a:p>
          </p:txBody>
        </p:sp>
        <p:sp>
          <p:nvSpPr>
            <p:cNvPr id="167950" name="Line 16"/>
            <p:cNvSpPr>
              <a:spLocks noChangeShapeType="1"/>
            </p:cNvSpPr>
            <p:nvPr/>
          </p:nvSpPr>
          <p:spPr bwMode="auto">
            <a:xfrm flipH="1" flipV="1">
              <a:off x="4757" y="3065"/>
              <a:ext cx="278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9770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699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9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07E0EFE-E885-5E45-9082-E78F57AC9A86}" type="slidenum">
              <a:rPr lang="en-GB" sz="1200">
                <a:latin typeface="Arial" charset="0"/>
              </a:rPr>
              <a:pPr/>
              <a:t>59</a:t>
            </a:fld>
            <a:endParaRPr lang="en-GB" sz="1200">
              <a:latin typeface="Arial" charset="0"/>
            </a:endParaRPr>
          </a:p>
        </p:txBody>
      </p:sp>
      <p:sp>
        <p:nvSpPr>
          <p:cNvPr id="169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Event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9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86475" y="1052513"/>
            <a:ext cx="30575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Complex data models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~500 structure types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References to describe relationships between event objects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unidirectional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to support transparent navigation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ultimate resolution on selected events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need to run  specialised algorithms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work interactively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Not affordable if uncontrolled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69990" name="Group 4"/>
          <p:cNvGrpSpPr>
            <a:grpSpLocks noChangeAspect="1"/>
          </p:cNvGrpSpPr>
          <p:nvPr/>
        </p:nvGrpSpPr>
        <p:grpSpPr bwMode="auto">
          <a:xfrm>
            <a:off x="0" y="1649413"/>
            <a:ext cx="5969000" cy="3355975"/>
            <a:chOff x="68" y="981"/>
            <a:chExt cx="5601" cy="2906"/>
          </a:xfrm>
        </p:grpSpPr>
        <p:sp>
          <p:nvSpPr>
            <p:cNvPr id="169991" name="AutoShape 5"/>
            <p:cNvSpPr>
              <a:spLocks noChangeAspect="1" noChangeArrowheads="1"/>
            </p:cNvSpPr>
            <p:nvPr/>
          </p:nvSpPr>
          <p:spPr bwMode="auto">
            <a:xfrm>
              <a:off x="4241" y="98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2" name="AutoShape 6"/>
            <p:cNvSpPr>
              <a:spLocks noChangeAspect="1" noChangeArrowheads="1"/>
            </p:cNvSpPr>
            <p:nvPr/>
          </p:nvSpPr>
          <p:spPr bwMode="auto">
            <a:xfrm>
              <a:off x="4150" y="107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3" name="AutoShape 7"/>
            <p:cNvSpPr>
              <a:spLocks noChangeAspect="1" noChangeArrowheads="1"/>
            </p:cNvSpPr>
            <p:nvPr/>
          </p:nvSpPr>
          <p:spPr bwMode="auto">
            <a:xfrm>
              <a:off x="4083" y="1162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4" name="AutoShape 8"/>
            <p:cNvSpPr>
              <a:spLocks noChangeAspect="1" noChangeArrowheads="1"/>
            </p:cNvSpPr>
            <p:nvPr/>
          </p:nvSpPr>
          <p:spPr bwMode="auto">
            <a:xfrm>
              <a:off x="68" y="981"/>
              <a:ext cx="3885" cy="2880"/>
            </a:xfrm>
            <a:prstGeom prst="roundRect">
              <a:avLst>
                <a:gd name="adj" fmla="val 7630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5" name="AutoShape 9"/>
            <p:cNvSpPr>
              <a:spLocks noChangeAspect="1" noChangeArrowheads="1"/>
            </p:cNvSpPr>
            <p:nvPr/>
          </p:nvSpPr>
          <p:spPr bwMode="auto">
            <a:xfrm>
              <a:off x="2931" y="1389"/>
              <a:ext cx="864" cy="1675"/>
            </a:xfrm>
            <a:prstGeom prst="can">
              <a:avLst>
                <a:gd name="adj" fmla="val 1701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6" name="AutoShape 10"/>
            <p:cNvSpPr>
              <a:spLocks noChangeAspect="1" noChangeArrowheads="1"/>
            </p:cNvSpPr>
            <p:nvPr/>
          </p:nvSpPr>
          <p:spPr bwMode="auto">
            <a:xfrm>
              <a:off x="2835" y="1525"/>
              <a:ext cx="864" cy="1731"/>
            </a:xfrm>
            <a:prstGeom prst="can">
              <a:avLst>
                <a:gd name="adj" fmla="val 1782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7" name="AutoShape 11"/>
            <p:cNvSpPr>
              <a:spLocks noChangeAspect="1" noChangeArrowheads="1"/>
            </p:cNvSpPr>
            <p:nvPr/>
          </p:nvSpPr>
          <p:spPr bwMode="auto">
            <a:xfrm>
              <a:off x="1587" y="1389"/>
              <a:ext cx="1200" cy="1867"/>
            </a:xfrm>
            <a:prstGeom prst="can">
              <a:avLst>
                <a:gd name="adj" fmla="val 1616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8" name="AutoShape 12"/>
            <p:cNvSpPr>
              <a:spLocks noChangeAspect="1" noChangeArrowheads="1"/>
            </p:cNvSpPr>
            <p:nvPr/>
          </p:nvSpPr>
          <p:spPr bwMode="auto">
            <a:xfrm>
              <a:off x="2744" y="1661"/>
              <a:ext cx="864" cy="1769"/>
            </a:xfrm>
            <a:prstGeom prst="can">
              <a:avLst>
                <a:gd name="adj" fmla="val 16294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9" name="AutoShape 13"/>
            <p:cNvSpPr>
              <a:spLocks noChangeAspect="1" noChangeArrowheads="1"/>
            </p:cNvSpPr>
            <p:nvPr/>
          </p:nvSpPr>
          <p:spPr bwMode="auto">
            <a:xfrm>
              <a:off x="1383" y="1525"/>
              <a:ext cx="1291" cy="1923"/>
            </a:xfrm>
            <a:prstGeom prst="can">
              <a:avLst>
                <a:gd name="adj" fmla="val 14406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0" name="AutoShape 14"/>
            <p:cNvSpPr>
              <a:spLocks noChangeAspect="1" noChangeArrowheads="1"/>
            </p:cNvSpPr>
            <p:nvPr/>
          </p:nvSpPr>
          <p:spPr bwMode="auto">
            <a:xfrm>
              <a:off x="113" y="1888"/>
              <a:ext cx="1200" cy="1560"/>
            </a:xfrm>
            <a:prstGeom prst="can">
              <a:avLst>
                <a:gd name="adj" fmla="val 1130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1" name="Rectangle 15"/>
            <p:cNvSpPr>
              <a:spLocks noChangeAspect="1" noChangeArrowheads="1"/>
            </p:cNvSpPr>
            <p:nvPr/>
          </p:nvSpPr>
          <p:spPr bwMode="auto">
            <a:xfrm>
              <a:off x="1791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02" name="Rectangle 16"/>
            <p:cNvSpPr>
              <a:spLocks noChangeAspect="1" noChangeArrowheads="1"/>
            </p:cNvSpPr>
            <p:nvPr/>
          </p:nvSpPr>
          <p:spPr bwMode="auto">
            <a:xfrm>
              <a:off x="534" y="2614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03" name="Rectangle 17"/>
            <p:cNvSpPr>
              <a:spLocks noChangeAspect="1" noChangeArrowheads="1"/>
            </p:cNvSpPr>
            <p:nvPr/>
          </p:nvSpPr>
          <p:spPr bwMode="auto">
            <a:xfrm>
              <a:off x="1792" y="2614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Rec</a:t>
              </a:r>
            </a:p>
          </p:txBody>
        </p:sp>
        <p:sp>
          <p:nvSpPr>
            <p:cNvPr id="170004" name="Rectangle 18"/>
            <p:cNvSpPr>
              <a:spLocks noChangeAspect="1" noChangeArrowheads="1"/>
            </p:cNvSpPr>
            <p:nvPr/>
          </p:nvSpPr>
          <p:spPr bwMode="auto">
            <a:xfrm>
              <a:off x="2931" y="253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05" name="Line 19"/>
            <p:cNvSpPr>
              <a:spLocks noChangeAspect="1" noChangeShapeType="1"/>
            </p:cNvSpPr>
            <p:nvPr/>
          </p:nvSpPr>
          <p:spPr bwMode="auto">
            <a:xfrm flipH="1">
              <a:off x="794" y="2070"/>
              <a:ext cx="997" cy="5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6" name="Line 20"/>
            <p:cNvSpPr>
              <a:spLocks noChangeAspect="1" noChangeShapeType="1"/>
            </p:cNvSpPr>
            <p:nvPr/>
          </p:nvSpPr>
          <p:spPr bwMode="auto">
            <a:xfrm flipH="1">
              <a:off x="1927" y="2115"/>
              <a:ext cx="0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7" name="Rectangle 21"/>
            <p:cNvSpPr>
              <a:spLocks noChangeAspect="1" noChangeArrowheads="1"/>
            </p:cNvSpPr>
            <p:nvPr/>
          </p:nvSpPr>
          <p:spPr bwMode="auto">
            <a:xfrm>
              <a:off x="172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Velo</a:t>
              </a:r>
            </a:p>
          </p:txBody>
        </p:sp>
        <p:sp>
          <p:nvSpPr>
            <p:cNvPr id="170008" name="Rectangle 22"/>
            <p:cNvSpPr>
              <a:spLocks noChangeAspect="1" noChangeArrowheads="1"/>
            </p:cNvSpPr>
            <p:nvPr/>
          </p:nvSpPr>
          <p:spPr bwMode="auto">
            <a:xfrm>
              <a:off x="748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Calo</a:t>
              </a:r>
            </a:p>
          </p:txBody>
        </p:sp>
        <p:sp>
          <p:nvSpPr>
            <p:cNvPr id="170009" name="Line 23"/>
            <p:cNvSpPr>
              <a:spLocks noChangeAspect="1" noChangeShapeType="1"/>
            </p:cNvSpPr>
            <p:nvPr/>
          </p:nvSpPr>
          <p:spPr bwMode="auto">
            <a:xfrm flipH="1">
              <a:off x="582" y="287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0" name="Line 24"/>
            <p:cNvSpPr>
              <a:spLocks noChangeAspect="1" noChangeShapeType="1"/>
            </p:cNvSpPr>
            <p:nvPr/>
          </p:nvSpPr>
          <p:spPr bwMode="auto">
            <a:xfrm>
              <a:off x="870" y="2872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1" name="Rectangle 25"/>
            <p:cNvSpPr>
              <a:spLocks noChangeAspect="1" noChangeArrowheads="1"/>
            </p:cNvSpPr>
            <p:nvPr/>
          </p:nvSpPr>
          <p:spPr bwMode="auto">
            <a:xfrm>
              <a:off x="1429" y="3067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Coord</a:t>
              </a:r>
            </a:p>
          </p:txBody>
        </p:sp>
        <p:sp>
          <p:nvSpPr>
            <p:cNvPr id="170012" name="Rectangle 26"/>
            <p:cNvSpPr>
              <a:spLocks noChangeAspect="1" noChangeArrowheads="1"/>
            </p:cNvSpPr>
            <p:nvPr/>
          </p:nvSpPr>
          <p:spPr bwMode="auto">
            <a:xfrm>
              <a:off x="2003" y="3060"/>
              <a:ext cx="64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Tracks</a:t>
              </a:r>
            </a:p>
          </p:txBody>
        </p:sp>
        <p:sp>
          <p:nvSpPr>
            <p:cNvPr id="170013" name="Line 27"/>
            <p:cNvSpPr>
              <a:spLocks noChangeAspect="1" noChangeShapeType="1"/>
            </p:cNvSpPr>
            <p:nvPr/>
          </p:nvSpPr>
          <p:spPr bwMode="auto">
            <a:xfrm flipH="1">
              <a:off x="1746" y="2886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4" name="Line 28"/>
            <p:cNvSpPr>
              <a:spLocks noChangeAspect="1" noChangeShapeType="1"/>
            </p:cNvSpPr>
            <p:nvPr/>
          </p:nvSpPr>
          <p:spPr bwMode="auto">
            <a:xfrm>
              <a:off x="2200" y="2886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5" name="Rectangle 29"/>
            <p:cNvSpPr>
              <a:spLocks noChangeAspect="1" noChangeArrowheads="1"/>
            </p:cNvSpPr>
            <p:nvPr/>
          </p:nvSpPr>
          <p:spPr bwMode="auto">
            <a:xfrm>
              <a:off x="295" y="2115"/>
              <a:ext cx="528" cy="27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16" name="Line 30"/>
            <p:cNvSpPr>
              <a:spLocks noChangeAspect="1" noChangeShapeType="1"/>
            </p:cNvSpPr>
            <p:nvPr/>
          </p:nvSpPr>
          <p:spPr bwMode="auto">
            <a:xfrm>
              <a:off x="567" y="2387"/>
              <a:ext cx="91" cy="2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7" name="Rectangle 31"/>
            <p:cNvSpPr>
              <a:spLocks noChangeAspect="1" noChangeArrowheads="1"/>
            </p:cNvSpPr>
            <p:nvPr/>
          </p:nvSpPr>
          <p:spPr bwMode="auto">
            <a:xfrm>
              <a:off x="2931" y="301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Cand</a:t>
              </a:r>
            </a:p>
          </p:txBody>
        </p:sp>
        <p:sp>
          <p:nvSpPr>
            <p:cNvPr id="170018" name="Line 32"/>
            <p:cNvSpPr>
              <a:spLocks noChangeAspect="1" noChangeShapeType="1"/>
            </p:cNvSpPr>
            <p:nvPr/>
          </p:nvSpPr>
          <p:spPr bwMode="auto">
            <a:xfrm>
              <a:off x="3198" y="284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9" name="Text Box 33"/>
            <p:cNvSpPr txBox="1">
              <a:spLocks noChangeAspect="1" noChangeArrowheads="1"/>
            </p:cNvSpPr>
            <p:nvPr/>
          </p:nvSpPr>
          <p:spPr bwMode="auto">
            <a:xfrm>
              <a:off x="522" y="1101"/>
              <a:ext cx="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20" name="Text Box 34"/>
            <p:cNvSpPr txBox="1">
              <a:spLocks noChangeAspect="1" noChangeArrowheads="1"/>
            </p:cNvSpPr>
            <p:nvPr/>
          </p:nvSpPr>
          <p:spPr bwMode="auto">
            <a:xfrm>
              <a:off x="1879" y="1101"/>
              <a:ext cx="5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ESD</a:t>
              </a:r>
            </a:p>
          </p:txBody>
        </p:sp>
        <p:sp>
          <p:nvSpPr>
            <p:cNvPr id="170021" name="Text Box 35"/>
            <p:cNvSpPr txBox="1">
              <a:spLocks noChangeAspect="1" noChangeArrowheads="1"/>
            </p:cNvSpPr>
            <p:nvPr/>
          </p:nvSpPr>
          <p:spPr bwMode="auto">
            <a:xfrm>
              <a:off x="3017" y="1101"/>
              <a:ext cx="6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22" name="Freeform 36"/>
            <p:cNvSpPr>
              <a:spLocks noChangeAspect="1"/>
            </p:cNvSpPr>
            <p:nvPr/>
          </p:nvSpPr>
          <p:spPr bwMode="auto">
            <a:xfrm>
              <a:off x="2337" y="3304"/>
              <a:ext cx="834" cy="261"/>
            </a:xfrm>
            <a:custGeom>
              <a:avLst/>
              <a:gdLst>
                <a:gd name="T0" fmla="*/ 834 w 834"/>
                <a:gd name="T1" fmla="*/ 0 h 261"/>
                <a:gd name="T2" fmla="*/ 378 w 834"/>
                <a:gd name="T3" fmla="*/ 252 h 261"/>
                <a:gd name="T4" fmla="*/ 0 w 834"/>
                <a:gd name="T5" fmla="*/ 54 h 261"/>
                <a:gd name="T6" fmla="*/ 0 60000 65536"/>
                <a:gd name="T7" fmla="*/ 0 60000 65536"/>
                <a:gd name="T8" fmla="*/ 0 60000 65536"/>
                <a:gd name="T9" fmla="*/ 0 w 834"/>
                <a:gd name="T10" fmla="*/ 0 h 261"/>
                <a:gd name="T11" fmla="*/ 834 w 834"/>
                <a:gd name="T12" fmla="*/ 261 h 2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4" h="261">
                  <a:moveTo>
                    <a:pt x="834" y="0"/>
                  </a:moveTo>
                  <a:cubicBezTo>
                    <a:pt x="758" y="42"/>
                    <a:pt x="517" y="243"/>
                    <a:pt x="378" y="252"/>
                  </a:cubicBezTo>
                  <a:cubicBezTo>
                    <a:pt x="239" y="261"/>
                    <a:pt x="79" y="95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3" name="Freeform 37"/>
            <p:cNvSpPr>
              <a:spLocks noChangeAspect="1"/>
            </p:cNvSpPr>
            <p:nvPr/>
          </p:nvSpPr>
          <p:spPr bwMode="auto">
            <a:xfrm>
              <a:off x="621" y="3352"/>
              <a:ext cx="1171" cy="221"/>
            </a:xfrm>
            <a:custGeom>
              <a:avLst/>
              <a:gdLst>
                <a:gd name="T0" fmla="*/ 1171 w 1171"/>
                <a:gd name="T1" fmla="*/ 33 h 221"/>
                <a:gd name="T2" fmla="*/ 600 w 1171"/>
                <a:gd name="T3" fmla="*/ 216 h 221"/>
                <a:gd name="T4" fmla="*/ 0 w 1171"/>
                <a:gd name="T5" fmla="*/ 0 h 221"/>
                <a:gd name="T6" fmla="*/ 0 60000 65536"/>
                <a:gd name="T7" fmla="*/ 0 60000 65536"/>
                <a:gd name="T8" fmla="*/ 0 60000 65536"/>
                <a:gd name="T9" fmla="*/ 0 w 1171"/>
                <a:gd name="T10" fmla="*/ 0 h 221"/>
                <a:gd name="T11" fmla="*/ 1171 w 1171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1" h="221">
                  <a:moveTo>
                    <a:pt x="1171" y="33"/>
                  </a:moveTo>
                  <a:cubicBezTo>
                    <a:pt x="1076" y="63"/>
                    <a:pt x="795" y="221"/>
                    <a:pt x="600" y="216"/>
                  </a:cubicBezTo>
                  <a:cubicBezTo>
                    <a:pt x="405" y="211"/>
                    <a:pt x="125" y="45"/>
                    <a:pt x="0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4" name="Line 38"/>
            <p:cNvSpPr>
              <a:spLocks noChangeAspect="1" noChangeShapeType="1"/>
            </p:cNvSpPr>
            <p:nvPr/>
          </p:nvSpPr>
          <p:spPr bwMode="auto">
            <a:xfrm flipV="1">
              <a:off x="1338" y="1343"/>
              <a:ext cx="288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5" name="Text Box 39"/>
            <p:cNvSpPr txBox="1">
              <a:spLocks noChangeAspect="1" noChangeArrowheads="1"/>
            </p:cNvSpPr>
            <p:nvPr/>
          </p:nvSpPr>
          <p:spPr bwMode="auto">
            <a:xfrm>
              <a:off x="793" y="1373"/>
              <a:ext cx="720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>
                  <a:latin typeface="Comic Sans MS" charset="0"/>
                </a:rPr>
                <a:t>versions</a:t>
              </a:r>
            </a:p>
          </p:txBody>
        </p:sp>
        <p:sp>
          <p:nvSpPr>
            <p:cNvPr id="170026" name="AutoShape 40"/>
            <p:cNvSpPr>
              <a:spLocks noChangeAspect="1" noChangeArrowheads="1"/>
            </p:cNvSpPr>
            <p:nvPr/>
          </p:nvSpPr>
          <p:spPr bwMode="auto">
            <a:xfrm>
              <a:off x="4419" y="1432"/>
              <a:ext cx="864" cy="2016"/>
            </a:xfrm>
            <a:prstGeom prst="can">
              <a:avLst>
                <a:gd name="adj" fmla="val 16841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27" name="Rectangle 41"/>
            <p:cNvSpPr>
              <a:spLocks noChangeAspect="1" noChangeArrowheads="1"/>
            </p:cNvSpPr>
            <p:nvPr/>
          </p:nvSpPr>
          <p:spPr bwMode="auto">
            <a:xfrm>
              <a:off x="4611" y="1720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28" name="Rectangle 42"/>
            <p:cNvSpPr>
              <a:spLocks noChangeAspect="1" noChangeArrowheads="1"/>
            </p:cNvSpPr>
            <p:nvPr/>
          </p:nvSpPr>
          <p:spPr bwMode="auto">
            <a:xfrm>
              <a:off x="4513" y="2968"/>
              <a:ext cx="626" cy="281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MyTrk</a:t>
              </a:r>
            </a:p>
          </p:txBody>
        </p:sp>
        <p:sp>
          <p:nvSpPr>
            <p:cNvPr id="170029" name="Rectangle 43"/>
            <p:cNvSpPr>
              <a:spLocks noChangeAspect="1" noChangeArrowheads="1"/>
            </p:cNvSpPr>
            <p:nvPr/>
          </p:nvSpPr>
          <p:spPr bwMode="auto">
            <a:xfrm>
              <a:off x="4611" y="2344"/>
              <a:ext cx="528" cy="2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30" name="Line 44"/>
            <p:cNvSpPr>
              <a:spLocks noChangeAspect="1" noChangeShapeType="1"/>
            </p:cNvSpPr>
            <p:nvPr/>
          </p:nvSpPr>
          <p:spPr bwMode="auto">
            <a:xfrm>
              <a:off x="4876" y="2614"/>
              <a:ext cx="0" cy="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1" name="Line 45"/>
            <p:cNvSpPr>
              <a:spLocks noChangeAspect="1" noChangeShapeType="1"/>
            </p:cNvSpPr>
            <p:nvPr/>
          </p:nvSpPr>
          <p:spPr bwMode="auto">
            <a:xfrm flipH="1">
              <a:off x="4876" y="1978"/>
              <a:ext cx="0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2" name="Line 46"/>
            <p:cNvSpPr>
              <a:spLocks noChangeAspect="1" noChangeShapeType="1"/>
            </p:cNvSpPr>
            <p:nvPr/>
          </p:nvSpPr>
          <p:spPr bwMode="auto">
            <a:xfrm flipH="1">
              <a:off x="1066" y="1978"/>
              <a:ext cx="3629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3" name="Line 47"/>
            <p:cNvSpPr>
              <a:spLocks noChangeAspect="1" noChangeShapeType="1"/>
            </p:cNvSpPr>
            <p:nvPr/>
          </p:nvSpPr>
          <p:spPr bwMode="auto">
            <a:xfrm flipH="1">
              <a:off x="2200" y="1978"/>
              <a:ext cx="2631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4" name="Line 48"/>
            <p:cNvSpPr>
              <a:spLocks noChangeAspect="1" noChangeShapeType="1"/>
            </p:cNvSpPr>
            <p:nvPr/>
          </p:nvSpPr>
          <p:spPr bwMode="auto">
            <a:xfrm flipH="1">
              <a:off x="3267" y="2614"/>
              <a:ext cx="1518" cy="4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5" name="Text Box 49"/>
            <p:cNvSpPr txBox="1">
              <a:spLocks noChangeAspect="1" noChangeArrowheads="1"/>
            </p:cNvSpPr>
            <p:nvPr/>
          </p:nvSpPr>
          <p:spPr bwMode="auto">
            <a:xfrm>
              <a:off x="4515" y="3574"/>
              <a:ext cx="80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Private</a:t>
              </a:r>
            </a:p>
          </p:txBody>
        </p:sp>
        <p:sp>
          <p:nvSpPr>
            <p:cNvPr id="170036" name="Freeform 50"/>
            <p:cNvSpPr>
              <a:spLocks noChangeAspect="1"/>
            </p:cNvSpPr>
            <p:nvPr/>
          </p:nvSpPr>
          <p:spPr bwMode="auto">
            <a:xfrm>
              <a:off x="3321" y="3256"/>
              <a:ext cx="1482" cy="255"/>
            </a:xfrm>
            <a:custGeom>
              <a:avLst/>
              <a:gdLst>
                <a:gd name="T0" fmla="*/ 1482 w 1482"/>
                <a:gd name="T1" fmla="*/ 0 h 255"/>
                <a:gd name="T2" fmla="*/ 798 w 1482"/>
                <a:gd name="T3" fmla="*/ 246 h 255"/>
                <a:gd name="T4" fmla="*/ 0 w 1482"/>
                <a:gd name="T5" fmla="*/ 54 h 255"/>
                <a:gd name="T6" fmla="*/ 0 60000 65536"/>
                <a:gd name="T7" fmla="*/ 0 60000 65536"/>
                <a:gd name="T8" fmla="*/ 0 60000 65536"/>
                <a:gd name="T9" fmla="*/ 0 w 1482"/>
                <a:gd name="T10" fmla="*/ 0 h 255"/>
                <a:gd name="T11" fmla="*/ 1482 w 1482"/>
                <a:gd name="T12" fmla="*/ 255 h 2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2" h="255">
                  <a:moveTo>
                    <a:pt x="1482" y="0"/>
                  </a:moveTo>
                  <a:cubicBezTo>
                    <a:pt x="1368" y="41"/>
                    <a:pt x="1045" y="237"/>
                    <a:pt x="798" y="246"/>
                  </a:cubicBezTo>
                  <a:cubicBezTo>
                    <a:pt x="551" y="255"/>
                    <a:pt x="166" y="94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7" name="Rectangle 51"/>
            <p:cNvSpPr>
              <a:spLocks noChangeAspect="1" noChangeArrowheads="1"/>
            </p:cNvSpPr>
            <p:nvPr/>
          </p:nvSpPr>
          <p:spPr bwMode="auto">
            <a:xfrm>
              <a:off x="2926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38" name="Line 52"/>
            <p:cNvSpPr>
              <a:spLocks noChangeAspect="1" noChangeShapeType="1"/>
            </p:cNvSpPr>
            <p:nvPr/>
          </p:nvSpPr>
          <p:spPr bwMode="auto">
            <a:xfrm flipH="1">
              <a:off x="3198" y="2115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9" name="Line 53"/>
            <p:cNvSpPr>
              <a:spLocks noChangeAspect="1" noChangeShapeType="1"/>
            </p:cNvSpPr>
            <p:nvPr/>
          </p:nvSpPr>
          <p:spPr bwMode="auto">
            <a:xfrm flipH="1">
              <a:off x="885" y="2115"/>
              <a:ext cx="2131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0" name="Line 54"/>
            <p:cNvSpPr>
              <a:spLocks noChangeAspect="1" noChangeShapeType="1"/>
            </p:cNvSpPr>
            <p:nvPr/>
          </p:nvSpPr>
          <p:spPr bwMode="auto">
            <a:xfrm flipH="1">
              <a:off x="2019" y="2115"/>
              <a:ext cx="1134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1" name="Text Box 55"/>
            <p:cNvSpPr txBox="1">
              <a:spLocks noChangeAspect="1" noChangeArrowheads="1"/>
            </p:cNvSpPr>
            <p:nvPr/>
          </p:nvSpPr>
          <p:spPr bwMode="auto">
            <a:xfrm>
              <a:off x="4605" y="1191"/>
              <a:ext cx="60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42" name="Text Box 56"/>
            <p:cNvSpPr txBox="1">
              <a:spLocks noChangeAspect="1" noChangeArrowheads="1"/>
            </p:cNvSpPr>
            <p:nvPr/>
          </p:nvSpPr>
          <p:spPr bwMode="auto">
            <a:xfrm>
              <a:off x="1473" y="3596"/>
              <a:ext cx="181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Collaboration Data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>
          <a:xfrm>
            <a:off x="107950" y="228600"/>
            <a:ext cx="8785225" cy="968375"/>
          </a:xfrm>
        </p:spPr>
        <p:txBody>
          <a:bodyPr/>
          <a:lstStyle/>
          <a:p>
            <a:r>
              <a:rPr lang="el-GR" sz="3600" dirty="0" smtClean="0">
                <a:latin typeface="Arial Black" charset="0"/>
                <a:ea typeface="ＭＳ Ｐゴシック" charset="0"/>
                <a:cs typeface="ＭＳ Ｐゴシック" charset="0"/>
              </a:rPr>
              <a:t>Η δυσκολεια της Ανασυγκρότησης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Ι. Αποστολακης</a:t>
            </a:r>
            <a:endParaRPr lang="en-US" sz="1400">
              <a:latin typeface="Arial" charset="0"/>
            </a:endParaRPr>
          </a:p>
        </p:txBody>
      </p:sp>
      <p:sp>
        <p:nvSpPr>
          <p:cNvPr id="911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78B168D-B3B6-D643-AADE-6FAE7F0B5F87}" type="slidenum">
              <a:rPr lang="en-US" sz="1400">
                <a:latin typeface="Arial" charset="0"/>
              </a:rPr>
              <a:pPr/>
              <a:t>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11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15237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348880"/>
            <a:ext cx="252028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Μ’αυτη την αρχικη εικονα</a:t>
            </a:r>
          </a:p>
          <a:p>
            <a:r>
              <a:rPr lang="el-GR" dirty="0" smtClean="0"/>
              <a:t>(αριστερο ημισυ)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293096"/>
            <a:ext cx="21918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Ψαχνουμε αυτη </a:t>
            </a:r>
          </a:p>
          <a:p>
            <a:r>
              <a:rPr lang="el-GR" dirty="0"/>
              <a:t>τ</a:t>
            </a:r>
            <a:r>
              <a:rPr lang="el-GR" dirty="0" smtClean="0"/>
              <a:t>ην περιληπτικη </a:t>
            </a:r>
          </a:p>
          <a:p>
            <a:r>
              <a:rPr lang="el-GR" dirty="0" smtClean="0"/>
              <a:t>εικονα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6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720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2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8523229-C040-B04F-ADC7-25188FA317C5}" type="slidenum">
              <a:rPr lang="en-GB" sz="1200">
                <a:latin typeface="Arial" charset="0"/>
              </a:rPr>
              <a:pPr/>
              <a:t>60</a:t>
            </a:fld>
            <a:endParaRPr lang="en-GB" sz="1200">
              <a:latin typeface="Arial" charset="0"/>
            </a:endParaRPr>
          </a:p>
        </p:txBody>
      </p:sp>
      <p:sp>
        <p:nvSpPr>
          <p:cNvPr id="172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HEP Metadata - Event Collections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2037" name="AutoShape 3"/>
          <p:cNvSpPr>
            <a:spLocks noChangeAspect="1" noChangeArrowheads="1"/>
          </p:cNvSpPr>
          <p:nvPr/>
        </p:nvSpPr>
        <p:spPr bwMode="auto">
          <a:xfrm>
            <a:off x="428625" y="1341438"/>
            <a:ext cx="3659188" cy="4584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2E2E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r>
              <a:rPr lang="en-US" sz="2800">
                <a:latin typeface="Arial" charset="0"/>
              </a:rPr>
              <a:t>Bookkeeping</a:t>
            </a:r>
          </a:p>
        </p:txBody>
      </p:sp>
      <p:grpSp>
        <p:nvGrpSpPr>
          <p:cNvPr id="172038" name="Group 4"/>
          <p:cNvGrpSpPr>
            <a:grpSpLocks noChangeAspect="1"/>
          </p:cNvGrpSpPr>
          <p:nvPr/>
        </p:nvGrpSpPr>
        <p:grpSpPr bwMode="auto">
          <a:xfrm>
            <a:off x="5635625" y="1135063"/>
            <a:ext cx="1751013" cy="2419350"/>
            <a:chOff x="3846" y="715"/>
            <a:chExt cx="1195" cy="1524"/>
          </a:xfrm>
        </p:grpSpPr>
        <p:grpSp>
          <p:nvGrpSpPr>
            <p:cNvPr id="172080" name="Group 5"/>
            <p:cNvGrpSpPr>
              <a:grpSpLocks noChangeAspect="1"/>
            </p:cNvGrpSpPr>
            <p:nvPr/>
          </p:nvGrpSpPr>
          <p:grpSpPr bwMode="auto">
            <a:xfrm>
              <a:off x="3846" y="715"/>
              <a:ext cx="988" cy="1332"/>
              <a:chOff x="468" y="1154"/>
              <a:chExt cx="1706" cy="1332"/>
            </a:xfrm>
          </p:grpSpPr>
          <p:sp>
            <p:nvSpPr>
              <p:cNvPr id="172093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2" cy="1332"/>
              </a:xfrm>
              <a:prstGeom prst="rect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94" name="Line 7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5" name="Line 8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6" name="Line 9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7" name="Line 10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1" name="Group 11"/>
            <p:cNvGrpSpPr>
              <a:grpSpLocks noChangeAspect="1"/>
            </p:cNvGrpSpPr>
            <p:nvPr/>
          </p:nvGrpSpPr>
          <p:grpSpPr bwMode="auto">
            <a:xfrm>
              <a:off x="3942" y="811"/>
              <a:ext cx="996" cy="1332"/>
              <a:chOff x="468" y="1154"/>
              <a:chExt cx="1706" cy="1332"/>
            </a:xfrm>
          </p:grpSpPr>
          <p:sp>
            <p:nvSpPr>
              <p:cNvPr id="172088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89" name="Line 13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0" name="Line 14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1" name="Line 15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2" name="Line 16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2" name="Group 17"/>
            <p:cNvGrpSpPr>
              <a:grpSpLocks noChangeAspect="1"/>
            </p:cNvGrpSpPr>
            <p:nvPr/>
          </p:nvGrpSpPr>
          <p:grpSpPr bwMode="auto">
            <a:xfrm>
              <a:off x="4038" y="907"/>
              <a:ext cx="1003" cy="1332"/>
              <a:chOff x="468" y="1154"/>
              <a:chExt cx="1706" cy="1332"/>
            </a:xfrm>
          </p:grpSpPr>
          <p:sp>
            <p:nvSpPr>
              <p:cNvPr id="172083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N</a:t>
                </a:r>
              </a:p>
            </p:txBody>
          </p:sp>
          <p:sp>
            <p:nvSpPr>
              <p:cNvPr id="172084" name="Line 19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5" name="Line 20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6" name="Line 21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7" name="Line 22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grpSp>
        <p:nvGrpSpPr>
          <p:cNvPr id="172039" name="Group 23"/>
          <p:cNvGrpSpPr>
            <a:grpSpLocks noChangeAspect="1"/>
          </p:cNvGrpSpPr>
          <p:nvPr/>
        </p:nvGrpSpPr>
        <p:grpSpPr bwMode="auto">
          <a:xfrm>
            <a:off x="742950" y="1604963"/>
            <a:ext cx="2500313" cy="1993900"/>
            <a:chOff x="468" y="1154"/>
            <a:chExt cx="1706" cy="1256"/>
          </a:xfrm>
        </p:grpSpPr>
        <p:sp>
          <p:nvSpPr>
            <p:cNvPr id="172075" name="Text Box 2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Run Catalogue</a:t>
              </a:r>
            </a:p>
            <a:p>
              <a:pPr algn="l"/>
              <a:r>
                <a:rPr lang="en-US" sz="2000">
                  <a:latin typeface="Arial" charset="0"/>
                </a:rPr>
                <a:t>Physics : Run 21437</a:t>
              </a:r>
            </a:p>
            <a:p>
              <a:pPr algn="l"/>
              <a:r>
                <a:rPr lang="en-US" sz="2000">
                  <a:latin typeface="Arial" charset="0"/>
                </a:rPr>
                <a:t>MC: B -&gt; </a:t>
              </a:r>
              <a:r>
                <a:rPr lang="en-US" sz="2000">
                  <a:latin typeface="Arial" charset="0"/>
                  <a:cs typeface="Arial" charset="0"/>
                </a:rPr>
                <a:t>π π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MC: 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76" name="Line 2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7" name="Line 2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8" name="Line 2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9" name="Line 2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0" name="Line 29"/>
          <p:cNvSpPr>
            <a:spLocks noChangeAspect="1" noChangeShapeType="1"/>
          </p:cNvSpPr>
          <p:nvPr/>
        </p:nvSpPr>
        <p:spPr bwMode="auto">
          <a:xfrm flipV="1">
            <a:off x="3224213" y="1389063"/>
            <a:ext cx="2411412" cy="771525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1" name="Line 30"/>
          <p:cNvSpPr>
            <a:spLocks noChangeAspect="1" noChangeShapeType="1"/>
          </p:cNvSpPr>
          <p:nvPr/>
        </p:nvSpPr>
        <p:spPr bwMode="auto">
          <a:xfrm flipV="1">
            <a:off x="3243263" y="1693863"/>
            <a:ext cx="2673350" cy="798512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42" name="Group 31"/>
          <p:cNvGrpSpPr>
            <a:grpSpLocks noChangeAspect="1"/>
          </p:cNvGrpSpPr>
          <p:nvPr/>
        </p:nvGrpSpPr>
        <p:grpSpPr bwMode="auto">
          <a:xfrm>
            <a:off x="4505325" y="4184650"/>
            <a:ext cx="2498725" cy="1749425"/>
            <a:chOff x="468" y="1154"/>
            <a:chExt cx="1706" cy="1102"/>
          </a:xfrm>
        </p:grpSpPr>
        <p:sp>
          <p:nvSpPr>
            <p:cNvPr id="172070" name="Text Box 32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71" name="Line 33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2" name="Line 34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3" name="Line 35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4" name="Line 36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3" name="Group 37"/>
          <p:cNvGrpSpPr>
            <a:grpSpLocks noChangeAspect="1"/>
          </p:cNvGrpSpPr>
          <p:nvPr/>
        </p:nvGrpSpPr>
        <p:grpSpPr bwMode="auto">
          <a:xfrm>
            <a:off x="4645025" y="4337050"/>
            <a:ext cx="2500313" cy="1749425"/>
            <a:chOff x="468" y="1154"/>
            <a:chExt cx="1706" cy="1102"/>
          </a:xfrm>
        </p:grpSpPr>
        <p:sp>
          <p:nvSpPr>
            <p:cNvPr id="172065" name="Text Box 38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66" name="Line 39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7" name="Line 40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8" name="Line 41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9" name="Line 42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4" name="Group 43"/>
          <p:cNvGrpSpPr>
            <a:grpSpLocks noChangeAspect="1"/>
          </p:cNvGrpSpPr>
          <p:nvPr/>
        </p:nvGrpSpPr>
        <p:grpSpPr bwMode="auto">
          <a:xfrm>
            <a:off x="4786313" y="4489450"/>
            <a:ext cx="2500312" cy="1993900"/>
            <a:chOff x="468" y="1154"/>
            <a:chExt cx="1706" cy="1256"/>
          </a:xfrm>
        </p:grpSpPr>
        <p:sp>
          <p:nvSpPr>
            <p:cNvPr id="172060" name="Text Box 4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FFD2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2000" b="1">
                  <a:latin typeface="Arial" charset="0"/>
                </a:rPr>
                <a:t>Event tag collection</a:t>
              </a:r>
            </a:p>
            <a:p>
              <a:pPr algn="l"/>
              <a:r>
                <a:rPr lang="en-US" sz="2000">
                  <a:latin typeface="Arial" charset="0"/>
                </a:rPr>
                <a:t>Tag 1	5      0.3</a:t>
              </a:r>
            </a:p>
            <a:p>
              <a:pPr algn="l"/>
              <a:r>
                <a:rPr lang="en-US" sz="2000">
                  <a:latin typeface="Arial" charset="0"/>
                </a:rPr>
                <a:t>Tag 2	2      1.2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Tag M	8      3.1</a:t>
              </a:r>
            </a:p>
          </p:txBody>
        </p:sp>
        <p:sp>
          <p:nvSpPr>
            <p:cNvPr id="172061" name="Line 4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2" name="Line 4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3" name="Line 4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4" name="Line 4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5" name="Line 49"/>
          <p:cNvSpPr>
            <a:spLocks noChangeAspect="1" noChangeShapeType="1"/>
          </p:cNvSpPr>
          <p:nvPr/>
        </p:nvSpPr>
        <p:spPr bwMode="auto">
          <a:xfrm>
            <a:off x="5634038" y="4879975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6" name="Line 50"/>
          <p:cNvSpPr>
            <a:spLocks noChangeAspect="1" noChangeShapeType="1"/>
          </p:cNvSpPr>
          <p:nvPr/>
        </p:nvSpPr>
        <p:spPr bwMode="auto">
          <a:xfrm>
            <a:off x="6124575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7" name="Line 51"/>
          <p:cNvSpPr>
            <a:spLocks noChangeAspect="1" noChangeShapeType="1"/>
          </p:cNvSpPr>
          <p:nvPr/>
        </p:nvSpPr>
        <p:spPr bwMode="auto">
          <a:xfrm>
            <a:off x="6640513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8" name="Freeform 52"/>
          <p:cNvSpPr>
            <a:spLocks noChangeAspect="1"/>
          </p:cNvSpPr>
          <p:nvPr/>
        </p:nvSpPr>
        <p:spPr bwMode="auto">
          <a:xfrm>
            <a:off x="4403725" y="2017713"/>
            <a:ext cx="3519488" cy="3051175"/>
          </a:xfrm>
          <a:custGeom>
            <a:avLst/>
            <a:gdLst>
              <a:gd name="T0" fmla="*/ 2147483647 w 2402"/>
              <a:gd name="T1" fmla="*/ 2147483647 h 1922"/>
              <a:gd name="T2" fmla="*/ 2147483647 w 2402"/>
              <a:gd name="T3" fmla="*/ 2147483647 h 1922"/>
              <a:gd name="T4" fmla="*/ 2147483647 w 2402"/>
              <a:gd name="T5" fmla="*/ 2147483647 h 1922"/>
              <a:gd name="T6" fmla="*/ 2147483647 w 2402"/>
              <a:gd name="T7" fmla="*/ 0 h 1922"/>
              <a:gd name="T8" fmla="*/ 0 60000 65536"/>
              <a:gd name="T9" fmla="*/ 0 60000 65536"/>
              <a:gd name="T10" fmla="*/ 0 60000 65536"/>
              <a:gd name="T11" fmla="*/ 0 60000 65536"/>
              <a:gd name="T12" fmla="*/ 0 w 2402"/>
              <a:gd name="T13" fmla="*/ 0 h 1922"/>
              <a:gd name="T14" fmla="*/ 2402 w 2402"/>
              <a:gd name="T15" fmla="*/ 1922 h 19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2" h="1922">
                <a:moveTo>
                  <a:pt x="1775" y="1922"/>
                </a:moveTo>
                <a:cubicBezTo>
                  <a:pt x="1836" y="1804"/>
                  <a:pt x="2402" y="1444"/>
                  <a:pt x="2142" y="1212"/>
                </a:cubicBezTo>
                <a:cubicBezTo>
                  <a:pt x="1882" y="980"/>
                  <a:pt x="424" y="733"/>
                  <a:pt x="212" y="531"/>
                </a:cubicBezTo>
                <a:cubicBezTo>
                  <a:pt x="0" y="329"/>
                  <a:pt x="733" y="111"/>
                  <a:pt x="87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9" name="Freeform 53"/>
          <p:cNvSpPr>
            <a:spLocks noChangeAspect="1"/>
          </p:cNvSpPr>
          <p:nvPr/>
        </p:nvSpPr>
        <p:spPr bwMode="auto">
          <a:xfrm>
            <a:off x="4743450" y="2457450"/>
            <a:ext cx="3387725" cy="2944813"/>
          </a:xfrm>
          <a:custGeom>
            <a:avLst/>
            <a:gdLst>
              <a:gd name="T0" fmla="*/ 2147483647 w 2312"/>
              <a:gd name="T1" fmla="*/ 2147483647 h 1855"/>
              <a:gd name="T2" fmla="*/ 2147483647 w 2312"/>
              <a:gd name="T3" fmla="*/ 2147483647 h 1855"/>
              <a:gd name="T4" fmla="*/ 2147483647 w 2312"/>
              <a:gd name="T5" fmla="*/ 2147483647 h 1855"/>
              <a:gd name="T6" fmla="*/ 2147483647 w 2312"/>
              <a:gd name="T7" fmla="*/ 0 h 1855"/>
              <a:gd name="T8" fmla="*/ 0 60000 65536"/>
              <a:gd name="T9" fmla="*/ 0 60000 65536"/>
              <a:gd name="T10" fmla="*/ 0 60000 65536"/>
              <a:gd name="T11" fmla="*/ 0 60000 65536"/>
              <a:gd name="T12" fmla="*/ 0 w 2312"/>
              <a:gd name="T13" fmla="*/ 0 h 1855"/>
              <a:gd name="T14" fmla="*/ 2312 w 2312"/>
              <a:gd name="T15" fmla="*/ 1855 h 18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2" h="1855">
                <a:moveTo>
                  <a:pt x="1558" y="1855"/>
                </a:moveTo>
                <a:cubicBezTo>
                  <a:pt x="1647" y="1748"/>
                  <a:pt x="2312" y="1433"/>
                  <a:pt x="2090" y="1211"/>
                </a:cubicBezTo>
                <a:cubicBezTo>
                  <a:pt x="1868" y="989"/>
                  <a:pt x="452" y="726"/>
                  <a:pt x="226" y="524"/>
                </a:cubicBezTo>
                <a:cubicBezTo>
                  <a:pt x="0" y="322"/>
                  <a:pt x="629" y="109"/>
                  <a:pt x="735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0" name="Freeform 54"/>
          <p:cNvSpPr>
            <a:spLocks noChangeAspect="1"/>
          </p:cNvSpPr>
          <p:nvPr/>
        </p:nvSpPr>
        <p:spPr bwMode="auto">
          <a:xfrm>
            <a:off x="7059613" y="3003550"/>
            <a:ext cx="1766887" cy="3040063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51" name="Group 55"/>
          <p:cNvGrpSpPr>
            <a:grpSpLocks noChangeAspect="1"/>
          </p:cNvGrpSpPr>
          <p:nvPr/>
        </p:nvGrpSpPr>
        <p:grpSpPr bwMode="auto">
          <a:xfrm>
            <a:off x="739775" y="3575050"/>
            <a:ext cx="3201988" cy="2054225"/>
            <a:chOff x="468" y="1154"/>
            <a:chExt cx="1706" cy="1294"/>
          </a:xfrm>
        </p:grpSpPr>
        <p:sp>
          <p:nvSpPr>
            <p:cNvPr id="172055" name="Text Box 56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94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Collection Catalogue</a:t>
              </a:r>
            </a:p>
            <a:p>
              <a:pPr algn="l"/>
              <a:r>
                <a:rPr lang="en-US" sz="2000">
                  <a:latin typeface="Arial" charset="0"/>
                </a:rPr>
                <a:t>B -&gt; </a:t>
              </a:r>
              <a:r>
                <a:rPr lang="en-US" sz="2000">
                  <a:latin typeface="Arial" charset="0"/>
                  <a:cs typeface="Arial" charset="0"/>
                </a:rPr>
                <a:t>ππ Candidates (Phy)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 Candidates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56" name="Line 57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7" name="Line 58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8" name="Line 59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9" name="Line 60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52" name="Line 61"/>
          <p:cNvSpPr>
            <a:spLocks noChangeAspect="1" noChangeShapeType="1"/>
          </p:cNvSpPr>
          <p:nvPr/>
        </p:nvSpPr>
        <p:spPr bwMode="auto">
          <a:xfrm>
            <a:off x="3913188" y="4154488"/>
            <a:ext cx="592137" cy="223837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3" name="Freeform 62"/>
          <p:cNvSpPr>
            <a:spLocks noChangeAspect="1"/>
          </p:cNvSpPr>
          <p:nvPr/>
        </p:nvSpPr>
        <p:spPr bwMode="auto">
          <a:xfrm>
            <a:off x="6899275" y="3068638"/>
            <a:ext cx="1698625" cy="2679700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4" name="Line 63"/>
          <p:cNvSpPr>
            <a:spLocks noChangeAspect="1" noChangeShapeType="1"/>
          </p:cNvSpPr>
          <p:nvPr/>
        </p:nvSpPr>
        <p:spPr bwMode="auto">
          <a:xfrm>
            <a:off x="3906838" y="4437063"/>
            <a:ext cx="930275" cy="352425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740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40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CD37354-2BE2-E644-8019-892D66839547}" type="slidenum">
              <a:rPr lang="en-GB" sz="1200">
                <a:latin typeface="Arial" charset="0"/>
              </a:rPr>
              <a:pPr/>
              <a:t>61</a:t>
            </a:fld>
            <a:endParaRPr lang="en-GB" sz="1200">
              <a:latin typeface="Arial" charset="0"/>
            </a:endParaRPr>
          </a:p>
        </p:txBody>
      </p:sp>
      <p:sp>
        <p:nvSpPr>
          <p:cNvPr id="174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Detector Conditions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9063" y="1268413"/>
            <a:ext cx="3455987" cy="4857750"/>
          </a:xfrm>
        </p:spPr>
        <p:txBody>
          <a:bodyPr/>
          <a:lstStyle/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Reflects changes in state of the detector with time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Event Data cannot be reconstructed or analyzed  without it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Versioning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Tagging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Ability to extract slices of data required to run with job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Long life-time</a:t>
            </a:r>
            <a:endParaRPr kumimoji="1" lang="en-GB" sz="20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6" name="Line 4"/>
          <p:cNvSpPr>
            <a:spLocks noChangeShapeType="1"/>
          </p:cNvSpPr>
          <p:nvPr/>
        </p:nvSpPr>
        <p:spPr bwMode="auto">
          <a:xfrm>
            <a:off x="4232275" y="5621338"/>
            <a:ext cx="4219575" cy="1587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AutoShape 5"/>
          <p:cNvSpPr>
            <a:spLocks noChangeArrowheads="1"/>
          </p:cNvSpPr>
          <p:nvPr/>
        </p:nvSpPr>
        <p:spPr bwMode="auto">
          <a:xfrm>
            <a:off x="4673600" y="5299075"/>
            <a:ext cx="441325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AutoShape 6"/>
          <p:cNvSpPr>
            <a:spLocks noChangeArrowheads="1"/>
          </p:cNvSpPr>
          <p:nvPr/>
        </p:nvSpPr>
        <p:spPr bwMode="auto">
          <a:xfrm>
            <a:off x="5114925" y="52990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9" name="AutoShape 7"/>
          <p:cNvSpPr>
            <a:spLocks noChangeArrowheads="1"/>
          </p:cNvSpPr>
          <p:nvPr/>
        </p:nvSpPr>
        <p:spPr bwMode="auto">
          <a:xfrm>
            <a:off x="5900738" y="50831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0" name="AutoShape 8"/>
          <p:cNvSpPr>
            <a:spLocks noChangeArrowheads="1"/>
          </p:cNvSpPr>
          <p:nvPr/>
        </p:nvSpPr>
        <p:spPr bwMode="auto">
          <a:xfrm>
            <a:off x="5114925" y="50831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1" name="AutoShape 9"/>
          <p:cNvSpPr>
            <a:spLocks noChangeArrowheads="1"/>
          </p:cNvSpPr>
          <p:nvPr/>
        </p:nvSpPr>
        <p:spPr bwMode="auto">
          <a:xfrm>
            <a:off x="5900738" y="52990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2" name="AutoShape 10"/>
          <p:cNvSpPr>
            <a:spLocks noChangeArrowheads="1"/>
          </p:cNvSpPr>
          <p:nvPr/>
        </p:nvSpPr>
        <p:spPr bwMode="auto">
          <a:xfrm>
            <a:off x="5900738" y="4868863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3" name="AutoShape 11"/>
          <p:cNvSpPr>
            <a:spLocks noChangeArrowheads="1"/>
          </p:cNvSpPr>
          <p:nvPr/>
        </p:nvSpPr>
        <p:spPr bwMode="auto">
          <a:xfrm>
            <a:off x="6686550" y="5299075"/>
            <a:ext cx="1423988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4" name="Line 12"/>
          <p:cNvSpPr>
            <a:spLocks noChangeShapeType="1"/>
          </p:cNvSpPr>
          <p:nvPr/>
        </p:nvSpPr>
        <p:spPr bwMode="auto">
          <a:xfrm flipV="1">
            <a:off x="4232275" y="4543425"/>
            <a:ext cx="1588" cy="10795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5" name="Line 13"/>
          <p:cNvSpPr>
            <a:spLocks noChangeShapeType="1"/>
          </p:cNvSpPr>
          <p:nvPr/>
        </p:nvSpPr>
        <p:spPr bwMode="auto">
          <a:xfrm>
            <a:off x="4279900" y="5405438"/>
            <a:ext cx="638175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med" len="med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6" name="Line 14"/>
          <p:cNvSpPr>
            <a:spLocks noChangeShapeType="1"/>
          </p:cNvSpPr>
          <p:nvPr/>
        </p:nvSpPr>
        <p:spPr bwMode="auto">
          <a:xfrm flipV="1">
            <a:off x="4919663" y="5189538"/>
            <a:ext cx="539750" cy="2174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7" name="Line 15"/>
          <p:cNvSpPr>
            <a:spLocks noChangeShapeType="1"/>
          </p:cNvSpPr>
          <p:nvPr/>
        </p:nvSpPr>
        <p:spPr bwMode="auto">
          <a:xfrm>
            <a:off x="5457825" y="5191125"/>
            <a:ext cx="785813" cy="1588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8" name="Line 16"/>
          <p:cNvSpPr>
            <a:spLocks noChangeShapeType="1"/>
          </p:cNvSpPr>
          <p:nvPr/>
        </p:nvSpPr>
        <p:spPr bwMode="auto">
          <a:xfrm>
            <a:off x="6243638" y="5191125"/>
            <a:ext cx="1276350" cy="214313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9" name="Line 17"/>
          <p:cNvSpPr>
            <a:spLocks noChangeShapeType="1"/>
          </p:cNvSpPr>
          <p:nvPr/>
        </p:nvSpPr>
        <p:spPr bwMode="auto">
          <a:xfrm>
            <a:off x="7519988" y="5405438"/>
            <a:ext cx="884237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858" name="Text Box 18"/>
          <p:cNvSpPr txBox="1">
            <a:spLocks noChangeArrowheads="1"/>
          </p:cNvSpPr>
          <p:nvPr/>
        </p:nvSpPr>
        <p:spPr bwMode="auto">
          <a:xfrm>
            <a:off x="5815013" y="4179888"/>
            <a:ext cx="23510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Tag1 definition</a:t>
            </a:r>
          </a:p>
        </p:txBody>
      </p:sp>
      <p:sp>
        <p:nvSpPr>
          <p:cNvPr id="803859" name="Text Box 19"/>
          <p:cNvSpPr txBox="1">
            <a:spLocks noChangeArrowheads="1"/>
          </p:cNvSpPr>
          <p:nvPr/>
        </p:nvSpPr>
        <p:spPr bwMode="auto">
          <a:xfrm>
            <a:off x="8029575" y="5734050"/>
            <a:ext cx="8953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Time</a:t>
            </a:r>
          </a:p>
        </p:txBody>
      </p:sp>
      <p:sp>
        <p:nvSpPr>
          <p:cNvPr id="803860" name="Text Box 20"/>
          <p:cNvSpPr txBox="1">
            <a:spLocks noChangeArrowheads="1"/>
          </p:cNvSpPr>
          <p:nvPr/>
        </p:nvSpPr>
        <p:spPr bwMode="auto">
          <a:xfrm>
            <a:off x="4040188" y="4076700"/>
            <a:ext cx="13017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 smtClean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Version</a:t>
            </a:r>
          </a:p>
        </p:txBody>
      </p:sp>
      <p:grpSp>
        <p:nvGrpSpPr>
          <p:cNvPr id="174103" name="Group 21"/>
          <p:cNvGrpSpPr>
            <a:grpSpLocks/>
          </p:cNvGrpSpPr>
          <p:nvPr/>
        </p:nvGrpSpPr>
        <p:grpSpPr bwMode="auto">
          <a:xfrm>
            <a:off x="3479800" y="1052513"/>
            <a:ext cx="5502275" cy="2633662"/>
            <a:chOff x="2676" y="1301"/>
            <a:chExt cx="3755" cy="1659"/>
          </a:xfrm>
        </p:grpSpPr>
        <p:grpSp>
          <p:nvGrpSpPr>
            <p:cNvPr id="174104" name="Group 22"/>
            <p:cNvGrpSpPr>
              <a:grpSpLocks/>
            </p:cNvGrpSpPr>
            <p:nvPr/>
          </p:nvGrpSpPr>
          <p:grpSpPr bwMode="auto">
            <a:xfrm>
              <a:off x="3607" y="2166"/>
              <a:ext cx="722" cy="134"/>
              <a:chOff x="3607" y="2166"/>
              <a:chExt cx="722" cy="134"/>
            </a:xfrm>
          </p:grpSpPr>
          <p:sp>
            <p:nvSpPr>
              <p:cNvPr id="174202" name="Freeform 23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3" name="Freeform 24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4" name="Freeform 25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5" name="Group 26"/>
            <p:cNvGrpSpPr>
              <a:grpSpLocks/>
            </p:cNvGrpSpPr>
            <p:nvPr/>
          </p:nvGrpSpPr>
          <p:grpSpPr bwMode="auto">
            <a:xfrm>
              <a:off x="4297" y="2166"/>
              <a:ext cx="1182" cy="134"/>
              <a:chOff x="4297" y="2166"/>
              <a:chExt cx="1182" cy="134"/>
            </a:xfrm>
          </p:grpSpPr>
          <p:sp>
            <p:nvSpPr>
              <p:cNvPr id="174199" name="Freeform 27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135"/>
              </a:xfrm>
              <a:custGeom>
                <a:avLst/>
                <a:gdLst>
                  <a:gd name="T0" fmla="*/ 0 w 5215"/>
                  <a:gd name="T1" fmla="*/ 0 h 597"/>
                  <a:gd name="T2" fmla="*/ 0 w 5215"/>
                  <a:gd name="T3" fmla="*/ 0 h 597"/>
                  <a:gd name="T4" fmla="*/ 0 w 5215"/>
                  <a:gd name="T5" fmla="*/ 0 h 597"/>
                  <a:gd name="T6" fmla="*/ 3 w 5215"/>
                  <a:gd name="T7" fmla="*/ 0 h 597"/>
                  <a:gd name="T8" fmla="*/ 3 w 5215"/>
                  <a:gd name="T9" fmla="*/ 0 h 597"/>
                  <a:gd name="T10" fmla="*/ 3 w 5215"/>
                  <a:gd name="T11" fmla="*/ 0 h 597"/>
                  <a:gd name="T12" fmla="*/ 0 w 521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15"/>
                  <a:gd name="T22" fmla="*/ 0 h 597"/>
                  <a:gd name="T23" fmla="*/ 5215 w 521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1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5214" y="0"/>
                    </a:lnTo>
                    <a:lnTo>
                      <a:pt x="5214" y="446"/>
                    </a:lnTo>
                    <a:lnTo>
                      <a:pt x="5070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0" name="Freeform 28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34"/>
              </a:xfrm>
              <a:custGeom>
                <a:avLst/>
                <a:gdLst>
                  <a:gd name="T0" fmla="*/ 0 w 5215"/>
                  <a:gd name="T1" fmla="*/ 0 h 149"/>
                  <a:gd name="T2" fmla="*/ 0 w 5215"/>
                  <a:gd name="T3" fmla="*/ 0 h 149"/>
                  <a:gd name="T4" fmla="*/ 3 w 5215"/>
                  <a:gd name="T5" fmla="*/ 0 h 149"/>
                  <a:gd name="T6" fmla="*/ 3 w 5215"/>
                  <a:gd name="T7" fmla="*/ 0 h 149"/>
                  <a:gd name="T8" fmla="*/ 0 w 521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15"/>
                  <a:gd name="T16" fmla="*/ 0 h 149"/>
                  <a:gd name="T17" fmla="*/ 5215 w 521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1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5214" y="0"/>
                    </a:lnTo>
                    <a:lnTo>
                      <a:pt x="5070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1" name="Freeform 29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6" name="Group 30"/>
            <p:cNvGrpSpPr>
              <a:grpSpLocks/>
            </p:cNvGrpSpPr>
            <p:nvPr/>
          </p:nvGrpSpPr>
          <p:grpSpPr bwMode="auto">
            <a:xfrm>
              <a:off x="5446" y="2166"/>
              <a:ext cx="459" cy="134"/>
              <a:chOff x="5446" y="2166"/>
              <a:chExt cx="459" cy="134"/>
            </a:xfrm>
          </p:grpSpPr>
          <p:sp>
            <p:nvSpPr>
              <p:cNvPr id="174196" name="Freeform 31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135"/>
              </a:xfrm>
              <a:custGeom>
                <a:avLst/>
                <a:gdLst>
                  <a:gd name="T0" fmla="*/ 0 w 2029"/>
                  <a:gd name="T1" fmla="*/ 0 h 597"/>
                  <a:gd name="T2" fmla="*/ 0 w 2029"/>
                  <a:gd name="T3" fmla="*/ 0 h 597"/>
                  <a:gd name="T4" fmla="*/ 0 w 2029"/>
                  <a:gd name="T5" fmla="*/ 0 h 597"/>
                  <a:gd name="T6" fmla="*/ 1 w 2029"/>
                  <a:gd name="T7" fmla="*/ 0 h 597"/>
                  <a:gd name="T8" fmla="*/ 1 w 2029"/>
                  <a:gd name="T9" fmla="*/ 0 h 597"/>
                  <a:gd name="T10" fmla="*/ 1 w 2029"/>
                  <a:gd name="T11" fmla="*/ 0 h 597"/>
                  <a:gd name="T12" fmla="*/ 0 w 202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9"/>
                  <a:gd name="T22" fmla="*/ 0 h 597"/>
                  <a:gd name="T23" fmla="*/ 2029 w 202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9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028" y="0"/>
                    </a:lnTo>
                    <a:lnTo>
                      <a:pt x="2028" y="446"/>
                    </a:lnTo>
                    <a:lnTo>
                      <a:pt x="188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7" name="Freeform 32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34"/>
              </a:xfrm>
              <a:custGeom>
                <a:avLst/>
                <a:gdLst>
                  <a:gd name="T0" fmla="*/ 0 w 2029"/>
                  <a:gd name="T1" fmla="*/ 0 h 149"/>
                  <a:gd name="T2" fmla="*/ 0 w 2029"/>
                  <a:gd name="T3" fmla="*/ 0 h 149"/>
                  <a:gd name="T4" fmla="*/ 1 w 2029"/>
                  <a:gd name="T5" fmla="*/ 0 h 149"/>
                  <a:gd name="T6" fmla="*/ 1 w 2029"/>
                  <a:gd name="T7" fmla="*/ 0 h 149"/>
                  <a:gd name="T8" fmla="*/ 0 w 2029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9"/>
                  <a:gd name="T16" fmla="*/ 0 h 149"/>
                  <a:gd name="T17" fmla="*/ 2029 w 2029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9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028" y="0"/>
                    </a:lnTo>
                    <a:lnTo>
                      <a:pt x="188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8" name="Freeform 33"/>
              <p:cNvSpPr>
                <a:spLocks noChangeArrowheads="1"/>
              </p:cNvSpPr>
              <p:nvPr/>
            </p:nvSpPr>
            <p:spPr bwMode="auto">
              <a:xfrm>
                <a:off x="5873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07" name="Line 34"/>
            <p:cNvSpPr>
              <a:spLocks noChangeShapeType="1"/>
            </p:cNvSpPr>
            <p:nvPr/>
          </p:nvSpPr>
          <p:spPr bwMode="auto">
            <a:xfrm flipH="1">
              <a:off x="3639" y="1301"/>
              <a:ext cx="5" cy="865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 type="triangle" w="lg" len="lg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8" name="Line 35"/>
            <p:cNvSpPr>
              <a:spLocks noChangeShapeType="1"/>
            </p:cNvSpPr>
            <p:nvPr/>
          </p:nvSpPr>
          <p:spPr bwMode="auto">
            <a:xfrm>
              <a:off x="5873" y="2267"/>
              <a:ext cx="394" cy="1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9" name="Line 36"/>
            <p:cNvSpPr>
              <a:spLocks noChangeShapeType="1"/>
            </p:cNvSpPr>
            <p:nvPr/>
          </p:nvSpPr>
          <p:spPr bwMode="auto">
            <a:xfrm flipH="1">
              <a:off x="3047" y="2403"/>
              <a:ext cx="462" cy="5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10" name="Group 37"/>
            <p:cNvGrpSpPr>
              <a:grpSpLocks/>
            </p:cNvGrpSpPr>
            <p:nvPr/>
          </p:nvGrpSpPr>
          <p:grpSpPr bwMode="auto">
            <a:xfrm>
              <a:off x="3574" y="2200"/>
              <a:ext cx="591" cy="134"/>
              <a:chOff x="3574" y="2200"/>
              <a:chExt cx="591" cy="134"/>
            </a:xfrm>
          </p:grpSpPr>
          <p:sp>
            <p:nvSpPr>
              <p:cNvPr id="174193" name="Freeform 38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135"/>
              </a:xfrm>
              <a:custGeom>
                <a:avLst/>
                <a:gdLst>
                  <a:gd name="T0" fmla="*/ 0 w 2610"/>
                  <a:gd name="T1" fmla="*/ 0 h 597"/>
                  <a:gd name="T2" fmla="*/ 0 w 2610"/>
                  <a:gd name="T3" fmla="*/ 0 h 597"/>
                  <a:gd name="T4" fmla="*/ 0 w 2610"/>
                  <a:gd name="T5" fmla="*/ 0 h 597"/>
                  <a:gd name="T6" fmla="*/ 2 w 2610"/>
                  <a:gd name="T7" fmla="*/ 0 h 597"/>
                  <a:gd name="T8" fmla="*/ 2 w 2610"/>
                  <a:gd name="T9" fmla="*/ 0 h 597"/>
                  <a:gd name="T10" fmla="*/ 2 w 2610"/>
                  <a:gd name="T11" fmla="*/ 0 h 597"/>
                  <a:gd name="T12" fmla="*/ 0 w 2610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10"/>
                  <a:gd name="T22" fmla="*/ 0 h 597"/>
                  <a:gd name="T23" fmla="*/ 2610 w 2610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10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609" y="0"/>
                    </a:lnTo>
                    <a:lnTo>
                      <a:pt x="2609" y="447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4" name="Freeform 39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34"/>
              </a:xfrm>
              <a:custGeom>
                <a:avLst/>
                <a:gdLst>
                  <a:gd name="T0" fmla="*/ 0 w 2610"/>
                  <a:gd name="T1" fmla="*/ 0 h 150"/>
                  <a:gd name="T2" fmla="*/ 0 w 2610"/>
                  <a:gd name="T3" fmla="*/ 0 h 150"/>
                  <a:gd name="T4" fmla="*/ 2 w 2610"/>
                  <a:gd name="T5" fmla="*/ 0 h 150"/>
                  <a:gd name="T6" fmla="*/ 2 w 2610"/>
                  <a:gd name="T7" fmla="*/ 0 h 150"/>
                  <a:gd name="T8" fmla="*/ 0 w 261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0"/>
                  <a:gd name="T16" fmla="*/ 0 h 150"/>
                  <a:gd name="T17" fmla="*/ 2610 w 261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609" y="0"/>
                    </a:lnTo>
                    <a:lnTo>
                      <a:pt x="2463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5" name="Freeform 40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1" name="Group 41"/>
            <p:cNvGrpSpPr>
              <a:grpSpLocks/>
            </p:cNvGrpSpPr>
            <p:nvPr/>
          </p:nvGrpSpPr>
          <p:grpSpPr bwMode="auto">
            <a:xfrm>
              <a:off x="4132" y="2200"/>
              <a:ext cx="722" cy="134"/>
              <a:chOff x="4132" y="2200"/>
              <a:chExt cx="722" cy="134"/>
            </a:xfrm>
          </p:grpSpPr>
          <p:sp>
            <p:nvSpPr>
              <p:cNvPr id="174190" name="Freeform 42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1" name="Freeform 43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2" name="Freeform 44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2" name="Group 45"/>
            <p:cNvGrpSpPr>
              <a:grpSpLocks/>
            </p:cNvGrpSpPr>
            <p:nvPr/>
          </p:nvGrpSpPr>
          <p:grpSpPr bwMode="auto">
            <a:xfrm>
              <a:off x="4822" y="2200"/>
              <a:ext cx="886" cy="134"/>
              <a:chOff x="4822" y="2200"/>
              <a:chExt cx="886" cy="134"/>
            </a:xfrm>
          </p:grpSpPr>
          <p:sp>
            <p:nvSpPr>
              <p:cNvPr id="174187" name="Freeform 46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135"/>
              </a:xfrm>
              <a:custGeom>
                <a:avLst/>
                <a:gdLst>
                  <a:gd name="T0" fmla="*/ 0 w 3912"/>
                  <a:gd name="T1" fmla="*/ 0 h 597"/>
                  <a:gd name="T2" fmla="*/ 0 w 3912"/>
                  <a:gd name="T3" fmla="*/ 0 h 597"/>
                  <a:gd name="T4" fmla="*/ 0 w 3912"/>
                  <a:gd name="T5" fmla="*/ 0 h 597"/>
                  <a:gd name="T6" fmla="*/ 2 w 3912"/>
                  <a:gd name="T7" fmla="*/ 0 h 597"/>
                  <a:gd name="T8" fmla="*/ 2 w 3912"/>
                  <a:gd name="T9" fmla="*/ 0 h 597"/>
                  <a:gd name="T10" fmla="*/ 2 w 3912"/>
                  <a:gd name="T11" fmla="*/ 0 h 597"/>
                  <a:gd name="T12" fmla="*/ 0 w 3912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2"/>
                  <a:gd name="T22" fmla="*/ 0 h 597"/>
                  <a:gd name="T23" fmla="*/ 3912 w 3912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2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911" y="0"/>
                    </a:lnTo>
                    <a:lnTo>
                      <a:pt x="3911" y="447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8" name="Freeform 47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34"/>
              </a:xfrm>
              <a:custGeom>
                <a:avLst/>
                <a:gdLst>
                  <a:gd name="T0" fmla="*/ 0 w 3912"/>
                  <a:gd name="T1" fmla="*/ 0 h 150"/>
                  <a:gd name="T2" fmla="*/ 0 w 3912"/>
                  <a:gd name="T3" fmla="*/ 0 h 150"/>
                  <a:gd name="T4" fmla="*/ 2 w 3912"/>
                  <a:gd name="T5" fmla="*/ 0 h 150"/>
                  <a:gd name="T6" fmla="*/ 2 w 3912"/>
                  <a:gd name="T7" fmla="*/ 0 h 150"/>
                  <a:gd name="T8" fmla="*/ 0 w 391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2"/>
                  <a:gd name="T16" fmla="*/ 0 h 150"/>
                  <a:gd name="T17" fmla="*/ 3912 w 391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2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911" y="0"/>
                    </a:lnTo>
                    <a:lnTo>
                      <a:pt x="3766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9" name="Freeform 48"/>
              <p:cNvSpPr>
                <a:spLocks noChangeArrowheads="1"/>
              </p:cNvSpPr>
              <p:nvPr/>
            </p:nvSpPr>
            <p:spPr bwMode="auto">
              <a:xfrm>
                <a:off x="5676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3" name="Group 49"/>
            <p:cNvGrpSpPr>
              <a:grpSpLocks/>
            </p:cNvGrpSpPr>
            <p:nvPr/>
          </p:nvGrpSpPr>
          <p:grpSpPr bwMode="auto">
            <a:xfrm>
              <a:off x="3541" y="2234"/>
              <a:ext cx="886" cy="134"/>
              <a:chOff x="3541" y="2234"/>
              <a:chExt cx="886" cy="134"/>
            </a:xfrm>
          </p:grpSpPr>
          <p:sp>
            <p:nvSpPr>
              <p:cNvPr id="174184" name="Freeform 50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135"/>
              </a:xfrm>
              <a:custGeom>
                <a:avLst/>
                <a:gdLst>
                  <a:gd name="T0" fmla="*/ 0 w 3911"/>
                  <a:gd name="T1" fmla="*/ 0 h 597"/>
                  <a:gd name="T2" fmla="*/ 0 w 3911"/>
                  <a:gd name="T3" fmla="*/ 0 h 597"/>
                  <a:gd name="T4" fmla="*/ 0 w 3911"/>
                  <a:gd name="T5" fmla="*/ 0 h 597"/>
                  <a:gd name="T6" fmla="*/ 2 w 3911"/>
                  <a:gd name="T7" fmla="*/ 0 h 597"/>
                  <a:gd name="T8" fmla="*/ 2 w 3911"/>
                  <a:gd name="T9" fmla="*/ 0 h 597"/>
                  <a:gd name="T10" fmla="*/ 2 w 3911"/>
                  <a:gd name="T11" fmla="*/ 0 h 597"/>
                  <a:gd name="T12" fmla="*/ 0 w 3911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1"/>
                  <a:gd name="T22" fmla="*/ 0 h 597"/>
                  <a:gd name="T23" fmla="*/ 3911 w 3911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1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3910" y="0"/>
                    </a:lnTo>
                    <a:lnTo>
                      <a:pt x="3910" y="446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5" name="Freeform 51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34"/>
              </a:xfrm>
              <a:custGeom>
                <a:avLst/>
                <a:gdLst>
                  <a:gd name="T0" fmla="*/ 0 w 3911"/>
                  <a:gd name="T1" fmla="*/ 0 h 148"/>
                  <a:gd name="T2" fmla="*/ 0 w 3911"/>
                  <a:gd name="T3" fmla="*/ 0 h 148"/>
                  <a:gd name="T4" fmla="*/ 2 w 3911"/>
                  <a:gd name="T5" fmla="*/ 0 h 148"/>
                  <a:gd name="T6" fmla="*/ 2 w 3911"/>
                  <a:gd name="T7" fmla="*/ 0 h 148"/>
                  <a:gd name="T8" fmla="*/ 0 w 391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1"/>
                  <a:gd name="T16" fmla="*/ 0 h 148"/>
                  <a:gd name="T17" fmla="*/ 3911 w 391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1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3910" y="0"/>
                    </a:lnTo>
                    <a:lnTo>
                      <a:pt x="3766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6" name="Freeform 52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4" name="Group 53"/>
            <p:cNvGrpSpPr>
              <a:grpSpLocks/>
            </p:cNvGrpSpPr>
            <p:nvPr/>
          </p:nvGrpSpPr>
          <p:grpSpPr bwMode="auto">
            <a:xfrm>
              <a:off x="4395" y="2234"/>
              <a:ext cx="722" cy="134"/>
              <a:chOff x="4395" y="2234"/>
              <a:chExt cx="722" cy="134"/>
            </a:xfrm>
          </p:grpSpPr>
          <p:sp>
            <p:nvSpPr>
              <p:cNvPr id="174181" name="Freeform 54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2" name="Freeform 55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3" name="Freeform 56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5" name="Group 57"/>
            <p:cNvGrpSpPr>
              <a:grpSpLocks/>
            </p:cNvGrpSpPr>
            <p:nvPr/>
          </p:nvGrpSpPr>
          <p:grpSpPr bwMode="auto">
            <a:xfrm>
              <a:off x="5085" y="2234"/>
              <a:ext cx="590" cy="134"/>
              <a:chOff x="5085" y="2234"/>
              <a:chExt cx="590" cy="134"/>
            </a:xfrm>
          </p:grpSpPr>
          <p:sp>
            <p:nvSpPr>
              <p:cNvPr id="174178" name="Freeform 58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135"/>
              </a:xfrm>
              <a:custGeom>
                <a:avLst/>
                <a:gdLst>
                  <a:gd name="T0" fmla="*/ 0 w 2608"/>
                  <a:gd name="T1" fmla="*/ 0 h 597"/>
                  <a:gd name="T2" fmla="*/ 0 w 2608"/>
                  <a:gd name="T3" fmla="*/ 0 h 597"/>
                  <a:gd name="T4" fmla="*/ 0 w 2608"/>
                  <a:gd name="T5" fmla="*/ 0 h 597"/>
                  <a:gd name="T6" fmla="*/ 2 w 2608"/>
                  <a:gd name="T7" fmla="*/ 0 h 597"/>
                  <a:gd name="T8" fmla="*/ 2 w 2608"/>
                  <a:gd name="T9" fmla="*/ 0 h 597"/>
                  <a:gd name="T10" fmla="*/ 2 w 2608"/>
                  <a:gd name="T11" fmla="*/ 0 h 597"/>
                  <a:gd name="T12" fmla="*/ 0 w 260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08"/>
                  <a:gd name="T22" fmla="*/ 0 h 597"/>
                  <a:gd name="T23" fmla="*/ 2608 w 260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0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2607" y="0"/>
                    </a:lnTo>
                    <a:lnTo>
                      <a:pt x="2607" y="446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9" name="Freeform 59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34"/>
              </a:xfrm>
              <a:custGeom>
                <a:avLst/>
                <a:gdLst>
                  <a:gd name="T0" fmla="*/ 0 w 2608"/>
                  <a:gd name="T1" fmla="*/ 0 h 148"/>
                  <a:gd name="T2" fmla="*/ 0 w 2608"/>
                  <a:gd name="T3" fmla="*/ 0 h 148"/>
                  <a:gd name="T4" fmla="*/ 2 w 2608"/>
                  <a:gd name="T5" fmla="*/ 0 h 148"/>
                  <a:gd name="T6" fmla="*/ 2 w 2608"/>
                  <a:gd name="T7" fmla="*/ 0 h 148"/>
                  <a:gd name="T8" fmla="*/ 0 w 260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8"/>
                  <a:gd name="T16" fmla="*/ 0 h 148"/>
                  <a:gd name="T17" fmla="*/ 2608 w 260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8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2607" y="0"/>
                    </a:lnTo>
                    <a:lnTo>
                      <a:pt x="246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0" name="Freeform 60"/>
              <p:cNvSpPr>
                <a:spLocks noChangeArrowheads="1"/>
              </p:cNvSpPr>
              <p:nvPr/>
            </p:nvSpPr>
            <p:spPr bwMode="auto">
              <a:xfrm>
                <a:off x="5644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6" name="Group 61"/>
            <p:cNvGrpSpPr>
              <a:grpSpLocks/>
            </p:cNvGrpSpPr>
            <p:nvPr/>
          </p:nvGrpSpPr>
          <p:grpSpPr bwMode="auto">
            <a:xfrm>
              <a:off x="3508" y="2267"/>
              <a:ext cx="360" cy="135"/>
              <a:chOff x="3508" y="2267"/>
              <a:chExt cx="360" cy="135"/>
            </a:xfrm>
          </p:grpSpPr>
          <p:sp>
            <p:nvSpPr>
              <p:cNvPr id="174175" name="Freeform 62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136"/>
              </a:xfrm>
              <a:custGeom>
                <a:avLst/>
                <a:gdLst>
                  <a:gd name="T0" fmla="*/ 0 w 1594"/>
                  <a:gd name="T1" fmla="*/ 0 h 598"/>
                  <a:gd name="T2" fmla="*/ 0 w 1594"/>
                  <a:gd name="T3" fmla="*/ 0 h 598"/>
                  <a:gd name="T4" fmla="*/ 0 w 1594"/>
                  <a:gd name="T5" fmla="*/ 0 h 598"/>
                  <a:gd name="T6" fmla="*/ 1 w 1594"/>
                  <a:gd name="T7" fmla="*/ 0 h 598"/>
                  <a:gd name="T8" fmla="*/ 1 w 1594"/>
                  <a:gd name="T9" fmla="*/ 0 h 598"/>
                  <a:gd name="T10" fmla="*/ 1 w 1594"/>
                  <a:gd name="T11" fmla="*/ 0 h 598"/>
                  <a:gd name="T12" fmla="*/ 0 w 1594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94"/>
                  <a:gd name="T22" fmla="*/ 0 h 598"/>
                  <a:gd name="T23" fmla="*/ 1594 w 1594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94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593" y="0"/>
                    </a:lnTo>
                    <a:lnTo>
                      <a:pt x="1593" y="448"/>
                    </a:lnTo>
                    <a:lnTo>
                      <a:pt x="1447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6" name="Freeform 63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34"/>
              </a:xfrm>
              <a:custGeom>
                <a:avLst/>
                <a:gdLst>
                  <a:gd name="T0" fmla="*/ 0 w 1594"/>
                  <a:gd name="T1" fmla="*/ 0 h 150"/>
                  <a:gd name="T2" fmla="*/ 0 w 1594"/>
                  <a:gd name="T3" fmla="*/ 0 h 150"/>
                  <a:gd name="T4" fmla="*/ 1 w 1594"/>
                  <a:gd name="T5" fmla="*/ 0 h 150"/>
                  <a:gd name="T6" fmla="*/ 1 w 1594"/>
                  <a:gd name="T7" fmla="*/ 0 h 150"/>
                  <a:gd name="T8" fmla="*/ 0 w 159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4"/>
                  <a:gd name="T16" fmla="*/ 0 h 150"/>
                  <a:gd name="T17" fmla="*/ 1594 w 159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4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1593" y="0"/>
                    </a:lnTo>
                    <a:lnTo>
                      <a:pt x="1447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7" name="Freeform 64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7" name="Group 65"/>
            <p:cNvGrpSpPr>
              <a:grpSpLocks/>
            </p:cNvGrpSpPr>
            <p:nvPr/>
          </p:nvGrpSpPr>
          <p:grpSpPr bwMode="auto">
            <a:xfrm>
              <a:off x="3837" y="2267"/>
              <a:ext cx="952" cy="135"/>
              <a:chOff x="3837" y="2267"/>
              <a:chExt cx="952" cy="135"/>
            </a:xfrm>
          </p:grpSpPr>
          <p:sp>
            <p:nvSpPr>
              <p:cNvPr id="174172" name="Freeform 66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136"/>
              </a:xfrm>
              <a:custGeom>
                <a:avLst/>
                <a:gdLst>
                  <a:gd name="T0" fmla="*/ 0 w 4202"/>
                  <a:gd name="T1" fmla="*/ 0 h 598"/>
                  <a:gd name="T2" fmla="*/ 0 w 4202"/>
                  <a:gd name="T3" fmla="*/ 0 h 598"/>
                  <a:gd name="T4" fmla="*/ 0 w 4202"/>
                  <a:gd name="T5" fmla="*/ 0 h 598"/>
                  <a:gd name="T6" fmla="*/ 2 w 4202"/>
                  <a:gd name="T7" fmla="*/ 0 h 598"/>
                  <a:gd name="T8" fmla="*/ 2 w 4202"/>
                  <a:gd name="T9" fmla="*/ 0 h 598"/>
                  <a:gd name="T10" fmla="*/ 2 w 4202"/>
                  <a:gd name="T11" fmla="*/ 0 h 598"/>
                  <a:gd name="T12" fmla="*/ 0 w 4202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02"/>
                  <a:gd name="T22" fmla="*/ 0 h 598"/>
                  <a:gd name="T23" fmla="*/ 4202 w 4202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02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4201" y="0"/>
                    </a:lnTo>
                    <a:lnTo>
                      <a:pt x="4201" y="448"/>
                    </a:lnTo>
                    <a:lnTo>
                      <a:pt x="4055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3" name="Freeform 67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34"/>
              </a:xfrm>
              <a:custGeom>
                <a:avLst/>
                <a:gdLst>
                  <a:gd name="T0" fmla="*/ 0 w 4202"/>
                  <a:gd name="T1" fmla="*/ 0 h 150"/>
                  <a:gd name="T2" fmla="*/ 0 w 4202"/>
                  <a:gd name="T3" fmla="*/ 0 h 150"/>
                  <a:gd name="T4" fmla="*/ 2 w 4202"/>
                  <a:gd name="T5" fmla="*/ 0 h 150"/>
                  <a:gd name="T6" fmla="*/ 2 w 4202"/>
                  <a:gd name="T7" fmla="*/ 0 h 150"/>
                  <a:gd name="T8" fmla="*/ 0 w 420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2"/>
                  <a:gd name="T16" fmla="*/ 0 h 150"/>
                  <a:gd name="T17" fmla="*/ 4202 w 42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2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4201" y="0"/>
                    </a:lnTo>
                    <a:lnTo>
                      <a:pt x="4055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4" name="Freeform 68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8" name="Group 69"/>
            <p:cNvGrpSpPr>
              <a:grpSpLocks/>
            </p:cNvGrpSpPr>
            <p:nvPr/>
          </p:nvGrpSpPr>
          <p:grpSpPr bwMode="auto">
            <a:xfrm>
              <a:off x="4756" y="2267"/>
              <a:ext cx="459" cy="135"/>
              <a:chOff x="4756" y="2267"/>
              <a:chExt cx="459" cy="135"/>
            </a:xfrm>
          </p:grpSpPr>
          <p:sp>
            <p:nvSpPr>
              <p:cNvPr id="174169" name="Freeform 70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136"/>
              </a:xfrm>
              <a:custGeom>
                <a:avLst/>
                <a:gdLst>
                  <a:gd name="T0" fmla="*/ 0 w 2030"/>
                  <a:gd name="T1" fmla="*/ 0 h 598"/>
                  <a:gd name="T2" fmla="*/ 0 w 2030"/>
                  <a:gd name="T3" fmla="*/ 0 h 598"/>
                  <a:gd name="T4" fmla="*/ 0 w 2030"/>
                  <a:gd name="T5" fmla="*/ 0 h 598"/>
                  <a:gd name="T6" fmla="*/ 1 w 2030"/>
                  <a:gd name="T7" fmla="*/ 0 h 598"/>
                  <a:gd name="T8" fmla="*/ 1 w 2030"/>
                  <a:gd name="T9" fmla="*/ 0 h 598"/>
                  <a:gd name="T10" fmla="*/ 1 w 2030"/>
                  <a:gd name="T11" fmla="*/ 0 h 598"/>
                  <a:gd name="T12" fmla="*/ 0 w 2030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0"/>
                  <a:gd name="T22" fmla="*/ 0 h 598"/>
                  <a:gd name="T23" fmla="*/ 2030 w 2030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0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029" y="0"/>
                    </a:lnTo>
                    <a:lnTo>
                      <a:pt x="2029" y="448"/>
                    </a:lnTo>
                    <a:lnTo>
                      <a:pt x="1884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0" name="Freeform 71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34"/>
              </a:xfrm>
              <a:custGeom>
                <a:avLst/>
                <a:gdLst>
                  <a:gd name="T0" fmla="*/ 0 w 2030"/>
                  <a:gd name="T1" fmla="*/ 0 h 150"/>
                  <a:gd name="T2" fmla="*/ 0 w 2030"/>
                  <a:gd name="T3" fmla="*/ 0 h 150"/>
                  <a:gd name="T4" fmla="*/ 1 w 2030"/>
                  <a:gd name="T5" fmla="*/ 0 h 150"/>
                  <a:gd name="T6" fmla="*/ 1 w 2030"/>
                  <a:gd name="T7" fmla="*/ 0 h 150"/>
                  <a:gd name="T8" fmla="*/ 0 w 203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0"/>
                  <a:gd name="T16" fmla="*/ 0 h 150"/>
                  <a:gd name="T17" fmla="*/ 2030 w 20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029" y="0"/>
                    </a:lnTo>
                    <a:lnTo>
                      <a:pt x="1884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1" name="Freeform 72"/>
              <p:cNvSpPr>
                <a:spLocks noChangeArrowheads="1"/>
              </p:cNvSpPr>
              <p:nvPr/>
            </p:nvSpPr>
            <p:spPr bwMode="auto">
              <a:xfrm>
                <a:off x="5184" y="2267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9" name="Group 73"/>
            <p:cNvGrpSpPr>
              <a:grpSpLocks/>
            </p:cNvGrpSpPr>
            <p:nvPr/>
          </p:nvGrpSpPr>
          <p:grpSpPr bwMode="auto">
            <a:xfrm>
              <a:off x="3607" y="2065"/>
              <a:ext cx="722" cy="134"/>
              <a:chOff x="3607" y="2065"/>
              <a:chExt cx="722" cy="134"/>
            </a:xfrm>
          </p:grpSpPr>
          <p:sp>
            <p:nvSpPr>
              <p:cNvPr id="174166" name="Freeform 74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7" name="Freeform 75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8" name="Freeform 76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0" name="Group 77"/>
            <p:cNvGrpSpPr>
              <a:grpSpLocks/>
            </p:cNvGrpSpPr>
            <p:nvPr/>
          </p:nvGrpSpPr>
          <p:grpSpPr bwMode="auto">
            <a:xfrm>
              <a:off x="4297" y="2065"/>
              <a:ext cx="492" cy="134"/>
              <a:chOff x="4297" y="2065"/>
              <a:chExt cx="492" cy="134"/>
            </a:xfrm>
          </p:grpSpPr>
          <p:sp>
            <p:nvSpPr>
              <p:cNvPr id="174163" name="Freeform 78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135"/>
              </a:xfrm>
              <a:custGeom>
                <a:avLst/>
                <a:gdLst>
                  <a:gd name="T0" fmla="*/ 0 w 2175"/>
                  <a:gd name="T1" fmla="*/ 0 h 597"/>
                  <a:gd name="T2" fmla="*/ 0 w 2175"/>
                  <a:gd name="T3" fmla="*/ 0 h 597"/>
                  <a:gd name="T4" fmla="*/ 0 w 2175"/>
                  <a:gd name="T5" fmla="*/ 0 h 597"/>
                  <a:gd name="T6" fmla="*/ 1 w 2175"/>
                  <a:gd name="T7" fmla="*/ 0 h 597"/>
                  <a:gd name="T8" fmla="*/ 1 w 2175"/>
                  <a:gd name="T9" fmla="*/ 0 h 597"/>
                  <a:gd name="T10" fmla="*/ 1 w 2175"/>
                  <a:gd name="T11" fmla="*/ 0 h 597"/>
                  <a:gd name="T12" fmla="*/ 0 w 217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7"/>
                  <a:gd name="T23" fmla="*/ 2175 w 217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4" name="Freeform 79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34"/>
              </a:xfrm>
              <a:custGeom>
                <a:avLst/>
                <a:gdLst>
                  <a:gd name="T0" fmla="*/ 0 w 2175"/>
                  <a:gd name="T1" fmla="*/ 0 h 150"/>
                  <a:gd name="T2" fmla="*/ 0 w 2175"/>
                  <a:gd name="T3" fmla="*/ 0 h 150"/>
                  <a:gd name="T4" fmla="*/ 1 w 2175"/>
                  <a:gd name="T5" fmla="*/ 0 h 150"/>
                  <a:gd name="T6" fmla="*/ 1 w 2175"/>
                  <a:gd name="T7" fmla="*/ 0 h 150"/>
                  <a:gd name="T8" fmla="*/ 0 w 2175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50"/>
                  <a:gd name="T17" fmla="*/ 2175 w 2175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5" name="Freeform 80"/>
              <p:cNvSpPr>
                <a:spLocks noChangeArrowheads="1"/>
              </p:cNvSpPr>
              <p:nvPr/>
            </p:nvSpPr>
            <p:spPr bwMode="auto">
              <a:xfrm>
                <a:off x="4757" y="2065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1" name="Group 81"/>
            <p:cNvGrpSpPr>
              <a:grpSpLocks/>
            </p:cNvGrpSpPr>
            <p:nvPr/>
          </p:nvGrpSpPr>
          <p:grpSpPr bwMode="auto">
            <a:xfrm>
              <a:off x="4756" y="2065"/>
              <a:ext cx="722" cy="134"/>
              <a:chOff x="4756" y="2065"/>
              <a:chExt cx="722" cy="134"/>
            </a:xfrm>
          </p:grpSpPr>
          <p:sp>
            <p:nvSpPr>
              <p:cNvPr id="174160" name="Freeform 82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1" name="Freeform 83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2" name="Freeform 84"/>
              <p:cNvSpPr>
                <a:spLocks noChangeArrowheads="1"/>
              </p:cNvSpPr>
              <p:nvPr/>
            </p:nvSpPr>
            <p:spPr bwMode="auto">
              <a:xfrm>
                <a:off x="5446" y="2065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2" name="Group 85"/>
            <p:cNvGrpSpPr>
              <a:grpSpLocks/>
            </p:cNvGrpSpPr>
            <p:nvPr/>
          </p:nvGrpSpPr>
          <p:grpSpPr bwMode="auto">
            <a:xfrm>
              <a:off x="3607" y="1963"/>
              <a:ext cx="722" cy="135"/>
              <a:chOff x="3607" y="1963"/>
              <a:chExt cx="722" cy="135"/>
            </a:xfrm>
          </p:grpSpPr>
          <p:sp>
            <p:nvSpPr>
              <p:cNvPr id="174157" name="Freeform 86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8" name="Freeform 87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9" name="Freeform 88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3" name="Group 89"/>
            <p:cNvGrpSpPr>
              <a:grpSpLocks/>
            </p:cNvGrpSpPr>
            <p:nvPr/>
          </p:nvGrpSpPr>
          <p:grpSpPr bwMode="auto">
            <a:xfrm>
              <a:off x="4297" y="1963"/>
              <a:ext cx="492" cy="135"/>
              <a:chOff x="4297" y="1963"/>
              <a:chExt cx="492" cy="135"/>
            </a:xfrm>
          </p:grpSpPr>
          <p:sp>
            <p:nvSpPr>
              <p:cNvPr id="174154" name="Freeform 90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136"/>
              </a:xfrm>
              <a:custGeom>
                <a:avLst/>
                <a:gdLst>
                  <a:gd name="T0" fmla="*/ 0 w 2175"/>
                  <a:gd name="T1" fmla="*/ 0 h 598"/>
                  <a:gd name="T2" fmla="*/ 0 w 2175"/>
                  <a:gd name="T3" fmla="*/ 0 h 598"/>
                  <a:gd name="T4" fmla="*/ 0 w 2175"/>
                  <a:gd name="T5" fmla="*/ 0 h 598"/>
                  <a:gd name="T6" fmla="*/ 1 w 2175"/>
                  <a:gd name="T7" fmla="*/ 0 h 598"/>
                  <a:gd name="T8" fmla="*/ 1 w 2175"/>
                  <a:gd name="T9" fmla="*/ 0 h 598"/>
                  <a:gd name="T10" fmla="*/ 1 w 2175"/>
                  <a:gd name="T11" fmla="*/ 0 h 598"/>
                  <a:gd name="T12" fmla="*/ 0 w 2175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8"/>
                  <a:gd name="T23" fmla="*/ 2175 w 2175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5" name="Freeform 91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34"/>
              </a:xfrm>
              <a:custGeom>
                <a:avLst/>
                <a:gdLst>
                  <a:gd name="T0" fmla="*/ 0 w 2175"/>
                  <a:gd name="T1" fmla="*/ 0 h 149"/>
                  <a:gd name="T2" fmla="*/ 0 w 2175"/>
                  <a:gd name="T3" fmla="*/ 0 h 149"/>
                  <a:gd name="T4" fmla="*/ 1 w 2175"/>
                  <a:gd name="T5" fmla="*/ 0 h 149"/>
                  <a:gd name="T6" fmla="*/ 1 w 2175"/>
                  <a:gd name="T7" fmla="*/ 0 h 149"/>
                  <a:gd name="T8" fmla="*/ 0 w 217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49"/>
                  <a:gd name="T17" fmla="*/ 2175 w 217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6" name="Freeform 92"/>
              <p:cNvSpPr>
                <a:spLocks noChangeArrowheads="1"/>
              </p:cNvSpPr>
              <p:nvPr/>
            </p:nvSpPr>
            <p:spPr bwMode="auto">
              <a:xfrm>
                <a:off x="4757" y="1963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4" name="Group 93"/>
            <p:cNvGrpSpPr>
              <a:grpSpLocks/>
            </p:cNvGrpSpPr>
            <p:nvPr/>
          </p:nvGrpSpPr>
          <p:grpSpPr bwMode="auto">
            <a:xfrm>
              <a:off x="4756" y="1963"/>
              <a:ext cx="722" cy="135"/>
              <a:chOff x="4756" y="1963"/>
              <a:chExt cx="722" cy="135"/>
            </a:xfrm>
          </p:grpSpPr>
          <p:sp>
            <p:nvSpPr>
              <p:cNvPr id="174151" name="Freeform 94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2" name="Freeform 95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3" name="Freeform 96"/>
              <p:cNvSpPr>
                <a:spLocks noChangeArrowheads="1"/>
              </p:cNvSpPr>
              <p:nvPr/>
            </p:nvSpPr>
            <p:spPr bwMode="auto">
              <a:xfrm>
                <a:off x="5446" y="1963"/>
                <a:ext cx="33" cy="136"/>
              </a:xfrm>
              <a:custGeom>
                <a:avLst/>
                <a:gdLst>
                  <a:gd name="T0" fmla="*/ 0 w 145"/>
                  <a:gd name="T1" fmla="*/ 0 h 598"/>
                  <a:gd name="T2" fmla="*/ 0 w 145"/>
                  <a:gd name="T3" fmla="*/ 0 h 598"/>
                  <a:gd name="T4" fmla="*/ 0 w 145"/>
                  <a:gd name="T5" fmla="*/ 0 h 598"/>
                  <a:gd name="T6" fmla="*/ 0 w 145"/>
                  <a:gd name="T7" fmla="*/ 0 h 598"/>
                  <a:gd name="T8" fmla="*/ 0 w 145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8"/>
                  <a:gd name="T17" fmla="*/ 145 w 145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5" name="Group 97"/>
            <p:cNvGrpSpPr>
              <a:grpSpLocks/>
            </p:cNvGrpSpPr>
            <p:nvPr/>
          </p:nvGrpSpPr>
          <p:grpSpPr bwMode="auto">
            <a:xfrm>
              <a:off x="4132" y="2099"/>
              <a:ext cx="722" cy="134"/>
              <a:chOff x="4132" y="2099"/>
              <a:chExt cx="722" cy="134"/>
            </a:xfrm>
          </p:grpSpPr>
          <p:sp>
            <p:nvSpPr>
              <p:cNvPr id="174148" name="Freeform 98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9" name="Freeform 99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0" name="Freeform 100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6" name="Group 101"/>
            <p:cNvGrpSpPr>
              <a:grpSpLocks/>
            </p:cNvGrpSpPr>
            <p:nvPr/>
          </p:nvGrpSpPr>
          <p:grpSpPr bwMode="auto">
            <a:xfrm>
              <a:off x="4822" y="2099"/>
              <a:ext cx="393" cy="134"/>
              <a:chOff x="4822" y="2099"/>
              <a:chExt cx="393" cy="134"/>
            </a:xfrm>
          </p:grpSpPr>
          <p:sp>
            <p:nvSpPr>
              <p:cNvPr id="174145" name="Freeform 102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135"/>
              </a:xfrm>
              <a:custGeom>
                <a:avLst/>
                <a:gdLst>
                  <a:gd name="T0" fmla="*/ 0 w 1739"/>
                  <a:gd name="T1" fmla="*/ 0 h 597"/>
                  <a:gd name="T2" fmla="*/ 0 w 1739"/>
                  <a:gd name="T3" fmla="*/ 0 h 597"/>
                  <a:gd name="T4" fmla="*/ 0 w 1739"/>
                  <a:gd name="T5" fmla="*/ 0 h 597"/>
                  <a:gd name="T6" fmla="*/ 1 w 1739"/>
                  <a:gd name="T7" fmla="*/ 0 h 597"/>
                  <a:gd name="T8" fmla="*/ 1 w 1739"/>
                  <a:gd name="T9" fmla="*/ 0 h 597"/>
                  <a:gd name="T10" fmla="*/ 1 w 1739"/>
                  <a:gd name="T11" fmla="*/ 0 h 597"/>
                  <a:gd name="T12" fmla="*/ 0 w 173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9"/>
                  <a:gd name="T22" fmla="*/ 0 h 597"/>
                  <a:gd name="T23" fmla="*/ 1739 w 173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9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738" y="0"/>
                    </a:lnTo>
                    <a:lnTo>
                      <a:pt x="1738" y="446"/>
                    </a:lnTo>
                    <a:lnTo>
                      <a:pt x="1594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6" name="Freeform 103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34"/>
              </a:xfrm>
              <a:custGeom>
                <a:avLst/>
                <a:gdLst>
                  <a:gd name="T0" fmla="*/ 0 w 1739"/>
                  <a:gd name="T1" fmla="*/ 0 h 148"/>
                  <a:gd name="T2" fmla="*/ 0 w 1739"/>
                  <a:gd name="T3" fmla="*/ 0 h 148"/>
                  <a:gd name="T4" fmla="*/ 1 w 1739"/>
                  <a:gd name="T5" fmla="*/ 0 h 148"/>
                  <a:gd name="T6" fmla="*/ 1 w 1739"/>
                  <a:gd name="T7" fmla="*/ 0 h 148"/>
                  <a:gd name="T8" fmla="*/ 0 w 1739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9"/>
                  <a:gd name="T16" fmla="*/ 0 h 148"/>
                  <a:gd name="T17" fmla="*/ 1739 w 1739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9" h="148">
                    <a:moveTo>
                      <a:pt x="0" y="147"/>
                    </a:moveTo>
                    <a:lnTo>
                      <a:pt x="144" y="0"/>
                    </a:lnTo>
                    <a:lnTo>
                      <a:pt x="1738" y="0"/>
                    </a:lnTo>
                    <a:lnTo>
                      <a:pt x="1594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7" name="Freeform 104"/>
              <p:cNvSpPr>
                <a:spLocks noChangeArrowheads="1"/>
              </p:cNvSpPr>
              <p:nvPr/>
            </p:nvSpPr>
            <p:spPr bwMode="auto">
              <a:xfrm>
                <a:off x="5184" y="2099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3945" name="Text Box 105"/>
            <p:cNvSpPr txBox="1">
              <a:spLocks noChangeArrowheads="1"/>
            </p:cNvSpPr>
            <p:nvPr/>
          </p:nvSpPr>
          <p:spPr bwMode="auto">
            <a:xfrm>
              <a:off x="3192" y="2695"/>
              <a:ext cx="106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Data Item</a:t>
              </a:r>
            </a:p>
          </p:txBody>
        </p:sp>
        <p:sp>
          <p:nvSpPr>
            <p:cNvPr id="803946" name="Text Box 106"/>
            <p:cNvSpPr txBox="1">
              <a:spLocks noChangeArrowheads="1"/>
            </p:cNvSpPr>
            <p:nvPr/>
          </p:nvSpPr>
          <p:spPr bwMode="auto">
            <a:xfrm>
              <a:off x="3698" y="1359"/>
              <a:ext cx="88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Version</a:t>
              </a:r>
            </a:p>
          </p:txBody>
        </p:sp>
        <p:sp>
          <p:nvSpPr>
            <p:cNvPr id="803947" name="Text Box 107"/>
            <p:cNvSpPr txBox="1">
              <a:spLocks noChangeArrowheads="1"/>
            </p:cNvSpPr>
            <p:nvPr/>
          </p:nvSpPr>
          <p:spPr bwMode="auto">
            <a:xfrm>
              <a:off x="5820" y="1821"/>
              <a:ext cx="61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</a:t>
              </a:r>
            </a:p>
          </p:txBody>
        </p:sp>
        <p:sp>
          <p:nvSpPr>
            <p:cNvPr id="803948" name="Text Box 108"/>
            <p:cNvSpPr txBox="1">
              <a:spLocks noChangeArrowheads="1"/>
            </p:cNvSpPr>
            <p:nvPr/>
          </p:nvSpPr>
          <p:spPr bwMode="auto">
            <a:xfrm>
              <a:off x="377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</a:t>
              </a:r>
            </a:p>
          </p:txBody>
        </p:sp>
        <p:sp>
          <p:nvSpPr>
            <p:cNvPr id="803949" name="Text Box 109"/>
            <p:cNvSpPr txBox="1">
              <a:spLocks noChangeArrowheads="1"/>
            </p:cNvSpPr>
            <p:nvPr/>
          </p:nvSpPr>
          <p:spPr bwMode="auto">
            <a:xfrm>
              <a:off x="4033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t2</a:t>
              </a:r>
            </a:p>
          </p:txBody>
        </p:sp>
        <p:sp>
          <p:nvSpPr>
            <p:cNvPr id="803950" name="Text Box 110"/>
            <p:cNvSpPr txBox="1">
              <a:spLocks noChangeArrowheads="1"/>
            </p:cNvSpPr>
            <p:nvPr/>
          </p:nvSpPr>
          <p:spPr bwMode="auto">
            <a:xfrm>
              <a:off x="423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t3</a:t>
              </a:r>
            </a:p>
          </p:txBody>
        </p:sp>
        <p:sp>
          <p:nvSpPr>
            <p:cNvPr id="803951" name="Text Box 111"/>
            <p:cNvSpPr txBox="1">
              <a:spLocks noChangeArrowheads="1"/>
            </p:cNvSpPr>
            <p:nvPr/>
          </p:nvSpPr>
          <p:spPr bwMode="auto">
            <a:xfrm>
              <a:off x="4362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t4</a:t>
              </a:r>
            </a:p>
          </p:txBody>
        </p:sp>
        <p:sp>
          <p:nvSpPr>
            <p:cNvPr id="803952" name="Text Box 112"/>
            <p:cNvSpPr txBox="1">
              <a:spLocks noChangeArrowheads="1"/>
            </p:cNvSpPr>
            <p:nvPr/>
          </p:nvSpPr>
          <p:spPr bwMode="auto">
            <a:xfrm>
              <a:off x="469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t5</a:t>
              </a:r>
            </a:p>
          </p:txBody>
        </p:sp>
        <p:sp>
          <p:nvSpPr>
            <p:cNvPr id="803953" name="Text Box 113"/>
            <p:cNvSpPr txBox="1">
              <a:spLocks noChangeArrowheads="1"/>
            </p:cNvSpPr>
            <p:nvPr/>
          </p:nvSpPr>
          <p:spPr bwMode="auto">
            <a:xfrm>
              <a:off x="478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t6</a:t>
              </a:r>
            </a:p>
          </p:txBody>
        </p:sp>
        <p:sp>
          <p:nvSpPr>
            <p:cNvPr id="803954" name="Text Box 114"/>
            <p:cNvSpPr txBox="1">
              <a:spLocks noChangeArrowheads="1"/>
            </p:cNvSpPr>
            <p:nvPr/>
          </p:nvSpPr>
          <p:spPr bwMode="auto">
            <a:xfrm>
              <a:off x="501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t7</a:t>
              </a:r>
            </a:p>
          </p:txBody>
        </p:sp>
        <p:sp>
          <p:nvSpPr>
            <p:cNvPr id="803955" name="Text Box 115"/>
            <p:cNvSpPr txBox="1">
              <a:spLocks noChangeArrowheads="1"/>
            </p:cNvSpPr>
            <p:nvPr/>
          </p:nvSpPr>
          <p:spPr bwMode="auto">
            <a:xfrm>
              <a:off x="5152" y="2411"/>
              <a:ext cx="20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t8</a:t>
              </a:r>
            </a:p>
          </p:txBody>
        </p:sp>
        <p:sp>
          <p:nvSpPr>
            <p:cNvPr id="803956" name="Text Box 116"/>
            <p:cNvSpPr txBox="1">
              <a:spLocks noChangeArrowheads="1"/>
            </p:cNvSpPr>
            <p:nvPr/>
          </p:nvSpPr>
          <p:spPr bwMode="auto">
            <a:xfrm>
              <a:off x="5348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t9</a:t>
              </a:r>
            </a:p>
          </p:txBody>
        </p:sp>
        <p:sp>
          <p:nvSpPr>
            <p:cNvPr id="803957" name="Text Box 117"/>
            <p:cNvSpPr txBox="1">
              <a:spLocks noChangeArrowheads="1"/>
            </p:cNvSpPr>
            <p:nvPr/>
          </p:nvSpPr>
          <p:spPr bwMode="auto">
            <a:xfrm>
              <a:off x="5578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t10</a:t>
              </a:r>
            </a:p>
          </p:txBody>
        </p:sp>
        <p:sp>
          <p:nvSpPr>
            <p:cNvPr id="803958" name="Text Box 118"/>
            <p:cNvSpPr txBox="1">
              <a:spLocks noChangeArrowheads="1"/>
            </p:cNvSpPr>
            <p:nvPr/>
          </p:nvSpPr>
          <p:spPr bwMode="auto">
            <a:xfrm>
              <a:off x="5774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t11</a:t>
              </a:r>
            </a:p>
          </p:txBody>
        </p:sp>
        <p:sp>
          <p:nvSpPr>
            <p:cNvPr id="803959" name="Text Box 119"/>
            <p:cNvSpPr txBox="1">
              <a:spLocks noChangeArrowheads="1"/>
            </p:cNvSpPr>
            <p:nvPr/>
          </p:nvSpPr>
          <p:spPr bwMode="auto">
            <a:xfrm>
              <a:off x="2676" y="2099"/>
              <a:ext cx="939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lnSpc>
                  <a:spcPct val="94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VDET alignment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HCAL calibration  </a:t>
              </a:r>
            </a:p>
            <a:p>
              <a:pPr algn="r">
                <a:lnSpc>
                  <a:spcPct val="6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RICH pressure     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ECAL temperature       </a:t>
              </a:r>
            </a:p>
          </p:txBody>
        </p:sp>
        <p:sp>
          <p:nvSpPr>
            <p:cNvPr id="174142" name="Line 120"/>
            <p:cNvSpPr>
              <a:spLocks noChangeShapeType="1"/>
            </p:cNvSpPr>
            <p:nvPr/>
          </p:nvSpPr>
          <p:spPr bwMode="auto">
            <a:xfrm flipH="1">
              <a:off x="4263" y="2267"/>
              <a:ext cx="429" cy="575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43" name="Line 121"/>
            <p:cNvSpPr>
              <a:spLocks noChangeShapeType="1"/>
            </p:cNvSpPr>
            <p:nvPr/>
          </p:nvSpPr>
          <p:spPr bwMode="auto">
            <a:xfrm flipV="1">
              <a:off x="4691" y="1692"/>
              <a:ext cx="1" cy="576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962" name="Text Box 122"/>
            <p:cNvSpPr txBox="1">
              <a:spLocks noChangeArrowheads="1"/>
            </p:cNvSpPr>
            <p:nvPr/>
          </p:nvSpPr>
          <p:spPr bwMode="auto">
            <a:xfrm>
              <a:off x="4397" y="2707"/>
              <a:ext cx="51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 = 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 smtClean="0">
                <a:latin typeface="Arial" charset="0"/>
              </a:rPr>
              <a:t>22 Αυγουστου 2016</a:t>
            </a:r>
            <a:endParaRPr lang="en-GB" sz="1200" dirty="0">
              <a:latin typeface="Arial" charset="0"/>
            </a:endParaRPr>
          </a:p>
        </p:txBody>
      </p:sp>
      <p:sp>
        <p:nvSpPr>
          <p:cNvPr id="178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dirty="0">
                <a:latin typeface="Arial" charset="0"/>
              </a:rPr>
              <a:t>Ι. </a:t>
            </a:r>
            <a:r>
              <a:rPr lang="en-US" sz="1200" dirty="0" err="1">
                <a:latin typeface="Arial" charset="0"/>
              </a:rPr>
              <a:t>Α</a:t>
            </a:r>
            <a:r>
              <a:rPr lang="en-US" sz="1200" dirty="0">
                <a:latin typeface="Arial" charset="0"/>
              </a:rPr>
              <a:t>π</a:t>
            </a:r>
            <a:r>
              <a:rPr lang="en-US" sz="1200" dirty="0" err="1">
                <a:latin typeface="Arial" charset="0"/>
              </a:rPr>
              <a:t>οστολ</a:t>
            </a:r>
            <a:r>
              <a:rPr lang="en-US" sz="1200" dirty="0">
                <a:latin typeface="Arial" charset="0"/>
              </a:rPr>
              <a:t>α</a:t>
            </a:r>
            <a:r>
              <a:rPr lang="en-US" sz="1200" dirty="0" err="1">
                <a:latin typeface="Arial" charset="0"/>
              </a:rPr>
              <a:t>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8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2BD1D5A-E7F7-A245-8D0A-5D17F8FA3405}" type="slidenum">
              <a:rPr lang="en-GB" sz="1200">
                <a:latin typeface="Arial" charset="0"/>
              </a:rPr>
              <a:pPr/>
              <a:t>62</a:t>
            </a:fld>
            <a:endParaRPr lang="en-GB" sz="1200">
              <a:latin typeface="Arial" charset="0"/>
            </a:endParaRPr>
          </a:p>
        </p:txBody>
      </p:sp>
      <p:sp>
        <p:nvSpPr>
          <p:cNvPr id="178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Distributed Analysis – the real challenge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613" y="908050"/>
            <a:ext cx="8243887" cy="5257800"/>
          </a:xfrm>
        </p:spPr>
        <p:txBody>
          <a:bodyPr/>
          <a:lstStyle/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Analysis will be performed with a mix of “official” experiment software and private user code</a:t>
            </a:r>
          </a:p>
          <a:p>
            <a:pPr lvl="1" eaLnBrk="1" hangingPunct="1"/>
            <a:r>
              <a:rPr kumimoji="1" lang="en-GB" sz="1800">
                <a:latin typeface="Comic Sans MS" charset="0"/>
                <a:ea typeface="ＭＳ Ｐゴシック" charset="0"/>
              </a:rPr>
              <a:t>How can we make sure that the user code can execute and provide a correct result wherever it “lands”?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Input datasets not necessarily known a-priori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Possibly very sparse data access pattern when only a very few events match the query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Large number of people submitting jobs concurrently and in an uncoordinated fashion resulting into a chaotic workload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Wide range of user expertise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for interactivity - requirements on system response time rather than throughput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Ability to “suspend” an interactive session and resume it later, in a different location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a continuous dialogue between developers and users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843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4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45C4D58-8D14-1F40-8CC6-4530FDED5D65}" type="slidenum">
              <a:rPr lang="en-US" sz="1400">
                <a:latin typeface="Arial" charset="0"/>
              </a:rPr>
              <a:pPr/>
              <a:t>63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4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</a:t>
            </a:r>
          </a:p>
        </p:txBody>
      </p:sp>
      <p:sp>
        <p:nvSpPr>
          <p:cNvPr id="184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each step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Each physics process is given the opportunity to limit the step,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as is the geometry module (at a boundary), and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leading to the decision on this step’s length.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Physics processes are allowed to apply their effect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occur along a step (‘continuous’)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they caused the ‘hard’ event that limited the step (‘discreet’).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863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6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609BB50-FF1C-8341-9673-F85761C599F0}" type="slidenum">
              <a:rPr lang="en-US" sz="1400">
                <a:latin typeface="Arial" charset="0"/>
              </a:rPr>
              <a:pPr/>
              <a:t>64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63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6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An (optional) user-written ‘action’ is called,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Which can be used eg to create histograms or tallies.</a:t>
            </a:r>
          </a:p>
          <a:p>
            <a:pPr lvl="1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If the current volume contains a sensitive detector, that is addressed, allowing it eg 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energy deposited,</a:t>
            </a:r>
          </a:p>
          <a:p>
            <a:pPr lvl="2">
              <a:lnSpc>
                <a:spcPct val="90000"/>
              </a:lnSpc>
            </a:pPr>
            <a:r>
              <a:rPr lang="en-GB">
                <a:latin typeface="Tahoma" charset="0"/>
                <a:ea typeface="ＭＳ Ｐゴシック" charset="0"/>
              </a:rPr>
              <a:t>to record the exact position </a:t>
            </a:r>
          </a:p>
          <a:p>
            <a:pPr lvl="1">
              <a:lnSpc>
                <a:spcPct val="90000"/>
              </a:lnSpc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   in general to create a ‘hit’ that store all information that is relevant for that detector .  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88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8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F3F6778-BF1D-F944-B6FD-55F2B9867DD4}" type="slidenum">
              <a:rPr lang="en-US" sz="1400">
                <a:latin typeface="Arial" charset="0"/>
              </a:rPr>
              <a:pPr/>
              <a:t>65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842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8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/>
            <a:r>
              <a:rPr lang="en-GB">
                <a:latin typeface="Tahoma" charset="0"/>
                <a:ea typeface="ＭＳ Ｐゴシック" charset="0"/>
              </a:rPr>
              <a:t>A parametrisation can be triggered (Geant4)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Taking over from ‘detailed’ simulation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Generating directly several hits</a:t>
            </a:r>
          </a:p>
          <a:p>
            <a:pPr lvl="2"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This application-specific operates instead of ‘normal’ physics processes until it returns control and/or resulting particles for further ‘detailed’ simulation.</a:t>
            </a:r>
          </a:p>
        </p:txBody>
      </p:sp>
      <p:grpSp>
        <p:nvGrpSpPr>
          <p:cNvPr id="188422" name="Group 4"/>
          <p:cNvGrpSpPr>
            <a:grpSpLocks/>
          </p:cNvGrpSpPr>
          <p:nvPr/>
        </p:nvGrpSpPr>
        <p:grpSpPr bwMode="auto">
          <a:xfrm>
            <a:off x="1143000" y="4800600"/>
            <a:ext cx="7086600" cy="1879600"/>
            <a:chOff x="720" y="3072"/>
            <a:chExt cx="4464" cy="1184"/>
          </a:xfrm>
        </p:grpSpPr>
        <p:sp>
          <p:nvSpPr>
            <p:cNvPr id="188423" name="Rectangle 5"/>
            <p:cNvSpPr>
              <a:spLocks noChangeArrowheads="1"/>
            </p:cNvSpPr>
            <p:nvPr/>
          </p:nvSpPr>
          <p:spPr bwMode="auto">
            <a:xfrm>
              <a:off x="720" y="3072"/>
              <a:ext cx="2736" cy="10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kumimoji="1" lang="en-US">
                <a:solidFill>
                  <a:schemeClr val="accent2"/>
                </a:solidFill>
              </a:endParaRPr>
            </a:p>
          </p:txBody>
        </p:sp>
        <p:sp>
          <p:nvSpPr>
            <p:cNvPr id="188424" name="Rectangle 6"/>
            <p:cNvSpPr>
              <a:spLocks noChangeArrowheads="1"/>
            </p:cNvSpPr>
            <p:nvPr/>
          </p:nvSpPr>
          <p:spPr bwMode="auto">
            <a:xfrm>
              <a:off x="3456" y="3072"/>
              <a:ext cx="1728" cy="100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5" name="Line 7"/>
            <p:cNvSpPr>
              <a:spLocks noChangeShapeType="1"/>
            </p:cNvSpPr>
            <p:nvPr/>
          </p:nvSpPr>
          <p:spPr bwMode="auto">
            <a:xfrm flipV="1">
              <a:off x="1584" y="3552"/>
              <a:ext cx="1920" cy="96"/>
            </a:xfrm>
            <a:prstGeom prst="line">
              <a:avLst/>
            </a:prstGeom>
            <a:noFill/>
            <a:ln w="57150">
              <a:solidFill>
                <a:srgbClr val="66FFCC"/>
              </a:solidFill>
              <a:round/>
              <a:headEnd type="oval" w="lg" len="lg"/>
              <a:tailEnd type="oval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6" name="Text Box 8"/>
            <p:cNvSpPr txBox="1">
              <a:spLocks noChangeArrowheads="1"/>
            </p:cNvSpPr>
            <p:nvPr/>
          </p:nvSpPr>
          <p:spPr bwMode="auto">
            <a:xfrm>
              <a:off x="816" y="3792"/>
              <a:ext cx="158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Begin of step point</a:t>
              </a:r>
            </a:p>
          </p:txBody>
        </p:sp>
        <p:sp>
          <p:nvSpPr>
            <p:cNvPr id="188427" name="Text Box 9"/>
            <p:cNvSpPr txBox="1">
              <a:spLocks noChangeArrowheads="1"/>
            </p:cNvSpPr>
            <p:nvPr/>
          </p:nvSpPr>
          <p:spPr bwMode="auto">
            <a:xfrm>
              <a:off x="3552" y="3120"/>
              <a:ext cx="143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End of step point</a:t>
              </a:r>
            </a:p>
          </p:txBody>
        </p:sp>
        <p:sp>
          <p:nvSpPr>
            <p:cNvPr id="188428" name="Text Box 10"/>
            <p:cNvSpPr txBox="1">
              <a:spLocks noChangeArrowheads="1"/>
            </p:cNvSpPr>
            <p:nvPr/>
          </p:nvSpPr>
          <p:spPr bwMode="auto">
            <a:xfrm>
              <a:off x="2246" y="3242"/>
              <a:ext cx="463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Step</a:t>
              </a:r>
            </a:p>
          </p:txBody>
        </p:sp>
        <p:sp>
          <p:nvSpPr>
            <p:cNvPr id="188429" name="Text Box 11"/>
            <p:cNvSpPr txBox="1">
              <a:spLocks noChangeArrowheads="1"/>
            </p:cNvSpPr>
            <p:nvPr/>
          </p:nvSpPr>
          <p:spPr bwMode="auto">
            <a:xfrm>
              <a:off x="3014" y="3962"/>
              <a:ext cx="87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>
                  <a:solidFill>
                    <a:schemeClr val="accent2"/>
                  </a:solidFill>
                </a:rPr>
                <a:t>Boundary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1013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13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DE61BB-34D0-554F-8CA7-CBC8D456AF1B}" type="slidenum">
              <a:rPr lang="en-US" sz="1400">
                <a:latin typeface="Arial" charset="0"/>
              </a:rPr>
              <a:pPr/>
              <a:t>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5893792" cy="1143000"/>
          </a:xfrm>
        </p:spPr>
        <p:txBody>
          <a:bodyPr/>
          <a:lstStyle/>
          <a:p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Οι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σημερινοι</a:t>
            </a:r>
            <a:r>
              <a:rPr lang="en-US" sz="36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3600" dirty="0" err="1">
                <a:latin typeface="Lucida Grande" charset="0"/>
                <a:ea typeface="ＭＳ Ｐゴシック" charset="0"/>
                <a:cs typeface="ＭＳ Ｐゴシック" charset="0"/>
              </a:rPr>
              <a:t>νιχνευτες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5256584" cy="4495800"/>
          </a:xfrm>
        </p:spPr>
        <p:txBody>
          <a:bodyPr/>
          <a:lstStyle/>
          <a:p>
            <a:r>
              <a:rPr lang="el-GR" sz="2800" dirty="0" smtClean="0">
                <a:latin typeface="Lucida Grande" charset="0"/>
                <a:ea typeface="ＭＳ Ｐゴシック" charset="0"/>
                <a:cs typeface="ＭＳ Ｐゴシック" charset="0"/>
              </a:rPr>
              <a:t>Πολλα τμηματα</a:t>
            </a:r>
          </a:p>
          <a:p>
            <a:pPr lvl="1"/>
            <a:r>
              <a:rPr lang="el-GR" sz="2400" dirty="0" smtClean="0">
                <a:latin typeface="Lucida Grande" charset="0"/>
                <a:ea typeface="ＭＳ Ｐゴシック" charset="0"/>
              </a:rPr>
              <a:t>Διαφορετικες αναγκες</a:t>
            </a:r>
          </a:p>
          <a:p>
            <a:pPr lvl="2"/>
            <a:r>
              <a:rPr lang="el-GR" sz="2000" dirty="0" smtClean="0">
                <a:latin typeface="Lucida Grande" charset="0"/>
                <a:ea typeface="ＭＳ Ｐゴシック" charset="0"/>
              </a:rPr>
              <a:t>Μετρηση θεσης  (τρακερ - trackers)</a:t>
            </a:r>
          </a:p>
          <a:p>
            <a:pPr lvl="2"/>
            <a:r>
              <a:rPr lang="el-GR" sz="2000" dirty="0" smtClean="0">
                <a:latin typeface="Lucida Grande" charset="0"/>
                <a:ea typeface="ＭＳ Ｐゴシック" charset="0"/>
              </a:rPr>
              <a:t>Μετρηση ενεργειας (καλοριμετρα η θερμιδομετρα)</a:t>
            </a:r>
          </a:p>
          <a:p>
            <a:r>
              <a:rPr lang="el-GR" sz="2800" dirty="0" smtClean="0">
                <a:latin typeface="Lucida Grande" charset="0"/>
                <a:ea typeface="ＭＳ Ｐゴシック" charset="0"/>
                <a:cs typeface="ＭＳ Ｐゴシック" charset="0"/>
              </a:rPr>
              <a:t>Λογω της πολυ-πλοκοτητας </a:t>
            </a:r>
          </a:p>
          <a:p>
            <a:pPr lvl="1"/>
            <a:r>
              <a:rPr lang="el-GR" sz="2400" dirty="0" smtClean="0">
                <a:latin typeface="Lucida Grande" charset="0"/>
                <a:ea typeface="ＭＳ Ｐゴシック" charset="0"/>
              </a:rPr>
              <a:t>Ολλες οι μελετες χρειαζονται υπολογιστικα εργαλεια</a:t>
            </a:r>
            <a:endParaRPr lang="el-GR" sz="2400" dirty="0">
              <a:latin typeface="Tahoma" charset="0"/>
              <a:ea typeface="ＭＳ Ｐゴシック" charset="0"/>
            </a:endParaRPr>
          </a:p>
        </p:txBody>
      </p:sp>
      <p:pic>
        <p:nvPicPr>
          <p:cNvPr id="101382" name="Picture 7" descr="img0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67373"/>
              </a:clrFrom>
              <a:clrTo>
                <a:srgbClr val="06737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3" t="18898" b="18898"/>
          <a:stretch>
            <a:fillRect/>
          </a:stretch>
        </p:blipFill>
        <p:spPr bwMode="auto">
          <a:xfrm>
            <a:off x="6241692" y="836712"/>
            <a:ext cx="290230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lum bright="-1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2" t="19887" b="21080"/>
          <a:stretch>
            <a:fillRect/>
          </a:stretch>
        </p:blipFill>
        <p:spPr bwMode="auto">
          <a:xfrm>
            <a:off x="5462278" y="3140968"/>
            <a:ext cx="3681722" cy="318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28184" y="5661248"/>
            <a:ext cx="3059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ja-JP" dirty="0" smtClean="0">
                <a:solidFill>
                  <a:srgbClr val="006699"/>
                </a:solidFill>
              </a:rPr>
              <a:t>ATLAS: τεραστιος </a:t>
            </a:r>
          </a:p>
          <a:p>
            <a:r>
              <a:rPr lang="el-GR" altLang="ja-JP" dirty="0" smtClean="0">
                <a:solidFill>
                  <a:srgbClr val="006699"/>
                </a:solidFill>
              </a:rPr>
              <a:t>&amp; πολυπλοκος</a:t>
            </a:r>
            <a:endParaRPr lang="el-GR" dirty="0"/>
          </a:p>
        </p:txBody>
      </p:sp>
      <p:sp>
        <p:nvSpPr>
          <p:cNvPr id="3" name="TextBox 2"/>
          <p:cNvSpPr txBox="1"/>
          <p:nvPr/>
        </p:nvSpPr>
        <p:spPr>
          <a:xfrm>
            <a:off x="6775018" y="116632"/>
            <a:ext cx="1821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Καλοριμετρο</a:t>
            </a:r>
          </a:p>
          <a:p>
            <a:r>
              <a:rPr lang="el-GR" dirty="0" smtClean="0"/>
              <a:t>κρυσταλλου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21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21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05AB53-8A5E-CD40-B6CC-33A29CFE4D44}" type="slidenum">
              <a:rPr lang="en-US" sz="1400">
                <a:latin typeface="Arial" charset="0"/>
              </a:rPr>
              <a:pPr/>
              <a:t>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7772400" cy="685800"/>
          </a:xfrm>
        </p:spPr>
        <p:txBody>
          <a:bodyPr/>
          <a:lstStyle/>
          <a:p>
            <a:r>
              <a:rPr lang="el-GR">
                <a:latin typeface="Arial Black" charset="0"/>
                <a:ea typeface="ＭＳ Ｐゴシック" charset="0"/>
                <a:cs typeface="ＭＳ Ｐゴシック" charset="0"/>
              </a:rPr>
              <a:t>Τι ειναι η ανακατασκευη?</a:t>
            </a:r>
            <a:endParaRPr lang="en-GB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1484313"/>
            <a:ext cx="4652963" cy="4641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Οι μετρησεις ειναι σαν ενας γριφος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Τι τροχιες τις προκαλεσαν?</a:t>
            </a: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Καθε μετρηση θεσης  βοηθαει</a:t>
            </a:r>
            <a:endParaRPr lang="en-US" sz="24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solidFill>
                  <a:srgbClr val="000000"/>
                </a:solidFill>
                <a:latin typeface="Lucida Grande" charset="0"/>
                <a:ea typeface="ＭＳ Ｐゴシック" charset="0"/>
                <a:cs typeface="Lucida Grande" charset="0"/>
              </a:rPr>
              <a:t>Υπαρχουν  ομως 100-αδες  ως </a:t>
            </a:r>
            <a:r>
              <a:rPr lang="el-GR" sz="2000" dirty="0">
                <a:solidFill>
                  <a:srgbClr val="0023D5"/>
                </a:solidFill>
                <a:latin typeface="Lucida Grande" charset="0"/>
                <a:ea typeface="ＭＳ Ｐゴシック" charset="0"/>
                <a:cs typeface="Lucida Grande" charset="0"/>
              </a:rPr>
              <a:t>χιλιαδες μετρησεις</a:t>
            </a:r>
            <a:endParaRPr lang="en-US" sz="2000" dirty="0">
              <a:solidFill>
                <a:srgbClr val="0023D5"/>
              </a:solidFill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Η ανακατασκευη πρεπει να βρει τη </a:t>
            </a:r>
            <a:r>
              <a:rPr lang="el-GR" sz="2400" dirty="0">
                <a:solidFill>
                  <a:srgbClr val="0000FF"/>
                </a:solidFill>
                <a:latin typeface="Lucida Grande" charset="0"/>
                <a:ea typeface="ＭＳ Ｐゴシック" charset="0"/>
                <a:cs typeface="Lucida Grande" charset="0"/>
              </a:rPr>
              <a:t>λυση</a:t>
            </a: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!</a:t>
            </a:r>
            <a:endParaRPr lang="el-GR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Ξεροντας καλα το μαγνητικο πεδιο</a:t>
            </a:r>
          </a:p>
          <a:p>
            <a:pPr lvl="2">
              <a:lnSpc>
                <a:spcPct val="90000"/>
              </a:lnSpc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Βρισκουμε ποιες μετρησεις ανοικουν σε ποιες τροχιες</a:t>
            </a:r>
            <a:endParaRPr lang="en-US" sz="16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pic>
        <p:nvPicPr>
          <p:cNvPr id="83763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3" r="56790"/>
          <a:stretch>
            <a:fillRect/>
          </a:stretch>
        </p:blipFill>
        <p:spPr>
          <a:xfrm>
            <a:off x="4648200" y="1200150"/>
            <a:ext cx="4495800" cy="60721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3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>
                <a:latin typeface="Lucida Grande" charset="0"/>
                <a:ea typeface="ＭＳ Ｐゴシック" charset="0"/>
                <a:cs typeface="Lucida Grande" charset="0"/>
              </a:rPr>
              <a:t>Ανακατασκευη στην πραξη</a:t>
            </a:r>
            <a:br>
              <a:rPr lang="el-GR" sz="280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0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1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>
                <a:latin typeface="Lucida Grande" charset="0"/>
                <a:ea typeface="ＭＳ Ｐゴシック" charset="0"/>
                <a:cs typeface="Lucida Grande" charset="0"/>
              </a:rPr>
              <a:t> Αρχιζει με τις θεσεις διαβασης των σωματιδιων  </a:t>
            </a:r>
            <a:endParaRPr lang="en-US" sz="180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42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 smtClean="0">
                <a:latin typeface="Arial" charset="0"/>
              </a:rPr>
              <a:t>22 Αυγουστου 2016</a:t>
            </a:r>
            <a:endParaRPr lang="en-US" sz="1400" dirty="0">
              <a:latin typeface="Arial" charset="0"/>
            </a:endParaRPr>
          </a:p>
        </p:txBody>
      </p:sp>
      <p:sp>
        <p:nvSpPr>
          <p:cNvPr id="9421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>
                <a:latin typeface="Arial" charset="0"/>
              </a:rPr>
              <a:t>Ι. </a:t>
            </a:r>
            <a:r>
              <a:rPr lang="en-US" sz="1400" dirty="0" err="1">
                <a:latin typeface="Arial" charset="0"/>
              </a:rPr>
              <a:t>Α</a:t>
            </a:r>
            <a:r>
              <a:rPr lang="en-US" sz="1400" dirty="0">
                <a:latin typeface="Arial" charset="0"/>
              </a:rPr>
              <a:t>π</a:t>
            </a:r>
            <a:r>
              <a:rPr lang="en-US" sz="1400" dirty="0" err="1">
                <a:latin typeface="Arial" charset="0"/>
              </a:rPr>
              <a:t>οστολ</a:t>
            </a:r>
            <a:r>
              <a:rPr lang="en-US" sz="1400" dirty="0">
                <a:latin typeface="Arial" charset="0"/>
              </a:rPr>
              <a:t>α</a:t>
            </a:r>
            <a:r>
              <a:rPr lang="en-US" sz="1400" dirty="0" err="1">
                <a:latin typeface="Arial" charset="0"/>
              </a:rPr>
              <a:t>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42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1BEB62A-305C-C74D-A56F-20CC6910F749}" type="slidenum">
              <a:rPr lang="en-US" sz="1400">
                <a:latin typeface="Arial" charset="0"/>
              </a:rPr>
              <a:pPr/>
              <a:t>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4215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6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17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4227" name="Group 39"/>
          <p:cNvGrpSpPr>
            <a:grpSpLocks/>
          </p:cNvGrpSpPr>
          <p:nvPr/>
        </p:nvGrpSpPr>
        <p:grpSpPr bwMode="auto">
          <a:xfrm>
            <a:off x="6705600" y="2057400"/>
            <a:ext cx="1563688" cy="1200150"/>
            <a:chOff x="6705600" y="2057400"/>
            <a:chExt cx="1564401" cy="1200328"/>
          </a:xfrm>
        </p:grpSpPr>
        <p:sp>
          <p:nvSpPr>
            <p:cNvPr id="94228" name="TextBox 36"/>
            <p:cNvSpPr txBox="1">
              <a:spLocks noChangeArrowheads="1"/>
            </p:cNvSpPr>
            <p:nvPr/>
          </p:nvSpPr>
          <p:spPr bwMode="auto">
            <a:xfrm>
              <a:off x="6705600" y="2057400"/>
              <a:ext cx="1564401" cy="1200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/>
                <a:t>Μαγνητικο</a:t>
              </a:r>
            </a:p>
            <a:p>
              <a:r>
                <a:rPr lang="el-GR"/>
                <a:t>Πεδιο</a:t>
              </a:r>
            </a:p>
            <a:p>
              <a:r>
                <a:rPr lang="el-GR"/>
                <a:t>Β</a:t>
              </a:r>
              <a:endParaRPr lang="en-US"/>
            </a:p>
          </p:txBody>
        </p:sp>
        <p:sp>
          <p:nvSpPr>
            <p:cNvPr id="94229" name="Oval 37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Multiply 38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26" name="4-Point Star 25"/>
          <p:cNvSpPr/>
          <p:nvPr/>
        </p:nvSpPr>
        <p:spPr bwMode="auto">
          <a:xfrm>
            <a:off x="5715000" y="3657600"/>
            <a:ext cx="304800" cy="304800"/>
          </a:xfrm>
          <a:prstGeom prst="star4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4-Point Star 24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4-Point Star 32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4-Point Star 35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 Portrait">
  <a:themeElements>
    <a:clrScheme name="Contemporary Portrait 6">
      <a:dk1>
        <a:srgbClr val="000000"/>
      </a:dk1>
      <a:lt1>
        <a:srgbClr val="FFFFFF"/>
      </a:lt1>
      <a:dk2>
        <a:srgbClr val="000066"/>
      </a:dk2>
      <a:lt2>
        <a:srgbClr val="FFCC00"/>
      </a:lt2>
      <a:accent1>
        <a:srgbClr val="0066FF"/>
      </a:accent1>
      <a:accent2>
        <a:srgbClr val="33CCCC"/>
      </a:accent2>
      <a:accent3>
        <a:srgbClr val="AAAAB8"/>
      </a:accent3>
      <a:accent4>
        <a:srgbClr val="DADADA"/>
      </a:accent4>
      <a:accent5>
        <a:srgbClr val="AAB8FF"/>
      </a:accent5>
      <a:accent6>
        <a:srgbClr val="2DB9B9"/>
      </a:accent6>
      <a:hlink>
        <a:srgbClr val="FF00FF"/>
      </a:hlink>
      <a:folHlink>
        <a:srgbClr val="9933FF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8">
        <a:dk1>
          <a:srgbClr val="000000"/>
        </a:dk1>
        <a:lt1>
          <a:srgbClr val="FFFFFF"/>
        </a:lt1>
        <a:dk2>
          <a:srgbClr val="008080"/>
        </a:dk2>
        <a:lt2>
          <a:srgbClr val="FFFFFF"/>
        </a:lt2>
        <a:accent1>
          <a:srgbClr val="FF0033"/>
        </a:accent1>
        <a:accent2>
          <a:srgbClr val="3333FF"/>
        </a:accent2>
        <a:accent3>
          <a:srgbClr val="AAC0C0"/>
        </a:accent3>
        <a:accent4>
          <a:srgbClr val="DADADA"/>
        </a:accent4>
        <a:accent5>
          <a:srgbClr val="FFAAAD"/>
        </a:accent5>
        <a:accent6>
          <a:srgbClr val="2D2DE7"/>
        </a:accent6>
        <a:hlink>
          <a:srgbClr val="CBCBCB"/>
        </a:hlink>
        <a:folHlink>
          <a:srgbClr val="00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Pdefault">
  <a:themeElements>
    <a:clrScheme name="APdefaul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APdefaul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APdefaul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defaul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defaul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3555</TotalTime>
  <Words>4300</Words>
  <Application>Microsoft Macintosh PowerPoint</Application>
  <PresentationFormat>On-screen Show (4:3)</PresentationFormat>
  <Paragraphs>1027</Paragraphs>
  <Slides>65</Slides>
  <Notes>48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65</vt:i4>
      </vt:variant>
    </vt:vector>
  </HeadingPairs>
  <TitlesOfParts>
    <vt:vector size="90" baseType="lpstr">
      <vt:lpstr>Arial Black</vt:lpstr>
      <vt:lpstr>Arial Bold</vt:lpstr>
      <vt:lpstr>Comic Sans MS</vt:lpstr>
      <vt:lpstr>Gill Sans</vt:lpstr>
      <vt:lpstr>Lucida Grande</vt:lpstr>
      <vt:lpstr>Monotype Sorts</vt:lpstr>
      <vt:lpstr>ＭＳ Ｐゴシック</vt:lpstr>
      <vt:lpstr>Symbol</vt:lpstr>
      <vt:lpstr>Tahoma</vt:lpstr>
      <vt:lpstr>Times New Roman</vt:lpstr>
      <vt:lpstr>Verdana</vt:lpstr>
      <vt:lpstr>Wingdings</vt:lpstr>
      <vt:lpstr>Arial</vt:lpstr>
      <vt:lpstr>Contemporary Portrait</vt:lpstr>
      <vt:lpstr>APdefault</vt:lpstr>
      <vt:lpstr>Default Design</vt:lpstr>
      <vt:lpstr>Paper Presentation 2</vt:lpstr>
      <vt:lpstr>1_Default Design</vt:lpstr>
      <vt:lpstr>1_EGEE_template</vt:lpstr>
      <vt:lpstr>2_Paper Presentation 2</vt:lpstr>
      <vt:lpstr>Clip</vt:lpstr>
      <vt:lpstr>Document</vt:lpstr>
      <vt:lpstr>Bitmap Image</vt:lpstr>
      <vt:lpstr>Worksheet</vt:lpstr>
      <vt:lpstr>Chart</vt:lpstr>
      <vt:lpstr>Λογισμικα και Υπολογιστες στη Φυσικη Υψηλης Ενεργειας (ΦΥΕ)</vt:lpstr>
      <vt:lpstr>Κυρια Θεματα</vt:lpstr>
      <vt:lpstr>Οι χρησεις των Υπολογιστων και των Λογισμικων στη ΦΥΕ</vt:lpstr>
      <vt:lpstr>Πλανο της ομιλιας</vt:lpstr>
      <vt:lpstr>Ανακατασκευη</vt:lpstr>
      <vt:lpstr>Η δυσκολεια της Ανασυγκρότησης</vt:lpstr>
      <vt:lpstr>Οι σημερινοι ανιχνευτες</vt:lpstr>
      <vt:lpstr>Τι ειναι η ανακατασκευη?</vt:lpstr>
      <vt:lpstr>Ανακατασκευη στην πραξη </vt:lpstr>
      <vt:lpstr>Ανακατασκευη στην πραξη </vt:lpstr>
      <vt:lpstr>Ανακατασκευη στην πραξη </vt:lpstr>
      <vt:lpstr>Ανακατασκευή στην πράξη </vt:lpstr>
      <vt:lpstr>Ανακατασκευή: πρώτο αποτελεσμα </vt:lpstr>
      <vt:lpstr>Από μερική προς ‘ολική’ ανακατασκευή</vt:lpstr>
      <vt:lpstr>Χρηση της ανακατασκευης</vt:lpstr>
      <vt:lpstr>Προσομοιωση και Ανιχνευτες</vt:lpstr>
      <vt:lpstr>PowerPoint Presentation</vt:lpstr>
      <vt:lpstr>PowerPoint Presentation</vt:lpstr>
      <vt:lpstr>Τι ειναι προσομοιση;</vt:lpstr>
      <vt:lpstr>PowerPoint Presentation</vt:lpstr>
      <vt:lpstr>PowerPoint Presentation</vt:lpstr>
      <vt:lpstr>Οι ανιχνευτες του ΑΤΛΑΣ</vt:lpstr>
      <vt:lpstr>PowerPoint Presentation</vt:lpstr>
      <vt:lpstr>Βασικές Αλληλεπιδρασεις</vt:lpstr>
      <vt:lpstr>Ενα απλο παραδειγμα</vt:lpstr>
      <vt:lpstr> </vt:lpstr>
      <vt:lpstr>Atlas : Physics Signatures and Event Rates</vt:lpstr>
      <vt:lpstr>Γιατι προσομοιωση ?</vt:lpstr>
      <vt:lpstr>Παραδειγμα σύγκρισης</vt:lpstr>
      <vt:lpstr>One area: Tracking</vt:lpstr>
      <vt:lpstr>Υπαρχει απλη λυση ? </vt:lpstr>
      <vt:lpstr>GEANT 4                </vt:lpstr>
      <vt:lpstr>Αλλες χρησεις προσομοιωσης </vt:lpstr>
      <vt:lpstr>PowerPoint Presentation</vt:lpstr>
      <vt:lpstr>Αναλυση δεδομενων</vt:lpstr>
      <vt:lpstr>           HEP Processing stages and datasets</vt:lpstr>
      <vt:lpstr>Αναλυση: </vt:lpstr>
      <vt:lpstr>Ιεραρχεια Δεδομενων (Data)</vt:lpstr>
      <vt:lpstr>Distribution of Computing Services</vt:lpstr>
      <vt:lpstr>Λυση : το Πλεγμα (Grid)</vt:lpstr>
      <vt:lpstr>Πως δουλευη το Πλεγμα (Grid)</vt:lpstr>
      <vt:lpstr>PowerPoint Presentation</vt:lpstr>
      <vt:lpstr>A Multi-Tier Computing Model </vt:lpstr>
      <vt:lpstr>Εφαρμογες</vt:lpstr>
      <vt:lpstr>PowerPoint Presentation</vt:lpstr>
      <vt:lpstr>Grid Activity</vt:lpstr>
      <vt:lpstr>Οι φυσικοι προγραματιζουν</vt:lpstr>
      <vt:lpstr>Backup </vt:lpstr>
      <vt:lpstr>September 2007 - CPU Usage CERN, Tier-1s, Tier-2s</vt:lpstr>
      <vt:lpstr>The Worldwide LHC Computing Grid</vt:lpstr>
      <vt:lpstr>Backup</vt:lpstr>
      <vt:lpstr>Ιεραρχεια Δεδομενων (Data)</vt:lpstr>
      <vt:lpstr>Propagating in a field</vt:lpstr>
      <vt:lpstr>Electromagnetic physics</vt:lpstr>
      <vt:lpstr>PowerPoint Presentation</vt:lpstr>
      <vt:lpstr>Simulation ‘packages’</vt:lpstr>
      <vt:lpstr>PowerPoint Presentation</vt:lpstr>
      <vt:lpstr>CERN Centre Capacity Requirements for all expts. (made July 2003)</vt:lpstr>
      <vt:lpstr>Event Data</vt:lpstr>
      <vt:lpstr>HEP Metadata - Event Collections</vt:lpstr>
      <vt:lpstr>Detector Conditions Data</vt:lpstr>
      <vt:lpstr>Distributed Analysis – the real challenge</vt:lpstr>
      <vt:lpstr>Actions during a Step</vt:lpstr>
      <vt:lpstr>Actions during a Step (cont)</vt:lpstr>
      <vt:lpstr>Actions during a Step (cont)</vt:lpstr>
    </vt:vector>
  </TitlesOfParts>
  <Manager/>
  <Company>CERN</Company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Υπολογιστες στη Φυσικη Υψηλων Ενεργειων</dc:title>
  <dc:subject/>
  <dc:creator>John Apostolakis</dc:creator>
  <cp:keywords/>
  <dc:description/>
  <cp:lastModifiedBy>John Apostolakis</cp:lastModifiedBy>
  <cp:revision>94</cp:revision>
  <cp:lastPrinted>2010-08-25T10:29:01Z</cp:lastPrinted>
  <dcterms:created xsi:type="dcterms:W3CDTF">2010-08-25T08:12:20Z</dcterms:created>
  <dcterms:modified xsi:type="dcterms:W3CDTF">2017-08-28T12:24:16Z</dcterms:modified>
  <cp:category/>
</cp:coreProperties>
</file>