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66" r:id="rId3"/>
    <p:sldId id="267" r:id="rId4"/>
    <p:sldId id="265" r:id="rId5"/>
    <p:sldId id="270" r:id="rId6"/>
    <p:sldId id="275" r:id="rId7"/>
    <p:sldId id="271" r:id="rId8"/>
    <p:sldId id="276" r:id="rId9"/>
    <p:sldId id="277" r:id="rId10"/>
    <p:sldId id="296" r:id="rId11"/>
    <p:sldId id="278" r:id="rId12"/>
    <p:sldId id="279" r:id="rId13"/>
    <p:sldId id="272" r:id="rId14"/>
    <p:sldId id="269" r:id="rId15"/>
    <p:sldId id="280" r:id="rId16"/>
    <p:sldId id="264" r:id="rId17"/>
    <p:sldId id="284" r:id="rId18"/>
    <p:sldId id="286" r:id="rId19"/>
    <p:sldId id="287" r:id="rId20"/>
    <p:sldId id="283" r:id="rId21"/>
    <p:sldId id="289" r:id="rId22"/>
    <p:sldId id="285" r:id="rId23"/>
    <p:sldId id="290" r:id="rId24"/>
    <p:sldId id="291" r:id="rId25"/>
    <p:sldId id="292" r:id="rId26"/>
    <p:sldId id="293" r:id="rId27"/>
    <p:sldId id="294" r:id="rId28"/>
    <p:sldId id="295" r:id="rId29"/>
    <p:sldId id="288" r:id="rId30"/>
    <p:sldId id="297" r:id="rId31"/>
    <p:sldId id="282" r:id="rId3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3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7-13T19:47:36.510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76 28 224,'0'0'85,"4"3"-46,-4 0-28,0-3 21,0 0-11,3 3 1,-3 4-9,0 2 0,0 4-4,0 19-5,0 12-2,-3 1 1,-4 3-2,-1 0 2,1 3-2,0 3 2,0 19-4,3-8 0,1-17 1,6 9 0,5-6 0,2-6 0,5-10 2,6 3 1,4-9-1,4-1-2,3-8 3,1-8 0,2-2 7,-2-13 4,6 0-1,-3-4 2,0-6-6,0-6-1,0-3-4,-4-23-1,-3 1-1,3-4 1,0 0-4,-3 3 0,-4 4 3,-3-4 1,-4 4-1,-4-1 1,-3 0 2,0 7 2,-4 3-3,0-12-1,0 5-1,-3 11 1,-4 2-2,0 4 2,0 6-4,0 3 0,0 0-1,0 1-2,0 2-30,3 4-13,1-1-55,7-2-23,-1-1 11,-10 10-70</inkml:trace>
  <inkml:trace contextRef="#ctx0" brushRef="#br0" timeOffset="1">1178 254 184,'-4'-10'71,"4"10"-38,0 0-14,0 0 23,0 0-10,-3 7-3,-1-1-13,1 4-3,-5-1-7,1 7 0,0 7 1,-4 2-1,0 4 1,1 6 0,-1 6 3,0 21-5,4-8-1,3 0-4,1-6-1,6 0 3,1-10 1,7-6 1,0 0 0,-1-7-5,1-9 1,0 0-44,10-13-20,4-3-63,-25 0-146</inkml:trace>
  <inkml:trace contextRef="#ctx0" brushRef="#br0" timeOffset="2">1845 436 324,'-7'-13'123,"4"0"-66,-1 0-42,0 4 29,1-1-15,-8 4-5,11 6-640</inkml:trace>
  <inkml:trace contextRef="#ctx0" brushRef="#br0" timeOffset="3">1784 359 629,'-18'-3'3,"0"6"-3,1 7-2,-1 3 0,-4-1-3,4 7 1,4 1 4,3 2 2,4-2-3,3-1 1,8-3 0,3-3 2,4-7-3,3-3 0,8-6-6,6-3 0,-6-4 1,-4 1 1,0-4 0,-4 3 1,0 1 3,-3-5 0,-4 4 1,-3 7-5,0 0 1,-4 3 0,0 0-1,0 6 4,0 1 0,0 7 1,0 5 0,0 3 0,0 7 0,0 15 2,0 1 1,-4 3-1,0-7-2,1 13 5,-8-3 4,-7-3-3,4 4-1,-1-4 0,1-3-1,-4-4 0,0-6 2,-3-6-3,6-10 0,-3-6 3,0-13 1,-3-10-6,-4-6 0,3-6-1,8 0 0,7-7-3,3 3 2,0-2 1,8 5 0,0-2-3,6 3 2,5-2-1,3 2-2,3 0-4,1-1 0,6 7-3,8 0 0,-3 4-10,-1-7-1,0 3-24,1 0-8,-1-7-76,-3 14-39,-8-13 84,-21 22 28</inkml:trace>
  <inkml:trace contextRef="#ctx0" brushRef="#br0" timeOffset="4">2272 315 268,'-3'-7'101,"6"10"-54,1 4-33,3-7 26,0 3-11,0 3-2,8 1-4,-1 5-3,1 8-10,-1-1-4,0 3 0,-3 7 1,0 7 3,-4 2-1,-3 16 0,-4-3-3,-4 0 1,-3 7-4,-8-1 0,-10-3-3,0-3-1,-4-2-23,1-8-12,3-9-109,25-32-294</inkml:trace>
  <inkml:trace contextRef="#ctx0" brushRef="#br0" timeOffset="5">3467 529 100,'0'0'38,"0"3"-20,0 1 10,0-4 21,0 0-3,0 0 0,0 0-17,0 0-6,7 3-13,4-3 2,4 0 2,-1 0-1,4 0 0,3 0-5,1 0 0,-1 3-5,5 0-2,-1-3 0,0 0-1,0 0 0,-4 0 0,1 0 0,-4 0 2,-4 0-1,-3-3 2,-4 3-4,0 0 0,-3 0-48,-4 0-21,0 0-45,0 0-115</inkml:trace>
  <inkml:trace contextRef="#ctx0" brushRef="#br0" timeOffset="6">3474 749 160,'-3'0'60,"3"0"-32,0 3-11,0-3 20,0 0-8,0 0 0,7 3-5,0-3-1,4 0-12,3 0 2,4 4 1,4-4-3,-1 0 1,4 3-5,1 0 1,-1-3-3,3 0 0,1 3-1,0-3 0,0 3 2,-4 1 1,-7-1-3,0-3-1,-4 0 1,0 0 2,-7-3-23,1-1-8,-5-2-83,-3 6-69,0-3 59,0 3 32</inkml:trace>
  <inkml:trace contextRef="#ctx0" brushRef="#br0" timeOffset="7">4791 283 124,'-10'-3'46,"10"3"-24,0 0-8,0 0 17,0 0-268</inkml:trace>
  <inkml:trace contextRef="#ctx0" brushRef="#br0" timeOffset="8">4791 280 290,'18'0'36,"0"0"-18,4 0-7,7 0-4,-1-4 1,12 1 2,-1 0 1,4-3 3,4-1-1,3 1 0,-3-1-5,-1-2-3,1 3 0,-7-1-1,-5 4 0,-2 0 2,-5 0-3,-6-1 0,0 1-1,-5-6 1,-2-1-18,-8 1-4,0-1-48,0 4-22,-7 6-195</inkml:trace>
  <inkml:trace contextRef="#ctx0" brushRef="#br0" timeOffset="9">4939 359 180,'0'7'68,"3"-11"-36,1 8-18,-4-4 33,3 9-11,1 1-11,-1 2-9,1 4-9,-4 7 4,0 2 2,-4 8-2,1 5-1,-1 7-6,-3 0-1,4-1-1,-5 1 1,1-4-2,4-2 2,3-4-2,0-7 2,0-9-22,3-6-9,4-10-61,4-6-67,0-10 42,-11 13 30</inkml:trace>
  <inkml:trace contextRef="#ctx0" brushRef="#br0" timeOffset="10">5279 270 160,'4'-6'60,"0"9"-32,-1-3-6,-3 0 20,4 3-11,-1 3-4,1 4-2,0-1-1,-4 11-13,0 2 2,0 3 3,-4 4 1,0 9-1,-3 5-4,0 5 0,0 6-3,0-3 0,0 0-5,-1-7-3,1-2 2,4-7 0,-1-3-1,0-4 1,1-5-24,3-7-11,0-3-43,-4-6-19,4-1-22,0-6-96</inkml:trace>
  <inkml:trace contextRef="#ctx0" brushRef="#br0" timeOffset="11">4856 1663 216,'7'-13'82,"0"3"-44,1-6-25,-1 10 22,0-3-12,4-1 0,-1-3-16,1 4-7,0-1 0,0 4-1,-4 3 1,-7 3-3,3 9 0,-3 7 2,-3 3 2,-1 3 0,1 7-1,-1 3 3,4-3 0,4-4-1,3-2 1,4-4-2,-1-13 2,1-6-42,7-19-16,7 0-56,-25 19-130</inkml:trace>
  <inkml:trace contextRef="#ctx0" brushRef="#br0" timeOffset="12">5132 1305 280,'-7'6'107,"7"0"-58,0 1-57,0-7 16,0 0-26,7 0-8,4-3-88,3-1-39,-14 4 28</inkml:trace>
  <inkml:trace contextRef="#ctx0" brushRef="#br0" timeOffset="13">6367 111 160,'0'-23'60,"0"20"-32,0 3 0,0 0 25,0 0-16,0 0-4,0 0-10,0 6-5,-4 7-10,1 13-1,-5 2 0,1 4 3,-4 10 1,-3 2-1,0 1-1,-1 6-5,1 6-3,0 18 2,3-8 0,7-7-1,1-2-2,3-1 1,7-9-1,4-10 2,3-3 1,4-6-1,4-3 1,-1-7-2,1-3-1,3-6 7,3-4 5,5-6 0,-5-3 1,1-10-5,0-3-3,0-9 0,3-8-1,4-18-2,-4-3-2,0-4-2,1-2 1,-5 9 1,-3-3 0,-3 3 0,-1 2 2,-6 4-1,-4 4-1,-4-1 1,0-2 1,-3 9 1,-1 6 3,-3 3-3,0 7-2,0 3-3,0 4 1,0-1-23,0 3-10,0-2-44,4 5-17,3 1-35,-7 6-117</inkml:trace>
  <inkml:trace contextRef="#ctx0" brushRef="#br0" timeOffset="14">7372 257 256,'-4'-3'96,"4"6"-52,-4 0-29,4 1 24,-3 2-17,-1 4-2,-3 2-6,0 4 1,0 13-8,-4 0 2,-3 9 2,-4 10-2,0 16 0,0-6-5,7-4-1,0 3-1,4-9-2,3-3 3,12-4 0,-1-9-21,4-3-10,-1-4-68,5-5-27,-1-13 3,-14-7-76</inkml:trace>
  <inkml:trace contextRef="#ctx0" brushRef="#br0" timeOffset="15">8104 497 180,'-4'-9'68,"4"6"-36,0-7-9,-4 10 26,1-3-7,-1 0 0,-3-5-15,0 2-5,0-1-12,-1-2 0,-2 6 1,-1 0-6,-3-1-1,-1 4-4,-3 4-1,0 2 1,0 3 0,0 7-3,4 5 2,0-2-1,3 0 0,4 0 2,3-3 0,8 0 0,3-3 2,7-4-1,4-6-1,0-3 1,4-3 1,-1-3-1,-3-4-1,4-3 3,-4 1 0,3 2-4,-6 1 1,-1-1 0,-3 4 0,-11 6-5,3 6 1,-3 4 2,0 5 1,-7 5 1,4 15 0,-5 0 0,1 3 4,0-3 5,-4 0-1,0 7 1,-3 2-1,0 1 2,-4 0-5,0 0-1,0-4-2,0 4 1,0 3-2,0-7-1,0-6 3,0-9 0,-3-4 1,3-12 2,-4-10-1,4-10 0,0-9-1,0 0 0,4 0-5,3-3-1,4-1-2,0 1 3,7 0 0,4-4 1,3 1-5,7-4 1,8 0 0,-1 4-1,4 6-5,4 3-2,0 2 13,-1 8 6,1 2-13,-4 1-8,-3 3-42,-4 0-16,3 0-58,4 0-31,0-3 81,-25 3 27</inkml:trace>
  <inkml:trace contextRef="#ctx0" brushRef="#br0" timeOffset="16">8459 905 244,'0'24'93,"3"-5"-50,-3-3-30,-3-10 22,-1 0-18,1 4-7,-1 0-33,0-4-14,1 0-81,-1-3-36,4-3 31</inkml:trace>
  <inkml:trace contextRef="#ctx0" brushRef="#br0" timeOffset="17">9263 299 208,'-4'-7'77,"8"7"-42,-4 3-17,0-3 25,0 7-13,0 6-3,0-4-9,0 7-1,-4 3-10,-3 7 5,-8 2 1,1 11-2,0 3-1,-4 15-4,0-2-1,0-1-3,0-3-2,4 0 1,-1-7 1,5-8-1,-1-8 2,4-5-33,-1-17-78,-2-19-62,10 13-68</inkml:trace>
  <inkml:trace contextRef="#ctx0" brushRef="#br0" timeOffset="18">8803 448 224,'-7'-6'85,"7"3"-46,0 0-24,0 3 26,4-3-15,3-1-3,4-2-9,7-7-1,3 0-8,8 1-1,3-1 2,8 0-3,3 0-2,0 1 0,7 2-1,-3 4 0,-1-1 0,-3 4 0,4 3 0,0 0 0,-8 7 0,-7-1-5,-3 4 1,-4 2 2,-7 7 3,-3 1 0,-5-1-1,-6 0 3,-4 0 2,-7 3 2,-8 2 1,-6-2-2,-4 0 1,0-3-4,-4-3 0,4-3-1,-8-7 1,5 1-2,-5-4 2,12-3-4,3-3-2,4 0-1,3-4 3,7 4-2,1 0-1,10 0 0,0 3 3,4 3-2,0 3 1,3 4-3,0 2 1,-3 8 2,3 8 1,1 7 1,-1-3 2,-3 0-1,0-3-1,-1-4 3,1 1 0,3-4-1,1-3 1,3 0 0,-4-9 1,8-13-60,-1 0-26,1-7-47,-22 10-129</inkml:trace>
  <inkml:trace contextRef="#ctx0" brushRef="#br0" timeOffset="19">9668 970 228,'0'0'88,"4"0"-48,3 0-14,0 0 29,0 0-18,0-6-6,8-7-12,3-3-4,0 0-9,-4-1-2,0 1 0,1 0-5,-1 3-1,-3 4 1,-4 3 0,0 2-4,-7 4-1,4 7 3,-4 2 3,0 1 1,0 6-1,3 0-2,1 1 1,3-5-10,0 1-5,0 0-12,1-4-3,-1-2-38,0-1-18,-7-6-203</inkml:trace>
  <inkml:trace contextRef="#ctx0" brushRef="#br0" timeOffset="20">9991 445 280,'-4'-6'107,"4"9"-58,0-3-55,0 0 19,0 0-8,0 0 0,0 0-41,4 0-15,10 3-63,4-9-27,-18 6 30</inkml:trace>
  <inkml:trace contextRef="#ctx0" brushRef="#br0" timeOffset="21">10594 44 192,'-4'3'71,"8"0"-38,-4 3-19,0-6 22,4 7-5,-1 2-1,4 7-5,4 16-4,3-3-11,1 3 2,3 3 2,0 3 4,0 0 1,0-3-2,-4 4 0,-3 2-7,-4 4-2,-7 7-4,-7 8-1,-8-2 1,-3 2 2,-7 1-3,-7-4-2,-8-3-3,1-3-1,-4-2-51,-4-7-22,-7-7-71,54-35-170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6-09T03:13:14.493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76 28 224,'0'0'85,"4"3"-46,-4 0-28,0-3 21,0 0-11,3 3 1,-3 4-9,0 2 0,0 4-4,0 19-5,0 12-2,-3 1 1,-4 3-2,-1 0 2,1 3-2,0 3 2,0 19-4,3-8 0,1-17 1,6 9 0,5-6 0,2-6 0,5-10 2,6 3 1,4-9-1,4-1-2,3-8 3,1-8 0,2-2 7,-2-13 4,6 0-1,-3-4 2,0-6-6,0-6-1,0-3-4,-4-23-1,-3 1-1,3-4 1,0 0-4,-3 3 0,-4 4 3,-3-4 1,-4 4-1,-4-1 1,-3 0 2,0 7 2,-4 3-3,0-12-1,0 5-1,-3 11 1,-4 2-2,0 4 2,0 6-4,0 3 0,0 0-1,0 1-2,0 2-30,3 4-13,1-1-55,7-2-23,-1-1 11,-10 10-70</inkml:trace>
  <inkml:trace contextRef="#ctx0" brushRef="#br0" timeOffset="1.0008">1178 254 184,'-4'-10'71,"4"10"-38,0 0-14,0 0 23,0 0-10,-3 7-3,-1-1-13,1 4-3,-5-1-7,1 7 0,0 7 1,-4 2-1,0 4 1,1 6 0,-1 6 3,0 21-5,4-8-1,3 0-4,1-6-1,6 0 3,1-10 1,7-6 1,0 0 0,-1-7-5,1-9 1,0 0-44,10-13-20,4-3-63,-25 0-146</inkml:trace>
  <inkml:trace contextRef="#ctx0" brushRef="#br0" timeOffset="2.0008">1845 436 324,'-7'-13'123,"4"0"-66,-1 0-42,0 4 29,1-1-15,-8 4-5,11 6-640</inkml:trace>
  <inkml:trace contextRef="#ctx0" brushRef="#br0" timeOffset="3.0008">1784 359 629,'-18'-3'3,"0"6"-3,1 7-2,-1 3 0,-4-1-3,4 7 1,4 1 4,3 2 2,4-2-3,3-1 1,8-3 0,3-3 2,4-7-3,3-3 0,8-6-6,6-3 0,-6-4 1,-4 1 1,0-4 0,-4 3 1,0 1 3,-3-5 0,-4 4 1,-3 7-5,0 0 1,-4 3 0,0 0-1,0 6 4,0 1 0,0 7 1,0 5 0,0 3 0,0 7 0,0 15 2,0 1 1,-4 3-1,0-7-2,1 13 5,-8-3 4,-7-3-3,4 3-1,-1-3 0,1-3-1,-4-4 0,0-6 2,-3-6-3,6-10 0,-3-6 3,0-13 1,-3-10-6,-4-6 0,3-6-1,8 0 0,7-7-3,3 3 2,0-2 1,8 5 0,0-2-3,6 3 2,5-1-1,3 1-2,3 0-4,1-1 0,6 7-3,8 0 0,-3 4-10,-1-7-1,0 3-24,1 0-8,-1-7-76,-3 14-39,-8-13 84,-21 22 28</inkml:trace>
  <inkml:trace contextRef="#ctx0" brushRef="#br0" timeOffset="4.0008">2272 315 268,'-3'-7'101,"6"10"-54,1 4-33,3-7 26,0 3-11,0 3-2,8 1-4,-1 5-3,1 8-10,-1-1-4,0 3 0,-3 7 1,0 7 3,-4 2-1,-3 16 0,-4-3-3,-4 0 1,-3 7-4,-8-1 0,-10-3-3,0-3-1,-4-3-23,1-7-12,3-9-109,25-32-294</inkml:trace>
  <inkml:trace contextRef="#ctx0" brushRef="#br0" timeOffset="5.0008">3467 529 100,'0'0'38,"0"3"-20,0 1 10,0-4 21,0 0-3,0 0 0,0 0-17,0 0-6,7 3-13,4-3 2,4 0 2,-1 0-1,4 0 0,3 0-5,1 0 0,-1 3-5,5 0-2,-1-3 0,0 0-1,0 0 0,-4 0 0,1 0 0,-4 0 2,-4 0-1,-3-3 2,-4 3-4,0 0 0,-3 0-48,-4 0-21,0 0-45,0 0-115</inkml:trace>
  <inkml:trace contextRef="#ctx0" brushRef="#br0" timeOffset="6.0008">3474 749 160,'-3'0'60,"3"0"-32,0 3-11,0-3 20,0 0-8,0 0 0,7 3-5,0-3-1,4 0-12,3 0 2,4 4 1,4-4-3,-1 0 1,4 3-5,1 0 1,-1-3-3,3 0 0,1 3-1,0-3 0,0 3 2,-4 1 1,-7-1-3,0-3-1,-4 0 1,0 0 2,-7-3-23,1-1-8,-5-2-83,-3 6-69,0-3 59,0 3 32</inkml:trace>
  <inkml:trace contextRef="#ctx0" brushRef="#br0" timeOffset="7.0008">4791 283 124,'-10'-3'46,"10"3"-24,0 0-8,0 0 17,0 0-268</inkml:trace>
  <inkml:trace contextRef="#ctx0" brushRef="#br0" timeOffset="8.0008">4791 280 290,'18'0'36,"0"0"-18,4 0-7,7 0-4,-1-4 1,12 1 2,-1 0 1,4-3 3,4-1-1,3 1 0,-3-1-5,-1-2-3,1 3 0,-7-1-1,-5 4 0,-2 0 2,-5 0-3,-6-1 0,0 1-1,-5-6 1,-2-1-18,-8 1-4,0-1-48,0 4-22,-7 6-195</inkml:trace>
  <inkml:trace contextRef="#ctx0" brushRef="#br0" timeOffset="9.0008">4939 359 180,'0'7'68,"3"-11"-36,1 8-18,-4-4 33,3 9-11,1 1-11,-1 2-9,1 4-9,-4 7 4,0 2 2,-4 8-2,1 5-1,-1 7-6,-3 0-1,4-1-1,-5 1 1,1-4-2,4-2 2,3-4-2,0-7 2,0-9-22,3-6-9,4-10-61,4-6-67,0-10 42,-11 13 30</inkml:trace>
  <inkml:trace contextRef="#ctx0" brushRef="#br0" timeOffset="10.0008">5279 270 160,'4'-6'60,"0"9"-32,-1-3-6,-3 0 20,4 3-11,-1 3-4,1 4-2,0-1-1,-4 11-13,0 2 2,0 3 3,-4 4 1,0 9-1,-3 5-4,0 5 0,0 6-3,0-3 0,0 0-5,-1-7-3,1-2 2,4-7 0,-1-3-1,0-4 1,1-5-24,3-7-11,0-4-43,-4-5-19,4-1-22,0-6-96</inkml:trace>
  <inkml:trace contextRef="#ctx0" brushRef="#br0" timeOffset="11.0008">4856 1662 216,'7'-13'82,"0"3"-44,1-6-25,-1 10 22,0-3-12,4-1 0,-1-3-16,1 4-7,0-1 0,0 4-1,-4 3 1,-7 3-3,3 9 0,-3 7 2,-3 3 2,-1 3 0,1 7-1,-1 3 3,4-3 0,4-4-1,3-2 1,4-4-2,-1-13 2,1-6-42,7-19-16,7 0-56,-25 19-130</inkml:trace>
  <inkml:trace contextRef="#ctx0" brushRef="#br0" timeOffset="12.0008">5132 1304 280,'-7'6'107,"7"0"-58,0 1-57,0-7 16,0 0-26,7 0-8,4-3-88,3-1-39,-14 4 28</inkml:trace>
  <inkml:trace contextRef="#ctx0" brushRef="#br0" timeOffset="13.0008">6367 111 160,'0'-23'60,"0"20"-32,0 3 0,0 0 25,0 0-16,0 0-4,0 0-10,0 6-5,-4 7-10,1 13-1,-5 2 0,1 4 3,-4 10 1,-3 2-1,0 1-1,-1 6-5,1 6-3,0 18 2,3-8 0,7-7-1,1-2-2,3-1 1,7-9-1,4-10 2,3-3 1,4-6-1,4-4 1,-1-6-2,1-3-1,3-6 7,3-4 5,5-6 0,-5-3 1,1-10-5,0-3-3,0-9 0,3-7-1,4-19-2,-4-3-2,0-4-2,1-2 1,-5 9 1,-3-3 0,-3 3 0,-1 2 2,-6 4-1,-4 4-1,-4-1 1,0-2 1,-3 9 1,-1 6 3,-3 3-3,0 7-2,0 3-3,0 4 1,0-1-23,0 3-10,0-2-44,4 5-17,3 1-35,-7 6-117</inkml:trace>
  <inkml:trace contextRef="#ctx0" brushRef="#br0" timeOffset="14.0008">7372 257 256,'-4'-3'96,"4"6"-52,-4 0-29,4 1 24,-3 2-17,-1 4-2,-3 2-6,0 4 1,0 13-8,-4 0 2,-3 9 2,-4 10-2,0 16 0,0-6-5,7-4-1,0 3-1,4-9-2,3-3 3,12-4 0,-1-9-21,4-3-10,-1-4-68,5-6-27,-1-12 3,-14-7-76</inkml:trace>
  <inkml:trace contextRef="#ctx0" brushRef="#br0" timeOffset="15.0008">8104 497 180,'-4'-9'68,"4"6"-36,0-7-9,-4 10 26,1-3-7,-1 0 0,-3-5-15,0 2-5,0-1-12,-1-2 0,-2 6 1,-1 0-6,-3-1-1,-1 4-4,-3 4-1,0 2 1,0 3 0,0 7-3,4 5 2,0-2-1,3 0 0,4 0 2,3-3 0,8 0 0,3-3 2,7-4-1,4-6-1,0-3 1,4-3 1,-1-3-1,-3-4-1,4-3 3,-4 1 0,3 2-4,-6 1 1,-1-1 0,-3 4 0,-11 6-5,3 6 1,-3 4 2,0 5 1,-7 5 1,4 15 0,-5 0 0,1 3 4,0-3 5,-4 0-1,0 7 1,-3 2-1,0 1 2,-4-1-5,0 1-1,0-4-2,0 4 1,0 3-2,0-7-1,0-6 3,0-9 0,-3-4 1,3-12 2,-4-10-1,4-10 0,0-9-1,0 0 0,4 0-5,3-3-1,4-1-2,0 1 3,7 0 0,4-4 1,3 1-5,7-4 1,8 0 0,-1 4-1,4 6-5,4 3-2,0 3 13,-1 7 6,1 2-13,-4 1-8,-3 3-42,-4 0-16,3 0-58,4 0-31,0-3 81,-25 3 27</inkml:trace>
  <inkml:trace contextRef="#ctx0" brushRef="#br0" timeOffset="16.0008">8459 905 244,'0'23'93,"3"-4"-50,-3-3-30,-3-10 22,-1 0-18,1 4-7,-1 0-33,0-4-14,1 0-81,-1-3-36,4-3 31</inkml:trace>
  <inkml:trace contextRef="#ctx0" brushRef="#br0" timeOffset="17.0008">9263 299 208,'-4'-7'77,"8"7"-42,-4 3-17,0-3 25,0 7-13,0 6-3,0-4-9,0 7-1,-4 3-10,-3 7 5,-8 2 1,1 11-2,0 3-1,-4 15-4,0-2-1,0-1-3,0-3-2,4 0 1,-1-7 1,5-8-1,-1-8 2,4-5-33,-1-17-78,-2-19-62,10 13-68</inkml:trace>
  <inkml:trace contextRef="#ctx0" brushRef="#br0" timeOffset="18.0008">8803 448 224,'-7'-6'85,"7"3"-46,0 0-24,0 3 26,4-3-15,3-1-3,4-2-9,7-7-1,3 0-8,8 1-1,3-1 2,8 0-3,3 0-2,0 1 0,7 2-1,-3 4 0,-1-1 0,-3 4 0,4 3 0,0 0 0,-8 7 0,-7-1-5,-3 4 1,-4 2 2,-7 7 3,-3 1 0,-5-1-1,-6 0 3,-4 0 2,-7 3 2,-8 2 1,-6-2-2,-4 0 1,0-3-4,-4-3 0,4-3-1,-8-7 1,5 1-2,-5-4 2,12-3-4,3-3-2,4 0-1,3-4 3,7 4-2,1 0-1,10 0 0,0 3 3,4 3-2,0 3 1,3 4-3,0 2 1,-3 8 2,3 8 1,1 7 1,-1-3 2,-3 0-1,0-3-1,-1-4 3,1 1 0,3-4-1,1-3 1,3 0 0,-4-9 1,8-13-60,-1 0-26,1-7-47,-22 10-129</inkml:trace>
  <inkml:trace contextRef="#ctx0" brushRef="#br0" timeOffset="19.0008">9668 969 228,'0'0'88,"4"0"-48,3 0-14,0 0 29,0 0-18,0-6-6,8-7-12,3-3-4,0 0-9,-4 0-2,0 0 0,1 0-5,-1 3-1,-3 4 1,-4 3 0,0 2-4,-7 4-1,4 7 3,-4 2 3,0 1 1,0 6-1,3 0-2,1 0 1,3-4-10,0 1-5,0 0-12,1-4-3,-1-2-38,0-1-18,-7-6-203</inkml:trace>
  <inkml:trace contextRef="#ctx0" brushRef="#br0" timeOffset="20.0008">9991 445 280,'-4'-6'107,"4"9"-58,0-3-55,0 0 19,0 0-8,0 0 0,0 0-41,4 0-15,10 3-63,4-9-27,-18 6 30</inkml:trace>
  <inkml:trace contextRef="#ctx0" brushRef="#br0" timeOffset="21.0008">10594 44 192,'-4'3'71,"8"0"-38,-4 3-19,0-6 22,4 7-5,-1 2-1,4 7-5,4 16-4,3-3-11,1 3 2,3 3 2,0 3 4,0 0 1,0-3-2,-4 4 0,-3 2-7,-4 4-2,-7 7-4,-7 8-1,-8-2 1,-3 2 2,-7 1-3,-7-4-2,-8-3-3,1-3-1,-4-3-51,-4-6-22,-7-7-71,54-35-170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6-09T03:13:14.568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30 1790 236,'-3'0'90,"3"0"-48,3 0-25,-3 0 25,4 0-11,-4 0-3,4 0-10,-1-8-1,1 0-10,-1 4 5,1-7 1,7-12-2,-4 8 1,0-1-7,11-7-1,7-20-2,0 4-2,4 1 3,0 3 0,3 0-4,0 0 1,0-8-2,4 8-2,4-7 5,-4 7 1,-1 7-3,-2 5 1,-1 8-2,-3 7 0,-4 12 0,-4 15-2,1 4 3,-8 8 0,-3 8 1,-4 12 0,-3-5 2,-4 1 1,0 3-4,-4-3-1,0 0 1,1-5 0,-4-3 5,0 0 2,3-9 2,-3-7 0,3-7 0,-3-12 11,3-12-2,1-4-8,3-3-3,0-5-6,7-2-1,0-5 1,4-4 2,3-8-1,11-8 2,0 1-4,1-1 0,-1 5-1,3-13 0,1 9 2,1 3 0,-9 12-3,4 8 0,-3 15-1,-1 16 0,-3 7 0,-3 4 3,-5 5-2,-2 11 1,-1 11 2,-4-3 2,-3-4-3,0 4 0,-3 3 1,-1 1 2,1-5-1,-1-7-1,0-4 1,1-8-1,3-4 4,0-3 5,-4-9-3,4-7 2,0-4-3,4-7 0,-1-9-1,5-2 0,-1-5-5,7-4-1,8-8 1,-1 0 0,4-3-2,0-1 2,1 0 1,2 4 0,1 1-3,0 3 2,-4-4-1,-4 19 0,1 5 2,-4 15 0,0 4-3,0 7 0,-4 5-1,-3 3 0,-1 1 3,-2 3 2,-5 16 0,1-4-1,-4 0-2,-4 4 1,1 3 1,-5 5 2,5-5-1,-4 5-1,3 6-2,0-6 1,1-8 3,3-4 1,0-8 1,3-4 0,5-7-5,2-5-1,8-7 1,7-15 0,4-20-48,14-4-19,0-8-100,-43 43-207</inkml:trace>
  <inkml:trace contextRef="#ctx0" brushRef="#br0" timeOffset="1">3698 828 248,'3'4'93,"-3"15"-50,-3-11-50,-1 0 80,-3 0-28,-4-1-11,-7 1-11,-7 4-15,-4 3-1,-10 1 3,-4 3-4,-4 5 2,-7-1-5,-3 4-2,-4 0 0,-7 4 1,3 20-1,-3-5-1,4-3 3,3-4 0,11-4-4,7-8-1,7-4 1,7-3 2,4-9 0,7-3-3,11 0 1,7 0 1,7-1 0,11 1-3,0 0 0,10 0-1,5-1 3,6 5 0,8 7 1,-1 5 0,8-5 0,0 4 0,3-3 0,-3-1 0,4-3 2,-5-5-1,-2 1 2,-8-4 0,-4 0 1,-3-1-2,-7 1 1,-4 0-2,-7-4 2,-4 0-22,-3-4-7,-4 0-84,-7 0-37,0 0-161</inkml:trace>
  <inkml:trace contextRef="#ctx0" brushRef="#br0" timeOffset="2">2704 2081 256,'4'-8'96,"3"8"-52,4-4-29,-1 4 24,5 0-12,6 0-3,12 0-8,2-4 0,5 0-9,7 4 0,6 0 0,8 0 3,0 0 1,4 0-5,7-3-2,-8-1-2,-3 0 1,-4 0 2,-3-4 2,-7 0-1,-8 1-1,-6 3-6,-8 0 1,-7 0 0,-4 4 2,-7-4-30,-7 4-11,-7-4-46,-4 4-21,0 0-19,11 0-106</inkml:trace>
  <inkml:trace contextRef="#ctx0" brushRef="#br0" timeOffset="3">2701 2302 236,'-4'0'88,"4"4"-48,7-4-25,-7 0 24,7 4-8,1 4-1,6-4-8,7-1-3,5-3-11,13 0 1,0 0 4,12 0-5,2 0 0,8 0 2,4 4 4,-4 0-2,0-4 1,0 0-3,-4 0-1,-3-4-5,-4 0-1,-3 1-3,-8-1-1,-6 0 5,-5 0 2,-6 0-9,-4 4-5,-8 0-45,-2 0-17,-1 0-91,-7 0-194</inkml:trace>
  <inkml:trace contextRef="#ctx0" brushRef="#br0" timeOffset="4">4825 1612 208,'3'0'77,"12"0"-42,-5 0-23,1 0 21,4 4-8,2 0 0,5 0-5,7 4-1,10-5-10,4 1 1,11-4 1,11 4-2,13-4 0,8 0-1,16 0 0,9-4-2,15 4 1,3 0 2,7 0 2,4 0-5,3 0-2,1 0 0,3-4 0,0 4-2,-11-3-2,-3-1-4,-7-4-2,-7 4 7,-15 0 6,-11 0-10,-11 0-2,-13 0 8,-12 1 7,-14-1-4,-11 4-1,-7 0-5,-7 0-3,-7-8-67,-7-8-87,-4 16-198</inkml:trace>
  <inkml:trace contextRef="#ctx0" brushRef="#br0" timeOffset="5">5973 1034 208,'-14'0'77,"10"0"-42,1 4-19,-1-4 22,1 0-5,-1 0 3,-3 0-5,0 0-1,-4-4-17,-3 0 8,-1 0 2,-3 0-5,0-4 0,-3-3-2,-1-1-1,4-7-5,1-9-2,-1-3-4,3-4-1,1-7 1,0-13 2,10-3-8,4-4 0,4 4 0,6 1 1,8 6-2,7 5 2,8-13 3,10 9 1,3 3-4,4 1-1,4 3-2,7 4 0,4 8 0,-1 4 0,-3 8 3,0 3 2,0 12-7,-7 8-1,0 8 2,-11 11 2,-7 16 0,0 4-1,-15 11 3,-3 8 0,-7 16 1,-8 3 0,-6-3 0,-4-2 0,-4 2-3,-11-8 2,-6-4 1,3 0 2,-4-8 1,-3-7 1,-1-1-2,-3 1-2,4-13 3,-4-14 0,8-9 1,-5-15 0,5-8-2,3-3 1,-1-13-2,9-3-1,-1-4 1,7 0 1,4-4-8,7 0-1,3 0 2,8 4 2,3 0 0,4 8-1,0 4 0,4 3 3,3 4-2,4 5 1,-1 7 0,1 4 0,3 11 0,8 1 0,-4 3 0,-4 4 0,0 1 2,-3 3 2,3 0-1,-7-4-1,4-3 1,3-5 1,0-3 3,-3-8 2,3-8-19,1-4-9,-1-4-77,0 5-34,-7-9 2,-25 16-83</inkml:trace>
  <inkml:trace contextRef="#ctx0" brushRef="#br0" timeOffset="6">4818 3322 208,'0'0'77,"0"0"-42,3 4-23,-3-4 39,11-4-12,3-4-8,-3-3-5,3-9-15,1-7 2,3-4 3,0-4-4,-1 4 1,1-4-6,0 4-2,-3 0-2,-1 4 0,-3 7-2,0 5 2,-1 3-7,5 8 1,-5 8-1,1 8 2,4 7-1,-5 8 1,1 16 2,0 0 2,3-4-3,1-1 0,2-3 1,1-4 0,0-11 0,0 7 2,-3-8-1,-1-3 2,-3-4-13,-1-1-6,1-15-62,-4-7-28,1-5-17,-8 16-98</inkml:trace>
  <inkml:trace contextRef="#ctx0" brushRef="#br0" timeOffset="7">5280 3334 220,'0'-8'82,"0"8"-44,0-12-25,0 8 46,4 4-33,-1-19 25,1 3-30,0-15 7,3 4-17,0-19 3,4 15-9,-1-24 7,8 5-8,4-24 3,0-7-4,0-12 0,-1-4-1,-3 4-2,-3 19 1,-1 1-4,-3 10 2,-4 13-15,0 7-6,0 8-14,-3 12-4,-1 4-6,1 3 1,3 5 3,0-1 3,-7 12-271</inkml:trace>
  <inkml:trace contextRef="#ctx0" brushRef="#br0" timeOffset="8">5165 42 128,'0'-12'49,"0"8"-26,0 4-3,0 0 19,0 0-4,0 0 0,0 0-7,0 0 0,0 0-16,4 4 2,0 0 0,-1 8-1,1 3 0,-1 5-3,-3 11-1,0 8-3,0 7 1,0 12-2,0 16 0,-3 8-3,3-1-2,-4 5 3,4-6 0,0-6-4,-3-4-1,3-4 3,0-4 3,0-8-1,0-7-2,0 3 0,0 1-1,0-9-11,0-10-5,0-5-41,0-8-17,0 0-42,0-19-118</inkml:trace>
  <inkml:trace contextRef="#ctx0" brushRef="#br0" timeOffset="9">5651 2135 232,'0'0'88,"0"0"-48,0 0-47,10-4 33,1 0-12,0 1 2,7-1 0,3 0-9,12 0 2,2-4 2,16 4 0,2 0 3,5-3-1,10-1 2,4 0-6,7 0-3,10 4-3,5-3-3,2-1 3,1 0 0,7-7-1,-3 7-2,-5 4 5,-5 0 1,-5 0-2,-11 0-3,-6 4 2,-8-4 2,-11 4 0,-11 0 2,-6 0-2,-8 0 0,-7 0-6,-4-3 1,-7-1-40,-3-16-15,-8 5-92,4 15-187</inkml:trace>
  <inkml:trace contextRef="#ctx0" brushRef="#br0" timeOffset="10">6809 2430 304,'0'-15'112,"0"7"-60,-4 0-39,1 4 28,-1 0-14,-3 0-1,-7 1-11,-4-1-4,-4 0-6,-3 4-4,0 0 2,-4 8-7,-10 3 1,-8 9-1,1 11 2,-5 8 1,5 7 1,-1 1 0,-3 15 0,3-4-3,4 4 0,7 0 2,1 0 2,6 3 0,4 5-1,7-4 3,11-8 0,3-3-4,11-9 1,8-7 2,10-12 1,7-7 1,7-9 0,8-3-9,0-8-2,3-8-18,0-7-7,-7-1-54,-3-11-21,-8-12-18,-32 39-97</inkml:trace>
  <inkml:trace contextRef="#ctx0" brushRef="#br0" timeOffset="11">6547 2953 312,'0'0'115,"7"0"-62,4 4-44,0-4 27,7-4-13,0 0-4,7-3-6,7-1-3,0 0-6,-3 0 2,0 1 0,-4 3-2,-4 0-3,-3 4 0,0 0-1,-7 8-3,0 3 2,-8 5 1,-3 7 0,0 12 0,-3 12 0,-1 11 2,1-8 1,-1 5 1,0-9 0,1 5-2,-1-13-2,4 5 3,0-12 2,0-8-2,0-3 0,0-1-39,0-26-127,4-9-51,7-7 80,-11 23 44</inkml:trace>
  <inkml:trace contextRef="#ctx0" brushRef="#br0" timeOffset="12">7445 58 148,'0'-12'55,"0"12"-30,3-4-10,-3 4 20,0 0-4,0 0-1,0 0-8,0 0-1,0 0-12,0 4 1,0 4 1,0-1 0,0 5 3,0 0-1,4 7 0,0 8-1,-1 4 0,-3 4-2,0 4 1,0 8-4,0 3 1,0 8-3,0 12 0,0-8-1,0 0 0,0-4-2,0 0-2,0 0 1,4-11-1,-4-5 2,3-3-1,1 0-3,-1-4 1,1 0-19,0-4 11,-1 4-43,1 0 29,-4 8-93,0-1 65,0-3-78,0 0 73,0-39-32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6-09T03:13:14.581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37 1173 240,'0'3'90,"0"-3"-48,3 0-18,-3 0 49,0 0-40,0-3 21,3 3-32,0-6 17,0 1-23,-1-3 7,4-1-13,-1-7 1,1 2-7,2-11 0,3 3-2,3-14-4,3 3 1,2-14 1,3 8 0,0-5 0,0 8 0,3 0-3,-3 11 2,1 2-1,-4 10 0,0 4 0,-2 7 0,2 7-3,-2 3 3,-1 15-1,-2 4 1,0 12 4,0 0-1,-6 2-1,-2-2 1,-4 3 1,1-4-1,-6-2 2,3 0-2,-2-8 2,-1-3-2,-3-9 6,4 1-4,-4-11 10,6-1-7,-3-13 1,3 0-4,3-15-4,3 4 0,2-11 1,6 5 0,0-11 2,2 8-1,4-11-1,-1 9 1,0-6-6,3 5 3,0 1-1,1 11 1,1 2 2,-4 9 0,-1 10-3,-2 9 2,-1 9-1,-2 5 0,-3 2 0,0 4 0,-5-1 2,-3 1 0,-6-1 2,3 1-1,-3-1 4,0-5-3,-2-6 4,5-2-4,-6-6 4,4 0-4,-4-11 4,6 0-4,-3-11 1,3 3-1,3-14-2,3 2 1,5-13-1,2 8 0,4-14 0,2 6 0,1-6-3,2 9 2,0 0-1,0 7 0,3 4-3,-3 8 3,3 8-1,-3 9 1,-3 8 2,1 2 0,-6 6-3,-1 0 2,-1 6 1,-4 0 0,-5-1 2,2 1-1,-5 0-1,0-3 1,-3 2-4,3-4 2,-5-4-50,2-2 28,0-6-182,3 0 113,0-11-245</inkml:trace>
  <inkml:trace contextRef="#ctx0" brushRef="#br0" timeOffset="1">2720 498 232,'3'2'88,"-3"-2"-48,0 3-34,-3 0 29,0 0-22,-5 2 6,2 4-12,-8 2 2,3 2-5,-11 4 0,3 0-2,-12 8-2,4-3 1,-9 3-1,5 0 0,-7 5 2,4 3-1,-7 0 2,8 1-2,-6-4-1,11-5 1,-2-3 1,5-2-1,0-4-1,9-2 1,-1-3-1,6-3 0,3-2 2,5-1-1,3 1 6,3-1-4,5 1-1,3 2-1,6 3-4,2 0 2,3 3 1,3 3 0,3 0 2,-3 5-1,5 0 4,-2 0-3,2 0 12,0 0-7,1 6 12,-1 0-11,-2-1 9,0 1-9,-6-7 4,-3 1-7,-2-5 4,-3-3-5,-3-3 2,-3-3-3,-3-5-15,1 0 6,-6-6-94,0 3 55,-3-6-136,3 4 103,0 2-106</inkml:trace>
  <inkml:trace contextRef="#ctx0" brushRef="#br0" timeOffset="2">4220 733 232,'-5'3'88,"5"-3"-48,-9 2-31,4 1 35,5 0-26,-8 0 18,-1-1-21,-4-2 14,1 0-16,-4-2 12,5-1-14,-9-5 12,7-1-13,-7-7 6,4 2-9,-4-8-2,4 5-3,-4-11 1,7 4-2,-1-15-1,8 6 1,-2-12-1,5 7 0,9-12-3,2 8 2,9-5-4,2 11 3,11-5 1,1 10 1,10-5-3,1 9 2,10-1-1,6 3 0,11 6 4,-2 5-3,-12 5 0,3 7 1,-3 7-3,-5 4 2,-3 4-4,-5 4 3,-4 8 1,-2-3 1,-5 11-3,-6 0 2,-6 12 1,-5-1 0,-9 6 2,1-3-1,-14 3 2,-1-6-2,-13 0 2,3-2-2,-12-1 6,4-7-4,-12-7 1,6-5-2,-9-5-2,9-3 1,-5-11-1,4-1 0,-2-13-5,9 3 3,-1-9-3,12 6 2,2-11-7,8 6 6,3-7-7,6 7 6,5-4-2,4 9 4,1 0 0,4 9 1,2 4 2,3 4 0,1 2 0,1 3 0,4 3 2,-3 0-1,5 0 2,-2 2-2,5-2 6,-2 0-4,2-3-1,0-3-1,0-5-61,0 0 33,1-9-147,-4 4 96,-30 2-163</inkml:trace>
  <inkml:trace contextRef="#ctx0" brushRef="#br0" timeOffset="3">3637 1090 240,'-3'0'90,"3"0"-48,3 0-29,0 0 40,2 0-31,9 0 17,3 0-24,13-3 12,3 3-16,17-3 6,2 1-10,20-4-4,0 6-2,17-3-1,-6 3 0,16-5 0,-10 10 0,13-5 4,-11 3-2,9-3 8,-14 3-6,5-3 5,-14 3-5,3-3 7,-10 0-7,-7-3 5,-8 3-5,-8-6 0,-5 1-2,-9-3-2,-8 5 1,-8-3-34,-4 6 18,-10-5-168,-3-1 101,-11-2-111,-3 2 111,14 6 22</inkml:trace>
  <inkml:trace contextRef="#ctx0" brushRef="#br0" timeOffset="4">3640 2287 296,'-3'-11'112,"3"11"-60,5-2-52,-2-1 28,3 6-19,-1-1 5,3 4-9,1 5 4,2 3-5,-3 5 5,3 3-6,-3 1 8,1-1-7,-4-3 14,4-2-10,-4-6 16,1-3-14,-4-5 9,1-3-11,0-14-2,0 3-4,-1-22-2,4 2 1,-3-16 1,2 6-1,4-9-1,-1 8 1,3-10-1,0 5 0,0-17 0,0 9 0,0-9 0,3 11 0,-3-2-3,0 13 2,-3-2 1,4 8 0,-4-3 0,3 9 0,-3 0-3,3 5 2,-2 3-6,-1 8 4,-3-3-16,1 9 10,-3-3-40,-1 2 28,1 4-101,3 2 68,-4-2-102,4 5 89,-6 0-74</inkml:trace>
  <inkml:trace contextRef="#ctx0" brushRef="#br0" timeOffset="5">4002 1485 260,'-3'5'96,"3"-5"-52,0 3-38,0-6 27,6 3-21,-1 0 10,6 3-13,3 0 6,5 0-8,9-3 0,0 2-4,10-2 0,4 0-1,8 0 1,2 6-2,6-3 2,-5 2-2,5-2-1,-3 0 1,6-3 1,-6 3-1,9-3 2,-6 0-2,0-3 2,-5 3-2,-4-6 4,-7 3-3,-1-2 6,-10 5-5,-9-3 3,-3 3-3,-10-3-35,-4 6 18,-10 0-152,2 2 92,3-5-206</inkml:trace>
  <inkml:trace contextRef="#ctx0" brushRef="#br0" timeOffset="6">4660 1914 232,'14'-17'88,"-14"17"-48,11-11-20,-8 6 46,-1 2-36,-2-3 20,3 4-29,-6-7 8,1 6-17,-9-2 7,2 2-11,-10 0 2,2 6-6,-10 0-2,5 2-1,-12 4-4,4 2 2,-9 5 1,6 1 0,-6 2-3,6 4 2,-3 4 1,11 4 0,-2 13 6,7 0-3,1 3 8,11-2-7,2-1 5,9-5-5,5-3 5,9-6-6,2-2 8,3-6-7,6-5 3,2-1-4,1-10-26,-1-4 12,3-10-63,-2 3 40,-4-12-154,1 3 105,-28 14-202</inkml:trace>
  <inkml:trace contextRef="#ctx0" brushRef="#br0" timeOffset="7">4560 2155 324,'9'-3'123,"-9"3"-66,14-6-53,-6 4 37,0 2-25,6-6 5,3 0-12,2 1-6,3 2-1,0 0 4,-3 6-3,1 3 10,-4 5-7,-2 8 5,-3 6-6,-5 11 7,2 0-8,-5 3 3,0 0-4,-3-1 0,0-4-1,0-1-13,0-3 7,0-5-72,0-3 42,0-22-516</inkml:trace>
  <inkml:trace contextRef="#ctx0" brushRef="#br0" timeOffset="8">7115 506 240,'-2'-3'90,"2"3"-48,-3-3-31,0 1 27,0 4-22,-2-2 1,-1 3-11,-5 0 1,6 2-4,-9 4 0,3 5-1,-8 5-4,2 6 1,-8 22 1,3 0 0,-6 17 0,6-1 0,0 7 0,5-7 0,9 12 0,5-6 0,9 0 4,8-8-2,5-3-32,6-9 17,-25-49-422</inkml:trace>
  <inkml:trace contextRef="#ctx0" brushRef="#br0" timeOffset="9">7456 1170 280,'2'-8'107,"-2"8"-58,6-11-37,-3 5 37,2 4-28,3-10 3,4 4-15,1-8 1,1-1-6,3-8 5,-1 6-6,1-3 1,0 8-2,-1-6-4,4 9 1,-1-3-1,-3 9 0,1-1-5,-3 6 4,0 9-3,-3 2 3,-6 8 4,4 3 0,-7 6-1,4 5 1,-6-2-1,0-1 0,-3 3 8,3-2-4,-5-4 19,5-2-14,-3-14 17,3-5-16,-3-12 7,6-2-10,-3-9-2,5 1-3,4-12-2,4 6 1,1-8-1,3 2 0,2-8 0,1 5 0,-1 1-3,3 5 2,0 0-1,3 9 0,-3-1 0,-2 9 0,-1-1-3,-2 9 3,-1 3 1,-2 5 1,0 3 2,0 6-1,-6 0-1,3 2 1,-6 0-1,1 4 0,-6-1 2,0 5-1,-3-2 2,0 0-2,-2-3-5,2-2 2,-2-4-54,5-2 31,-3-8-166,3-1 106,0-5-215</inkml:trace>
  <inkml:trace contextRef="#ctx0" brushRef="#br0" timeOffset="10">8317 921 272,'-11'17'104,"11"-17"-56,-14 22-36,9-8 40,2 0-31,-4 8 17,1 0-23,-2 6 12,5 2-16,1-2 6,4-1-10,4-2 7,2 0-8,5-11 5,4-3-6,2-14 2,3 1-4,0-15 0,0 3-1,-2-11-2,-1 6 1,-5-9-6,-3 6 3,-3-11-6,-2 8 5,-6-3-12,0 6 8,-6 3-29,1 5 20,-6 0-66,5 6 46,-5-1-129,5 7 92,6 2-155</inkml:trace>
  <inkml:trace contextRef="#ctx0" brushRef="#br0" timeOffset="11">9144 456 204,'0'3'77,"0"-3"-42,-5 14-26,2-6 33,3 0-25,-6 9 5,4 2-13,-7 3-1,7 3-5,-4 3 3,3-6-4,3 0-36,3-2 18,0-6-114,5-1 72,-8-13-138</inkml:trace>
  <inkml:trace contextRef="#ctx0" brushRef="#br0" timeOffset="12">9274 487 244,'-5'16'93,"5"-16"-50,-9 50-30,4-36 29,5 0-25,-9 5 1,7 0-12,-4 1-8,6 2 1,0-3-132,6-2 73,-6-17-220</inkml:trace>
  <inkml:trace contextRef="#ctx0" brushRef="#br0" timeOffset="13">9498 877 236,'3'3'88,"-3"-3"-48,8 2-27,-2-2 40,-1 0-31,6-2 14,6 2-21,5-3 9,3 3-14,3-3 4,-1 6-9,1-3 4,0 0-5,-4 0 0,1 3-2,-5-3-4,-4 2 1,-5-2-39,0 3 22,-5-3-147,-3 0 92,-3 0-203</inkml:trace>
  <inkml:trace contextRef="#ctx0" brushRef="#br0" timeOffset="14">9435 1035 260,'0'0'99,"0"0"-54,16 0-22,-8 0 45,3 0-39,6 0 8,2 0-22,9 0-1,0 0-8,5 0 1,0 0-4,3 0 0,-3 0-1,3 0 1,0 0-2,0 0-18,-6 0 9,-2 0-98,-6 0 58,-2 0-131,-4 2 101,-16-2-101</inkml:trace>
  <inkml:trace contextRef="#ctx0" brushRef="#br0" timeOffset="15">10217 437 260,'6'0'99,"-6"0"-54,8 14-37,-5-9 26,2 3-21,-2 6 0,2 0-8,-2 3 1,0-1-3,-6 1-2,3 0 0,-3-4-109,1 4 59,2-17-282</inkml:trace>
  <inkml:trace contextRef="#ctx0" brushRef="#br0" timeOffset="16">10391 464 284,'9'20'107,"-9"-20"-58,8 19-51,-8-11 24,3 4-15,-3 1 3,0 1-6,-3 0-35,3 0 17,-6 2-127,4 1 78,2-17-169</inkml:trace>
  <inkml:trace contextRef="#ctx0" brushRef="#br0" timeOffset="17">10853 439 220,'0'-5'82,"0"5"-44,6 5-18,-4-5 38,1 3-33,5 3 6,6 2-20,0 6 3,3 3-9,-1 7 2,1 1-4,-1 9 14,4 4-10,-4 12 15,-2 3-13,-5 8 7,-4-6-9,-10 6 2,-1-6-5,-8 6 2,0-8-3,-13 10-61,5-10 31,-14-3-158,5-6 102,31-44-178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000" units="dev"/>
          <inkml:channel name="Y" type="integer" max="10000" units="dev"/>
        </inkml:traceFormat>
        <inkml:channelProperties>
          <inkml:channelProperty channel="X" name="resolution" value="1" units="1/dev"/>
          <inkml:channelProperty channel="Y" name="resolution" value="1" units="1/dev"/>
        </inkml:channelProperties>
      </inkml:inkSource>
      <inkml:timestamp xml:id="ts0" timeString="2019-06-09T03:13:14.599"/>
    </inkml:context>
    <inkml:brush xml:id="br0">
      <inkml:brushProperty name="width" value="0.0762" units="cm"/>
      <inkml:brushProperty name="height" value="0.0762" units="cm"/>
      <inkml:brushProperty name="fitToCurve" value="1"/>
    </inkml:brush>
    <inkml:context xml:id="ctx1">
      <inkml:inkSource xml:id="inkSrc2">
        <inkml:traceFormat>
          <inkml:channel name="X" type="integer" max="9600" units="cm"/>
          <inkml:channel name="Y" type="integer" max="7200" units="cm"/>
        </inkml:traceFormat>
        <inkml:channelProperties>
          <inkml:channelProperty channel="X" name="resolution" value="369.51501" units="1/cm"/>
          <inkml:channelProperty channel="Y" name="resolution" value="415.70438" units="1/cm"/>
        </inkml:channelProperties>
      </inkml:inkSource>
      <inkml:timestamp xml:id="ts1" timeString="2019-06-09T03:13:14.601"/>
    </inkml:context>
    <inkml:brush xml:id="br1">
      <inkml:brushProperty name="width" value="0.0762" units="cm"/>
      <inkml:brushProperty name="height" value="0.0762" units="cm"/>
      <inkml:brushProperty name="color" value="#FF0000"/>
      <inkml:brushProperty name="fitToCurve" value="1"/>
    </inkml:brush>
  </inkml:definitions>
  <inkml:trace contextRef="#ctx0" brushRef="#br0">1935 4612,'0'-11,"0"0,0 0,0 0,0 0,0 0,0 0,0 0,0 0,0 0,0 0,0 0,0 0,0 0,0 0,0 0,0 0,0 0,0 0,0 0,0 0,0 0,0 0,0 0,0 0,0 0,0 0,0 0,0 0,0 0,0 0,0 0,0 0,0 0,0 0,0 0,0 0,0-1,0 1,0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0,0-1,0 1,0 0,0 0,0 0,0 0,0 0,0 0,0 0,1 0,-1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0,0-1,0 1,0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0,0 0,1 0,-1 0,0 0,0 0,0 0,0 0,0 0,0 0,0-1,0 1,0 0,0 0,0 0,0 0,0 0,0 0,0 0,0 0,0 0,0 0,0 0,0 0,0 0,0 0,0 0,0 0,0 0,0 0,0 0,0 0,0 0,0 0,0 0,0 0,0 0,0 0,0 0,0 0,0 0,0 0,0 0,0 0,0 0,0 0,0 0,0 0,0 0,0 0,0 0,0 0,0 0,0 0,0 0,0 0,0 0,0 0,0 0,0 0,0 0,0 0,0 0,0 0,0 0,0 0,0 0,0 0,0 0,0 0,0 0,0 0,0 0,0 0,0 0,0 0,0 0,0 0</inkml:trace>
  <inkml:trace contextRef="#ctx0" brushRef="#br0" timeOffset="1">1976 4632,'21'0,"1"0,-1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0,0-1,0 1,1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0,1 0,-1 0,0 0,0 0,0 0,1 0,-1 0,0 0,0 0,0 0,1 0,-1 0,0 0,0 0,0 0,1 0,-1 0,0 0,0 0,0 0,1 0,-1 0,0 0,0 0,1 0,-1 0,0 0,0 0,0 0,1-1,-1 1,0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0,-1 0,0 0,0 0,0 0,1 0,-1 0,0 0,0 0,1 0,-1 0,0 0,0 0,0 0,1 0,-1 0,0 0,0 0,0 0,1 0,-1 0,0 0,0 0,0 0,1 0</inkml:trace>
  <inkml:trace contextRef="#ctx1" brushRef="#br0">8065 1390,'0'0,"0"0,0 0,0 0,0 0,0 0,0 0,0 0,0 0,0 0,0 0,0 0,0 0,0 0,0 0,10 3,0-6,3 0,-3 3,3-3,0 3,7 0,-3-3,2 3,1-3,0 3,3 0,0-3,-3 1,3 2,3-3,0 3,1-3,-4 0,0 3,3 0,-3-3,3 3,1 0,-4 0,0 0,0 0,-4 3,-2-3,-1 0,1 0,-1 0,-6 0,3 0,-3 0,-3-3,-1 3,-6 0,0 0,0 0,0 0,0 0,0 0,0 0,0 0,0 0,0 0,0 0,-6 3,-1-3,1 0,-4 3,10-3</inkml:trace>
  <inkml:trace contextRef="#ctx1" brushRef="#br0" timeOffset="1">8032 1511,'-6'0,"6"0,-3 0,3 0,0 0,-4 0,-2 0,-1 0,7 0,0 0,0 0,0 0,0 0,0 0,0 0,0 0,0 0,10 0,3 0,-3 0,0-3,3 0,3 3,1 0,-4 0,4-3,2 3,4-3,-6 6,2-3,1 0,0 0,0 0,-1-3,-2 3,6-3,0 3,3-3,-3 3,-3-2,0 2,3 0,0 0,0 0,-3 0,-1 0,1 2,-3-2,-1 3,-3 0,0 0,0 0,-3-3,0 3,0 0,-3-3,3 3,-10-3,0 0,9 0,-2-3,-7 3,7 0,-7 0,6-3,-6 3,0 0,7-3,-7 3,6-3,-6 3,0 0,0 0,0 0,0 0,0 0,0 0,0 0,0 0,0 0</inkml:trace>
  <inkml:trace contextRef="#ctx1" brushRef="#br0" timeOffset="2">8532 1220,'-3'3,"3"-3,0 0,0 0,-3 3,3-3,0 0,0 0,0 0,0 0,0 0,0 0,0 0,0 0,0 0,0 0,6-6,1 3,-7 3,10-3,3 3,-3-3,0 6,0-3,0 3,-1 0,5 0,-5 0,1 0,-3-1,3 7,0 0,0-4,-4 4,1 0,-1-1,1 1,-1 3,-2-1,2-2,-2 2,-1 1,0-1,0-2,1 5,-1-2,0-4,-3-2,4 3,-1-1,-3 1,0 0,0-1,0 1,-3 0,3 2,-4-2,-2 2,2 1,-2-1,-1 4,1-4,-1 4,1-4,-4 1,3 2,1 1,-1-4,0 1,1-1,-4-2,3-1,1 1,-1 2,1-5,-1 3,0-6,7-3,0 0,-3 3,-3-3,6 0,0 0</inkml:trace>
  <inkml:trace contextRef="#ctx1" brushRef="#br0" timeOffset="3">9368 1283,'0'0,"0"0,0 0,0 0,0 0,0 0,0 0,0 0,-3 0,-4 3,4 0,0 3,-4 0,4-1,0 1,-4 6,0-4,4 7,-4-1,1 3,-1 3,4 1,-4-1,1 0,3 0,-1-3,4 1,-3-4,3-2,3 2,1-5,-4-9,3 8,3-2,4-3,-3-3,3-3,-4 3,4-6,0 0,0-2,-3-1,2 1,-2-4,3 0,0-2,-4 3,1-1,-1 1,1-1,0 3,-1 1,1-1,-1 3,-6 6,0 0,0 0,0 0,0 0,0 0,4 9,-4 3,3-1,-3 3,3-2,-3-1,0 1,4-3,2 2,1-2,-1-1,1-2,-1 0,1-3,0 3,2-6,1 0,0 0,3 0,-3-3,3-3,-3 0,3-2,1-1,-1-3,3 4,-3-7,0 4,-3-4,0 1,0 0,0-1,0 1,-4-1,1-2,-4 3,4 2,-4-2,-3 5,0-2,3-1,-6 4,3 2,-3 0,0 0,3 1,0 5,-4-3,1 0,3 3,-3-6,3 6,-7 0,4 0,3 0,0 0,-7 3,4 3,3-6</inkml:trace>
  <inkml:trace contextRef="#ctx1" brushRef="#br0" timeOffset="4">9812 1485,'0'0,"0"0,0 0,0 0,0 0,0 0,0 0,0 0,7-3,-1-3,1 0,3-2,0-4,0 4,3-4,0 1,3-1,-2 1,2-1,-3 1,4-4,-1 4,-6 2,0 0,-4 1,1-1,-4 3,-3-2,0 2,4-3,-4 9,3-5,-3-1,0 6,0 0,-7-6,4 3,-7 3,3 0,-2 0,-1 6,0 0,-3 2,0 1,-1 0,1 5,0 0,3 4,0-4,-3 3,7-2,-1-1,0 3,4-2,0-1,3 1,0-4,0 1,3-4,0-2,1 3,2-4,1 1,3 0,-4-3,4 3,0-4,0 1,0 0,0 0,3 0,0-3,0 0,-3 0,3-3,-13 3</inkml:trace>
  <inkml:trace contextRef="#ctx1" brushRef="#br0" timeOffset="5">10352 1289,'0'0,"0"0,-3-6,-4 1,4-1,-4 0,4 3,-4 0,1 0,-4 0,3 6,1 0,-4 0,0 6,0 2,0 1,-3 2,0 3,0-2,3 5,-3 0,3-3,0 4,3-4,1-3,2 1,1-4,3 4,0-7,0 1,0-9,7 6,-7-6,10 5,-4-5,4 0,3-3,-3-2,0-1,3 0,-3-2,-3-4,2 3,1-2,-3-3,3 2,-4 3,1 1,-4-1,0 0,1 4,-1-4,-3 9,0 0,0 0,0 0,0 0,0 0,-3 9,3 2,-4-2,1 2,0-2,0 5,3-5,0 3,0-4,3 4,-3-1,3 1,0-4,1-2,2 3,-2-3,2-1,1-2,-1 0,1-3,0 0,2 0,-2-3,3-3,0 1,3-1,-3-6,-10 12</inkml:trace>
  <inkml:trace contextRef="#ctx1" brushRef="#br0" timeOffset="6">10579 981,'0'0,"0"0,0 0,-3 3,-1 0,1 2,3-5,-3 9,-1 0,4 2,-3 1,3-1,0 4,0-1,-3 6,3 0,0 1,0 2,-7-3,4 3,3 3,-3 0,-4 0,0 2,7-2,-3-3,-3 0,2-3,-2-2,2-1,1-3,0 1,0-7,-1 4,1-3,3-9,0 0,0 0,0 0,0 0</inkml:trace>
  <inkml:trace contextRef="#ctx1" brushRef="#br0" timeOffset="7">10803 1263,'0'0,"0"0,0 0,0 0,-7 0,-3 0,0 3,0 0,-3-3,0 0,0 3,0 0,-4 0,4-1,-3 4,-1 0,1 0,-1 2,-2-2,-1 3,7-1,-1 4,5-4,2 4,-3 0,4-4,2 1,4-9,-3 6,3-6,0 0,3 8,-3-8,4 9,5-3,1-1,0 1,3 0,1 0,2-1,-3-2,0 3,-3 0,3 0,-3-4,3 4,-3 0,-10-6,10 3,-3 0,-7-3,6 3,4-3,0 0,-3 0,2 0,-2-3,-7 3</inkml:trace>
  <inkml:trace contextRef="#ctx1" brushRef="#br0" timeOffset="8">11355 1185,'0'0,"-6"-3,6 3,-4 0,-6 0,4 3,-4-3,0 3,-3 0,0 0,0 3,0 0,-4 2,4-2,-4 3,4-1,-3 4,3 2,-4 1,7-1,-3 3,3-2,4 2,-1-3,4 4,0-1,-4-3,7 3,0-2,3-1,1-2,-1 2,7-5,-4 2,4-2,3 0,-3-1,0 1,0-3,0-3,0 2,0-2,-1 0,1 0,0-3,3 0,-3 0,-10 0</inkml:trace>
  <inkml:trace contextRef="#ctx1" brushRef="#br0" timeOffset="9">11470 1303,'0'0,"-6"3,-1 3,1 0,-1 0,-3 5,0 1,0-1,1 1,-1-1,3 4,1-4,-1 3,4-2,-1 2,1-5,6 3,1-4,-1 1,4-3,-1-1,4-2,3 0,0 0,0-9,1 3,-1-2,3-1,-3-6,1 1,2-1,-3 1,-6-4,3 1,-4-3,1 2,-1-5,-2 6,-1-1,-3 1,0 2,0 1,-3 2,-1 1,1-1,0 3,-4 0,4 1,0 2,3 3,-7-3,0 3,4-3,-3 3,-1 3,0 0,7-3,-6 3,3 2,3-5,0 0,0 0,0 0</inkml:trace>
  <inkml:trace contextRef="#ctx1" brushRef="#br0" timeOffset="10">11734 1298,'0'0,"0"0,0 0,0 0,0 0,-7-6,4 3,3 3,-7 0,1-3,-1 3,0 0,1 6,2 0,-2-1,3 4,-4 3,4-1,-1 3,4-2,0 2,0-2,4-1,-1 1,4-1,-1 1,1-3,-1-4,4 1,0-3,-3 3,3-6,-1 3,1-6,0 3,0-6,-3 3,2-5,-2-1,3 0,0-2,0-1,-4-2,1-1,3 1,-4-3,1-1,3 4,0 0,-4 2,1 1,-1-1,1 6,-4-2,0 2,-3 6,0 0,0 0,0 0,0 0,4 9,-4-1,-4 4,4 2,0 1,0 2,0-3,0 3,-3 4,3-4,3 0,-3-2,0-1,4 0,2-5,1 3,0-4,-1 1,1-3,-1-1,4-2,-3 0,3-3,-1 0,1 0,-3-3,3-5,3-1,-13 9</inkml:trace>
  <inkml:trace contextRef="#ctx1" brushRef="#br0" timeOffset="11">12155 1234,'0'0,"0"0,0 0,0 0,0 0,0 0,0 0,0 0,0 0,0 0,0 0,0 9,-4-3,4 2,0 7,0-1,0 3,0 4,0 2,0 0,0 3,-3-1,3 1,-3 0,-1 0,4 0,-3-3,0 3,0-3,3 0,-4-3,4 3,0-3,-3-5,0-1,3-2,-4-1,4 1,-3-4,0 1,3-3,0-6,0 0,0 0,0 0,0 0</inkml:trace>
  <inkml:trace contextRef="#ctx1" brushRef="#br0" timeOffset="12">12220 1289,'0'0,"0"0,0 0,0 0,4-6,2 1,-6 5,4-6,2-3,4 6,0 0,0-2,0 2,3 0,0 3,0 0,0 3,0-3,4 3,-7 2,3 1,-6 3,2-3,-2 5,-4-2,1 2,-1 4,-3-1,0-3,-3 7,-1-4,-2 1,-4-4,3 3,-3-2,1 0,-5-4,4 1,-3-3,3-1,1-2,-1 3,0-6,3 0,-3-3,4 0,-1 0,1 0,6 3</inkml:trace>
  <inkml:trace contextRef="#ctx1" brushRef="#br0" timeOffset="13">12418 1493,'0'0,"0"0,10 3,-4-3,4 3,0-6,6 0,-2 1,2-4,-3-3,0 1,4-4,-4-2,3-1,-2 1,2-3,1-1,-4-2,3 0,-3 0,0 3,1-4,-1-2,-3 3,0 0,-1 0,-2-3,0 3,-1-3,1 3,-4-4,4 4,-4 3,-3-3,3 3,-3 5,3 1,-3 2,-3 0,3 4,-3-1,3 6,-3-3,-4 6,4 0,-4 0,1 2,-4 1,3 6,1-1,-1 1,-3 5,3 0,1 3,-4 0,3 4,-2 1,2 1,0-3,1 0,3 3,-4 0,7 0,0-3,3 3,1-6,-1 0,0-2,4-1,3-3,-4-2,4-1,0-2,3-3,0 0,0-4,1-2,2 0,-3-5,4 2,-4-6,3 1,-3-4,4 0,-4-2,-3 0,3-4,-3 1,0 0,3 2,-7-2,4 0,0 5,-6 1,2-1,-3 1,1 2,2 3,-6 6,0 0,0 0,0 0,0 0,-10 3,4 3,-1 3,4-1,0 1,-4 5,0 1,4-1,0 3,0 1,-1 2,4-6,0 4,0-4,4 0,-4-2,6-1,1 4,-1-7,1 1,0 0,2-6,1 2,0-5,0 0,0-3,0 1,0-1,-1-3,1-3,0 1,3-1,-3-2,0-1,0 0,3-2,-3 0,-3 2,2 1,1 2,0 3,-3 0,-1-2,1 5,-7 3,0 0,7 0,-7 0,9 6,-2 2,-4 1,1 0,2-1,-3 7,1-4,-4 4,0-4,0 4,0-4,0 1,0-1,0 1,0-1,0-2,0-1,0-8,0 6,0-6,0 0,0 0,0 0,0 0,0 0,0 0,0 0,0 0,6-3,1-3,-1-2,4-1,-3-2,-1-1,1-2,3-1,-3 4,2-1,-2 1,3-4,-4 7,4-4,-3 4,3 2,0 3,-4-3,4 3,0 0,-4 1,4 2,-3 0,0-3,-1 8,4-2,0 3,-4 0,1 0,0-1,-4 4,0 0,0-4,1 7,-4-3,0 2,0 1,0-1,0 1,0-4,-4 4,1-1,3-2,0 2,0-2,-3 0,-4 2,4-5,3-6,0 6,0-6,0 0</inkml:trace>
  <inkml:trace contextRef="#ctx1" brushRef="#br0" timeOffset="14">13750 1355,'0'0,"0"0,-3-6,-4 4,1-1,-1 0,1 0,-4 0,-3 3,-1 0,-2 3,3 0,-4 5,1-2,0 3,2 0,1 2,3-2,0-1,7 1,0 0,0-1,3-8,0 6,3 3,0-6,7-1,0 1,0-3,3 0,-3 0,3-3,0 1,0-4,0 0,1 0,-5 0,1 1,0-4,-3 0,3 4,-4 2,-6 3,7-6,-1 6,-6 0,0 0,0 0,0 0,0 0,4 6,-1 2,-3 4,0-3,0 2,3 4,-3-1,0 3,0 3,0 0,0 1,4 2,-4 0,3 3,-3 0,0 2,0 1,-3-3,3 6,0-3,-4-4,1 1,0-3,-1 0,-2 0,3-2,-4-4,4-3,-4 1,4-7,-4 1,1 0,2-4,-6-2,4 0,-4-3,0-3,4-3,-4 1,-3-4,-4 0,4-2,-4-3,4-1,0 1,0-4,3 4,0 0,4-1,-1 1,4-1,3 4,-3-1,-1 1,4-1,4 4,-1-1,0-2,4 2,-1-3,1 4,3 2,0 0,-1-2,1 5,0-3,0 0,-10 6</inkml:trace>
  <inkml:trace contextRef="#ctx1" brushRef="#br0" timeOffset="15">13237 823,'0'0,"0"0,0 0,0 0,0 0,0 0,0 0,0 0,0 0,0 0,0 0,0 0,0 0,0 0,0 0,0 0,0 0,0 0,0 0,-3 8,3-8</inkml:trace>
  <inkml:trace contextRef="#ctx1" brushRef="#br0" timeOffset="16">38 227,'0'0,"0"0,0 0,0 0,0 0,0 0,0 0,0 0,0 0,0 0,0 0,0 0,0 0,0 0,0 0,0 0,0 0,0 0,0 0,0 0,0 0,0 0,0 0,0 0,0 0,0 0,0 0,10 0,0 3,-10-3,0 6,6 0,4 2,-3 1,-1 0,-2 2,2 1,1-1,3 4,-10-1,13 3,-10 1,4 2,-1 0,-2-3,2 3,4 1,-3 2,-1-3,4 0,-3 3,-1 0,4 0,-3-3,3-3,-4 1,1-4,3 0,-4-2,1 0,3 2,-7-5,3 2,-2-2,6-4,-7-2,-3-3,0 0,0 0,0 0,7 3,-7-3,0 0,0 0,6-3,1 0,-7 3,3-8,4 2,-4 0,3-2,-6 2,7-3,0 1,-4-1,3 0,-2 1,-1-4,7 1,-4-1,-2-2,2-3,-6-1,7 1,3-3,-4 0,4-1,3-2,-3-5,-3 2,3 0,0 0,3 3,3-3,-9 6,9 0,-9 0,3 2,0 1,-1 0,1 2,0 1,-3-1,-1 4,-2-1,2 1,1-1,-1 1,-2 2,2-2,-6 2,4 3,2-2,-3 2,1 0,-1 0,-3 4,3-7,1 6,-4 0,0 3,0 0,0 0,0 0,6-6,-6 6,0 0,0 0,0 0,0 0,0 0,0 0,0 0,0 0,0 0,0 0,0 0,0 0,0 0,0 0,0 0,0 0</inkml:trace>
  <inkml:trace contextRef="#ctx1" brushRef="#br0" timeOffset="17">1907 193,'0'0,"0"0,0 0,0 0,0 0,0 0,0 0,0 0,0 0,0 0,0 0,0 0,0 0,0 0,0 0,0 0,0 0,-7 0,1 0,6 0,0 0,0 0,0 0,0 0,0 0,0 0,0 0,0 0,0 0,0 0,-7 0,7 0,0 0,0 0,-3 6,3-6,-7 3,1 2,2 4,1 0,0-1,-7 1,6-1,-2 4,3 0,-1 2,-2-3,-1 4,1-1,-1 1,4-4,-4 6,1-2,-1 2,0 0,1-2,-1 2,1 0,-4-2,3 2,1 0,-1 1,0-1,1 0,6-3,-7 4,1-4,2 1,-2-1,6-5,-7 2,4-2,0-1,3-8</inkml:trace>
  <inkml:trace contextRef="#ctx1" brushRef="#br0" timeOffset="18">1907 164,'0'0,"0"0,0 0,0 0,0 0,0 0,0 0,0 0,0 0,0 0,0 0,0 0,0 0,0 0,0 0,0 0,0 0,0 0,0 0,0 0,0 0,0 0,0 0,0 0,0 0,0 0,10 6,-10-6,0 0,0 3,6 2,1-2,-7-3,10 6,-7-3,7 3,0-3,-1 5,-2-5,10 6,-11-1,4 1,6-3,-9 5,9 1,-9 5,9-2,-6 2,0-3,3 6,-3-5,3 2,1 0,-1 1,0-1,-3-3,3 4,-3-1,6-3,-9 3,9 1,-9-1,-1 0,1-2,-4-1,7-2,-10-1,0 1,3-7,-3-5</inkml:trace>
  <inkml:trace contextRef="#ctx1" brushRef="#br0" timeOffset="19">3137 446,'0'0,"0"0,0 0,0-5,0 2,0 3,-6-6,6 6,0 0,0 0,0 0,0 0,0 0,0 0,0 0,0 0,0 0,0 0,0 9,0-4,0 4,0-3,6 2,-6 4,0-4,0 4,0 2,0 1,3-1,1 3,-1 1,-3-1,3 3,1 0,2-2,-6 2,3-3,1 6,-1-3,0 0,4 3,-4 0,0 0,4 3,-4-3,4 3,-1 0,1 0,0 0,-1 3,1 0,3 2,-4-2,1 0,6 0,-10-1,4 4,-1 3,4-1,-3 4,3-1,3 6,-6-5,2 2,1 3,3 0,4-2,-11 2,4 0,0 6,0 0,3 0,0 0,4 0,-1 0,1-3,-1-3,1 6,6-6,-13 3,6 0,0 3,4-6,0 6,-4 0,4-3,-3-2,2 2,1-3,0 3,-1 0,1-3,0 3,6 0,1-5,-4-1,-7 0,4-2,3-1,-3-2,3-1,0 4,0-1,0 1,-4-1,4-2,-3-1,0-2,3-1,-3 1,3 0,0-3,0-1,3 1,-3-6,3 3,1-6,2 3,-2-3,-1 1,-3-1,3-3,4 3,-4-3,1-5,-1 2,0-5,1-3,-4-3,0-3,0 0,-4-3,8-3,-4 0,-7-2,7 2,7-6,-4 1,-9-1,6 1,3-4,4 4,-4-4,0 1,1-3,-1 0,7-1,-7-2,-3-3,0-3,7 3,-4-3,-6 0,3-3,0 4,0-4,3-3,-3 3,-10-2,10-4,4 6,-1-5,-13 5,10-6,4 1,-1-4,-3 1,-3 2,3-2,3 0,-3-1,0 4,-3 2,6-3,7 4,-3 2,-11-3,8 1,6 2,-7 0,-3 3,0 0,0 3,0 3,0 0,0 0,0 5,-3-2,0 3,3-1,0 4,0-1,-4 3,4-2,0-1,1 7,-1-4,0 0,0 1,0 2,0 0,0 1,0-1,0 3,0 0,0 0,0 0,0 3,0-3,3 3,-3 3,0 0,-3-3,3 3,0 0,-3 3,0-1,-1 1,4 3,-3 2,0-2,0 2,3 1,-4 2,-2 1,6-1,-3-2,3 2,0 0,-4 1,4-1,-3 1,0-1,3 3,-7-2,4 2,3 0,-3 1,-4-1,4 0,0-2,-1 2,5 0,-5 0,-2 1,2-1,1 3,0 0,0 0,-1 3,1-2,-3-1,2 3,1-3,0 0,0 0,-1 0,1 1,-4-4,4 6,0 0,0-3,-4 3,1-3,2 0,1 3,-3-2,2 2,1 0,-4 3,4-3,0 2,3-1,-3 1,-4-2,4 0,3 1,0-1,0-3,0 3,0 0,0-3,0 0,3 0,-3 0,0 3,-3-5,3 2,-3 0,3 3,0-3,0 3,3-3,1 6,-1 0,0 0,-3-3,4 3,2 0,1 0,0-6,2 3,1 3,3 0,-6-6,3 0,0 0,0-2,0-1,3-3,-3 1,6-1,4-2,0 2,0-2,-4-1,4-2,3 2,-7-5,4 3,3-4,0 1,0-3,0-3,0 0,-46 0</inkml:trace>
  <inkml:trace contextRef="#ctx1" brushRef="#br0" timeOffset="20">11658 4621,'0'0,"0"0,0 0,0 0,0 0,0 0,0 0,0 0,0 0,0-6,0 1,0 5,-3-6,-4 3,4-6,-4 7,4-1,-4-3,4 3,-4 0,1 0,-1 3,1 0,-4 3,-3 3,3-3,-3 0,-1 2,5 4,-5 0,5-1,-1 4,0 2,0 1,-3-1,3 3,-3 1,3-1,3 0,-3 6,4-3,-1 0,4 1,0-4,-1 0,1-2,6-1,1-2,2-7,1 1,-1 0,4-3,0-3,3-3,-3-3,7-3,-1-2,4-6,0-4,3 1,-4 0,4 0,-3-9,0 3,-4-3,4 4,-3-1,-1 0,0 0,1 0,-4 3,-3 0,3 3,-3-3,3-3,-3 6,-3-3,2 0,1-1,-3 4,-1 0,1 6,-4-4,1 4,2 3,-3 2,-3 0,4 4,-4 5,0 0,0 0,0 0,0 0,-10 8,3 4,-3 2,1 3,-1 4,3 2,-3 0,-3 3,0-1,3 7,0 0,-3-3,0 5,0 1,3-4,0 4,0-3,0-4,4 1,2 0,1-3,0-3,0 0,-1-3,4-3,0-2,4-1,-1-5,0-1,0-2,-3-6,0 0,7 3,3-3,-4 0,1-3,3-3,0 4,3-7,-3 0,3-2,3-4,-2-2,2 3,-3-6,4-1,-4 1,3 3,1-3,-4-3,0 5,0 1,-3 3,3-1,-6 1,-1 2,-2 1,-1 5,0 0,-3 1,0 5,0 0,0 0,0 0,0 0,0 11,3 1,-6 2,0 3,0 6,-4-2,0 2,4 0,-3 3,-1-6,4 3,3 0,-4-6,4 0,4 1,-1-7,0-2,4-1,-4-2,4-3,3 0,-4-3,-6 0,10-6,3 0,0 1,1-4,-1 3,0-5,-3 2,3-2,-3-4,0 4,-1-4,1 1,-10 14</inkml:trace>
  <inkml:trace contextRef="#ctx1" brushRef="#br0" timeOffset="21">10424 4615,'20'0,"-20"0,0 0,0 0,0 0,0 0,0 0,0 0,0 0,0 0,0 0,0 0,0 0,0 0,0 0,3 3,-3-3,0 0,0 0,0 0,0 0,0 0,0 0,0 0,0 0,0 0,0 0,0 0,10 3,-10-3,0 0,0 0,0 0,0 0,0 0,0 0,0 0,0 0,0 0,3 6,-3-6,0 0,0 0,0 0,0 0,0 0,0 0,0 0,7 6,-7-6,0 0,0 0,0 0,0 0,0 0,0 0,0 0,0 0,0 0,0 0,0 0,0 0,0 0,0 0,0 0,0 0,0 0,0 0,0 0,0 0,0 0,0 0,3 5,-3-5,-3 6,3-6,3 9,-3-9,-6 6,2 2,4-2,0 3,0-1,-6 1,-1 2,-3 1,-3 5,3-2,-3-4,-3 4,3 5,-4 0,1-6,-1 4,1 2,-1-6,1-8,-1 3,4 2,-3-2,3 2,0 1,-1-1,1-2,7 2,-4-2,3 0,1-4,6-5</inkml:trace>
  <inkml:trace contextRef="#ctx1" brushRef="#br0" timeOffset="22">10168 4345,'0'0,"0"0,0 0,0 0,0 0,0 0,0 0,0 0,0 0,0 0,-4-3,4 3,0 0,0 0,-3-3,3 3,0 0,0 0,0 0,0 0,-3-6,3 6,0 0,0 0,-4-3,4 3,-3-5,0-1,3 3,0-3,-3 3,3 3,0 0,0 0,0-5,0 5,0 0,0 0,0 0,0 0,0-6,0 6,0 0,0 0,0 0,0 0,0 0,0 0,0 0,0 0,0 0,0 0,0 0,0 0,0 0,0 0,0 0,6 0,-6 0,7 3,-1 0,-6-3,7 2,-1 4,-2-3,2 0,-6-3,10 6,-3 0,-1 2,1-2,3 3,-4-1,-2 4,2-4,1 1,-1 3,1-4,0 1,2 2,-2-2,0 0,2-1,-2 1,3-1,-3 1,2 0,-2-1,0-2,2 3,-2-3,0-1,-1 4,-3-3,4-1,-4 4,1-3,-4-6,3 9,0-4,-3-5,0 0,0 0,0 0,0 0,0 0,0 0,0 0,0 0</inkml:trace>
  <inkml:trace contextRef="#ctx1" brushRef="#br0" timeOffset="23">12056 4912,'-10'-3,"10"3,0 0,0 0,0 0,0 0,0 0,7-3,3-2,-1-1,5-6,-1 1,3-4,4-2,-4-3,4-3,0 3,-4-3,4 0,0 0,-4 2,4-2,-4 3,1-3,-1 3,-2 0,-1 0,-3 0,-1 2,1-2,0 3,0-3,0 2,0-2,-4 3,1 0,0-3,-4 2,0 1,4 3,-4-1,-3 1,3 2,1 4,-4-4,0 4,0 2,0 6,0-6,0 6,0 0,0 0,-10 3,0 6,0 2,0 3,-3 4,3 2,-3 3,0 3,-4 0,4 3,-3 2,2 4,1-4,0 1,-3 3,6-1,-3 7,3-7,3 1,1-4,2 1,1-3,3-3,3 0,1-6,2 0,1-3,-1-5,4-1,0-5,3 0,-3-1,3-5,0-2,4-4,-1-3,-16 9</inkml:trace>
  <inkml:trace contextRef="#ctx1" brushRef="#br0" timeOffset="24">12145 4276,'0'0,"0"0,0 0,-7 5,1-5,6 0,-7 6,4 0,-4-3,7-3,-6 6,6-6,-7 8,7-8,0 0,0 0,0 0,0 0,0 0</inkml:trace>
  <inkml:trace contextRef="#ctx1" brushRef="#br0" timeOffset="25">12615 4762,'0'-3,"0"3,-3-2,3-4,-3 0,-1 3,4 0,-6 0,3 1,-4-1,4 0,-1 3,-2 0,-1 0,1-3,-1 6,-3 0,0 2,0 1,1 0,-5 0,1 5,3 1,1 5,-1-3,0 7,0-4,3 3,1-3,-1 1,4-1,0-3,3-2,-4-1,8 1,-4-4,3-2,0-3,4 0,3-3,-4-3,7 0,1-6,-1 1,3-1,1 1,-4-4,0-2,0-1,4 1,-8-1,5 1,-5 0,1 2,0 1,-3-1,-1 1,1 2,-7 9,0 0,0 0,0 0,0 0,0 0,0 0,0 6,0 5,0 1,-3 2,-1 3,1-2,3 2,-3 0,3 1,-4-4,4 3,0-2,4-4,-4 4,3-7,4 1,-4-3,7 2,-4-5,4-3,0 0,3-3,0 0,-3-2,3-1,1-3,-1 1,-3-1,3-3,0 1,-3-3,6-4,-3 1,1-3,-1 0,3 0,-3-3,4-1,-1-1,1-4,-1 0,-3-6,7 1,-4-1,8 1,-5-1,4 1,-3-1,0 3,-4 1,1 2,-4 0,0 3,-3 3,0 0,0 6,-4 5,1 1,-4 5,-3 0,0 6,0 0,0 0,-3 12,-7 5,0 0,-3 4,0 2,-4 5,4-2,-3 3,-1 3,-3-1,7 4,-3-3,-1 2,4 1,0 2,0-2,3-1,3-2,-2 3,5-7,-2 4,6-3,-4-3,4 0,0-6,4 0,2-3,1-2,-1-7,-2 1,-4-9,6 0,7-3,-3-6,-10 9</inkml:trace>
  <inkml:trace contextRef="#ctx1" brushRef="#br0" timeOffset="26">12908 4584,'0'0,"0"0,0 0,0 0,0 0,0 0,-3 6,3-6,3 8,0-2,4 3,0-4,2 1,1-3,0 0,3-3,4 3,-1-3,-3 0,4 0,-1 0,1-3,-1 0,-3 0,-13 3</inkml:trace>
  <inkml:trace contextRef="#ctx1" brushRef="#br0" timeOffset="27">13379 4757,'-4'0,"1"-3,0 0,-1 0,1 0,-3 6,-1-3,0 0,1 0,-4 3,3 0,1 0,-1 2,1 1,-1 3,-3-1,4 7,-1-1,0 1,1 2,-1 0,1 0,2 1,1-1,0 0,-1-2,4-1,4-3,-4 1,3 0,4-4,-1-2,1-3,3 0,-4-3,4 0,3-3,0 0,1-3,-5 0,5 1,-1-4,-3 0,0-2,-1-1,1 1,-3-4,3 4,-4-3,1 2,-1 0,-2 1,-4-1,0 1,0 2,0 4,0-4,0 9,0 0,-4-6,4 6,0 0,0 0,0 0,0 0,0 0,0 0,0 0,0 0,4-9,-1 7,4-4,3 0,-4 0,1 6,-1-3,1 1,3 2,0 0,-1 0,1 0,0 0,0 2,0 1,0 0,0 3,0 0,-4-1,1 4,3-3,-7 3,3 2,-2-2,-1 5,0-5,1 5,-4 1,0-4,0 3,-4 1,-2-1,2 1,-2-1,3 0,-4-2,4-1,-4-2,1-3,2 0,4-6,-6 0,6 0,0 0,-4-3,4-6,0-2,4 2,-1-3,0 1,4-1,3-2,0 0,-1-1,1 1,0-1,-3 1,6 0,-3 2,0-2,3 5,-3 0,0 1,-1 2,1 0,0 0,0 4,0-1,-4 3,4-3,0 3,0 3,-3 0,-1 2,4 1,0 3,-3-1,-4 4,3-1,-2 1,-1 2,-3 4,0-1,0-3,-3 4,3-1,-4-3,1 1,3-1,0-2,0 2,0-3,0 1,0-1,0-2,3 0,-3-1,4-2,-4-6,3 6,4 0,-7-6,6 3,1-3,-1-3,4 0,0-6,-10 9</inkml:trace>
  <inkml:trace contextRef="#ctx1" brushRef="#br1" timeOffset="28">4397 2692,'0'0,"0"0,0 0,0 0,0 0,0 0,0 0,0 0,0 0,0 0,-6-3,6 3,-7 0,7 0,0 0,0 0,0 0,-3-3,3 3,-7 0,1-3,6 3,0 0,-4 0,-2-2,6 2,0 0,-4-3,4 3,-3-6,-4 3,7 3,-3-6,3 6,0-3,0 3,-3-8,0 5,3-6,-4 6,4-2,0-1,0 0,0 0,0 1,0-1,0-3,0 1,4 2,-4-3,0 3,3 1,0-1,-3 0,0-3,3 4,1-1,-1-3,0 4,1-1,2-3,1 3,-4-2,4 2,-1-3,4 4,0-4,0 3,0 0,-4 1,4-4,0 3,7-2,-1 2,-3 3,4-3,-4-2,0 2,3 0,-2 3,2-3,-3 4,0-1,0 0,1 3,-5 0,5 0,-1 0,-3 3,0 2,3 1,-7 0,4 0,0 2,-7 1,7 3,-3-4,-1 4,-2-1,-1 1,0-4,4 4,-4-1,0 1,4-3,-4-1,4 4,-4-1,-3 1,3-1,1-2,-1 5,-6-2,-1 2,1-2,-3 2,2-2,1 2,0-2,-4 2,4 0,-7-2,0-1,3-2,1 3,-1-1,-3-2,1 2,2-5,4 3,-7-1,3 1,1-3,-4 2,3-2,-3-3,4 3,-4-1,3-2,4 3,-7-3,7 3,-4-3,1 2,-1-2,4 3,-4 3,4-4,0 1,-4 0,4 0,-4 2,4 1,3 0,-3-1,-1 1,4 2,-3-2,3 0,0-1,0 1,0-3,3 2,1-2,-1 0,4 2,-1-2,-3 0,4 0,-4 2,-3-8,7 6,-4 0,0 0,-3-6,4 5,-1 1,-6 3,-1-6,4-3</inkml:trace>
  <inkml:trace contextRef="#ctx1" brushRef="#br1" timeOffset="29">4608 3320,'0'0,"0"0,0 0,0 0,0 0,0 0,0 0,0 0,0 0,0 0,0 0,0 0,0 0,0 0,0 0,0 0,0 0,0 0,0 0,0 0,0 0,0 0,0 0,0 0,0 0,0 0,0 0,0 0,0 0,0 0,3-6,-3 6,0 0,0 0,10-3,-10 3,0 0,0 0,0 0,0 0,0 0,0 0,0 0,0 0,0 6,0 3,0-1,-3-2,3-6,-4 9,1-4,-4 1,4-3,3-3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4096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6-09T03:13:14.631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6753 173 518,'0'0'46,"5"-8"-37,-5 1-9,0-5 0,0 8 151,0-3 28,0-1 5,0 0 2,-5 0-58,5 1-11,0-1-2,0 0-1,-4 1-33,-1-1-6,1 4-2,-1-4 0,0 5-16,5 3-3,0 0-1,-9-4 0,4 0-25,-4 0-4,-5 0-2,10 0 0,-10 4-9,5 4-1,-5-4-1,5 8 0,-5 0-11,4-1 0,-3 5 0,-1-1 0,5 1 0,-5 3 0,4 1 0,-3 3 0,-1 0 0,5 0-12,4 1 4,-4-1 8,-1 4 0,6-4 0,4 0 0,4 1 0,1-1 0,4-4 0,1 1 0,3 3 0,-3-8 18,3 1 11,1-1 3,5 1 0,-1-4-32,5-1-8,-4-3-1,4 4 0,0-8-5,0 0-1,-4 0 0,4-4 0,0 0-141,-5-3-28,5-1-5,-23 8-1697</inkml:trace>
  <inkml:trace contextRef="#ctx0" brushRef="#br0" timeOffset="1">8365 511 345,'0'0'31,"0"0"-31,0 0 0,0 0 0,0 0 160,0 0 27,0 0 5,0 0 0,0 0-75,0 0-15,9 0-3,-9 0-1,0 0-9,0 0-1,0 0-1,0 0 0,0 0-23,0 0-4,0 0 0,0 0-1,0 0-15,0 0-2,9 8-1,0-4 0,-4 7-14,-1-3-3,6 4-1,-1-1 0,5 1 5,-5 3 0,-4 1 1,-1-1 0,10 0-29,-5 1 0,1 3 0,-6 4 0,-4 4 0,9-4 0,10 4 0,-10 4 0,-14-4 0,10 0 0,14-1 0,-6 5 0,-8-4 0,-5-4 8,5 4-8,4 0 0,5-4 0,0 0 0,-10 0 0,5 4 0,14-4 0,-9 0 0,-14 4 0,5-4 0,9-7 9,-5 3-1,-9-4 0,5 1 0,9-9-8,-5 5 0,-9-12 0,0 0 0,-9 8 0,9-8 0,9 11 0,-9-11 8,0 0 2,0 0 0,0 0 0,0 0 0,0 0-10,0 0 0,9 8 0,-9-8 0,9 4 0,-9-4 0,0 0 0,0 0 0,0 0 0,0 0 12,5-4-12,4 0 12,-4-4-12,-1 1 12,6-1-12,-10-7 12,4-1-4,1-3 0,9 0 0,-5 0 0,-5-5 13,10 1 3,0-4 0,0 1 0,0-5-33,0 4-7,4-4 0,1 4-1,-10-4 25,0 4 4,10-3 2,-1-1 0,5-4-22,-4 5-5,-6-5-1,6 4 0,4-3 24,0-1 5,-9 4 1,4 0 0,10 4-16,-5 1 0,-9 2 0,0 1 0,-5 0 0,0 8 0,10 0 0,-10 3 0,-14 1 0,5-1 0,14 4 0,-5 1 0,-9 7 0,5-8 0,4 4 0,5-4 0,-14 8 0,0 0 0,0 0 0,5-3 0,13-1 0,-18 4 0,0 0 0,0 0 0,14 0-24,-14 0-5,0 0-1,0 0 0,0 0-2,-5 7-1,5 1 0,-4 0 0,-10-1-162,9 1-32,19 4-6,-14-12-2,0 0-1387</inkml:trace>
  <inkml:trace contextRef="#ctx0" brushRef="#br0" timeOffset="2">65 504 403,'0'0'36,"0"0"-36,0 0 0,0 0 0,0 0 118,0 0 17,-5 4 3,5-4 1,0 0-51,0 0-9,0 0-3,0 0 0,0 0-16,0 0-3,0 0-1,0 0 0,0 0-5,0 0-2,0 0 0,0 0 0,0 0-30,0 0-7,0 0 0,0 0-1,0 0-2,0 0 0,0 0 0,0 0 0,0 11 5,0-3 1,0 3 0,0-3 0,0 4 13,0-1 2,0 4 1,0 5 0,5-1-15,0 0-2,-10 0-1,10 1 0,-5 7 2,0-1 0,0 9 0,0 0 0,4-1-1,-4 1 0,-4 0 0,-1-1 0,0 1 7,5-1 2,0-3 0,0 4 0,0-1-12,0-3-3,-4 0 0,4-4 0,0 4 7,0-4 1,-9-8 0,4 0 0,10 4 4,-5 0 0,-5-4 1,5 1 0,5-9-21,-5 4 0,0-7 0,4 0 0,1 0 0,-5-8 0,0 0 0,0 0 0,0 0-16,0 0-7,0 0-1,0 0-610,9-8-122,-9 8-217</inkml:trace>
  <inkml:trace contextRef="#ctx0" brushRef="#br0" timeOffset="3">619 665 1033,'0'0'45,"0"0"11,0 0-45,0 0-11,0 0 0,0-7 0,5-1 84,-5 0 14,0 8 3,0 0 1,0 0-30,0 0-5,0 0-2,0 0 0,0 0-34,0 0-7,0 0-2,0 0 0,0 0 6,9 4 0,0 8 1,0-1 0,1-3-6,-1 7-2,0 1 0,0 3 0,1 8 12,-1-4 3,0 4 0,-4 0 0,4 3-22,0 1-4,-9 0-1,9 0 0,-4-4 4,4 3 1,-9-3 0,5 4 0,4 0-3,-9-4-1,5 0 0,-1 0 0,1-4 17,0 4 3,-1 0 1,1-8 0,4-4-31,0-3 8,0-1-8,1 1 0,-6-5 9,-4-7-1,0 0 0,14 4 0,-5 0-36,-9-4-8,10-8-2,-1-3 0,-5-1-123,6-3-25,-6 0-5,1-5-1,-5 20-1475</inkml:trace>
  <inkml:trace contextRef="#ctx0" brushRef="#br0" timeOffset="4">721 596 1144,'13'0'25,"-3"0"6,-10 0 1,0 0 0,0 0-32,0 0 0,4 8 0,-4-8 0,0 0 55,0 0 5,0 0 0,0 0 1,0 0-6,0 0-2,10-4 0,-1 4 0,5 0-21,0-4-4,-1 4 0,1-4-1,9 0 15,-4 0 3,4 4 1,-5-3 0,5-5-26,5 8-4,-5 0-2,0 0 0,0-4-14,0 0 11,0 4-11,1-4 10,-1 4-10,0-3 10,-5 3-10,5 0 10,-4 0-10,-1-4 8,10 4-8,-5 0 8,-5-4-8,1 4 0,4-4 0,-5 4 8,1-4-8,-5 4 0,4 0 9,-4-4-9,-5 4 0,1 0-8,-6 0 0,5 4 0,1-4 67,-10 0 13,0 0 4,0 0 0,4 4-60,-4-4-16,0 8 0,0 3 0,0-11-30,-4 8-11,-1 0-3,-4-1 0,4 1 20,-4 4 3,0-5 1,-1 5 0,-3-1 4,3 1 0,-3-1 1,3 5 0,-4-5 15,1 5 13,-1-5-2,5 5-1,-5 3-10,0-4 0,0 1 0,0-1 0,0 4 0,0 0 0,-4-3 0,4 7 0,0-4 0,-4 0 0,4 4 0,-4-3 0,-1 3 0,1 0 0,-1-4 0,-4 8 0,5-4-11,-1 0 3,-4 0 0,5 0 0,-1-3 8,1-1 0,-1 4 0,5-4 0,0-4 11,5 1-3,-5-1 0,5-3 0,0-1-8,0-3 0,-1 4 0,6-5 0,4-7 0,0 0-11,-5 4 3,5-4 0,0 0-4,-4 8-1,4-1 0,0 1 0,-5 0-43,5 0-9,-5-1-2,1 1-444,4-8-89,0 0-172</inkml:trace>
  <inkml:trace contextRef="#ctx0" brushRef="#br0" timeOffset="5">799 584 57,'0'0'0,"0"0"0,0 0 0,0 0 0,0 0 0,0 0 0,0 0 289,0 0 53,0 0 10,0 0 3,0 0-233,0 0-46,0 0-10,0 0-2,0 0-32,9 8-6,-9 4-2,0-5 0,10 5 20,-6-1 3,1 5 1,-5-1 0,9 1-27,-4 3-5,4-4 0,-4 8-1,4 0 5,-5 0 0,1 4 1,4 0 0,-4-4-1,-1 4 0,6-7 0,-1 3 0,0 0-9,-4 0-3,-1 0 0,6 0 0,-6 0-8,1 0 0,-1-4 0,1 8 0,-5-8 17,5 1-1,-1-1-1,1 0 0,-5-11 1,5 3 0,-1 1 0,1-1 0,-5-11 4,0 0 0,0 0 1,0 0 0,0 0-21,0 0 0,9-7 0,-4-5 0,4 1-150,-5-1-34,-4 12-1972</inkml:trace>
  <inkml:trace contextRef="#ctx0" brushRef="#br0" timeOffset="6">2027 538 885,'0'0'39,"0"0"9,0 0-39,0 0-9,0 0 0,0 0 0,0 0 73,0 0 13,0 0 2,0 0 1,0 0-39,0 0-8,0 0-2,0 0 0,0 0 18,0 0 3,0 0 1,0 0 0,0 0-9,0 0-1,0 0-1,0 0 0,0 0-3,0 0-1,0 0 0,9 8 0,-9-8-10,5 8-1,-5-8-1,5 11 0,-1-3-21,1 3-4,-1 5-1,6-5 0,-6 5 3,1-1 0,4 4 0,0-3 0,-4-1 1,4 1 1,0 3 0,1 8 0,-6 0-1,6 0 0,-1-1 0,0 5 0,0-4 2,-4 4 0,-5 0 0,0-4 0,4 3-7,6-3-8,-1 4 11,0-4-11,-4-4 16,-1 4-4,6-4-1,-1 0 0,0-4-3,5 1 0,-9 3 0,4-4 0,0 0 1,-4-7 0,-1-1 0,5 1 0,-9-12-9,0 0 10,5 7-10,-5-7 10,0 0 6,0 0 0,0 0 1,0 0 0,0 0-5,14 0 0,-14 0-1,0 0 0,0 0-11,9-3 12,-9 3-12,0 0 12,0 0-12,9-8 0,-9 8 0,0 0 0,0 0 0,0 0 0,5-8 0,-5 8 0,0 0 0,0-7 0,5-1 0,-5 8 0,0 0 0,4-8 0,1 0 0,-1 1 0,1-1 0,-5-3 0,5 3 0,-1-4 0,1 5 0,0-5 0,-1 1 0,5-5 0,1 1 0,-1-4 0,0-1 0,0 5 0,1-4 0,-1 3 0,5-3 0,0 0 0,-10 0 0,10-4 0,-5-1 0,5 5 0,0 0 0,0-4 0,-5-4 0,0 4 0,5 0 0,0 4 0,-5-1 0,5 1 0,0-4 0,0 4 0,-5 3 0,0 1 0,5 0 0,0-1 0,0-3 0,0 4 0,-1 3 0,-3-3 0,4-1 0,-5 1 0,9 3 0,-4-3 0,-5 0 0,1 7 0,-1-4 0,0 5 0,-4-1 0,-1 0 0,5 1 0,-4 3 0,-5 4 0,0 0 0,9-4 0,-9 4 0,0 0 0,5-4 0,-5 4 0,0 0 0,0 0 0,0 0 0,0 0-11,0 0 11,0 0-8,0 0 8,0 0 0,0 0 0,0 0 0,0 0 8,0 0-8,0 0 0,0 0-8,0 0 8,0 0 0,0 0-10,0 0 10,0 0 0,0 0-12,0 0 4,0 0 8,0 0-13,0 0-39,0 0-8,0 0-2,0 0-978,0 0-505</inkml:trace>
  <inkml:trace contextRef="#ctx0" brushRef="#br0" timeOffset="7">3527 411 954,'0'0'42,"0"0"9,0 0-41,0 0-10,0 0 0,0 0 0,0 0 87,0 0 15,0 0 3,0 0 1,0 0-20,0 0-4,0 0-1,0 0 0,0 0-20,0 0-4,0 0-1,0 0 0,0 0 0,0 0-1,0 0 0,5 12 0,0-4-35,-5 7-6,0 0-2,0 1 0,0 7 10,4 0 2,-8 0 0,4 8 0,0 0 1,0 3 1,-5-3 0,5 4 0,-5-1-13,-4 5-2,9-9-1,-4 5 0,4-4-10,-5 0 0,0-1 0,5 1 0,-4-4 10,-1 4 0,5-4 0,0 3 0,0-3 4,-4 4 1,4-4 0,-5 0 0,5 4-5,0-4-1,-5-4 0,5-4 0,5 0-9,-5-3 0,-5-5 0,5 1 0,5-5 0,-5-7 8,0 0-8,0 0 0,0 0 0,0 0 0,0 0 0,0 0 0,0 0-145,5-7-31,-1-5-7,-4 12-1994</inkml:trace>
  <inkml:trace contextRef="#ctx0" brushRef="#br0" timeOffset="8">4497 361 1177,'0'0'25,"0"0"6,0 0 1,0 0 2,0 0-34,0 0 0,0 0 0,0 0 0,0 0 77,0 0 9,0 0 2,0 0 0,0 0-27,0 0-5,0 0 0,0 0-1,0 0-23,0 0-5,0 0-1,0 0 0,9 0-6,5 0 0,-14 0-1,9 4 0,0 4 5,5-4 0,0 4 1,-5-1 0,5-3-4,0 4-1,0-1 0,0-3 0,0 8-4,-1-1 0,1-3-1,4 0 0,0-1-3,1 5 0,-1-1 0,1 1 0,-1 0-3,1-1-1,-1 4 0,5 1 0,0 3 0,0-4 0,0 1 0,-4-1 0,-1 1 12,1-1 3,-5 0 0,9-3 0,-5-1-23,1 1 0,-1 0 0,1-1 8,-1 1-8,1-1 0,-1 1 0,-4-1 0,4-3 0,-4 3 0,-5-3 0,5 0 0,-5 0 0,5-5 0,-14-3 0,0 0 0,10 4 8,-10-4 0,0 0 0,0 0 0,0 0-8,0 0 0,0 0 0,0 0 0,0 0 11,0 0 1,0 0 0,0 0 0,0 0-12,0 0 12,0 0-12,0 0 12,0 0-12,-5 4 0,0 0 0,-4-4 8,0 4-8,0 0 0,-1-4 0,1 3 0,-5 1 0,0 4 0,-4-4 0,0 4-11,-1 3 11,1-3 0,-5-1 0,-1 1 0,11 4 0,-6-1 0,-4-3 0,5 0 0,-6 3 0,1 1 0,0-5 0,0 5 0,-4-1 0,3 1 0,1 0 0,0-1 0,0-3 0,0 3 0,0-3 0,1 4 0,3-1 0,-4 1-10,0-5 10,5 5 0,-5-1 0,4 1 0,-4-1 0,5-3 0,4 4-20,-5-5 4,6 1 0,3 0 0,-3-4-32,3-1-7,6 1-1,4-4 0,0 0-94,0 0-19,0 0-4,0 0-1,0 0-1473</inkml:trace>
  <inkml:trace contextRef="#ctx0" brushRef="#br0" timeOffset="9">4391 1315 172,'0'0'16,"0"0"-16,0 0 0,0 0 0,0 0 184,0 0 35,0 0 6,0 0 2,0 0-107,9 0-20,-4 0-5,4 0-1,-9 0-38,14 0-8,-5 0-2,5 0 0,0-4 2,-1 4 0,1 4 0,0-4 0,5 0-11,-6 0-1,6 4-1,-1-4 0,1 0-7,-1 0-2,5 0 0,0 0 0,0 4-7,-5-4-2,5-4 0,0 4 0,0 0-5,0 0 0,0 0-1,5 0 0,-5 0 9,5 0 1,-5-4 1,0 4 0,-4-4-1,-1 4 0,0 0 0,-4 0 0,0-3 7,0 3 0,-5 0 1,1 0 0,-10 0-16,0 0-3,0 0-1,0 0 0,0 0-9,0 0 0,0 0 0,0 0 0,0 0 0,0 0 8,0 0-8,0 0 8,0 0-117,0 0-24,-10 3-5,1-6-742,9 3-405</inkml:trace>
  <inkml:trace contextRef="#ctx0" brushRef="#br0" timeOffset="10">4349 1511 345,'0'0'31,"0"0"-31,0 0 0,0 0 0,5 0 175,4-4 29,-9 4 5,9 0 2,0-3-102,1 3-20,-1-4-4,0 4-1,5-4-16,0 0-3,-5 0-1,10 0 0,-6 4-16,1-3-4,0-1-1,5 4 0,-1 0-8,1 0-2,-1 0 0,5 0 0,-4-4 3,4 4 0,-5 0 0,4-4 0,6 4-13,-5-4-3,0 4 0,5 0 0,-1-4-3,1 4-1,0-4 0,0 8 0,-5-4 12,0 0 3,-9 0 0,4 0 0,5 4-14,-4-4-2,-1 0-1,-4 0 0,-5 0-2,5 0-1,-5 0 0,-9 0 0,0 0 17,9 0 3,-9 0 1,14-4 0,-14 4-32,0 0 0,0 0 0,0 0 0,10 0 0,-10 0 0,0 0 0,9 4 0,0-4 0,-9 0 0,0 0 0,0 0 0,0 0-36,0 0-12,0 0-4,0 0 0,0 0-144,0 0-28,0 0-7,0 0-1,0 0-1453</inkml:trace>
  <inkml:trace contextRef="#ctx0" brushRef="#br0" timeOffset="11">6075 1054 853,'0'0'37,"0"0"9,0 0-37,0 0-9,0 0 0,0 0 0,0 0 88,0 0 16,0 0 4,0 0 0,0 0-18,0 0-3,0 0-1,0 0 0,14 0-24,-5 0-5,0 0-1,5 0 0,4 0-16,1-4-4,-5 4-1,9-4 0,0 4-18,5 0-3,-1 0-1,1 0 0,4-4-4,1 0-1,-1 4 0,5 0 0,4-4 16,1 4 2,-1-3 1,-4 3 0,5 0-15,-5 0-2,0 0-1,0 0 0,-5 0 6,0-4 1,1 0 0,-1 4 0,0 0 2,1 0 1,-1-4 0,0 4 0,1 0 0,-1 0 0,5-4 0,-9 4 0,-1 0-1,1 0 0,-5-4 0,0 4 0,0-3-6,-9 3 0,0-4-1,-5 4 0,0 0-11,-9 0 0,0 0 0,14 0 0,-14 0-11,0 0 11,0 0-8,0 0 8,0 0-29,0 0-1,0 0 0,-14 4 0,5-1-68,0 5-14,-5-4-2,0 0-771,14-4-413</inkml:trace>
  <inkml:trace contextRef="#ctx0" brushRef="#br0" timeOffset="12">6107 1477 1076,'0'0'48,"0"0"9,0 0-45,0 0-12,0 0 0,0 0 0,0 0 68,0 0 11,0 0 2,0 0 1,5 4-7,-5-4-2,9 11 0,-4 1 0,-1-5-16,1 9-3,-1-5-1,-4 8 0,5 1-15,-5-1-3,0 0-1,0 4 0,-5 0 0,5 0 0,-4 4 0,4 0 0,-9-4-10,9 4-1,-5-4-1,5 4 0,-9 0-6,9 0-2,-5-4 0,0 0 0,1 0-6,4 4 0,-5-8-8,1 5 12,4-5-12,0-4 8,-5 1-8,5-1 0,-5-4 0,5-3 0,0-8 0,0 0 0,0 0-60,0 0-8,0 0-1,10-8-548,-10-3-110,0 11-208</inkml:trace>
  <inkml:trace contextRef="#ctx0" brushRef="#br0" timeOffset="13">6186 1511 1033,'0'0'45,"0"0"11,0 0-45,0 0-11,0 0 0,0 0 0,0 0 63,0 0 10,4-7 3,-4 7 0,0 0-7,0 0-1,14 0 0,-14 0 0,9 0-16,-4 3-4,4 1-1,0 8 0,1-4-8,-6 3-2,1 1 0,4-1 0,0 5 7,-4-1 0,-1-4 1,6 9 0,-6-9-22,6 5-5,-6-1-1,5 4 0,1-3 3,-6-5 0,5 1 0,-4-1 0,4 1-3,1-5 0,-1 1 0,-5-4 0,-4-4-1,0 0-1,14 8 0,0-4 0,0-8-3,4 4 0,-4-4 0,5 0 0,-1-4 2,5 1 0,-4-5 0,-1 1 0,1 3-14,-5-8 0,4 5 0,-4-1 0,0 1 0,0-5 8,-1 1-8,-3 0 0,3 3 0,-3-3 8,-1-1-8,0 1 0,0 0 0,-4 3 0,4-3 0,1-1 0,-1 1 0,-5 3-10,6 5 10,-1-5-12,0 4 4,-4 1 0,4-1 0,-4 4 0,4-3-6,-9 7-1,9-4 0,-9 4 0,9-8 7,-9 8 8,0 0-13,5 0 5,-5 0 8,0 0 0,0 0-9,9 4 9,0 0 0,-9-4-9,0 0 9,0 0 0,5 7-8,0 5 8,-1-4 0,-4 3 0,0 1 0,0-1 0,0 5 0,0-1 0,0 4 0,0 0 0,-4-3 0,4 7 0,0 0 11,-5 0-11,0 0 12,1 0-12,4 0 13,0 4-4,-10-4-1,6 4 0,4 0 3,-5-4 0,1 4 0,4-4 0,-5-4-2,5 5 0,0-5 0,0 0 0,0 0-9,0 0 0,5-7 9,-1 3-9,-4-7 9,5 0-9,-1 3 12,-4-11-12,0 0 0,10 0-20,-10 0 2,9 0 1,0 0-148,0-4-30,-9 4-2025</inkml:trace>
  <inkml:trace contextRef="#ctx0" brushRef="#br0" timeOffset="14">7164 1904 1144,'0'0'51,"0"0"10,0 0-49,0 0-12,0 0 0,0 0 0,0 0 96,0 0 17,0 0 3,0 0 1,0 0-36,0 0-7,5 11-2,-1 5 0,-4-5-12,0 4-4,5 5 0,0-1 0,-5 0-25,0 4-6,0 0-1,-5 4 0,5 4 12,0-4 1,-5 0 1,1 4 0,4-4-29,-5-4-9,1 4 0,4-4 0,0 0 12,-5-4-12,0 4 12,1 0-12,-1-4 0,5-3 0,-4-1 0,-1 0 0,5-3 0,0-1 10,5-3-10,-5-8 8,-5 8-8,5-8 0,0 0 0,0 0 0,0 0-113,0 0-19,9-12-3,-4 1-743,-5 11-405</inkml:trace>
  <inkml:trace contextRef="#ctx0" brushRef="#br0" timeOffset="15">7183 1911 1357,'0'0'29,"0"0"7,4-7 0,-4 7 4,0-8-32,5 0-8,4 1 0,0-1 0,1 0 63,-1 0 11,5 1 2,4 3 1,-4-8-19,4 9-4,-4-1-1,5-4 0,-1 4-24,-4 4-5,5-4 0,-6 4-1,1 4 8,0-4 1,-5 8 1,1-4 0,-1 0-17,-9-4-3,9 7-1,0 5 0,-9-5 11,5 5 1,-10 3 1,1-3 0,4-1-8,-5 1-1,-4 0-1,-5-1 0,5 1 3,-5-1 1,0 1 0,0-1 0,-4-3-19,-1 0 0,-4-1-13,5-3 5,-1 0-141,-4 4-28,5-4-6,18-4-1818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4096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</inkml:channelProperties>
      </inkml:inkSource>
      <inkml:timestamp xml:id="ts0" timeString="2019-06-09T03:13:14.647"/>
    </inkml:context>
    <inkml:brush xml:id="br0">
      <inkml:brushProperty name="width" value="0.0762" units="cm"/>
      <inkml:brushProperty name="height" value="0.0762" units="cm"/>
      <inkml:brushProperty name="fitToCurve" value="1"/>
    </inkml:brush>
  </inkml:definitions>
  <inkml:trace contextRef="#ctx0" brushRef="#br0">10464 460 1083,'0'0'48,"0"0"10,0 0-46,-4-7-12,0 0 0,4 0 0,0 7 88,0-3 15,-3-8 3,-1 4 1,0 0-8,4 0-2,-7 0 0,3 0 0,-3 4-31,3-4-6,1 0-2,-1 0 0,0 3-34,-3-3-6,3 4-2,0-1 0,-3 1 4,0-1 1,-1 1 0,1 3 0,-4 3-8,3 1-1,-3-4-1,4 7 0,-4-4-11,0 4 0,0-3 9,0 3-9,0 0 0,0 3 0,-1 4 0,1-3 0,0 3 0,0 0 0,4 0 0,-4 0 0,3 0 8,1 0 6,3 4 2,-3-4 0,0 7-16,7-4 0,-4 1 0,8-1 0,-1 1 0,1-1 0,3-3 0,1 0 0,3 0 0,4 0 11,-4 0 0,3 0 0,1-4-11,0 1 0,3-4-10,1-4 10,3 1-8,-4-4 8,5-7 0,-1 0-9,0 0-28,0-4-6,4 1-1,-4-7-598,4-1-120,-26 18-220</inkml:trace>
  <inkml:trace contextRef="#ctx0" brushRef="#br0" timeOffset="1">10918 29 748,'0'0'33,"0"0"7,0 0-32,0 0-8,0 0 0,0 0 0,0 0 218,0 0 42,4 10 8,-8 1 1,0-4-149,0 7-31,1 0-5,-5 4-2,5-4-38,-5 3-7,5 1-1,-5-1-1,1 4-14,-1 0-2,-3-3-1,4 3 0,0-4-18,-4 1 0,3-4 0,1 4 0,3-8-79,0 4-22,-3-7-5,7-7-2055</inkml:trace>
  <inkml:trace contextRef="#ctx0" brushRef="#br0" timeOffset="2">11889 751 1148,'0'0'51,"0"0"10,0 0-49,0 0-12,3-11 0,-3 11 0,0 0 96,0 0 16,0 0 3,0-3 1,0 3-26,0 0-5,0 0-1,0 0 0,0 0-30,0 0-6,0 0-2,0 0 0,0 0-17,4 3-3,3 8-1,-3-1 0,3 4-1,-3 0 0,0 4 0,0 3 0,-1 3-4,1 1-2,0-4 0,-1 7 0,1-3-7,0 3-2,-1 0 0,1 0 0,-4 0-9,4 0 0,-4-4 9,7 8-9,-3-4 0,-4 4 8,4-4-8,-1 3 0,1-3 0,-4 4 9,7-1-9,-7 1 0,4 0 8,0-4-8,-1 0 0,1 0 0,0 0 0,-1-4 8,1-3-8,0 1 0,-4-5 9,3 1-9,1-1 0,0-3 9,0-3-9,-4-1 0,3 4 9,-3-7-9,0-7 9,0 0-9,4 11 12,-4-11-12,0 0 8,0 7-8,0-7 0,0 0 0,0 0 0,0 0 0,7 10-12,-7-10 3,8 7 9,-8-7 12,0 0-2,3 0-1,-3 0-9,11 0 0,-3-3 9,-4-4-9,3 0 0,-3 0 0,3 0 0,-3-4 0,-1 1 20,1 3-1,3-4 0,-3 1 0,4-4-19,-5 3 0,5-3 0,-1-3 0,0 3 0,4-8-19,1 1 4,-1-3 1,0 3 14,3-7 0,1 0 0,0 0 10,3 0 0,-3-1 0,-4 5 0,0-1 0,4-6-1,4-1 0,-5 4 0,1-3 0,4 3-9,-5-4 8,1 4-8,0 0 8,3 0 0,-3 0 0,0 0 0,0 3 0,-1 1-8,1-1 0,-4-3 0,4 7-11,0-4 11,-4 4 0,0 0 0,4 4 0,-4-1 0,-4 4 0,4-3 0,0 3 0,0 0 0,-3 4 0,-1 3 0,0 0 0,1 0 0,-4 0 0,-8 0 8,4 7-8,4-7 0,-4 7-8,0 0 0,0 0 0,0 0-4,0 0 0,0 0 0,0 0 0,0 0-96,0 0-19,0 0-4,0 0-526,0 0-106,0 0-217</inkml:trace>
  <inkml:trace contextRef="#ctx0" brushRef="#br0" timeOffset="3">25 1814 986,'0'0'44,"0"0"8,0 0-41,0 0-11,4-7 0,-4 7 0,0 0 80,0 0 13,0-11 3,4 0 1,-1-3-18,1 4-4,0-1-1,-1 4 0,5-3-32,-4-1-6,3 1-2,-3-1 0,7 1-15,-4-4-3,0 3-1,5 1 0,-5-1-2,4 1 0,0-4 0,0 0 0,0 3-13,0-3 8,4 0-8,-4 3 0,0-3 9,4 4-9,-4-1 8,0 1-8,4-1 0,-4 4 0,-4 0 8,8 4-8,-8 3 0,5-4 0,-5 4 0,4 0 8,-4 0 2,1 7 0,-1 0 0,-3 7 0,0-3 0,-1 3 0,5 3 0,-8 4 0,3-3 12,-6 0 2,3 6 1,-4-3 0,0 0-13,4 4-4,0-1 0,0 1 0,-3-1-8,3-3 0,-4 1 0,0-5 0,0 1 8,4-4-8,0 0 8,0 0-8,0-4 15,0-3-3,0-7 0,0 0 0,0 0 4,0 0 0,0 0 0,0 0 0,8-3 15,-1-4 3,1-7 1,-1 0 0,0 0-18,-3-4-3,0-3-1,-1 0 0,5 3-5,3 1-8,-4-4 11,4 3-11,4-3 8,0 4-8,-4-4 0,4 3 0,-4 4 0,4 0 0,-4 0 0,0 0 0,-4 0 0,4 0-12,0 3 12,0-3-12,0 7 0,-3 0 0,-1 0 0,1 4 0,-8 3-1,0 0 0,11 0 0,-11 0 0,11 3-2,-11-3 0,3 11 0,5-1 0,-5 4 7,1 0 8,0 4-13,0 0 5,-4-1 8,0 4 0,0-3 0,0 6 0,0-3 0,-4 0 0,0 0 9,4 0-9,-4 0 13,4-3-4,-3 0-1,3-4 0,0 0 0,-4-4 0,0-3 0,4-7 0,0 0 1,0 0 0,0 0 0,0 0 0,0 0 3,0 0 1,0 0 0,0 0 0,0 0 2,0 0 0,8-10 0,-5-1 0,1 1-4,4-4-1,-5 0 0,5-1 0,-1 1 8,0 0 2,-3 0 0,3 0 0,1 4-20,-1-4-19,-3 0 4,7 0 1,-4 0-3,1 0-1,3 3 0,0-3 0,-4 4 18,4-4 0,-3 3 0,3-3 9,4 3-9,-4 1-14,0-1 3,0 1 1,0-1 10,-4 4-12,4 0 12,-3 4-12,3-1 12,-4 4-12,-3-3 12,-4 3-12,7 7 12,-3 0 0,0 0 0,-1 0-8,-3 3 8,4 1-12,-4 3 12,0 0-12,0 0 12,-4 4-12,4-1 12,-3 1-12,3-1 12,0 1 0,0-1 10,0 1-10,0-1 12,0-3-4,3-3-8,-3 3 12,4-4-12,-4 1 11,7-4-11,-3 4 10,3-11-10,-7 0 8,0 0-8,4 0 8,11-7 0,-4-1 0,0 1 0,0-3 0,4-4 20,0 0 4,-4-4 1,3 4 0,-2-3-50,2 3-11,-3-4-1,8 1-1,-8-4 30,0 7 0,0-4 0,4 4 0,-8-4-8,4 1-6,0 3-1,0 0 0,-3 0-6,-1 3-2,1 1 0,-5-1 0,5 8 4,-8 3 1,0 0 0,0 0 0,0 0-2,0 0 0,0 0 0,0 0 0,0 0 20,0 0 0,0 0-8,-4 10 8,4 4 0,-4 0 0,4 0 0,-3 4 0,-1-1 0,0 4 0,4 1 12,-4-1-3,1 0 5,3 3 1,-4-6 0,0 3 0,4 0 9,0-4 3,0 1 0,0-4 0,0 0-19,4-3-8,0-1 0,-4 1 8,0-11 0,7 7 0,-7-7 0,8 3 0,-1 4 4,4-7 0,-7-3 0,7-1 0,0-3 2,-4 0 1,1-3 0,3-1 0,-4 4 2,0-4 1,5 1 0,-1-4 0,0 3-27,-4-3-6,0 0-1,5 0 0,-1 4 16,0-4-12,-4 3 12,4-3-12,-4 4 3,5-4 1,-1 3 0,0 1 0,-4 3-2,4-4 0,-3 8 0,-1-5 0,0 5 10,1-1-10,3-3 10,0 7-10,-4 0 10,1 0-10,-8 0 10,0 0-10,11 0 10,-8 4 0,-3-4 0,8 7 0,-1-4 0,-3 5 0,-4-8 0,7 14 0,1-7 0,-5 7 0,1 0 0,0 0 0,-4 0 0,0 0 11,0 0-3,0 0 0,-4 3-8,0 1 0,4-4 0,-3 3 8,-1-6 0,0-1 0,4-10 0,4 8 0,-4-8-8,0 0 0,0 0 0,0 0 8,0 0 17,0 0 3,0 0 1,0 0 0,0 0-14,0 0-3,0 0-1,7-4 0,4 0-11,-3 1 0,-5-8 0,1 4 0,7-3 0,-3-4 8,3 3-8,-4-3 8,4 0-8,0-3 0,0-1 0,0 4-11,0-3-7,0 3-2,4 0 0,-4 0 0,0 0 8,4-1 0,-7 5 1,3-1 0,3 1 11,-3 3 0,-3-4-9,3 4 9,-4 4 0,4-1-11,-3 1 11,-8 3-8,7 3 8,4 1-12,-3 3 12,-5 0-12,5 0 12,-5 3 0,1 1-9,-4 6 9,0-2 0,0 2 0,4 1 0,-1 3 8,-3-4 4,0 1 0,0-4 0,0 3 0,0 1 8,0-4 3,4 0 0,0-4 0,-1 1-23,1-1-8,0 1 0,0 0 0,3-8 8,0 1 11,-7-4-3,4 0 0,7 0-8,-4-4 0,1-3 0,3 0 0,-7-4-161,7-3-25,-11 14-2228</inkml:trace>
  <inkml:trace contextRef="#ctx0" brushRef="#br0" timeOffset="4">1542 1049 1839,'0'0'81,"0"0"18,0 0-79,0 0-20,0 0 0,0 0 0,0 0 20,0 0 0,0 0 0,0 0 0,0 0 9,0 0 3,0 0 0,4 7 0,-4-7-124,0 0-24,7 7-4,-7-7-2,0 0-1672</inkml:trace>
  <inkml:trace contextRef="#ctx0" brushRef="#br0" timeOffset="5">2879 982 864,'0'0'76,"0"0"-60,0 0-16,0 0 0,0 0 76,-8 11 12,4-4 2,-3 3 1,3 1 9,-3 3 1,0-4 1,-1 4 0,1 4-29,0-1-5,-5 4-2,5 4 0,0 3-42,-4 0-9,3 0-2,1 7 0,-1 0 29,-3 4 6,0 0 0,0 3 1,4-4-29,-1 4-5,1-7-2,0 4 0,3-4-3,4-3-1,-4-1 0,8-3 0,0-3-9,-1-1 8,5 1-8,-1-4 8,-3 0-8,7 0 8,4-10-8,-1 3 8,-2-7-54,2 3-11,5-3-3,-19-7-2138</inkml:trace>
  <inkml:trace contextRef="#ctx0" brushRef="#br0" timeOffset="6">3381 1056 748,'0'0'67,"0"0"-54,0 0-13,0 0 0,0 0 101,0 0 18,0 0 3,0 0 1,0 0-15,0 0-4,0 0 0,-4 7 0,4 3-27,0-3-5,0 0-2,4 7 0,-1-3-27,-3 3-6,4 0-1,0 4 0,3 3-6,-3 0-2,3 0 0,-3 3 0,3 1-2,1-1-1,-5 4 0,1 7 0,3-3-2,-3 0-1,0-1 0,3 1 0,-3-4-4,-1-4-1,1 4 0,0-3 0,3 0-9,-3 3-8,0-4 12,-1-3-12,5-3 13,-5 3-4,5-7-1,-5 0 0,-3-4-8,8-3 0,-4 0 0,-4-7 8,0 0 4,0 0 1,0 0 0,7 0 0,-7 0 11,0 0 3,0 0 0,4-3 0,3-4-27,-3-4 0,-1 4 0,5 0 0,-5-3-20,1-1-8,0-3-3,-1 4 0,5-1 15,-4-3 4,3 0 0,0 4 0,-3-4-11,0 0-1,3 0-1,0-4 0,-3 0 5,4 1 0,3-1 1,0-3 0,-4 0 5,8 0 1,-4-3 0,4-1 0,-4 1-1,0 3 0,4-1 0,-1-2 0,-3 3 14,1-4 0,-5 8 0,4-1-9,0 1 9,0-1 0,-4 4 0,5 0-8,-1-3 8,-4 3 0,-3 3 0,-1-3 0,5 3 12,-5 1-1,-3 3-1,0-4 0,0 4 2,0 0 0,0-3 0,0 3 0,0 0 14,0 0 3,-3 0 1,-1 0 0,0 0-22,1 3-8,-1-3 0,-3 4 0,3-4 0,-3 3 0,-5-3 0,1 4 0,0 3 0,0-4 0,-3 1 0,2 3 0,-2-4 0,-1 4 0,0 0 0,0 0 0,1 4 0,-1-4 0,0 0-10,0 0 10,1 0 0,-1 3 0,0-3 9,4 4-9,-4-1 0,4 1 0,0-1-12,4 1 3,-4-1 9,0 1 0,-1-1 0,5 1 0,0-1 0,-1-3 0,1 4 9,0-1-9,7-3 0,0 0-19,0 0 3,-4 0 0,4 0 0,0 0 1,0 0 0,0 0 0,0 0-7,0 0-2,0 0 0,0 0 0,0 0-5,0 0-2,0 0 0,0 0 0,0 0 11,0 0 3,0 0 0,0 0 0,0 0 8,0 0 9,0 0-13,0 0 5,0 0 8,0 0 0,0 0 0,0 0-8,0 0 8,0 0 0,0 0 0,0 0-8,0 0 8,0 0 0,0 0 8,4 7-8,-4-7 8,7 11-8,-3-4 10,3 0-10,-7-7 13,4 7-3,3 3-1,0 1 0,-3-4-1,4 7-8,-5-4 12,1 8-4,3 0 15,-3-1 2,0 4 1,-1 0 0,1-3-26,0 3 8,-4 3-8,3 1 0,1-1 18,0-3-2,-1 1 0,1-1 0,0 0 4,0 3 1,-4-3 0,3-3 0,-3 3-1,4-4-1,0-3 0,-4 0 0,3 0-2,1 0 0,0-7 0,-1 4 0,-3-11-5,0 0 0,0 0-1,4 7 0,-4-7-2,0 0 0,0 0 0,0 0 0,0 0-9,0 0 0,0 0 0,0 0 0,0 0-125,0 0-18,0 0-3,0-7-1,0 7-1913</inkml:trace>
  <inkml:trace contextRef="#ctx0" brushRef="#br0" timeOffset="7">3871 1719 1148,'-7'3'51,"7"-3"10,0 0-49,0 0-12,0 0 0,0 0 0,4-3 119,3-4 21,4 0 4,-3-4 0,-1 1-36,0-1-7,8-3-1,-4 4-1,-7-8-62,7 4-12,0 0-2,-4 0-1,5 0-12,-5 0-2,-3 3-8,7-3 12,-8 4-12,5-1 0,-8 1 0,3 3 0,1 0 0,-4 7 0,0 0 0,0 0 0,0 0-19,0 0 0,0 0 0,0 10 0,-4 4 19,4 0 0,0 0 0,-3 4 0,-1-1 0,0 1 0,4 0 0,-3 3 0,3 0 0,-4-4 0,4 1 11,0-4-11,0 3 12,4-3-4,-4-3 0,3 3-8,1-4 11,0-3-11,-1 0 10,-3-7-10,8 4 0,-8-4 0,7-4 0,1 1 0,-1 3-153,0-7-24,-7 7-1841</inkml:trace>
  <inkml:trace contextRef="#ctx0" brushRef="#br0" timeOffset="8">4108 1207 288,'0'0'12,"0"0"4,0 0-16,0 0 0,0 0 0,0 0 0,0 0 364,0 0 69,0 0 15,-4 7 2,4-7-334,-7 7-66,7-7-14,0 0-2,0 0-34,0 0 0,0 0-15,0 0-582,0 0-117,0 0-207</inkml:trace>
  <inkml:trace contextRef="#ctx0" brushRef="#br0" timeOffset="9">4595 993 460,'0'0'41,"0"0"-33,0 0-8,0 0 0,0 0 167,0 0 31,0 0 6,0 0 2,0 0-84,0 0-17,0 0-3,0 0-1,0 0-26,0 0-6,0 0-1,0 0 0,4 10-24,-1-3-4,-3-7-2,4 14 0,-4-3-12,7 6-2,-7-3-1,4 7 0,-4-3-4,0 6-1,4 1 0,-1 3 0,1 0 2,-4 4 0,0 3 0,4 0 0,0 0-1,-1 0 0,-3-3 0,4-1 0,-4-3-6,4 0-1,-1-3 0,1 3 0,-4-7 0,4 0-1,-1-3 0,1-1 0,0 4 1,-1-7 0,1 0 0,-4-3 0,4 3-4,-4-7 0,4 0 0,-4-7 0,0 0 0,0 0-8,0 0 12,0 0-4,0 0-8,0 0 0,0 0 0,0 0-11,7-7-137,-7-4-27,4-3-5,-4 14-1987</inkml:trace>
  <inkml:trace contextRef="#ctx0" brushRef="#br0" timeOffset="10">4602 965 1134,'0'0'50,"0"0"10,0 0-48,0 0-12,0 0 0,0 0 0,0 0 99,0 0 17,0 0 3,0 0 1,0 0-39,0 0-7,0 0-2,11 0 0,-7 0-22,7 3-5,-3-3-1,-1 0 0,4 0-12,4 0-4,0 0 0,-1 0 0,1 0-5,0 0-2,0 0 0,3 0 0,0-3-9,5 3-1,-5 0-1,4-4 0,-3 4-10,-1 0 8,1-3-8,-1 3 8,1 0-8,3 0 8,-4 0-8,1 0 8,-5 3 0,5-3 0,-4 4 0,-4-4 0,3 3-8,-3 4 0,-3-7 0,3 7 0,-4-3 9,-3-1 0,-4-3 0,7 7 0,-7-7-9,4 7 8,0 0-8,-4 0 8,0 0-8,0-7 8,-4 11-8,0-4 8,1 3-8,-5 1 8,-3-1-8,8 1 8,-5-1-8,4 4-11,-7 0 3,0 0 0,0 0 8,0 8 0,0-5 0,0 4 0,0 0 0,0-3-8,-4 3 8,4 0-8,0 0 8,0 3 0,0 4 0,0-3 0,-4-4 0,0 0 0,4 0 0,-4 0-8,1 4 8,3-4 0,-1-4 0,1 1 0,0 3 0,0-3 0,0-4 0,4 3 0,-1-6 0,1 3 0,0-4 0,-1 1 0,5-4 0,-1 0 0,0 0 0,1 0 8,3-7-18,0 0-3,-4 7-1,4 0 0,0-7-38,-4 7-8,4-7-2,0 7 0,-4 3-137,4-10-27,0 0-6,0 18 0,0-18-1134</inkml:trace>
  <inkml:trace contextRef="#ctx0" brushRef="#br0" timeOffset="11">4706 986 345,'0'0'31,"0"0"-31,0 0 0,0 0 0,0 0 176,0 0 30,0 0 6,0 0 0,0 0-92,0 0-18,0 0-4,0 0-1,0 0-26,0 0-6,0 0-1,0 10 0,-4-3-22,4 0-5,4 4-1,-4-1 0,0 1-8,3-1-3,1 1 0,0 6 0,-4-3 6,3 4 1,1-1 0,0 4 0,0 1-17,-1-1-3,5 3-1,-5 1 0,5-4 1,-8 0 1,3 3 0,1-3 0,-4 7-2,4-3-1,-4-4 0,0 0 0,0 0 15,0 0 3,0-3 1,0-1 0,-4 1-29,0-1 0,4-3 0,0 0 0,0 0 0,0-3 14,0 0-1,0-4 0,0-7-13,0 0 0,0 0 8,0 0-8,0 0-23,0 0-7,0 0-2,0 0-955,0 0-485</inkml:trace>
  <inkml:trace contextRef="#ctx0" brushRef="#br0" timeOffset="12">5152 1600 1443,'0'0'32,"0"0"6,0 0 2,0 0 0,0 0-32,4-4-8,3-3 0,1-4 0,-1 4 80,-3 0 15,3-3 2,1 3 1,-1-4-62,0 4-13,1 4-3,3-4 0,-7 3 2,3 1 0,-7 3 0,0 0 0,11 0 1,-11 0 0,0 0 0,7 3 0,1 1 0,-5 3 0,1 3 0,3 1 0,-7 3-7,4 0 0,-4 4-1,0 3 0,0 0-3,-4 3-1,1 1 0,-1 3 0,4 0 2,-4 3 1,-3 1 0,3 3 0,1 4-2,-5-1 0,5-3 0,-1 0 0,-3 0-3,3-3-1,-4-4 0,5 3 0,-5-7-8,1 1 0,0-4 9,3-4-9,-3-6 9,-1 3-9,1-4 12,3 1-12,-7-4 8,4-3-8,-1-1 0,1-3 0,-4-7-42,3 0-15,-3 0-3,0-4-605,0-3-121,11 14-227</inkml:trace>
  <inkml:trace contextRef="#ctx0" brushRef="#br0" timeOffset="13">5355 1207 1324,'0'0'118,"0"0"-94,0 0-24,0 0 0,0 0 38,0 0 3,0 0 1,0 0 0,0 0-3,0 0-1,0 0 0,0 0 0,0 0-38,0 0 0,0 0 0,0 0-714,0 0-354</inkml:trace>
  <inkml:trace contextRef="#ctx0" brushRef="#br0" timeOffset="14">5802 1035 1454,'0'0'32,"0"0"6,0 0 2,0 0 1,0 0-33,0 0-8,0 0 0,0 0 0,0 0 87,0 0 15,0 0 3,0 0 1,0 0-37,0 0-7,0 0-2,11 7 0,-7 3-19,3 4-4,-3-3-1,-1 3 0,1 3-8,0 4-1,3-3-1,-7 7 0,4 3-7,-4 0-2,7 0 0,-3 0 0,0 3-8,-1 1-1,1-4-8,0 0 12,-1 0-12,1 0 8,0-3-8,3-1 0,-3-3 8,0 4-8,3-8 0,-3 5 0,-1-5 0,1 1 0,3-1 0,-3-3-10,4 0 10,-5 0 16,1 0-4,0-3-1,-1-1-11,1 1 0,0-1 0,3-3 0,-3 0 22,-4 0-1,0-7 0,0 0 0,7-3-21,0-1 8,-3-3-8,4 0 0,-1-7 19,0 0-1,4-3 0,-3-1 0,-5 1-18,5-1 8,-4-3-8,3 4 0,4-1 9,-4-3-9,-3 0 0,3 0 9,-3 0-9,4 0 10,-1-4-10,4 4 10,-4 0-10,1 0 0,3-3 0,-4-1 0,4 4 0,0 0 0,-3 0 0,3 0 0,0 0 0,0-4 0,0 8-10,0-4 10,-4 3 0,5 0 0,-1 1 0,-4-1 0,0 4 0,4 0 0,-7 4 0,4-4 0,-1 3 0,-3 1 0,-1-1 0,5 4 0,-5-3 0,1 3 0,0 0 0,3 3 0,-7 4-8,0 0 8,0-7 0,0 7-9,0 0-3,0 0-1,0 0 0,0 0 0,0 0-102,0 0-20,0 0-4,0 0-522,0 0-105,0 0-217</inkml:trace>
  <inkml:trace contextRef="#ctx0" brushRef="#br0" timeOffset="15">6839 842 403,'0'0'36,"0"0"-36,0 0 0,0 0 0,0 0 137,0 0 21,0 0 4,0 0 1,0 0-38,0 0-7,0 0-2,0 0 0,0 0 0,11 3 0,-11-3 0,8 4 0,-1 3-48,4 0-11,-7 0-1,7 0-1,-7 3-16,3-3-3,0 7-1,1 0 0,-5 1-8,1-1-2,3 3 0,-3 4 0,0 0-1,-1 4 0,1-4 0,0 7 0,-4 0-6,0 0-2,-4 0 0,0 7 0,4-3-1,-3 3-1,-5-4 0,1 4 0,0 4 1,-1-4 0,1 0 0,-4 4 0,0-4-15,-4 0 0,4 0 0,-4 0 0,0-3-23,-3 3-7,-1-4-2,1 1 0,-4-8-128,3 1-25,1-7-6,18-18-1916</inkml:trace>
  <inkml:trace contextRef="#ctx0" brushRef="#br0" timeOffset="16">7593 1714 172,'0'0'16,"0"0"-16,0 0 0,0 0 0,0 0 86,0 0 14,0 0 4,0 0 0,0 0-67,0 0-13,0 0-2,0 0-1,5-2 3,-5 2 1,0 0 0,0 0 0,0 0 13,5-3 2,-5 3 1,0 0 0,0 0 24,0 0 5,5 0 1,-5 0 0,0 0-13,0 0-2,0 0-1,0 0 0,0 0-14,0 0-2,0 0-1,0 0 0,0 0-5,0 0-1,0 0 0,0 0 0,0 0-18,0 0-4,0 0-1,5 0 0,-5 0 1,5 0 0,-5 0 0,8 0 0,-1 0 8,1 0 2,-1 0 0,3 0 0,-2-2 14,2 0 3,2 2 1,-2-3 0,0 3-25,3 0-5,-1-2 0,3 0-8,0 2 9,-2 0-9,-1-3 0,3 1 9,0 2-1,3-3-8,-1 3 12,1-2-4,-1 2-8,-2-2 8,3 2-8,-3 0 8,0 0-8,-3 0 0,3 0 0,0 0 0,-2 0 0,-1 2 0,1 0 0,2-2 0,-3 0 0,3 0 0,-2 0 0,-1 3 0,1-3 0,-1 0 0,0 0 9,-2 0-9,3 0 8,-3 0-8,-3 0 8,3 0-8,-5 0 0,0 2 0,-5-2 0,5 0 8,3-2-8,-8 2 0,0 0 0,5 2 0,-5-2-9,0 0 0,0 0 0,0 0 0,0 0-13,0 0-2,0 0-1,0 0 0,0 0-82,-5-2-16,0 2-3,5 0-1548</inkml:trace>
  <inkml:trace contextRef="#ctx0" brushRef="#br0" timeOffset="17">8279 821 576,'0'0'25,"0"0"6,0 0-31,0 0 0,0 0 0,0 0 0,0 0 145,0 0 23,0 0 5,0 0 1,0 0-58,0 0-12,-4 7-3,0 3 0,-3 1-31,0-4-6,-5 0-2,1 3 0,0 1-32,0-1-6,-4-3-2,1 4 0,3 3-1,-4 0 0,-4-7 0,1 7 0,0 0-13,-1 0-8,1-3 10,-1 6-10,-3-3 20,4 0-1,-5 0-1,-2 0 0,-1 0-18,0 4 0,4-4 0,0 3 0,-1-3 0,5 1 0,-8 2 0,8-6 0,-1 3-16,1-4 0,-1 8 0,5-8 0,-1-3 26,0 4 5,0-4 1,4 0 0,0 0-29,4-4-6,3 1-1,4-4 0,-7 3 20,7-3 0,0 0 0,0 0 0,0 0 0,0 0 0,14-3 0,-2-1 0,2 1-8,-3 3 8,4-4 0,0 1 0,0 3-8,-1 0 8,-3 0 0,1 0 0,2 0 0,5 3-8,-4-6 8,3 6 0,-3 1 0,3 3 0,1 0 0,-5 0 0,5 3 0,-4 1-12,-1-1 12,-3 1-10,4-4 10,-4 3 16,4-2-4,-4 2-1,4 1 7,-4-1 2,4-3 0,-4 0 0,4 4-2,-4-4 0,0 0 0,4 0 0,-4 0 1,3-4 0,-3 4 0,0-3 0,1 3-19,-5-4 0,4 1 0,-4-1-9,4 1 33,-3-1 8,-8-3 0,7 0 1,1 0-55,-8 0-11,3-3-3,-3 3 0,0 0-163,0 0-33,0 0-1709</inkml:trace>
  <inkml:trace contextRef="#ctx0" brushRef="#br0" timeOffset="18">8928 1273 230,'26'0'10,"-26"0"2,-11 0-12,4 0 0,7 0 0,0 0 0,0 0 213,0 0 40,0 0 8,0 0 2,0 0-141,0 0-28,0 0-6,0 0 0,7 0-4,-7 0 0,-4-3 0,4 3 0,8 0-15,-8 0-3,0 0-1,0 0 0,0 0-36,0 0-7,15-4-2,-4 4 0,-11 0-3,7 0-1,15-3 0,-7 3 0,3 0 0,-3 0 0,4 0 0,-1-4 0,-3 4-3,3 0-1,-3-3 0,3 3 0,5 0-12,-5 0-18,-3-4 4,3 4 1,4 0 13,-7-3 16,-4 3-3,4 0-1,0 0-4,3 0-8,-7 3 11,-3-3-11,-8 0 12,7 0-12,8 0 12,-15 0-12,0 0 11,0 0-11,7-3 10,-7 3-10,0 0 0,0 0 8,0 0-8,0 0 0,0 0-12,0 0-4,0 0-2,0 0 0,0 0-148,0 0-30,-7 3-5,-4-3-2,11 0-1539</inkml:trace>
  <inkml:trace contextRef="#ctx0" brushRef="#br0" timeOffset="19">9774 1235 115,'0'0'10,"0"0"-10,0 0 0,0 0 0,0 0 223,0 0 42,0 0 9,0 0 2,0 0-154,0 0-30,-4 3-7,4-3-1,0 0-16,0 0-4,0 0-1,0 0 0,0 0-5,11 4-1,0-4 0,4 0 0,-4 0-22,0 0-5,0 0-1,7 0 0,5 0-5,-1 0 0,-4 0-1,1 0 0,7 0-4,-1 0-1,-10 0 0,7 0 0,11 0-4,-7-4-1,-4 4 0,8 0 0,0 0-1,-1 0-1,-3 0 0,0 0 0,3 0-11,1 0 0,-4 0 0,-1 0 8,1 0-8,0 0 0,0 4 9,-4-4-9,4 0 16,0 0-2,-4 0 0,-4 0 0,5 0-3,-1 3-1,0-3 0,-7 4 0,3-4 2,-3 0 0,0 0 0,-4 0 0,0 0-12,-4 0 0,4 0 0,-11 0 0,0 0 0,0 0 0,0 0 0,0 0 0,0 0-40,0 0-9,0 0-3,0 0 0,0 0-169,-3-7-35,-9-4-6,1 4-2,11 7-1125</inkml:trace>
  <inkml:trace contextRef="#ctx0" brushRef="#br0" timeOffset="20">9873 1715 403,'0'0'17,"0"0"5,0 0-22,0 0 0,0 0 0,0 0 0,8-3 174,-8 3 30,0 0 7,0 0 1,3-7-91,1 3-17,3 1-4,-7 3-1,0 0-15,0 0-4,0 0 0,0 0 0,0 0-30,0 0-6,0 0-2,0 10 0,0 1-5,0 6-1,-7-3 0,3 4 0,8 3-8,-4 0-3,-7 4 0,-1 3 0,5 0-5,-1 0 0,-7 3-1,3 1 0,5-1-19,-5 1 0,1-4 8,-4-1-8,-4-2 0,8-1 0,3-3 8,0-3-8,1-4 12,-1 0-2,4-4 0,0 1 0,-4 0-10,4-4 0,0-7 0,0 0 0,0 0-30,0 0 2,0 0 0,0 0 0,0 0-111,0 0-21,0 0-5,0 0-642,0 0-361</inkml:trace>
  <inkml:trace contextRef="#ctx0" brushRef="#br0" timeOffset="21">9951 1684 1173,'-15'3'52,"15"-3"11,0 0-51,0 0-12,0 0 0,0 0 0,0 0 79,0 0 13,0 0 2,0 0 1,0 0-21,0 0-4,0 0-1,0 0 0,0 0-28,0 0-5,0 0-2,0 0 0,-7 4-12,7-4-2,0 0-1,0 0 0,0 0 6,0 10 2,3-3 0,8 4 0,4 3 1,-7-4 1,-8 8 0,7-4 0,8 7-1,-8-3 0,-11-1 0,8 1 0,7-4-12,-3 0-4,-5 0 0,-6-4 0,-5 4-3,8-3-1,4-4 0,3 3 0,-7-10 3,8 7 0,3-3 0,0-1 0,-11-3 1,7 4 1,8-4 0,0-4 0,-1-3 5,-3 4 1,4-1 0,0-3 0,0 0-19,0 0 0,-1 0 0,-3 0 0,4-3 0,0 3-11,-4 0 0,0-4 0,0 4 11,0-3 0,0-4 0,0 3 0,0 1 0,0-1 0,1-3 0,-1 3 8,0-3-8,0 4 0,-4-4 0,1 0 8,3 0-8,-4 3 0,0-3 0,1 4 0,-1-4 0,1 7 0,-5 0 0,1 0-8,-4 7 8,4-7-10,-4 7 10,0 0-10,0 0 10,0 0-8,0 0 8,0 0-8,0 0 8,0 0 0,0 0 0,0 0-8,0 0-1,0 14 0,0-4 0,0 4 0,0 4 9,0-1 0,0 1 0,0 3 0,-4 0 0,0 0 0,1 4 0,-1-1 0,0 1 8,4-1-8,-4 4 8,-3 0-8,3 4 21,1-4 0,-5 0 0,5 0 0,-1 0-21,0-4 0,1 0 0,3 1-8,-4-4 8,0 0 0,4 0 8,0-3-8,-4-1 0,4-3 9,4-7-9,0 4 0,-4-11 9,0 0-9,0 0 0,0 0 9,7 0-79,1 0-16,-1-4-3,0-3-933,-7 7-488</inkml:trace>
  <inkml:trace contextRef="#ctx0" brushRef="#br0" timeOffset="22">10704 2135 1364,'0'0'60,"0"0"13,0 0-58,0 0-15,0 0 0,-4 7 0,0 0 76,1 4 13,-1-4 3,0 7 0,4-4-18,-3 4-3,-1 0-1,0 4 0,4 0-11,-3-1-3,-1 4 0,0 4 0,0-4-14,-3 7-3,3-4-1,1 1 0,-5-1-22,5-2-5,-5 2-1,5 4 0,-1-3-10,0-8 8,0 4-8,4 0 8,0 0 2,0 0 0,-3 0 0,-1-3 0,4 0-10,-4-4 0,4 3 0,-3-3 0,3 0 0,0-3 0,-4 3 0,4-7 0,0-7-26,0 0-4,0 0-1,0 0 0,0 0-165,0 0-34,11-25-6,0 1-2,-11 24-1377</inkml:trace>
  <inkml:trace contextRef="#ctx0" brushRef="#br0" timeOffset="23">10719 2188 1602,'0'0'71,"0"-7"14,0 7-68,3-7-17,-3 3 0,0 4 0,4-7 64,0 0 10,-1 0 2,1 4 0,-4 3-11,11-4-1,-4-3-1,5 4 0,-5-1-29,4 4-6,0 0 0,0 0-1,0 0-5,0 4-1,-3-1 0,3 4 0,-4 0-5,0 0 0,1 4-1,-1-4 0,1 3-15,-5-3 8,5 4-8,-5-1 0,-3-3 15,4 4-3,-4 0-1,0-1 0,-4-3 1,1 4 1,-1-1 0,-3 1 0,-1-4-4,-3 3-1,4-3 0,-4 4 0,0-4-17,0-4-4,-1 1-1,1-1 0,-3 1-15,3-4-3,-4 0-1,4 0 0,3-4-59,1 4-11,-4-3-2,7-4-509,-3 0-102,7 7-202</inkml:trace>
  <inkml:trace contextRef="#ctx0" brushRef="#br0" timeOffset="24">10947 1554 1443,'0'0'32,"0"0"6,0 0 2,0 0 0,0 0-32,0 0-8,0 0 0,0 0 0,4-7 79,-4 7 13,0 0 4,4-4 0,3-6-20,-3 3-3,7 3-1,-4 1 0,4-4-28,-3 3-7,3 1-1,0 3 0,-4-4-9,4 4-3,-3 0 0,3 4 0,-4-1-9,4 1-3,-3-1 0,-1 1 0,0 3-4,-3 3-8,0-3 11,-1 0-11,-3 4 11,-3-4-11,3 3 10,-4 1-10,0 0 8,1-1-8,-5 4 0,5 0 9,-8-3-9,3-1 0,1 4 0,-4-3 0,0-4 8,0 3-8,3-3 0,-3 4 8,4-4-8,3-4 0,-3 4 0,-1-3 0,1-1 0,3-3 0,4 0-8,-7 4 8,7-4 0,0 0 0,0 0-9,0 0 9,0 0 0,0 0 0,0 0 0,0 0 0,0 0 0,0 0 0,0 0 0,11 3 0,0-3 0,0 0 0,0 4 0,0-4 0,4 0 0,-4 3 9,4-3-1,-4 4 0,4-1-8,-4-3 8,3 4-8,-2-1 8,-9-3-8,5 4 0,3-4 0,-4 0 8,0 0-8,1 3-11,-8-3 3,7 0 0,1 0-6,-1 0-1,0-3 0,-7 3-679,0 0-136,0 0-240</inkml:trace>
  <inkml:trace contextRef="#ctx0" brushRef="#br0" timeOffset="25">7593 1807 403,'0'0'36,"0"0"-36,0 0 0,0 0 0,0 0 73,0 0 8,0 0 2,0 0 0,0 0-28,0 0-6,0 0-1,0 0 0,0 0-19,0 0-4,0 0-1,0 0 0,0 0 13,0 0 3,0 0 0,0 0 0,0 0-7,0 0-1,0 0 0,0 0 0,0 0 4,0 0 0,0 0 0,0 0 0,0 0-13,0 0-3,0 0 0,0 0 0,0 0-6,0 0-2,0 0 0,0 0 0,0 0-12,0 0 0,5-3 0,-5 3 0,0 0 0,0 0 0,0 0 0,0 0 0,5-2 22,-5 2 5,0 0 1,0 0 0,0 0-19,0 0-9,0 0 10,0 0-10,0 0 0,0 0 0,0 0 0,0 0 0,0 0 0,0 0 12,0 0-3,0 0-1,0 0-8,0 0 0,0 0 0,0 0 0,0 0 0,0 0 15,0 0-4,0 0-1,0 0-1,0 0 0,0 0 0,0 0 0,0 0-9,0 0 10,0 0-10,0 0 10,0 0-10,0 0 0,0 0 0,0 0 0,0 0 9,0 0 7,0 0 0,0 0 1,0 0-9,0 0-8,0 0 9,0 0-9,0 0 12,0 0-3,0 0-1,8 0 0,-1-2 5,1 2 1,-1 2 0,3-2 0,0 0 3,-2 0 1,2 0 0,0 0 0,-3 0-10,6 0-8,-3 0 9,2 2-9,1 1 0,2-3 0,0 0 0,0 0 0,2 0 0,1 0 0,-1-3 0,3 3 0,-2-2 0,2 0 0,-3-1 0,1 1 0,2 2 0,-3-2 0,1-1 0,-1 3 0,1-2 0,-1-1 0,1 3 0,2 0 0,-3 0 0,3 0 0,0 0 0,-3 0 0,1 0 0,-1 3-8,3-1 8,-5 1 0,0-1 0,0 3 0,-2-3 0,-1 3 0,-4-3 0,2 1 0,-3-1 0,1 0 0,-3 1 0,-5-3 0,0 0 0,5 2 0,0 3 0,-5-5 0,0 0 0,0 0 0,0 0 0,0 0 0,0 0 0,0 0 0,0 0 0,0 0-10,0 0 0,0 0 0,0 0-4,-3-3-1,3 3 0,-5-2 0,3-3-40,-3 3-8,0 2-1,0-2-681,5 2-355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9D5394-CF4A-4C92-8B93-0D9AB72B8CD8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71C58-91F7-4D2F-A133-82AD61617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4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CDA6-D7EB-4A52-9C29-B0D708664AE3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40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1E95-0DA7-4B66-AF0C-E2A3BB5CA781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0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6C99-EF5E-44CD-870B-1B07729DC470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7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CDDB-27EE-4865-B7FA-0241E2965826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0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1A1F-B170-4E10-8CC1-228DE7325D9B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DCB-679D-4B8D-BF55-7A53B20C4F22}" type="datetime1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1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0A260-FD72-4FDD-B9E6-8886C79A0E1D}" type="datetime1">
              <a:rPr lang="en-US" smtClean="0"/>
              <a:t>7/15/2019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7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DFE9D-ED50-4F08-8597-908BEE41085E}" type="datetime1">
              <a:rPr lang="en-US" smtClean="0"/>
              <a:t>7/15/2019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02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749E0-4192-40F5-962E-39ECBB121A91}" type="datetime1">
              <a:rPr lang="en-US" smtClean="0"/>
              <a:t>7/15/2019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B6CFF-115A-4E80-B21A-AAC34018E561}" type="datetime1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4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CFD3-E683-462B-8542-F313BF284C52}" type="datetime1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5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51AAE-A46F-4261-BC7E-C5E9EB8AE82C}" type="datetime1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0605F-B9E1-4CF5-9D2B-37A3F9DB1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emf"/><Relationship Id="rId4" Type="http://schemas.openxmlformats.org/officeDocument/2006/relationships/customXml" Target="../ink/ink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40907" y="2166961"/>
            <a:ext cx="99469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/>
              <a:t>Constraints on Quantum Gravity</a:t>
            </a:r>
            <a:endParaRPr lang="en-US" sz="5400" b="1" dirty="0"/>
          </a:p>
        </p:txBody>
      </p:sp>
      <p:sp>
        <p:nvSpPr>
          <p:cNvPr id="2" name="Rectangle 1"/>
          <p:cNvSpPr/>
          <p:nvPr/>
        </p:nvSpPr>
        <p:spPr>
          <a:xfrm>
            <a:off x="-2" y="3965664"/>
            <a:ext cx="9905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Hirosi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Ooguri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" y="5949033"/>
            <a:ext cx="9905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EPS-HEP Conference, 15 July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</a:p>
        </p:txBody>
      </p:sp>
      <p:sp>
        <p:nvSpPr>
          <p:cNvPr id="6" name="Rectangle 5"/>
          <p:cNvSpPr/>
          <p:nvPr/>
        </p:nvSpPr>
        <p:spPr>
          <a:xfrm>
            <a:off x="20451" y="4866402"/>
            <a:ext cx="9905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Caltech and </a:t>
            </a:r>
            <a:r>
              <a:rPr 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Kavli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IPMU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</a:t>
            </a:fld>
            <a:endParaRPr lang="en-US"/>
          </a:p>
        </p:txBody>
      </p:sp>
      <p:pic>
        <p:nvPicPr>
          <p:cNvPr id="1026" name="Picture 2" descr="C:\Users\Hirosi's Surface Pro\AppData\Local\Microsoft\Windows\INetCache\IE\RVRUB7CS\HYHHJ1X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25" y="162536"/>
            <a:ext cx="1596223" cy="66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irosi's Surface Pro\AppData\Local\Microsoft\Windows\INetCache\IE\RVRUB7CS\5L9GG78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18" y="162535"/>
            <a:ext cx="1400476" cy="66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2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latin typeface="Calibri" panose="020F0502020204030204" pitchFamily="34" charset="0"/>
              </a:rPr>
              <a:t>o global symmetry</a:t>
            </a:r>
            <a:endParaRPr lang="en-US"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775531" y="1433580"/>
            <a:ext cx="9039029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Generalized </a:t>
            </a:r>
            <a:r>
              <a:rPr lang="en-US" sz="2800" b="1" dirty="0" err="1" smtClean="0"/>
              <a:t>Noether</a:t>
            </a:r>
            <a:r>
              <a:rPr lang="en-US" sz="2800" b="1" dirty="0" smtClean="0"/>
              <a:t> Theorem:</a:t>
            </a:r>
            <a:endParaRPr lang="en-US" sz="900" b="1" dirty="0" smtClean="0"/>
          </a:p>
          <a:p>
            <a:r>
              <a:rPr lang="en-US" sz="900" b="1" dirty="0"/>
              <a:t> </a:t>
            </a:r>
            <a:r>
              <a:rPr lang="en-US" sz="900" b="1" dirty="0" smtClean="0"/>
              <a:t> </a:t>
            </a:r>
          </a:p>
          <a:p>
            <a:r>
              <a:rPr lang="en-US" altLang="ja-JP" sz="2800" dirty="0"/>
              <a:t>For a </a:t>
            </a:r>
            <a:r>
              <a:rPr lang="en-US" altLang="ja-JP" sz="2800" dirty="0" smtClean="0"/>
              <a:t>region </a:t>
            </a:r>
            <a:r>
              <a:rPr lang="en-US" altLang="ja-JP" sz="2800" i="1" dirty="0" smtClean="0"/>
              <a:t>R</a:t>
            </a:r>
            <a:r>
              <a:rPr lang="en-US" altLang="ja-JP" sz="2800" dirty="0" smtClean="0"/>
              <a:t> of </a:t>
            </a:r>
            <a:r>
              <a:rPr lang="en-US" altLang="ja-JP" sz="2800" dirty="0"/>
              <a:t>a Cauchy surface, we can </a:t>
            </a:r>
            <a:r>
              <a:rPr lang="en-US" altLang="ja-JP" sz="2800" dirty="0" smtClean="0"/>
              <a:t>define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a </a:t>
            </a:r>
            <a:r>
              <a:rPr lang="en-US" altLang="ja-JP" sz="2800" dirty="0"/>
              <a:t>unitary </a:t>
            </a:r>
            <a:r>
              <a:rPr lang="en-US" altLang="ja-JP" sz="2800" dirty="0" smtClean="0"/>
              <a:t>operator U(</a:t>
            </a:r>
            <a:r>
              <a:rPr lang="en-US" altLang="ja-JP" sz="2800" i="1" dirty="0" smtClean="0"/>
              <a:t>g</a:t>
            </a:r>
            <a:r>
              <a:rPr lang="en-US" altLang="ja-JP" sz="2800" dirty="0" smtClean="0"/>
              <a:t>, </a:t>
            </a:r>
            <a:r>
              <a:rPr lang="en-US" altLang="ja-JP" sz="2800" i="1" dirty="0" smtClean="0"/>
              <a:t>R</a:t>
            </a:r>
            <a:r>
              <a:rPr lang="en-US" altLang="ja-JP" sz="2800" dirty="0" smtClean="0"/>
              <a:t>) </a:t>
            </a:r>
            <a:r>
              <a:rPr lang="en-US" altLang="ja-JP" sz="2800" dirty="0"/>
              <a:t>for every element of the symmetry group </a:t>
            </a:r>
            <a:r>
              <a:rPr lang="en-US" altLang="ja-JP" sz="2800" dirty="0" smtClean="0"/>
              <a:t>G.</a:t>
            </a:r>
            <a:endParaRPr lang="en-US" altLang="ja-JP" sz="900" dirty="0" smtClean="0"/>
          </a:p>
          <a:p>
            <a:r>
              <a:rPr lang="en-US" altLang="ja-JP" sz="900" dirty="0" smtClean="0"/>
              <a:t>  </a:t>
            </a:r>
            <a:endParaRPr lang="en-US" altLang="ja-JP" sz="900" dirty="0"/>
          </a:p>
          <a:p>
            <a:r>
              <a:rPr lang="en-US" altLang="ja-JP" sz="2800" dirty="0" smtClean="0"/>
              <a:t>When R is a union of disjoint </a:t>
            </a:r>
            <a:r>
              <a:rPr lang="en-US" altLang="ja-JP" sz="2800" dirty="0" err="1" smtClean="0"/>
              <a:t>subregions</a:t>
            </a:r>
            <a:r>
              <a:rPr lang="en-US" altLang="ja-JP" sz="2800" dirty="0" smtClean="0"/>
              <a:t>, this unitary operator can be expressed as a product of operators associated to each region:</a:t>
            </a:r>
          </a:p>
          <a:p>
            <a:endParaRPr lang="en-US" altLang="ja-JP" sz="2800" dirty="0"/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This is obvious for continuous symmetry with </a:t>
            </a:r>
            <a:r>
              <a:rPr lang="en-US" altLang="ja-JP" sz="2800" dirty="0" err="1" smtClean="0"/>
              <a:t>Noether</a:t>
            </a:r>
            <a:r>
              <a:rPr lang="en-US" altLang="ja-JP" sz="2800" dirty="0" smtClean="0"/>
              <a:t> current, but this theorem holds for discrete symmetry also.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3138488" y="4552655"/>
              <a:ext cx="3857625" cy="633413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25168" y="4542938"/>
                <a:ext cx="3886064" cy="6553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96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latin typeface="Calibri" panose="020F0502020204030204" pitchFamily="34" charset="0"/>
              </a:rPr>
              <a:t>o global symmetry</a:t>
            </a:r>
            <a:endParaRPr lang="en-US" sz="4400" b="1" dirty="0"/>
          </a:p>
        </p:txBody>
      </p:sp>
      <p:sp>
        <p:nvSpPr>
          <p:cNvPr id="3" name="Rectangle 2"/>
          <p:cNvSpPr/>
          <p:nvPr/>
        </p:nvSpPr>
        <p:spPr>
          <a:xfrm>
            <a:off x="899651" y="1333486"/>
            <a:ext cx="81214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If a gravitational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theory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has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global symmetry, 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there must be a bulk local operator that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transforms faithfully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into another local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operator. </a:t>
            </a:r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074" name="Picture 2" descr="C:\Users\Hirosi's Surface Pro\AppData\Local\Microsoft\Windows\INetCache\IE\RVRUB7CS\14FQW8TH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06" y="3268301"/>
            <a:ext cx="1980723" cy="190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09035" y="3872463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Georgia" panose="02040502050405020303" pitchFamily="18" charset="0"/>
              </a:rPr>
              <a:t>x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18305" y="3051991"/>
            <a:ext cx="3233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Symmetry generator,</a:t>
            </a:r>
            <a:endParaRPr lang="en-US" sz="28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Ink 6"/>
              <p14:cNvContentPartPr/>
              <p14:nvPr/>
            </p14:nvContentPartPr>
            <p14:xfrm>
              <a:off x="4302381" y="3748946"/>
              <a:ext cx="3857625" cy="633413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9061" y="3739223"/>
                <a:ext cx="3886064" cy="655379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/>
          <p:cNvSpPr/>
          <p:nvPr/>
        </p:nvSpPr>
        <p:spPr>
          <a:xfrm>
            <a:off x="3618305" y="4405781"/>
            <a:ext cx="4953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commute with the local operator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at </a:t>
            </a:r>
            <a:r>
              <a:rPr lang="en-US" sz="2800" i="1" dirty="0">
                <a:solidFill>
                  <a:srgbClr val="000000"/>
                </a:solidFill>
                <a:latin typeface="Georgia" panose="02040502050405020303" pitchFamily="18" charset="0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in the bulk.</a:t>
            </a:r>
          </a:p>
        </p:txBody>
      </p:sp>
      <p:sp>
        <p:nvSpPr>
          <p:cNvPr id="9" name="Rectangle 8"/>
          <p:cNvSpPr/>
          <p:nvPr/>
        </p:nvSpPr>
        <p:spPr>
          <a:xfrm>
            <a:off x="3134392" y="5725530"/>
            <a:ext cx="36519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Calibri" panose="020F0502020204030204" pitchFamily="34" charset="0"/>
              </a:rPr>
              <a:t>Contradiction</a:t>
            </a:r>
            <a:endParaRPr lang="en-US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latin typeface="Calibri" panose="020F0502020204030204" pitchFamily="34" charset="0"/>
              </a:rPr>
              <a:t>o global symmetry</a:t>
            </a:r>
            <a:endParaRPr lang="en-US" sz="4400" b="1" dirty="0"/>
          </a:p>
        </p:txBody>
      </p:sp>
      <p:sp>
        <p:nvSpPr>
          <p:cNvPr id="3" name="Rectangle 2"/>
          <p:cNvSpPr/>
          <p:nvPr/>
        </p:nvSpPr>
        <p:spPr>
          <a:xfrm>
            <a:off x="558265" y="1644030"/>
            <a:ext cx="898280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Assuming that our theorem holds in the flat </a:t>
            </a:r>
            <a:r>
              <a:rPr lang="en-US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spacetime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limit, the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symmetry of the Standard Model of Particle Physics must be violated and 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proton must decay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1400" i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We have also proven the completeness hypothesis which says that all possible charges for long range gauge symmetry must be realized. </a:t>
            </a:r>
            <a:endParaRPr lang="en-US" sz="1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endParaRPr lang="en-US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Assuming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this completeness theorem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holds in the flat </a:t>
            </a:r>
            <a:r>
              <a:rPr lang="en-US" sz="28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spacetime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limit,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it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predicts magnetic monopoles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8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7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1835" y="1446806"/>
            <a:ext cx="378272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So far, I have presented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the theorems I can prove.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Now, we are entering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the territory of conjectures.</a:t>
            </a:r>
          </a:p>
        </p:txBody>
      </p:sp>
      <p:pic>
        <p:nvPicPr>
          <p:cNvPr id="4100" name="Picture 4" descr="C:\Users\Hirosi's Surface Pro\AppData\Local\Microsoft\Windows\INetCache\IE\WZISX51U\CISOVR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261" y="370170"/>
            <a:ext cx="4474309" cy="597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031913" y="2337144"/>
            <a:ext cx="1181502" cy="107982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" y="0"/>
            <a:ext cx="9892631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6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7184" y="634786"/>
            <a:ext cx="81149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srgbClr val="000000"/>
                </a:solidFill>
                <a:latin typeface="Calibri" panose="020F0502020204030204" pitchFamily="34" charset="0"/>
              </a:rPr>
              <a:t>Weak Gravity Conjecture</a:t>
            </a:r>
            <a:endParaRPr lang="en-US" sz="6000" b="1" dirty="0"/>
          </a:p>
        </p:txBody>
      </p:sp>
      <p:pic>
        <p:nvPicPr>
          <p:cNvPr id="3" name="Picture 2" descr="C:\Users\Hirosi's Surface Pro\AppData\Local\Microsoft\Windows\INetCache\IE\WZISX51U\321C2BC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035" y="2954956"/>
            <a:ext cx="3557042" cy="354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Hirosi's Surface Pro\AppData\Local\Microsoft\Windows\INetCache\IE\WZISX51U\AMDO2A7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08" y="2428652"/>
            <a:ext cx="782888" cy="87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8758" y="700621"/>
            <a:ext cx="96942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Our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 no global symmetry theorem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states that any symmetry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in quantum gravity is either broken or gauged. 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How 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is global symmetry broken/gauged?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Our 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completeness theorem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states that every finite dimensional unitary representation of gauge symmetry must appear.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Can we bound the mass of the lightest charged particle? </a:t>
            </a:r>
            <a:endParaRPr lang="en-US" sz="28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1681" y="4848007"/>
            <a:ext cx="5120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The weak gravity conjecture </a:t>
            </a:r>
            <a:endParaRPr lang="en-US" sz="32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32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attempts </a:t>
            </a:r>
            <a:r>
              <a:rPr lang="en-US" sz="3200" b="1" dirty="0">
                <a:solidFill>
                  <a:srgbClr val="000000"/>
                </a:solidFill>
                <a:latin typeface="Calibri" panose="020F0502020204030204" pitchFamily="34" charset="0"/>
              </a:rPr>
              <a:t>to quantify these.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5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5996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Calibri" panose="020F0502020204030204" pitchFamily="34" charset="0"/>
              </a:rPr>
              <a:t>Weak Gravity Conjecture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742686" y="1309698"/>
            <a:ext cx="898999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In any low energy theory described by the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Einstein gravity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+ Maxwell field + finite </a:t>
            </a:r>
            <a:endParaRPr lang="en-US" sz="36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number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of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matters, if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it has an UV completion as a consistent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quantum theory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, there must </a:t>
            </a:r>
            <a:endParaRPr lang="en-US" sz="36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be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a particle with charge </a:t>
            </a:r>
            <a:r>
              <a:rPr lang="en-US" sz="3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Q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and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mass </a:t>
            </a:r>
            <a:r>
              <a:rPr lang="en-US" sz="36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 </a:t>
            </a:r>
          </a:p>
          <a:p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such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that: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3313530" y="4543138"/>
              <a:ext cx="2755735" cy="1241646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02730" y="4531621"/>
                <a:ext cx="2778774" cy="1268638"/>
              </a:xfrm>
              <a:prstGeom prst="rect">
                <a:avLst/>
              </a:prstGeom>
            </p:spPr>
          </p:pic>
        </mc:Fallback>
      </mc:AlternateContent>
      <p:sp>
        <p:nvSpPr>
          <p:cNvPr id="5" name="Rectangle 4"/>
          <p:cNvSpPr/>
          <p:nvPr/>
        </p:nvSpPr>
        <p:spPr>
          <a:xfrm>
            <a:off x="3452630" y="6213729"/>
            <a:ext cx="55178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Arkani-Hamed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Motl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Nicolis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hep-th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/0601001</a:t>
            </a:r>
            <a:endParaRPr lang="en-US" sz="2000" dirty="0">
              <a:solidFill>
                <a:srgbClr val="80808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5996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Weak Gravity Conjecture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928838" y="1681850"/>
            <a:ext cx="78638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Motivated by:</a:t>
            </a:r>
            <a:endParaRPr lang="en-US" sz="12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42950" indent="-742950"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Black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Hole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Physics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True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in all known constructions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from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string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theory</a:t>
            </a:r>
          </a:p>
          <a:p>
            <a:pPr marL="742950" indent="-742950">
              <a:buAutoNum type="arabicPeriod"/>
            </a:pP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Connection </a:t>
            </a:r>
            <a:r>
              <a:rPr lang="en-US" sz="3600" dirty="0">
                <a:solidFill>
                  <a:srgbClr val="000000"/>
                </a:solidFill>
                <a:latin typeface="Calibri" panose="020F0502020204030204" pitchFamily="34" charset="0"/>
              </a:rPr>
              <a:t>to the Cosmic </a:t>
            </a:r>
            <a:r>
              <a:rPr lang="en-US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Censorship    Hypothesis</a:t>
            </a:r>
            <a:endParaRPr lang="en-US" sz="3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2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5996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Weak Gravity Conjecture</a:t>
            </a:r>
            <a:endParaRPr lang="en-US" sz="4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881714" y="1531038"/>
              <a:ext cx="3957035" cy="890553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68034" y="1515193"/>
                <a:ext cx="3986194" cy="920802"/>
              </a:xfrm>
              <a:prstGeom prst="rect">
                <a:avLst/>
              </a:prstGeom>
            </p:spPr>
          </p:pic>
        </mc:Fallback>
      </mc:AlternateContent>
      <p:sp>
        <p:nvSpPr>
          <p:cNvPr id="4" name="Rectangle 3"/>
          <p:cNvSpPr/>
          <p:nvPr/>
        </p:nvSpPr>
        <p:spPr>
          <a:xfrm>
            <a:off x="1240963" y="1531038"/>
            <a:ext cx="1410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What if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6133422" y="2400918"/>
            <a:ext cx="3029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+ H.O.: 1610.1533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248351" y="3242267"/>
            <a:ext cx="7724274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It implies that 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anti-de Sitter space is unstable without supersymmetry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en-US" sz="16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It rules our certain </a:t>
            </a:r>
            <a:r>
              <a:rPr lang="en-US" sz="2800" b="1" dirty="0" smtClean="0"/>
              <a:t>types and masses of             the neutrinos</a:t>
            </a:r>
            <a:r>
              <a:rPr lang="en-US" sz="2800" dirty="0" smtClean="0"/>
              <a:t> in the Standard Model.</a:t>
            </a:r>
            <a:endParaRPr lang="en-US" sz="900" dirty="0" smtClean="0"/>
          </a:p>
          <a:p>
            <a:r>
              <a:rPr lang="en-US" sz="900" dirty="0"/>
              <a:t> </a:t>
            </a:r>
            <a:r>
              <a:rPr lang="en-US" sz="900" dirty="0" smtClean="0"/>
              <a:t>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	(neutrino mass)   &lt;  (dark energy)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455819" y="5241371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4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7147515" y="1531037"/>
            <a:ext cx="3754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?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19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46156" y="6120604"/>
            <a:ext cx="7002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Ibanez, Martin-Lozano, Valenzuela: 1706.05392,1707.05811; 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Hamada,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Shiu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: 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1707.06326; Gonzalo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Herraez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Ibanez: 1803.08455</a:t>
            </a:r>
          </a:p>
        </p:txBody>
      </p:sp>
    </p:spTree>
    <p:extLst>
      <p:ext uri="{BB962C8B-B14F-4D97-AF65-F5344CB8AC3E}">
        <p14:creationId xmlns:p14="http://schemas.microsoft.com/office/powerpoint/2010/main" val="31072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596" y="2882054"/>
            <a:ext cx="5911514" cy="32841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68512"/>
            <a:ext cx="987070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It is often said that string theory predicts the vast landscape </a:t>
            </a:r>
          </a:p>
          <a:p>
            <a:pPr algn="ctr"/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of </a:t>
            </a:r>
            <a:r>
              <a:rPr lang="en-US" altLang="ja-JP" sz="2800" dirty="0" err="1" smtClean="0">
                <a:solidFill>
                  <a:srgbClr val="000000"/>
                </a:solidFill>
                <a:ea typeface="Meiryo" panose="020B0604030504040204" pitchFamily="34" charset="-128"/>
              </a:rPr>
              <a:t>vacua</a:t>
            </a:r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 and that </a:t>
            </a:r>
            <a:r>
              <a:rPr lang="en-US" sz="2800" b="1" dirty="0" smtClean="0">
                <a:solidFill>
                  <a:srgbClr val="000000"/>
                </a:solidFill>
                <a:ea typeface="Meiryo" panose="020B0604030504040204" pitchFamily="34" charset="-128"/>
              </a:rPr>
              <a:t>any effective field theory can be realized </a:t>
            </a: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a typeface="Meiryo" panose="020B0604030504040204" pitchFamily="34" charset="-128"/>
              </a:rPr>
              <a:t>somewhere in the landscape</a:t>
            </a:r>
            <a:r>
              <a:rPr lang="en-US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. In particular, it accommodates</a:t>
            </a:r>
          </a:p>
          <a:p>
            <a:pPr algn="ctr"/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de </a:t>
            </a:r>
            <a:r>
              <a:rPr lang="en-US" altLang="ja-JP" sz="2800" dirty="0">
                <a:solidFill>
                  <a:srgbClr val="000000"/>
                </a:solidFill>
                <a:ea typeface="Meiryo" panose="020B0604030504040204" pitchFamily="34" charset="-128"/>
              </a:rPr>
              <a:t>Sitter </a:t>
            </a:r>
            <a:r>
              <a:rPr lang="en-US" altLang="ja-JP" sz="2800" dirty="0" err="1" smtClean="0">
                <a:solidFill>
                  <a:srgbClr val="000000"/>
                </a:solidFill>
                <a:ea typeface="Meiryo" panose="020B0604030504040204" pitchFamily="34" charset="-128"/>
              </a:rPr>
              <a:t>vacu</a:t>
            </a:r>
            <a:r>
              <a:rPr lang="en-US" altLang="ja-JP" sz="2800" dirty="0" err="1">
                <a:solidFill>
                  <a:srgbClr val="000000"/>
                </a:solidFill>
                <a:ea typeface="Meiryo" panose="020B0604030504040204" pitchFamily="34" charset="-128"/>
              </a:rPr>
              <a:t>a</a:t>
            </a:r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 with </a:t>
            </a:r>
            <a:r>
              <a:rPr lang="en-US" altLang="ja-JP" sz="2800" dirty="0">
                <a:solidFill>
                  <a:srgbClr val="000000"/>
                </a:solidFill>
                <a:ea typeface="Meiryo" panose="020B0604030504040204" pitchFamily="34" charset="-128"/>
              </a:rPr>
              <a:t>a </a:t>
            </a:r>
            <a:r>
              <a:rPr lang="en-US" altLang="ja-JP" sz="2800" b="1" dirty="0">
                <a:solidFill>
                  <a:srgbClr val="000000"/>
                </a:solidFill>
                <a:ea typeface="Meiryo" panose="020B0604030504040204" pitchFamily="34" charset="-128"/>
              </a:rPr>
              <a:t>wide </a:t>
            </a:r>
            <a:r>
              <a:rPr lang="en-US" altLang="ja-JP" sz="2800" b="1" dirty="0" smtClean="0">
                <a:solidFill>
                  <a:srgbClr val="000000"/>
                </a:solidFill>
                <a:ea typeface="Meiryo" panose="020B0604030504040204" pitchFamily="34" charset="-128"/>
              </a:rPr>
              <a:t>range </a:t>
            </a:r>
            <a:r>
              <a:rPr lang="en-US" altLang="ja-JP" sz="2800" b="1" dirty="0">
                <a:solidFill>
                  <a:srgbClr val="000000"/>
                </a:solidFill>
                <a:ea typeface="Meiryo" panose="020B0604030504040204" pitchFamily="34" charset="-128"/>
              </a:rPr>
              <a:t>of values of dark </a:t>
            </a:r>
            <a:r>
              <a:rPr lang="en-US" altLang="ja-JP" sz="2800" b="1" dirty="0" smtClean="0">
                <a:solidFill>
                  <a:srgbClr val="000000"/>
                </a:solidFill>
                <a:ea typeface="Meiryo" panose="020B0604030504040204" pitchFamily="34" charset="-128"/>
              </a:rPr>
              <a:t>energy</a:t>
            </a:r>
            <a:r>
              <a:rPr lang="en-US" altLang="ja-JP" sz="2800" dirty="0" smtClean="0">
                <a:solidFill>
                  <a:srgbClr val="000000"/>
                </a:solidFill>
                <a:ea typeface="Meiryo" panose="020B0604030504040204" pitchFamily="34" charset="-128"/>
              </a:rPr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2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" y="0"/>
            <a:ext cx="9751286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0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49770" y="706975"/>
            <a:ext cx="65686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Distance </a:t>
            </a:r>
            <a:r>
              <a:rPr lang="en-US" sz="6000" b="1" dirty="0">
                <a:solidFill>
                  <a:srgbClr val="000000"/>
                </a:solidFill>
                <a:latin typeface="Calibri" panose="020F0502020204030204" pitchFamily="34" charset="0"/>
              </a:rPr>
              <a:t>Conjecture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006" y="2194617"/>
            <a:ext cx="4820185" cy="389336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86589" y="1015773"/>
            <a:ext cx="829697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Our proof of the 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no global symmetry theorem </a:t>
            </a:r>
            <a:endParaRPr lang="en-US" sz="28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works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for 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spontaneously broken global symmetry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In particular, shift symmetry of a scalar field, </a:t>
            </a:r>
          </a:p>
          <a:p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</a:rPr>
              <a:t>often invoked in inflation models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, must be broken.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n-US" sz="3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How </a:t>
            </a:r>
            <a:r>
              <a:rPr lang="en-US" sz="3600" b="1" dirty="0">
                <a:solidFill>
                  <a:srgbClr val="FF0000"/>
                </a:solidFill>
                <a:latin typeface="Calibri" panose="020F0502020204030204" pitchFamily="34" charset="0"/>
              </a:rPr>
              <a:t>is the shift symmetry broken? </a:t>
            </a:r>
            <a:endParaRPr lang="en-US" sz="3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564062"/>
            <a:ext cx="9350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US" sz="3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distance conjecture </a:t>
            </a:r>
          </a:p>
          <a:p>
            <a:pPr algn="ctr"/>
            <a:r>
              <a:rPr lang="en-US" sz="3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3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attempts </a:t>
            </a:r>
            <a:r>
              <a:rPr lang="en-US" sz="3600" b="1" dirty="0">
                <a:solidFill>
                  <a:srgbClr val="000000"/>
                </a:solidFill>
                <a:latin typeface="Calibri" panose="020F0502020204030204" pitchFamily="34" charset="0"/>
              </a:rPr>
              <a:t>to quantify </a:t>
            </a:r>
            <a:r>
              <a:rPr lang="en-US" sz="36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this. </a:t>
            </a:r>
            <a:endParaRPr lang="en-US" sz="36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1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600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Distance Conjecture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742686" y="1434828"/>
            <a:ext cx="89899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String theory has no continuous free parameters. </a:t>
            </a:r>
          </a:p>
          <a:p>
            <a:r>
              <a:rPr lang="en-US" sz="3200" dirty="0"/>
              <a:t>All parameters can vary </a:t>
            </a:r>
            <a:r>
              <a:rPr lang="en-US" sz="3200" dirty="0" smtClean="0"/>
              <a:t>locally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  </a:t>
            </a:r>
            <a:r>
              <a:rPr lang="en-US" altLang="ja-JP" sz="3200" dirty="0" smtClean="0"/>
              <a:t>—</a:t>
            </a:r>
            <a:r>
              <a:rPr lang="ja-JP" altLang="en-US" sz="3200" dirty="0"/>
              <a:t> </a:t>
            </a:r>
            <a:r>
              <a:rPr lang="en-US" sz="3200" dirty="0" smtClean="0"/>
              <a:t>they </a:t>
            </a:r>
            <a:r>
              <a:rPr lang="en-US" sz="3200" dirty="0"/>
              <a:t>are </a:t>
            </a:r>
            <a:r>
              <a:rPr lang="en-US" sz="3200" dirty="0" smtClean="0"/>
              <a:t>expectation </a:t>
            </a:r>
            <a:r>
              <a:rPr lang="en-US" sz="3200" dirty="0"/>
              <a:t>values of scalar fields. </a:t>
            </a:r>
          </a:p>
          <a:p>
            <a:endParaRPr lang="en-US" sz="3200" dirty="0"/>
          </a:p>
          <a:p>
            <a:r>
              <a:rPr lang="en-US" sz="3200" dirty="0"/>
              <a:t>The distance conjecture is about properties of</a:t>
            </a:r>
          </a:p>
          <a:p>
            <a:r>
              <a:rPr lang="en-US" sz="3200" dirty="0"/>
              <a:t>the moduli </a:t>
            </a:r>
            <a:r>
              <a:rPr lang="en-US" sz="3200" dirty="0" smtClean="0"/>
              <a:t>space of </a:t>
            </a:r>
            <a:r>
              <a:rPr lang="en-US" sz="3200" dirty="0"/>
              <a:t>such scalar fields, with </a:t>
            </a:r>
          </a:p>
          <a:p>
            <a:r>
              <a:rPr lang="en-US" sz="3200" dirty="0"/>
              <a:t>the metric defined by their kinetic terms.</a:t>
            </a:r>
          </a:p>
        </p:txBody>
      </p:sp>
      <p:sp>
        <p:nvSpPr>
          <p:cNvPr id="6" name="Rectangle 5"/>
          <p:cNvSpPr/>
          <p:nvPr/>
        </p:nvSpPr>
        <p:spPr>
          <a:xfrm>
            <a:off x="5286464" y="5660275"/>
            <a:ext cx="3606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+ HO: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hep-th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/0605264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600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Distance Conjecture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534202" y="1449266"/>
            <a:ext cx="92129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1. Moduli </a:t>
            </a:r>
            <a:r>
              <a:rPr lang="en-US" sz="2800" dirty="0" smtClean="0"/>
              <a:t>space is </a:t>
            </a:r>
            <a:r>
              <a:rPr lang="en-US" sz="2800" dirty="0"/>
              <a:t>non-compact.</a:t>
            </a:r>
          </a:p>
          <a:p>
            <a:r>
              <a:rPr lang="en-US" sz="2800" dirty="0"/>
              <a:t>    Pick any </a:t>
            </a:r>
            <a:r>
              <a:rPr lang="en-US" sz="2800" dirty="0" smtClean="0"/>
              <a:t>point, </a:t>
            </a:r>
            <a:r>
              <a:rPr lang="en-US" sz="2800" dirty="0"/>
              <a:t>one can go infinite distance away from it.</a:t>
            </a:r>
          </a:p>
          <a:p>
            <a:endParaRPr lang="en-US" sz="2800" dirty="0"/>
          </a:p>
          <a:p>
            <a:r>
              <a:rPr lang="en-US" sz="2800" dirty="0" smtClean="0"/>
              <a:t>2. Long distance excursion over the moduli space generates      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a tower of new particles with exponentially small masses. 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3. The low energy effective theory defined at </a:t>
            </a:r>
            <a:r>
              <a:rPr lang="en-US" sz="2800" dirty="0" smtClean="0"/>
              <a:t>the original point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breaks </a:t>
            </a:r>
            <a:r>
              <a:rPr lang="en-US" sz="2800" dirty="0"/>
              <a:t>down </a:t>
            </a:r>
            <a:r>
              <a:rPr lang="en-US" sz="2800" dirty="0" smtClean="0"/>
              <a:t>because </a:t>
            </a:r>
            <a:r>
              <a:rPr lang="en-US" sz="2800" dirty="0"/>
              <a:t>of the new light degrees of freedom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5286464" y="5660275"/>
            <a:ext cx="3606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+ HO: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</a:rPr>
              <a:t>hep-th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/0605264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7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600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Distance Conjecture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742686" y="1555755"/>
            <a:ext cx="92129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1. True in all known constructions in string theory</a:t>
            </a:r>
          </a:p>
          <a:p>
            <a:r>
              <a:rPr lang="en-US" sz="2800" dirty="0" smtClean="0"/>
              <a:t>     </a:t>
            </a:r>
            <a:r>
              <a:rPr lang="en-US" sz="2400" dirty="0" smtClean="0"/>
              <a:t>(numerous non-trivial tests with </a:t>
            </a:r>
            <a:r>
              <a:rPr lang="en-US" sz="2400" dirty="0" err="1" smtClean="0"/>
              <a:t>Calabi-Yau</a:t>
            </a:r>
            <a:r>
              <a:rPr lang="en-US" sz="2400" dirty="0" smtClean="0"/>
              <a:t> compactifications)</a:t>
            </a:r>
            <a:endParaRPr lang="en-US" dirty="0"/>
          </a:p>
          <a:p>
            <a:r>
              <a:rPr lang="en-US" dirty="0" smtClean="0"/>
              <a:t>    </a:t>
            </a:r>
          </a:p>
          <a:p>
            <a:r>
              <a:rPr lang="en-US" sz="2800" dirty="0" smtClean="0"/>
              <a:t>2. Connection to Trans-</a:t>
            </a:r>
            <a:r>
              <a:rPr lang="en-US" sz="2800" dirty="0" err="1" smtClean="0"/>
              <a:t>Planckian</a:t>
            </a:r>
            <a:r>
              <a:rPr lang="en-US" sz="2800" dirty="0" smtClean="0"/>
              <a:t> Censorship.</a:t>
            </a:r>
            <a:endParaRPr lang="en-US" dirty="0"/>
          </a:p>
          <a:p>
            <a:r>
              <a:rPr lang="en-US" dirty="0" smtClean="0"/>
              <a:t>   </a:t>
            </a:r>
            <a:endParaRPr lang="en-US" dirty="0"/>
          </a:p>
          <a:p>
            <a:r>
              <a:rPr lang="en-US" sz="2800" dirty="0" smtClean="0"/>
              <a:t>3. Connection to Weak Gravity Conjecture</a:t>
            </a:r>
            <a:endParaRPr lang="en-US" dirty="0" smtClean="0"/>
          </a:p>
          <a:p>
            <a:r>
              <a:rPr lang="en-US" dirty="0" smtClean="0"/>
              <a:t>   </a:t>
            </a:r>
            <a:endParaRPr lang="en-US" dirty="0"/>
          </a:p>
          <a:p>
            <a:r>
              <a:rPr lang="en-US" sz="2800" dirty="0" smtClean="0"/>
              <a:t>4. False for non-gravitational systems</a:t>
            </a:r>
            <a:endParaRPr lang="en-US" dirty="0" smtClean="0"/>
          </a:p>
          <a:p>
            <a:r>
              <a:rPr lang="en-US" dirty="0" smtClean="0"/>
              <a:t>   </a:t>
            </a:r>
            <a:endParaRPr lang="en-US" dirty="0"/>
          </a:p>
          <a:p>
            <a:r>
              <a:rPr lang="en-US" sz="2800" dirty="0" smtClean="0"/>
              <a:t>5. </a:t>
            </a:r>
            <a:r>
              <a:rPr lang="en-US" sz="2800" dirty="0"/>
              <a:t>gives a universal upper-bound on the inflation excursion.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90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De Sitter Conjecture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8870" y="1359076"/>
            <a:ext cx="95482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Low energy effective theory of string theory contains several scalar fields. </a:t>
            </a:r>
            <a:endParaRPr lang="en-US" sz="2400" dirty="0" smtClean="0"/>
          </a:p>
          <a:p>
            <a:r>
              <a:rPr lang="en-US" sz="2400" dirty="0" smtClean="0"/>
              <a:t>Can </a:t>
            </a:r>
            <a:r>
              <a:rPr lang="en-US" sz="2400" dirty="0"/>
              <a:t>they be all stabilized and produce a </a:t>
            </a:r>
            <a:r>
              <a:rPr lang="en-US" sz="2400" b="1" dirty="0"/>
              <a:t>positive cosmological constant</a:t>
            </a:r>
            <a:r>
              <a:rPr lang="en-US" sz="2400" dirty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178870" y="2388475"/>
            <a:ext cx="980814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Dine-</a:t>
            </a:r>
            <a:r>
              <a:rPr lang="en-US" sz="2400" b="1" dirty="0" err="1">
                <a:latin typeface="Calibri" panose="020F0502020204030204" pitchFamily="34" charset="0"/>
              </a:rPr>
              <a:t>Seiberg</a:t>
            </a:r>
            <a:r>
              <a:rPr lang="en-US" sz="2400" b="1" dirty="0">
                <a:latin typeface="Calibri" panose="020F0502020204030204" pitchFamily="34" charset="0"/>
              </a:rPr>
              <a:t> Problem (1985)</a:t>
            </a:r>
            <a:endParaRPr lang="en-US" sz="1200" dirty="0">
              <a:latin typeface="Calibri" panose="020F0502020204030204" pitchFamily="34" charset="0"/>
            </a:endParaRPr>
          </a:p>
          <a:p>
            <a:r>
              <a:rPr lang="en-US" sz="1200" dirty="0">
                <a:latin typeface="Calibri" panose="020F0502020204030204" pitchFamily="34" charset="0"/>
              </a:rPr>
              <a:t>    </a:t>
            </a:r>
            <a:r>
              <a:rPr lang="en-US" sz="1200" dirty="0" smtClean="0">
                <a:latin typeface="Calibri" panose="020F0502020204030204" pitchFamily="34" charset="0"/>
              </a:rPr>
              <a:t> </a:t>
            </a:r>
            <a:endParaRPr lang="en-US" sz="12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The expectation value of the </a:t>
            </a:r>
            <a:r>
              <a:rPr lang="en-US" sz="2400" dirty="0" err="1">
                <a:latin typeface="Calibri" panose="020F0502020204030204" pitchFamily="34" charset="0"/>
              </a:rPr>
              <a:t>dilaton</a:t>
            </a:r>
            <a:r>
              <a:rPr lang="en-US" sz="2400" dirty="0">
                <a:latin typeface="Calibri" panose="020F0502020204030204" pitchFamily="34" charset="0"/>
              </a:rPr>
              <a:t> determines the string coupling constant.</a:t>
            </a:r>
          </a:p>
          <a:p>
            <a:r>
              <a:rPr lang="en-US" sz="2400" dirty="0">
                <a:latin typeface="Calibri" panose="020F0502020204030204" pitchFamily="34" charset="0"/>
              </a:rPr>
              <a:t>A </a:t>
            </a:r>
            <a:r>
              <a:rPr lang="en-US" sz="2400" dirty="0" err="1">
                <a:latin typeface="Calibri" panose="020F0502020204030204" pitchFamily="34" charset="0"/>
              </a:rPr>
              <a:t>perturbatively</a:t>
            </a:r>
            <a:r>
              <a:rPr lang="en-US" sz="2400" dirty="0">
                <a:latin typeface="Calibri" panose="020F0502020204030204" pitchFamily="34" charset="0"/>
              </a:rPr>
              <a:t> generated potential cannot stabilize the </a:t>
            </a:r>
            <a:r>
              <a:rPr lang="en-US" sz="2400" dirty="0" err="1">
                <a:latin typeface="Calibri" panose="020F0502020204030204" pitchFamily="34" charset="0"/>
              </a:rPr>
              <a:t>dilaton</a:t>
            </a:r>
            <a:r>
              <a:rPr lang="en-US" sz="2400" dirty="0">
                <a:latin typeface="Calibri" panose="020F0502020204030204" pitchFamily="34" charset="0"/>
              </a:rPr>
              <a:t>. </a:t>
            </a:r>
          </a:p>
          <a:p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        </a:t>
            </a:r>
            <a:r>
              <a:rPr lang="en-US" altLang="ja-JP" sz="2400" dirty="0" smtClean="0"/>
              <a:t>—</a:t>
            </a:r>
            <a:r>
              <a:rPr lang="ja-JP" altLang="en-US" sz="2400" dirty="0" smtClean="0"/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it </a:t>
            </a:r>
            <a:r>
              <a:rPr lang="en-US" sz="2400" dirty="0">
                <a:latin typeface="Calibri" panose="020F0502020204030204" pitchFamily="34" charset="0"/>
              </a:rPr>
              <a:t>is (almost) impossible to demonstrate existence of meta-stable</a:t>
            </a:r>
          </a:p>
          <a:p>
            <a:r>
              <a:rPr lang="en-US" sz="2400" dirty="0">
                <a:latin typeface="Calibri" panose="020F0502020204030204" pitchFamily="34" charset="0"/>
              </a:rPr>
              <a:t>             de Sitter </a:t>
            </a:r>
            <a:r>
              <a:rPr lang="en-US" sz="2400" dirty="0" err="1">
                <a:latin typeface="Calibri" panose="020F0502020204030204" pitchFamily="34" charset="0"/>
              </a:rPr>
              <a:t>vacua</a:t>
            </a:r>
            <a:r>
              <a:rPr lang="en-US" sz="2400" dirty="0">
                <a:latin typeface="Calibri" panose="020F0502020204030204" pitchFamily="34" charset="0"/>
              </a:rPr>
              <a:t> in the perturbative expansion in the string coupling.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17841" y="4792070"/>
              <a:ext cx="4989158" cy="1827737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160" y="4778393"/>
                <a:ext cx="5016520" cy="1855092"/>
              </a:xfrm>
              <a:prstGeom prst="rect">
                <a:avLst/>
              </a:prstGeom>
            </p:spPr>
          </p:pic>
        </mc:Fallback>
      </mc:AlternateContent>
      <p:sp>
        <p:nvSpPr>
          <p:cNvPr id="7" name="Rectangle 6"/>
          <p:cNvSpPr/>
          <p:nvPr/>
        </p:nvSpPr>
        <p:spPr>
          <a:xfrm>
            <a:off x="5848149" y="5044218"/>
            <a:ext cx="38789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The race track mechanism </a:t>
            </a:r>
            <a:r>
              <a:rPr lang="en-US" sz="2000" dirty="0" smtClean="0">
                <a:latin typeface="Calibri" panose="020F0502020204030204" pitchFamily="34" charset="0"/>
              </a:rPr>
              <a:t>could </a:t>
            </a:r>
            <a:r>
              <a:rPr lang="en-US" sz="2000" dirty="0">
                <a:latin typeface="Calibri" panose="020F0502020204030204" pitchFamily="34" charset="0"/>
              </a:rPr>
              <a:t>in principle evade </a:t>
            </a:r>
            <a:r>
              <a:rPr lang="en-US" sz="2000" dirty="0" smtClean="0">
                <a:latin typeface="Calibri" panose="020F0502020204030204" pitchFamily="34" charset="0"/>
              </a:rPr>
              <a:t>the problem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smtClean="0">
                <a:latin typeface="Calibri" panose="020F0502020204030204" pitchFamily="34" charset="0"/>
              </a:rPr>
              <a:t>but it has been difficult to implement this idea in top-down constructions.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5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90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De Sitter Conjecture</a:t>
            </a:r>
            <a:endParaRPr lang="en-US" sz="4400" b="1" dirty="0"/>
          </a:p>
        </p:txBody>
      </p:sp>
      <p:sp>
        <p:nvSpPr>
          <p:cNvPr id="3" name="Rectangle 2"/>
          <p:cNvSpPr/>
          <p:nvPr/>
        </p:nvSpPr>
        <p:spPr>
          <a:xfrm>
            <a:off x="178870" y="1130124"/>
            <a:ext cx="9548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eneralizes the Dine-</a:t>
            </a:r>
            <a:r>
              <a:rPr lang="en-US" sz="2400" dirty="0" err="1" smtClean="0"/>
              <a:t>Seiberg</a:t>
            </a:r>
            <a:r>
              <a:rPr lang="en-US" sz="2400" dirty="0" smtClean="0"/>
              <a:t> problem to any direction in the moduli space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460282" y="1835300"/>
            <a:ext cx="5600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</a:rPr>
              <a:t>Obied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Spodyneiko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Vafa</a:t>
            </a:r>
            <a:r>
              <a:rPr lang="en-US" sz="2000" dirty="0">
                <a:latin typeface="Calibri" panose="020F0502020204030204" pitchFamily="34" charset="0"/>
              </a:rPr>
              <a:t> + H.O., arXiv:1806.08362.</a:t>
            </a:r>
          </a:p>
          <a:p>
            <a:r>
              <a:rPr lang="en-US" sz="2000" dirty="0" err="1">
                <a:latin typeface="Calibri" panose="020F0502020204030204" pitchFamily="34" charset="0"/>
              </a:rPr>
              <a:t>Palti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Shiu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Vafa</a:t>
            </a:r>
            <a:r>
              <a:rPr lang="en-US" sz="2000" dirty="0">
                <a:latin typeface="Calibri" panose="020F0502020204030204" pitchFamily="34" charset="0"/>
              </a:rPr>
              <a:t> + H.O., </a:t>
            </a:r>
            <a:r>
              <a:rPr lang="en-US" sz="2000" dirty="0" err="1">
                <a:latin typeface="Calibri" panose="020F0502020204030204" pitchFamily="34" charset="0"/>
              </a:rPr>
              <a:t>arXiv</a:t>
            </a:r>
            <a:r>
              <a:rPr lang="en-US" sz="2000" dirty="0">
                <a:latin typeface="Calibri" panose="020F0502020204030204" pitchFamily="34" charset="0"/>
              </a:rPr>
              <a:t>: 1810.05506.</a:t>
            </a:r>
          </a:p>
        </p:txBody>
      </p:sp>
      <p:sp>
        <p:nvSpPr>
          <p:cNvPr id="8" name="Rectangle 7"/>
          <p:cNvSpPr/>
          <p:nvPr/>
        </p:nvSpPr>
        <p:spPr>
          <a:xfrm>
            <a:off x="419500" y="2786697"/>
            <a:ext cx="923062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</a:rPr>
              <a:t>Suppose you found a </a:t>
            </a:r>
            <a:r>
              <a:rPr lang="en-US" sz="2000" b="1" dirty="0" smtClean="0">
                <a:latin typeface="Calibri" panose="020F0502020204030204" pitchFamily="34" charset="0"/>
              </a:rPr>
              <a:t>positive meta-stable </a:t>
            </a:r>
            <a:r>
              <a:rPr lang="en-US" sz="2000" b="1" dirty="0">
                <a:latin typeface="Calibri" panose="020F0502020204030204" pitchFamily="34" charset="0"/>
              </a:rPr>
              <a:t>point in </a:t>
            </a:r>
            <a:r>
              <a:rPr lang="en-US" sz="2000" b="1" dirty="0" smtClean="0">
                <a:latin typeface="Calibri" panose="020F0502020204030204" pitchFamily="34" charset="0"/>
              </a:rPr>
              <a:t>the potential</a:t>
            </a:r>
            <a:r>
              <a:rPr lang="en-US" sz="2000" dirty="0" smtClean="0">
                <a:latin typeface="Calibri" panose="020F0502020204030204" pitchFamily="34" charset="0"/>
              </a:rPr>
              <a:t>. If the </a:t>
            </a:r>
            <a:r>
              <a:rPr lang="en-US" sz="2000" dirty="0">
                <a:latin typeface="Calibri" panose="020F0502020204030204" pitchFamily="34" charset="0"/>
              </a:rPr>
              <a:t>Hessian </a:t>
            </a:r>
            <a:r>
              <a:rPr lang="en-US" sz="2000" dirty="0" smtClean="0">
                <a:latin typeface="Calibri" panose="020F0502020204030204" pitchFamily="34" charset="0"/>
              </a:rPr>
              <a:t>eigenvalues of </a:t>
            </a:r>
            <a:r>
              <a:rPr lang="en-US" sz="2000" dirty="0">
                <a:latin typeface="Calibri" panose="020F0502020204030204" pitchFamily="34" charset="0"/>
              </a:rPr>
              <a:t>the potential are bounded </a:t>
            </a:r>
            <a:r>
              <a:rPr lang="en-US" sz="2000" dirty="0" smtClean="0">
                <a:latin typeface="Calibri" panose="020F0502020204030204" pitchFamily="34" charset="0"/>
              </a:rPr>
              <a:t>below by a minus of the potential, 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an </a:t>
            </a:r>
            <a:r>
              <a:rPr lang="en-US" sz="2000" b="1" dirty="0">
                <a:latin typeface="Calibri" panose="020F0502020204030204" pitchFamily="34" charset="0"/>
              </a:rPr>
              <a:t>accelerating universe with an apparent horizon </a:t>
            </a:r>
            <a:r>
              <a:rPr lang="en-US" sz="2000" dirty="0" smtClean="0">
                <a:latin typeface="Calibri" panose="020F0502020204030204" pitchFamily="34" charset="0"/>
              </a:rPr>
              <a:t>is allowed. </a:t>
            </a:r>
            <a:endParaRPr lang="en-US" sz="1400" dirty="0">
              <a:latin typeface="Calibri" panose="020F0502020204030204" pitchFamily="34" charset="0"/>
            </a:endParaRPr>
          </a:p>
          <a:p>
            <a:r>
              <a:rPr lang="en-US" sz="1400" dirty="0" smtClean="0">
                <a:latin typeface="Calibri" panose="020F0502020204030204" pitchFamily="34" charset="0"/>
              </a:rPr>
              <a:t>       </a:t>
            </a:r>
            <a:endParaRPr lang="en-US" sz="1400" dirty="0">
              <a:latin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b="1" dirty="0" err="1">
                <a:latin typeface="Calibri" panose="020F0502020204030204" pitchFamily="34" charset="0"/>
              </a:rPr>
              <a:t>Bousso</a:t>
            </a:r>
            <a:r>
              <a:rPr lang="en-US" sz="2000" b="1" dirty="0">
                <a:latin typeface="Calibri" panose="020F0502020204030204" pitchFamily="34" charset="0"/>
              </a:rPr>
              <a:t> bound </a:t>
            </a:r>
            <a:r>
              <a:rPr lang="en-US" sz="2000" dirty="0">
                <a:latin typeface="Calibri" panose="020F0502020204030204" pitchFamily="34" charset="0"/>
              </a:rPr>
              <a:t>dictates that the </a:t>
            </a:r>
            <a:r>
              <a:rPr lang="en-US" sz="2000" b="1" dirty="0">
                <a:latin typeface="Calibri" panose="020F0502020204030204" pitchFamily="34" charset="0"/>
              </a:rPr>
              <a:t>entropy</a:t>
            </a:r>
            <a:r>
              <a:rPr lang="en-US" sz="2000" dirty="0">
                <a:latin typeface="Calibri" panose="020F0502020204030204" pitchFamily="34" charset="0"/>
              </a:rPr>
              <a:t> inside of the apparent horizon </a:t>
            </a:r>
            <a:r>
              <a:rPr lang="en-US" sz="2000" dirty="0" smtClean="0">
                <a:latin typeface="Calibri" panose="020F0502020204030204" pitchFamily="34" charset="0"/>
              </a:rPr>
              <a:t>is </a:t>
            </a:r>
            <a:r>
              <a:rPr lang="en-US" sz="2000" b="1" dirty="0">
                <a:latin typeface="Calibri" panose="020F0502020204030204" pitchFamily="34" charset="0"/>
              </a:rPr>
              <a:t>bounded</a:t>
            </a:r>
            <a:r>
              <a:rPr lang="en-US" sz="2000" dirty="0">
                <a:latin typeface="Calibri" panose="020F0502020204030204" pitchFamily="34" charset="0"/>
              </a:rPr>
              <a:t> by its area, which scales as an </a:t>
            </a:r>
            <a:r>
              <a:rPr lang="en-US" sz="2000" b="1" dirty="0">
                <a:latin typeface="Calibri" panose="020F0502020204030204" pitchFamily="34" charset="0"/>
              </a:rPr>
              <a:t>negative power of V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  <a:endParaRPr lang="en-US" sz="1400" dirty="0">
              <a:latin typeface="Calibri" panose="020F0502020204030204" pitchFamily="34" charset="0"/>
            </a:endParaRPr>
          </a:p>
          <a:p>
            <a:endParaRPr lang="en-US" sz="1400" dirty="0">
              <a:latin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</a:rPr>
              <a:t>On the other hand, the parametric control means that the meta-stable </a:t>
            </a:r>
            <a:r>
              <a:rPr lang="en-US" sz="2000" dirty="0" smtClean="0">
                <a:latin typeface="Calibri" panose="020F0502020204030204" pitchFamily="34" charset="0"/>
              </a:rPr>
              <a:t>point is </a:t>
            </a:r>
            <a:r>
              <a:rPr lang="en-US" sz="2000" dirty="0">
                <a:latin typeface="Calibri" panose="020F0502020204030204" pitchFamily="34" charset="0"/>
              </a:rPr>
              <a:t>in 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one </a:t>
            </a:r>
            <a:r>
              <a:rPr lang="en-US" sz="2000" dirty="0">
                <a:latin typeface="Calibri" panose="020F0502020204030204" pitchFamily="34" charset="0"/>
              </a:rPr>
              <a:t>of </a:t>
            </a:r>
            <a:r>
              <a:rPr lang="en-US" sz="2000" dirty="0" smtClean="0">
                <a:latin typeface="Calibri" panose="020F0502020204030204" pitchFamily="34" charset="0"/>
              </a:rPr>
              <a:t>the asymptotic </a:t>
            </a:r>
            <a:r>
              <a:rPr lang="en-US" sz="2000" dirty="0">
                <a:latin typeface="Calibri" panose="020F0502020204030204" pitchFamily="34" charset="0"/>
              </a:rPr>
              <a:t>region of the moduli space, where according to </a:t>
            </a:r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distance conjecture, </a:t>
            </a:r>
            <a:r>
              <a:rPr lang="en-US" sz="2000" b="1" dirty="0">
                <a:latin typeface="Calibri" panose="020F0502020204030204" pitchFamily="34" charset="0"/>
              </a:rPr>
              <a:t>infinite towers of light particles emerge and </a:t>
            </a:r>
            <a:r>
              <a:rPr lang="en-US" sz="2000" b="1" dirty="0" smtClean="0">
                <a:latin typeface="Calibri" panose="020F0502020204030204" pitchFamily="34" charset="0"/>
              </a:rPr>
              <a:t>generate a </a:t>
            </a:r>
            <a:r>
              <a:rPr lang="en-US" sz="2000" b="1" dirty="0">
                <a:latin typeface="Calibri" panose="020F0502020204030204" pitchFamily="34" charset="0"/>
              </a:rPr>
              <a:t>large entropy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2557" y="6017071"/>
            <a:ext cx="2497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Contradiction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42686" y="284566"/>
            <a:ext cx="4890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latin typeface="Calibri" panose="020F0502020204030204" pitchFamily="34" charset="0"/>
              </a:rPr>
              <a:t>De Sitter Conjecture</a:t>
            </a:r>
            <a:endParaRPr lang="en-US" sz="4400" b="1" dirty="0"/>
          </a:p>
        </p:txBody>
      </p:sp>
      <p:sp>
        <p:nvSpPr>
          <p:cNvPr id="3" name="Rectangle 2"/>
          <p:cNvSpPr/>
          <p:nvPr/>
        </p:nvSpPr>
        <p:spPr>
          <a:xfrm>
            <a:off x="178870" y="1130124"/>
            <a:ext cx="9548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eneralizes the Dine-</a:t>
            </a:r>
            <a:r>
              <a:rPr lang="en-US" sz="2400" dirty="0" err="1" smtClean="0"/>
              <a:t>Seiberg</a:t>
            </a:r>
            <a:r>
              <a:rPr lang="en-US" sz="2400" dirty="0" smtClean="0"/>
              <a:t> problem to any direction in the moduli space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460282" y="1835300"/>
            <a:ext cx="56007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alibri" panose="020F0502020204030204" pitchFamily="34" charset="0"/>
              </a:rPr>
              <a:t>Obied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Spodyneiko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Vafa</a:t>
            </a:r>
            <a:r>
              <a:rPr lang="en-US" sz="2000" dirty="0">
                <a:latin typeface="Calibri" panose="020F0502020204030204" pitchFamily="34" charset="0"/>
              </a:rPr>
              <a:t> + H.O., arXiv:1806.08362.</a:t>
            </a:r>
          </a:p>
          <a:p>
            <a:r>
              <a:rPr lang="en-US" sz="2000" dirty="0" err="1">
                <a:latin typeface="Calibri" panose="020F0502020204030204" pitchFamily="34" charset="0"/>
              </a:rPr>
              <a:t>Palti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Shiu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Vafa</a:t>
            </a:r>
            <a:r>
              <a:rPr lang="en-US" sz="2000" dirty="0">
                <a:latin typeface="Calibri" panose="020F0502020204030204" pitchFamily="34" charset="0"/>
              </a:rPr>
              <a:t> + H.O., </a:t>
            </a:r>
            <a:r>
              <a:rPr lang="en-US" sz="2000" dirty="0" err="1">
                <a:latin typeface="Calibri" panose="020F0502020204030204" pitchFamily="34" charset="0"/>
              </a:rPr>
              <a:t>arXiv</a:t>
            </a:r>
            <a:r>
              <a:rPr lang="en-US" sz="2000" dirty="0">
                <a:latin typeface="Calibri" panose="020F0502020204030204" pitchFamily="34" charset="0"/>
              </a:rPr>
              <a:t>: 1810.05506.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5366" y="2786697"/>
            <a:ext cx="81465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any asymptotic direction in the moduli space, the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potential V </a:t>
            </a: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for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scalar fields must satisfy:</a:t>
            </a:r>
            <a:endParaRPr lang="en-US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2892392" y="3929048"/>
              <a:ext cx="3339968" cy="883554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76913" y="3913566"/>
                <a:ext cx="3372727" cy="9152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2369185" y="5576402"/>
              <a:ext cx="4555891" cy="992839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60185" y="5566322"/>
                <a:ext cx="4582532" cy="1019478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Rectangle 9"/>
          <p:cNvSpPr/>
          <p:nvPr/>
        </p:nvSpPr>
        <p:spPr>
          <a:xfrm>
            <a:off x="4335391" y="4960702"/>
            <a:ext cx="453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or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2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4951" y="357096"/>
            <a:ext cx="90330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 distance conjecture and the de Sitter conjecture </a:t>
            </a:r>
            <a:endParaRPr lang="en-US" sz="3200" dirty="0"/>
          </a:p>
          <a:p>
            <a:r>
              <a:rPr lang="en-US" sz="3200" b="1" dirty="0" smtClean="0"/>
              <a:t>do not exclude the </a:t>
            </a:r>
            <a:r>
              <a:rPr lang="en-US" sz="3200" b="1" dirty="0"/>
              <a:t>i</a:t>
            </a:r>
            <a:r>
              <a:rPr lang="en-US" sz="3200" b="1" dirty="0" smtClean="0"/>
              <a:t>nflation scenario</a:t>
            </a:r>
            <a:r>
              <a:rPr lang="en-US" sz="3200" dirty="0" smtClean="0"/>
              <a:t>, but they can put non-trivial </a:t>
            </a:r>
            <a:r>
              <a:rPr lang="en-US" sz="3200" b="1" dirty="0" smtClean="0"/>
              <a:t>constraints on inflation models</a:t>
            </a:r>
            <a:r>
              <a:rPr lang="en-US" sz="3200" dirty="0" smtClean="0"/>
              <a:t>.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33" y="2911641"/>
            <a:ext cx="3735638" cy="28732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76" y="2911641"/>
            <a:ext cx="3647975" cy="30485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19753" y="2511531"/>
            <a:ext cx="23709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Distance Conjecture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8959" y="2511531"/>
            <a:ext cx="23845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De Sitter Conjecture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07694" y="5784854"/>
            <a:ext cx="31950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Scalisi, Valenzuela: 1812.07558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484313" y="5794550"/>
            <a:ext cx="3601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Chiang, </a:t>
            </a:r>
            <a:r>
              <a:rPr lang="en-US" sz="1600" dirty="0" err="1" smtClean="0"/>
              <a:t>Leedom</a:t>
            </a:r>
            <a:r>
              <a:rPr lang="en-US" sz="1600" dirty="0" smtClean="0"/>
              <a:t>, Murayama: 1811.01987</a:t>
            </a: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7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0636" y="4582246"/>
            <a:ext cx="49744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solidFill>
                  <a:srgbClr val="000000"/>
                </a:solidFill>
                <a:ea typeface="Meiryo" panose="020B0604030504040204" pitchFamily="34" charset="-128"/>
              </a:rPr>
              <a:t>Or, does it?</a:t>
            </a:r>
            <a:endParaRPr lang="en-US" sz="8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425" y="613477"/>
            <a:ext cx="6085733" cy="346306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5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91" y="2657173"/>
            <a:ext cx="4695524" cy="35216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7950" y="762605"/>
            <a:ext cx="91054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JAXA </a:t>
            </a:r>
            <a:r>
              <a:rPr lang="en-US" sz="2800" dirty="0"/>
              <a:t>has approved the launch of the </a:t>
            </a:r>
            <a:r>
              <a:rPr lang="en-US" sz="2800" dirty="0" err="1"/>
              <a:t>LiteBIRD</a:t>
            </a:r>
            <a:r>
              <a:rPr lang="en-US" sz="2800" dirty="0"/>
              <a:t> </a:t>
            </a:r>
            <a:r>
              <a:rPr lang="en-US" sz="2800" dirty="0" smtClean="0"/>
              <a:t>satellite in </a:t>
            </a:r>
          </a:p>
          <a:p>
            <a:r>
              <a:rPr lang="en-US" sz="2800" dirty="0" smtClean="0"/>
              <a:t>8 years to </a:t>
            </a:r>
            <a:r>
              <a:rPr lang="en-US" sz="2800" dirty="0"/>
              <a:t>perform all-sky CMB polarization survey </a:t>
            </a:r>
            <a:r>
              <a:rPr lang="en-US" sz="2800" dirty="0" smtClean="0"/>
              <a:t>and to </a:t>
            </a:r>
            <a:r>
              <a:rPr lang="en-US" sz="2800" dirty="0"/>
              <a:t>test cosmic inflation (single-ﬁeld large-variation slow-role</a:t>
            </a:r>
            <a:r>
              <a:rPr lang="ja-JP" altLang="en-US" sz="2800" dirty="0">
                <a:ea typeface="Yu Gothic" panose="020B0400000000000000" pitchFamily="34" charset="-128"/>
              </a:rPr>
              <a:t> </a:t>
            </a:r>
            <a:r>
              <a:rPr lang="en-US" altLang="ja-JP" sz="2800" dirty="0">
                <a:ea typeface="Yu Gothic" panose="020B0400000000000000" pitchFamily="34" charset="-128"/>
              </a:rPr>
              <a:t>models).</a:t>
            </a:r>
          </a:p>
        </p:txBody>
      </p:sp>
    </p:spTree>
    <p:extLst>
      <p:ext uri="{BB962C8B-B14F-4D97-AF65-F5344CB8AC3E}">
        <p14:creationId xmlns:p14="http://schemas.microsoft.com/office/powerpoint/2010/main" val="6667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8660"/>
            <a:ext cx="990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err="1" smtClean="0"/>
              <a:t>LiteBIRD</a:t>
            </a:r>
            <a:r>
              <a:rPr lang="en-US" sz="4000" dirty="0" smtClean="0"/>
              <a:t> provides an unprecedented </a:t>
            </a:r>
          </a:p>
          <a:p>
            <a:pPr algn="ctr"/>
            <a:r>
              <a:rPr lang="en-US" sz="4000" dirty="0" smtClean="0"/>
              <a:t>opportunity for String Theory to be </a:t>
            </a:r>
            <a:r>
              <a:rPr lang="en-US" sz="4000" b="1" dirty="0" smtClean="0"/>
              <a:t>falsified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97" y="1998412"/>
            <a:ext cx="6154426" cy="441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71034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0677" y="2344372"/>
            <a:ext cx="888377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bg1"/>
                </a:solidFill>
              </a:rPr>
              <a:t>Gravity is different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3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1781" y="794705"/>
            <a:ext cx="63185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Calibri" panose="020F0502020204030204" pitchFamily="34" charset="0"/>
              </a:rPr>
              <a:t>Swampland Question</a:t>
            </a:r>
            <a:endParaRPr lang="en-US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731780" y="2021305"/>
            <a:ext cx="90041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Given an effective theory of gravity, how </a:t>
            </a:r>
          </a:p>
          <a:p>
            <a:r>
              <a:rPr lang="en-US" sz="3600" dirty="0" smtClean="0"/>
              <a:t>one can judge whether it is realized as a </a:t>
            </a:r>
          </a:p>
          <a:p>
            <a:r>
              <a:rPr lang="en-US" sz="3600" dirty="0" smtClean="0"/>
              <a:t>low energy approximation to a consistent quantum theory </a:t>
            </a:r>
            <a:r>
              <a:rPr lang="en-US" sz="3600" b="1" dirty="0" smtClean="0"/>
              <a:t>with ultraviolet completion</a:t>
            </a:r>
            <a:r>
              <a:rPr lang="en-US" sz="3600" dirty="0" smtClean="0"/>
              <a:t>, such as string theory?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008971" y="5122328"/>
            <a:ext cx="32697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hep-th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/0509212;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Vafa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+ HO: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</a:rPr>
              <a:t>hep-th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/0605264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8" y="0"/>
            <a:ext cx="9698224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3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o global symmetry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3518115" y="1478097"/>
            <a:ext cx="5662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… proof of concept of the Swampland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22" y="2366195"/>
            <a:ext cx="5929622" cy="30096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36239" y="5740753"/>
            <a:ext cx="6353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Proven in the context of </a:t>
            </a:r>
            <a:r>
              <a:rPr lang="en-US" sz="3600" dirty="0" err="1" smtClean="0"/>
              <a:t>AdS</a:t>
            </a:r>
            <a:r>
              <a:rPr lang="en-US" sz="3600" dirty="0" smtClean="0"/>
              <a:t>/CFT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11679" y="4729544"/>
            <a:ext cx="4694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arXiv:1810.05337 </a:t>
            </a:r>
            <a:r>
              <a:rPr lang="en-US" altLang="ja-JP" dirty="0">
                <a:solidFill>
                  <a:srgbClr val="000000"/>
                </a:solidFill>
              </a:rPr>
              <a:t>(5 </a:t>
            </a:r>
            <a:r>
              <a:rPr lang="en-US" altLang="ja-JP" dirty="0" smtClean="0">
                <a:solidFill>
                  <a:srgbClr val="000000"/>
                </a:solidFill>
              </a:rPr>
              <a:t>pages announcement)</a:t>
            </a:r>
            <a:endParaRPr lang="ja-JP" altLang="en-US" dirty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arXiv:1810.05338 (175 </a:t>
            </a:r>
            <a:r>
              <a:rPr lang="en-US" altLang="ja-JP" dirty="0" smtClean="0">
                <a:solidFill>
                  <a:srgbClr val="000000"/>
                </a:solidFill>
              </a:rPr>
              <a:t>page </a:t>
            </a:r>
            <a:r>
              <a:rPr lang="en-US" altLang="ja-JP" dirty="0">
                <a:solidFill>
                  <a:srgbClr val="000000"/>
                </a:solidFill>
              </a:rPr>
              <a:t>complete proof)</a:t>
            </a:r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1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latin typeface="Calibri" panose="020F0502020204030204" pitchFamily="34" charset="0"/>
              </a:rPr>
              <a:t>o global symmetry</a:t>
            </a:r>
            <a:endParaRPr lang="en-US" sz="4400" b="1" dirty="0"/>
          </a:p>
        </p:txBody>
      </p:sp>
      <p:pic>
        <p:nvPicPr>
          <p:cNvPr id="1026" name="Picture 2" descr="C:\Users\Hirosi's Surface Pro\AppData\Local\Microsoft\Windows\INetCache\IE\XR8NPSWZ\WKO81X9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89" y="1933560"/>
            <a:ext cx="3492400" cy="350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912562" y="2021925"/>
            <a:ext cx="43565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For over 50 years, many theorists have argued that a consistent quantum theory of gravity cannot have global symmetry. </a:t>
            </a:r>
          </a:p>
          <a:p>
            <a:r>
              <a:rPr lang="en-US" sz="2400" dirty="0" smtClean="0"/>
              <a:t>   </a:t>
            </a:r>
            <a:endParaRPr lang="en-US" sz="2400" dirty="0"/>
          </a:p>
          <a:p>
            <a:r>
              <a:rPr lang="en-US" sz="2400" dirty="0" smtClean="0"/>
              <a:t>The standard argument makes use of the Hawking radiation and the </a:t>
            </a:r>
            <a:r>
              <a:rPr lang="en-US" sz="2400" dirty="0" err="1" smtClean="0"/>
              <a:t>Bekenstein</a:t>
            </a:r>
            <a:r>
              <a:rPr lang="en-US" sz="2400" dirty="0" smtClean="0"/>
              <a:t>-Hawking formula.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5326" y="308629"/>
            <a:ext cx="7137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latin typeface="Calibri" panose="020F0502020204030204" pitchFamily="34" charset="0"/>
              </a:rPr>
              <a:t>N</a:t>
            </a:r>
            <a:r>
              <a:rPr lang="en-US" sz="4400" b="1" dirty="0" smtClean="0">
                <a:latin typeface="Calibri" panose="020F0502020204030204" pitchFamily="34" charset="0"/>
              </a:rPr>
              <a:t>o global symmetry</a:t>
            </a:r>
            <a:endParaRPr lang="en-US" sz="4400" b="1" dirty="0"/>
          </a:p>
        </p:txBody>
      </p:sp>
      <p:pic>
        <p:nvPicPr>
          <p:cNvPr id="2052" name="Picture 4" descr="C:\Users\Hirosi's Surface Pro\AppData\Local\Microsoft\Windows\INetCache\IE\RVRUB7CS\N16NQB8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452" y="1842681"/>
            <a:ext cx="6513872" cy="214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6128" y="4319323"/>
            <a:ext cx="90390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Our new proof makes use of the recently discovered relation between the holography of quantum gravity and quantum error correcting codes in quantum information theory.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605F-B9E1-4CF5-9D2B-37A3F9DB15C3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80521" y="6033186"/>
            <a:ext cx="4204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Almheiri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, Dong, Harlow: 1411.7041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Harlow: 1607.03901 </a:t>
            </a:r>
          </a:p>
        </p:txBody>
      </p:sp>
    </p:spTree>
    <p:extLst>
      <p:ext uri="{BB962C8B-B14F-4D97-AF65-F5344CB8AC3E}">
        <p14:creationId xmlns:p14="http://schemas.microsoft.com/office/powerpoint/2010/main" val="249921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638</TotalTime>
  <Words>1276</Words>
  <Application>Microsoft Office PowerPoint</Application>
  <PresentationFormat>A4 Paper (210x297 mm)</PresentationFormat>
  <Paragraphs>202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Meiryo</vt:lpstr>
      <vt:lpstr>游ゴシック</vt:lpstr>
      <vt:lpstr>游ゴシック</vt:lpstr>
      <vt:lpstr>Arial</vt:lpstr>
      <vt:lpstr>Calibri</vt:lpstr>
      <vt:lpstr>Calibri Light</vt:lpstr>
      <vt:lpstr>Georgia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 Oguri</dc:creator>
  <cp:lastModifiedBy>Hiroshi Oguri</cp:lastModifiedBy>
  <cp:revision>72</cp:revision>
  <dcterms:created xsi:type="dcterms:W3CDTF">2019-06-08T17:37:11Z</dcterms:created>
  <dcterms:modified xsi:type="dcterms:W3CDTF">2019-07-15T07:50:41Z</dcterms:modified>
</cp:coreProperties>
</file>