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2"/>
  </p:notesMasterIdLst>
  <p:handoutMasterIdLst>
    <p:handoutMasterId r:id="rId73"/>
  </p:handoutMasterIdLst>
  <p:sldIdLst>
    <p:sldId id="256" r:id="rId2"/>
    <p:sldId id="496" r:id="rId3"/>
    <p:sldId id="547" r:id="rId4"/>
    <p:sldId id="540" r:id="rId5"/>
    <p:sldId id="541" r:id="rId6"/>
    <p:sldId id="555" r:id="rId7"/>
    <p:sldId id="554" r:id="rId8"/>
    <p:sldId id="599" r:id="rId9"/>
    <p:sldId id="499" r:id="rId10"/>
    <p:sldId id="524" r:id="rId11"/>
    <p:sldId id="593" r:id="rId12"/>
    <p:sldId id="553" r:id="rId13"/>
    <p:sldId id="557" r:id="rId14"/>
    <p:sldId id="538" r:id="rId15"/>
    <p:sldId id="559" r:id="rId16"/>
    <p:sldId id="556" r:id="rId17"/>
    <p:sldId id="542" r:id="rId18"/>
    <p:sldId id="511" r:id="rId19"/>
    <p:sldId id="595" r:id="rId20"/>
    <p:sldId id="512" r:id="rId21"/>
    <p:sldId id="616" r:id="rId22"/>
    <p:sldId id="619" r:id="rId23"/>
    <p:sldId id="615" r:id="rId24"/>
    <p:sldId id="618" r:id="rId25"/>
    <p:sldId id="534" r:id="rId26"/>
    <p:sldId id="535" r:id="rId27"/>
    <p:sldId id="592" r:id="rId28"/>
    <p:sldId id="502" r:id="rId29"/>
    <p:sldId id="594" r:id="rId30"/>
    <p:sldId id="598" r:id="rId31"/>
    <p:sldId id="597" r:id="rId32"/>
    <p:sldId id="565" r:id="rId33"/>
    <p:sldId id="577" r:id="rId34"/>
    <p:sldId id="578" r:id="rId35"/>
    <p:sldId id="562" r:id="rId36"/>
    <p:sldId id="600" r:id="rId37"/>
    <p:sldId id="563" r:id="rId38"/>
    <p:sldId id="564" r:id="rId39"/>
    <p:sldId id="575" r:id="rId40"/>
    <p:sldId id="576" r:id="rId41"/>
    <p:sldId id="567" r:id="rId42"/>
    <p:sldId id="583" r:id="rId43"/>
    <p:sldId id="582" r:id="rId44"/>
    <p:sldId id="586" r:id="rId45"/>
    <p:sldId id="620" r:id="rId46"/>
    <p:sldId id="580" r:id="rId47"/>
    <p:sldId id="584" r:id="rId48"/>
    <p:sldId id="585" r:id="rId49"/>
    <p:sldId id="546" r:id="rId50"/>
    <p:sldId id="507" r:id="rId51"/>
    <p:sldId id="551" r:id="rId52"/>
    <p:sldId id="566" r:id="rId53"/>
    <p:sldId id="517" r:id="rId54"/>
    <p:sldId id="518" r:id="rId55"/>
    <p:sldId id="519" r:id="rId56"/>
    <p:sldId id="571" r:id="rId57"/>
    <p:sldId id="605" r:id="rId58"/>
    <p:sldId id="601" r:id="rId59"/>
    <p:sldId id="610" r:id="rId60"/>
    <p:sldId id="608" r:id="rId61"/>
    <p:sldId id="611" r:id="rId62"/>
    <p:sldId id="609" r:id="rId63"/>
    <p:sldId id="612" r:id="rId64"/>
    <p:sldId id="522" r:id="rId65"/>
    <p:sldId id="587" r:id="rId66"/>
    <p:sldId id="589" r:id="rId67"/>
    <p:sldId id="613" r:id="rId68"/>
    <p:sldId id="614" r:id="rId69"/>
    <p:sldId id="590" r:id="rId70"/>
    <p:sldId id="548" r:id="rId7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0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272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handoutMaster" Target="handoutMasters/handoutMaster1.xml"/><Relationship Id="rId74" Type="http://schemas.openxmlformats.org/officeDocument/2006/relationships/printerSettings" Target="printerSettings/printerSettings1.bin"/><Relationship Id="rId75" Type="http://schemas.openxmlformats.org/officeDocument/2006/relationships/presProps" Target="presProps.xml"/><Relationship Id="rId76" Type="http://schemas.openxmlformats.org/officeDocument/2006/relationships/viewProps" Target="viewProps.xml"/><Relationship Id="rId77" Type="http://schemas.openxmlformats.org/officeDocument/2006/relationships/theme" Target="theme/theme1.xml"/><Relationship Id="rId78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DF05F-190A-8741-9EAF-D1290D1DF176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8FDFD-F33E-2A4E-B342-D5BF0B69D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307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E2D9C-82DB-5842-851D-1B06337E8B44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139D6-4DF1-074D-8A40-ECBDA599E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4400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Will  have personal bias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3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Underlying theory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14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Maybe overdid the sporting but at least no politics</a:t>
            </a:r>
          </a:p>
          <a:p>
            <a:r>
              <a:rPr lang="en-US" dirty="0" smtClean="0"/>
              <a:t>Diversity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42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importance of communication</a:t>
            </a:r>
            <a:r>
              <a:rPr lang="en-US" baseline="0" dirty="0" smtClean="0"/>
              <a:t> (to each other, public, other scientists, </a:t>
            </a:r>
            <a:r>
              <a:rPr lang="en-US" baseline="0" dirty="0" err="1" smtClean="0"/>
              <a:t>potiicians</a:t>
            </a:r>
            <a:r>
              <a:rPr lang="en-US" baseline="0" dirty="0" smtClean="0"/>
              <a:t>) is such that</a:t>
            </a:r>
            <a:r>
              <a:rPr lang="mr-IN" baseline="0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3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Antimatter and quarks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11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95457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Theta13</a:t>
            </a:r>
          </a:p>
          <a:p>
            <a:r>
              <a:rPr lang="en-US" dirty="0" smtClean="0"/>
              <a:t>T2K delta CP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5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Theta13</a:t>
            </a:r>
          </a:p>
          <a:p>
            <a:r>
              <a:rPr lang="en-US" dirty="0" smtClean="0"/>
              <a:t>T2K delta CP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5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90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90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beware of model dependencies.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64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EPS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86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EPS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2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EPS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33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EPS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0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EPS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6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EPS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7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EPS 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7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EPS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EPS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EPS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9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EPS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1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EPS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EPS HEP 2019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ight-red.eps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292" y="-30161"/>
            <a:ext cx="3899708" cy="745917"/>
          </a:xfrm>
          <a:prstGeom prst="rect">
            <a:avLst/>
          </a:prstGeom>
        </p:spPr>
      </p:pic>
      <p:pic>
        <p:nvPicPr>
          <p:cNvPr id="12" name="Picture 11" descr="light-red.eps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20" r="42720"/>
          <a:stretch/>
        </p:blipFill>
        <p:spPr>
          <a:xfrm>
            <a:off x="-4103865" y="-30161"/>
            <a:ext cx="9546530" cy="74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4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4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4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4" Type="http://schemas.openxmlformats.org/officeDocument/2006/relationships/image" Target="../media/image63.emf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4" Type="http://schemas.openxmlformats.org/officeDocument/2006/relationships/image" Target="../media/image63.emf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rick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0" y="1117600"/>
            <a:ext cx="6514982" cy="57404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67712" y="4185918"/>
            <a:ext cx="2284187" cy="236228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Jon Butterworth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University College London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EPS Ghent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July 2019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Picture 11" descr="eps-hep2019_logo_col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6852"/>
            <a:ext cx="9144000" cy="301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5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Lepton </a:t>
            </a:r>
            <a:r>
              <a:rPr lang="en-US" dirty="0" err="1" smtClean="0"/>
              <a:t>Flavour</a:t>
            </a:r>
            <a:r>
              <a:rPr lang="en-US" dirty="0" smtClean="0"/>
              <a:t> Anomalies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755838"/>
            <a:ext cx="8923031" cy="201643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Interesting pattern seen</a:t>
            </a:r>
            <a:r>
              <a:rPr lang="en-US" dirty="0"/>
              <a:t>, but no conclusive individual measurements (yet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Intense </a:t>
            </a:r>
            <a:r>
              <a:rPr lang="en-US" dirty="0"/>
              <a:t>experimental program ongoing to verify </a:t>
            </a:r>
            <a:r>
              <a:rPr lang="en-US" dirty="0" smtClean="0"/>
              <a:t>anomalies</a:t>
            </a:r>
          </a:p>
          <a:p>
            <a:r>
              <a:rPr lang="en-US" dirty="0" smtClean="0"/>
              <a:t>“Time to shift point of view and consider richer </a:t>
            </a:r>
            <a:r>
              <a:rPr lang="en-US" dirty="0" err="1" smtClean="0"/>
              <a:t>flavour</a:t>
            </a:r>
            <a:r>
              <a:rPr lang="en-US" dirty="0" smtClean="0"/>
              <a:t> structures”  Marco N on direct search results.</a:t>
            </a:r>
          </a:p>
          <a:p>
            <a:r>
              <a:rPr lang="en-US" dirty="0" smtClean="0"/>
              <a:t>Also pending charged lepton results soon</a:t>
            </a:r>
            <a:r>
              <a:rPr lang="mr-IN" dirty="0" smtClean="0"/>
              <a:t>…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60039" y="4069398"/>
            <a:ext cx="208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Johannes Albrecht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55905" y="3716417"/>
            <a:ext cx="1788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Francesco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Forti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60039" y="4366181"/>
            <a:ext cx="2057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Marco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Nardecchia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1" name="Picture 10" descr="lfu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892"/>
            <a:ext cx="7109898" cy="31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65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Belle II is here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belle2v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663" y="2247900"/>
            <a:ext cx="4054083" cy="3683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98705" y="1230868"/>
            <a:ext cx="1788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Francesco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Forti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8" descr="skb-wearehe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4635500" cy="274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2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"/>
            <a:ext cx="9144000" cy="685598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4267200"/>
            <a:ext cx="2133600" cy="1562100"/>
          </a:xfrm>
          <a:prstGeom prst="rect">
            <a:avLst/>
          </a:prstGeom>
          <a:noFill/>
          <a:ln w="41275">
            <a:solidFill>
              <a:srgbClr val="FF0000"/>
            </a:solidFill>
          </a:ln>
          <a:effectLst>
            <a:glow rad="101600">
              <a:srgbClr val="FF0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57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3622" y="862635"/>
            <a:ext cx="5510676" cy="582119"/>
          </a:xfrm>
          <a:prstGeom prst="rect">
            <a:avLst/>
          </a:prstGeom>
        </p:spPr>
        <p:txBody>
          <a:bodyPr vert="horz" wrap="square" lIns="0" tIns="35596" rIns="0" bIns="0" rtlCol="0">
            <a:spAutoFit/>
          </a:bodyPr>
          <a:lstStyle/>
          <a:p>
            <a:pPr marL="1813582"/>
            <a:r>
              <a:rPr sz="3549" dirty="0" smtClean="0"/>
              <a:t>Super</a:t>
            </a:r>
            <a:r>
              <a:rPr sz="3549" dirty="0"/>
              <a:t>-</a:t>
            </a:r>
            <a:r>
              <a:rPr sz="3549" dirty="0" smtClean="0"/>
              <a:t>K</a:t>
            </a:r>
            <a:r>
              <a:rPr lang="en-GB" sz="3549" dirty="0" err="1" smtClean="0"/>
              <a:t>amiokande</a:t>
            </a:r>
            <a:endParaRPr sz="3549" dirty="0"/>
          </a:p>
        </p:txBody>
      </p:sp>
      <p:sp>
        <p:nvSpPr>
          <p:cNvPr id="3" name="object 3"/>
          <p:cNvSpPr/>
          <p:nvPr/>
        </p:nvSpPr>
        <p:spPr>
          <a:xfrm>
            <a:off x="1394903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94902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394902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15876" y="54588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9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415876" y="543256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94903" y="5445711"/>
            <a:ext cx="51584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6007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94889" y="5442964"/>
            <a:ext cx="51584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60079" y="0"/>
                </a:lnTo>
              </a:path>
            </a:pathLst>
          </a:custGeom>
          <a:ln w="174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408110" y="54332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482275" y="534407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482275" y="5315337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446263" y="5329699"/>
            <a:ext cx="81449" cy="0"/>
          </a:xfrm>
          <a:custGeom>
            <a:avLst/>
            <a:gdLst/>
            <a:ahLst/>
            <a:cxnLst/>
            <a:rect l="l" t="t" r="r" b="b"/>
            <a:pathLst>
              <a:path w="95250">
                <a:moveTo>
                  <a:pt x="0" y="0"/>
                </a:moveTo>
                <a:lnTo>
                  <a:pt x="9525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474509" y="53172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587527" y="5495098"/>
            <a:ext cx="69503" cy="22262"/>
          </a:xfrm>
          <a:custGeom>
            <a:avLst/>
            <a:gdLst/>
            <a:ahLst/>
            <a:cxnLst/>
            <a:rect l="l" t="t" r="r" b="b"/>
            <a:pathLst>
              <a:path w="81280" h="26035">
                <a:moveTo>
                  <a:pt x="0" y="25576"/>
                </a:moveTo>
                <a:lnTo>
                  <a:pt x="80956" y="25576"/>
                </a:lnTo>
                <a:lnTo>
                  <a:pt x="80956" y="0"/>
                </a:lnTo>
                <a:lnTo>
                  <a:pt x="0" y="0"/>
                </a:lnTo>
                <a:lnTo>
                  <a:pt x="0" y="255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527702" y="5482622"/>
            <a:ext cx="69503" cy="22262"/>
          </a:xfrm>
          <a:custGeom>
            <a:avLst/>
            <a:gdLst/>
            <a:ahLst/>
            <a:cxnLst/>
            <a:rect l="l" t="t" r="r" b="b"/>
            <a:pathLst>
              <a:path w="81280" h="26035">
                <a:moveTo>
                  <a:pt x="0" y="25575"/>
                </a:moveTo>
                <a:lnTo>
                  <a:pt x="80955" y="25575"/>
                </a:lnTo>
                <a:lnTo>
                  <a:pt x="80955" y="0"/>
                </a:lnTo>
                <a:lnTo>
                  <a:pt x="0" y="0"/>
                </a:lnTo>
                <a:lnTo>
                  <a:pt x="0" y="255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579748" y="548734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754310" y="573224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0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754310" y="571410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0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656753" y="5723165"/>
            <a:ext cx="204708" cy="0"/>
          </a:xfrm>
          <a:custGeom>
            <a:avLst/>
            <a:gdLst/>
            <a:ahLst/>
            <a:cxnLst/>
            <a:rect l="l" t="t" r="r" b="b"/>
            <a:pathLst>
              <a:path w="239394">
                <a:moveTo>
                  <a:pt x="0" y="0"/>
                </a:moveTo>
                <a:lnTo>
                  <a:pt x="239202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746545" y="571073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861283" y="5814084"/>
            <a:ext cx="614125" cy="0"/>
          </a:xfrm>
          <a:custGeom>
            <a:avLst/>
            <a:gdLst/>
            <a:ahLst/>
            <a:cxnLst/>
            <a:rect l="l" t="t" r="r" b="b"/>
            <a:pathLst>
              <a:path w="718185">
                <a:moveTo>
                  <a:pt x="0" y="0"/>
                </a:moveTo>
                <a:lnTo>
                  <a:pt x="718082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155815" y="58016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394889" y="583211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746238" y="5810840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829370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917218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005051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092899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185440" y="5810840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653703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565870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478036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390202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268565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356399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444246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394890" y="507849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746238" y="5078498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9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1829370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917218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005051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2092899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2185440" y="5078498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97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653703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565870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478036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1390202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2268565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2356399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2444246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1394890" y="507849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881315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1394890" y="575373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1394890" y="567535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394890" y="559697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1394890" y="551861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1394889" y="5442964"/>
            <a:ext cx="51584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60079" y="0"/>
                </a:lnTo>
              </a:path>
            </a:pathLst>
          </a:custGeom>
          <a:ln w="174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1394890" y="536185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1394890" y="528345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1394890" y="520509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1394890" y="512669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2475320" y="507849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881315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2458097" y="575373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458097" y="567535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2458097" y="559697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2458097" y="551861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2440874" y="5440217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2458097" y="536185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2458097" y="528345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2458097" y="520509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2458097" y="512669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1415876" y="54588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9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1415876" y="543256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1408110" y="54332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1482275" y="534407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1482275" y="5315337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1474509" y="53172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1587527" y="5495098"/>
            <a:ext cx="69503" cy="22262"/>
          </a:xfrm>
          <a:custGeom>
            <a:avLst/>
            <a:gdLst/>
            <a:ahLst/>
            <a:cxnLst/>
            <a:rect l="l" t="t" r="r" b="b"/>
            <a:pathLst>
              <a:path w="81280" h="26035">
                <a:moveTo>
                  <a:pt x="0" y="25576"/>
                </a:moveTo>
                <a:lnTo>
                  <a:pt x="80956" y="25576"/>
                </a:lnTo>
                <a:lnTo>
                  <a:pt x="80956" y="0"/>
                </a:lnTo>
                <a:lnTo>
                  <a:pt x="0" y="0"/>
                </a:lnTo>
                <a:lnTo>
                  <a:pt x="0" y="255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1527702" y="5482622"/>
            <a:ext cx="69503" cy="22262"/>
          </a:xfrm>
          <a:custGeom>
            <a:avLst/>
            <a:gdLst/>
            <a:ahLst/>
            <a:cxnLst/>
            <a:rect l="l" t="t" r="r" b="b"/>
            <a:pathLst>
              <a:path w="81280" h="26035">
                <a:moveTo>
                  <a:pt x="0" y="25575"/>
                </a:moveTo>
                <a:lnTo>
                  <a:pt x="80955" y="25575"/>
                </a:lnTo>
                <a:lnTo>
                  <a:pt x="80955" y="0"/>
                </a:lnTo>
                <a:lnTo>
                  <a:pt x="0" y="0"/>
                </a:lnTo>
                <a:lnTo>
                  <a:pt x="0" y="255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1579748" y="548734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1746545" y="571073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2155815" y="58016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1394902" y="5375733"/>
            <a:ext cx="1080556" cy="435480"/>
          </a:xfrm>
          <a:custGeom>
            <a:avLst/>
            <a:gdLst/>
            <a:ahLst/>
            <a:cxnLst/>
            <a:rect l="l" t="t" r="r" b="b"/>
            <a:pathLst>
              <a:path w="1263650" h="509270">
                <a:moveTo>
                  <a:pt x="0" y="32662"/>
                </a:moveTo>
                <a:lnTo>
                  <a:pt x="60062" y="32662"/>
                </a:lnTo>
                <a:lnTo>
                  <a:pt x="60062" y="0"/>
                </a:lnTo>
                <a:lnTo>
                  <a:pt x="155301" y="0"/>
                </a:lnTo>
                <a:lnTo>
                  <a:pt x="155301" y="149989"/>
                </a:lnTo>
                <a:lnTo>
                  <a:pt x="306218" y="149989"/>
                </a:lnTo>
                <a:lnTo>
                  <a:pt x="306218" y="392914"/>
                </a:lnTo>
                <a:lnTo>
                  <a:pt x="545405" y="392914"/>
                </a:lnTo>
                <a:lnTo>
                  <a:pt x="545405" y="508753"/>
                </a:lnTo>
                <a:lnTo>
                  <a:pt x="1263487" y="508753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1394902" y="5375733"/>
            <a:ext cx="1080556" cy="435480"/>
          </a:xfrm>
          <a:custGeom>
            <a:avLst/>
            <a:gdLst/>
            <a:ahLst/>
            <a:cxnLst/>
            <a:rect l="l" t="t" r="r" b="b"/>
            <a:pathLst>
              <a:path w="1263650" h="509270">
                <a:moveTo>
                  <a:pt x="0" y="32662"/>
                </a:moveTo>
                <a:lnTo>
                  <a:pt x="60062" y="32662"/>
                </a:lnTo>
                <a:lnTo>
                  <a:pt x="60062" y="0"/>
                </a:lnTo>
                <a:lnTo>
                  <a:pt x="155301" y="0"/>
                </a:lnTo>
                <a:lnTo>
                  <a:pt x="155301" y="149989"/>
                </a:lnTo>
                <a:lnTo>
                  <a:pt x="306218" y="149989"/>
                </a:lnTo>
                <a:lnTo>
                  <a:pt x="306218" y="392914"/>
                </a:lnTo>
                <a:lnTo>
                  <a:pt x="545405" y="392914"/>
                </a:lnTo>
                <a:lnTo>
                  <a:pt x="545405" y="508753"/>
                </a:lnTo>
                <a:lnTo>
                  <a:pt x="1263487" y="508753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1415889" y="54588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9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1415889" y="543256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1408124" y="54332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1482289" y="534407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1482289" y="5315337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1474524" y="53172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1587540" y="5495098"/>
            <a:ext cx="69503" cy="22262"/>
          </a:xfrm>
          <a:custGeom>
            <a:avLst/>
            <a:gdLst/>
            <a:ahLst/>
            <a:cxnLst/>
            <a:rect l="l" t="t" r="r" b="b"/>
            <a:pathLst>
              <a:path w="81280" h="26035">
                <a:moveTo>
                  <a:pt x="0" y="25576"/>
                </a:moveTo>
                <a:lnTo>
                  <a:pt x="80956" y="25576"/>
                </a:lnTo>
                <a:lnTo>
                  <a:pt x="80956" y="0"/>
                </a:lnTo>
                <a:lnTo>
                  <a:pt x="0" y="0"/>
                </a:lnTo>
                <a:lnTo>
                  <a:pt x="0" y="255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1527717" y="5482622"/>
            <a:ext cx="69503" cy="22262"/>
          </a:xfrm>
          <a:custGeom>
            <a:avLst/>
            <a:gdLst/>
            <a:ahLst/>
            <a:cxnLst/>
            <a:rect l="l" t="t" r="r" b="b"/>
            <a:pathLst>
              <a:path w="81280" h="26035">
                <a:moveTo>
                  <a:pt x="0" y="25575"/>
                </a:moveTo>
                <a:lnTo>
                  <a:pt x="80955" y="25575"/>
                </a:lnTo>
                <a:lnTo>
                  <a:pt x="80955" y="0"/>
                </a:lnTo>
                <a:lnTo>
                  <a:pt x="0" y="0"/>
                </a:lnTo>
                <a:lnTo>
                  <a:pt x="0" y="255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1579762" y="548734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1746559" y="571073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2155829" y="58016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1417736" y="5128753"/>
            <a:ext cx="999650" cy="50498"/>
          </a:xfrm>
          <a:custGeom>
            <a:avLst/>
            <a:gdLst/>
            <a:ahLst/>
            <a:cxnLst/>
            <a:rect l="l" t="t" r="r" b="b"/>
            <a:pathLst>
              <a:path w="1169035" h="59054">
                <a:moveTo>
                  <a:pt x="0" y="58753"/>
                </a:moveTo>
                <a:lnTo>
                  <a:pt x="1168460" y="58753"/>
                </a:lnTo>
                <a:lnTo>
                  <a:pt x="1168460" y="0"/>
                </a:lnTo>
                <a:lnTo>
                  <a:pt x="0" y="0"/>
                </a:lnTo>
                <a:lnTo>
                  <a:pt x="0" y="587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1394902" y="5899398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1408110" y="599544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1474509" y="59412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1754310" y="602144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1754310" y="599264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1746545" y="599462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1746238" y="6035343"/>
            <a:ext cx="0" cy="27692"/>
          </a:xfrm>
          <a:custGeom>
            <a:avLst/>
            <a:gdLst/>
            <a:ahLst/>
            <a:cxnLst/>
            <a:rect l="l" t="t" r="r" b="b"/>
            <a:pathLst>
              <a:path h="32384">
                <a:moveTo>
                  <a:pt x="0" y="0"/>
                </a:moveTo>
                <a:lnTo>
                  <a:pt x="0" y="3222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1829370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1917218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2005051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2092899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2185440" y="6035343"/>
            <a:ext cx="0" cy="27692"/>
          </a:xfrm>
          <a:custGeom>
            <a:avLst/>
            <a:gdLst/>
            <a:ahLst/>
            <a:cxnLst/>
            <a:rect l="l" t="t" r="r" b="b"/>
            <a:pathLst>
              <a:path h="32384">
                <a:moveTo>
                  <a:pt x="0" y="0"/>
                </a:moveTo>
                <a:lnTo>
                  <a:pt x="0" y="32221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1653703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1565870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1478036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2268565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2356399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2444246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1746251" y="5899398"/>
            <a:ext cx="0" cy="27692"/>
          </a:xfrm>
          <a:custGeom>
            <a:avLst/>
            <a:gdLst/>
            <a:ahLst/>
            <a:cxnLst/>
            <a:rect l="l" t="t" r="r" b="b"/>
            <a:pathLst>
              <a:path h="32384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1829384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1917232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2005065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2092913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2185454" y="5899398"/>
            <a:ext cx="0" cy="27692"/>
          </a:xfrm>
          <a:custGeom>
            <a:avLst/>
            <a:gdLst/>
            <a:ahLst/>
            <a:cxnLst/>
            <a:rect l="l" t="t" r="r" b="b"/>
            <a:pathLst>
              <a:path h="32384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1653717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1565883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1478050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2268580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2356413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2444261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1250172" y="5787044"/>
            <a:ext cx="13086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788" algn="ctr" defTabSz="781903">
              <a:lnSpc>
                <a:spcPts val="641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algn="ctr" defTabSz="781903">
              <a:lnSpc>
                <a:spcPts val="641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1232357" y="5395465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500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1467371" y="5096601"/>
            <a:ext cx="898653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Sub-GeV</a:t>
            </a:r>
            <a:r>
              <a:rPr sz="599" spc="-3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spc="-17" dirty="0">
                <a:solidFill>
                  <a:prstClr val="black"/>
                </a:solidFill>
                <a:latin typeface="Symbol"/>
                <a:cs typeface="Symbol"/>
              </a:rPr>
              <a:t></a:t>
            </a:r>
            <a:r>
              <a:rPr sz="577" spc="-13" baseline="3086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-like</a:t>
            </a:r>
            <a:r>
              <a:rPr sz="599" spc="-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spc="-38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wo-Ring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1408124" y="599544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1474524" y="59412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1754324" y="602144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1754324" y="599264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1746559" y="599462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2745410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2745410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2745410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2794727" y="560704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2794727" y="55798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2745410" y="5598354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2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2786975" y="558104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2902777" y="56166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2902777" y="558985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5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2916391" y="5603239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4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2895013" y="559081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3010827" y="56015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1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3010827" y="557421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1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3003049" y="557545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3118863" y="558102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0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3118863" y="55528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0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3069532" y="5548316"/>
            <a:ext cx="153667" cy="23349"/>
          </a:xfrm>
          <a:custGeom>
            <a:avLst/>
            <a:gdLst/>
            <a:ahLst/>
            <a:cxnLst/>
            <a:rect l="l" t="t" r="r" b="b"/>
            <a:pathLst>
              <a:path w="179704" h="27304">
                <a:moveTo>
                  <a:pt x="0" y="27301"/>
                </a:moveTo>
                <a:lnTo>
                  <a:pt x="179107" y="27301"/>
                </a:lnTo>
                <a:lnTo>
                  <a:pt x="179107" y="0"/>
                </a:lnTo>
                <a:lnTo>
                  <a:pt x="0" y="0"/>
                </a:lnTo>
                <a:lnTo>
                  <a:pt x="0" y="273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3111085" y="555452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3226899" y="556732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3226899" y="553868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3240512" y="5553013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4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3219134" y="554056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" name="object 158"/>
          <p:cNvSpPr/>
          <p:nvPr/>
        </p:nvSpPr>
        <p:spPr>
          <a:xfrm>
            <a:off x="3334949" y="546435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3334949" y="543231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3285618" y="5448325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3327171" y="543590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89" y="19688"/>
                </a:lnTo>
                <a:lnTo>
                  <a:pt x="16860" y="27049"/>
                </a:lnTo>
                <a:lnTo>
                  <a:pt x="8079" y="27369"/>
                </a:lnTo>
                <a:lnTo>
                  <a:pt x="1415" y="21250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3442985" y="53680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3442985" y="533322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3393668" y="5353429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7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3435207" y="53382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3551021" y="537355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" name="object 167"/>
          <p:cNvSpPr/>
          <p:nvPr/>
        </p:nvSpPr>
        <p:spPr>
          <a:xfrm>
            <a:off x="3551021" y="53388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3393668" y="5354128"/>
            <a:ext cx="261723" cy="0"/>
          </a:xfrm>
          <a:custGeom>
            <a:avLst/>
            <a:gdLst/>
            <a:ahLst/>
            <a:cxnLst/>
            <a:rect l="l" t="t" r="r" b="b"/>
            <a:pathLst>
              <a:path w="306070">
                <a:moveTo>
                  <a:pt x="0" y="0"/>
                </a:moveTo>
                <a:lnTo>
                  <a:pt x="305449" y="0"/>
                </a:lnTo>
              </a:path>
            </a:pathLst>
          </a:custGeom>
          <a:ln w="158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" name="object 169"/>
          <p:cNvSpPr/>
          <p:nvPr/>
        </p:nvSpPr>
        <p:spPr>
          <a:xfrm>
            <a:off x="3543256" y="53437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3659072" y="536942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3659072" y="53346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3672671" y="5352038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" name="object 173"/>
          <p:cNvSpPr/>
          <p:nvPr/>
        </p:nvSpPr>
        <p:spPr>
          <a:xfrm>
            <a:off x="3651306" y="53396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3767107" y="534739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5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3767107" y="531201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5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3717790" y="532969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3759342" y="53172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2745410" y="583211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2745410" y="507849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5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2848759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2956795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3064830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3172881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3285618" y="5810840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3388967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3497018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" name="object 187"/>
          <p:cNvSpPr/>
          <p:nvPr/>
        </p:nvSpPr>
        <p:spPr>
          <a:xfrm>
            <a:off x="3605039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3713090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" name="object 189"/>
          <p:cNvSpPr/>
          <p:nvPr/>
        </p:nvSpPr>
        <p:spPr>
          <a:xfrm>
            <a:off x="3825841" y="507849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5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2745410" y="507849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2848759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2956795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3064830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3172881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3285618" y="5078498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97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3388967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" name="object 197"/>
          <p:cNvSpPr/>
          <p:nvPr/>
        </p:nvSpPr>
        <p:spPr>
          <a:xfrm>
            <a:off x="3497018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" name="object 198"/>
          <p:cNvSpPr/>
          <p:nvPr/>
        </p:nvSpPr>
        <p:spPr>
          <a:xfrm>
            <a:off x="3605039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" name="object 199"/>
          <p:cNvSpPr/>
          <p:nvPr/>
        </p:nvSpPr>
        <p:spPr>
          <a:xfrm>
            <a:off x="3713090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2745409" y="5762334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" name="object 201"/>
          <p:cNvSpPr/>
          <p:nvPr/>
        </p:nvSpPr>
        <p:spPr>
          <a:xfrm>
            <a:off x="2745409" y="569255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2745409" y="5622782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2745409" y="5553013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265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2745409" y="5483216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2745409" y="5413434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2745409" y="5343666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2745409" y="5273896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2745409" y="5204113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2745409" y="5134330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" name="object 210"/>
          <p:cNvSpPr/>
          <p:nvPr/>
        </p:nvSpPr>
        <p:spPr>
          <a:xfrm>
            <a:off x="3808604" y="576233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3808604" y="569255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" name="object 212"/>
          <p:cNvSpPr/>
          <p:nvPr/>
        </p:nvSpPr>
        <p:spPr>
          <a:xfrm>
            <a:off x="3808604" y="562278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3791395" y="5553013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" name="object 214"/>
          <p:cNvSpPr/>
          <p:nvPr/>
        </p:nvSpPr>
        <p:spPr>
          <a:xfrm>
            <a:off x="3808604" y="548321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3808604" y="541343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3808604" y="534366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" name="object 217"/>
          <p:cNvSpPr/>
          <p:nvPr/>
        </p:nvSpPr>
        <p:spPr>
          <a:xfrm>
            <a:off x="3791395" y="5273896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3808604" y="520411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" name="object 219"/>
          <p:cNvSpPr/>
          <p:nvPr/>
        </p:nvSpPr>
        <p:spPr>
          <a:xfrm>
            <a:off x="3808604" y="513433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2794727" y="560704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2794727" y="55798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" name="object 222"/>
          <p:cNvSpPr/>
          <p:nvPr/>
        </p:nvSpPr>
        <p:spPr>
          <a:xfrm>
            <a:off x="2745410" y="5598354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2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" name="object 223"/>
          <p:cNvSpPr/>
          <p:nvPr/>
        </p:nvSpPr>
        <p:spPr>
          <a:xfrm>
            <a:off x="2786975" y="558104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2902777" y="56166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" name="object 225"/>
          <p:cNvSpPr/>
          <p:nvPr/>
        </p:nvSpPr>
        <p:spPr>
          <a:xfrm>
            <a:off x="2902777" y="558985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5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2895013" y="559081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" name="object 227"/>
          <p:cNvSpPr/>
          <p:nvPr/>
        </p:nvSpPr>
        <p:spPr>
          <a:xfrm>
            <a:off x="3010827" y="56015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1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3010827" y="557421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1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" name="object 229"/>
          <p:cNvSpPr/>
          <p:nvPr/>
        </p:nvSpPr>
        <p:spPr>
          <a:xfrm>
            <a:off x="3003049" y="557545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3118863" y="558102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0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3118863" y="55528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0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3069532" y="5548316"/>
            <a:ext cx="153667" cy="23349"/>
          </a:xfrm>
          <a:custGeom>
            <a:avLst/>
            <a:gdLst/>
            <a:ahLst/>
            <a:cxnLst/>
            <a:rect l="l" t="t" r="r" b="b"/>
            <a:pathLst>
              <a:path w="179704" h="27304">
                <a:moveTo>
                  <a:pt x="0" y="27301"/>
                </a:moveTo>
                <a:lnTo>
                  <a:pt x="179107" y="27301"/>
                </a:lnTo>
                <a:lnTo>
                  <a:pt x="179107" y="0"/>
                </a:lnTo>
                <a:lnTo>
                  <a:pt x="0" y="0"/>
                </a:lnTo>
                <a:lnTo>
                  <a:pt x="0" y="273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" name="object 233"/>
          <p:cNvSpPr/>
          <p:nvPr/>
        </p:nvSpPr>
        <p:spPr>
          <a:xfrm>
            <a:off x="3111085" y="555452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3226899" y="556732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" name="object 235"/>
          <p:cNvSpPr/>
          <p:nvPr/>
        </p:nvSpPr>
        <p:spPr>
          <a:xfrm>
            <a:off x="3226899" y="553868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3219134" y="554056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" name="object 237"/>
          <p:cNvSpPr/>
          <p:nvPr/>
        </p:nvSpPr>
        <p:spPr>
          <a:xfrm>
            <a:off x="3334949" y="546435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3334949" y="543231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" name="object 239"/>
          <p:cNvSpPr/>
          <p:nvPr/>
        </p:nvSpPr>
        <p:spPr>
          <a:xfrm>
            <a:off x="3327171" y="543590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89" y="19688"/>
                </a:lnTo>
                <a:lnTo>
                  <a:pt x="16860" y="27049"/>
                </a:lnTo>
                <a:lnTo>
                  <a:pt x="8079" y="27369"/>
                </a:lnTo>
                <a:lnTo>
                  <a:pt x="1415" y="21250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" name="object 240"/>
          <p:cNvSpPr/>
          <p:nvPr/>
        </p:nvSpPr>
        <p:spPr>
          <a:xfrm>
            <a:off x="3442985" y="53680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" name="object 241"/>
          <p:cNvSpPr/>
          <p:nvPr/>
        </p:nvSpPr>
        <p:spPr>
          <a:xfrm>
            <a:off x="3442985" y="533322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" name="object 242"/>
          <p:cNvSpPr/>
          <p:nvPr/>
        </p:nvSpPr>
        <p:spPr>
          <a:xfrm>
            <a:off x="3435207" y="53382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" name="object 243"/>
          <p:cNvSpPr/>
          <p:nvPr/>
        </p:nvSpPr>
        <p:spPr>
          <a:xfrm>
            <a:off x="3551021" y="537355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" name="object 244"/>
          <p:cNvSpPr/>
          <p:nvPr/>
        </p:nvSpPr>
        <p:spPr>
          <a:xfrm>
            <a:off x="3551021" y="53388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" name="object 245"/>
          <p:cNvSpPr/>
          <p:nvPr/>
        </p:nvSpPr>
        <p:spPr>
          <a:xfrm>
            <a:off x="3393668" y="5354128"/>
            <a:ext cx="261723" cy="0"/>
          </a:xfrm>
          <a:custGeom>
            <a:avLst/>
            <a:gdLst/>
            <a:ahLst/>
            <a:cxnLst/>
            <a:rect l="l" t="t" r="r" b="b"/>
            <a:pathLst>
              <a:path w="306070">
                <a:moveTo>
                  <a:pt x="0" y="0"/>
                </a:moveTo>
                <a:lnTo>
                  <a:pt x="305449" y="0"/>
                </a:lnTo>
              </a:path>
            </a:pathLst>
          </a:custGeom>
          <a:ln w="158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3543256" y="53437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" name="object 247"/>
          <p:cNvSpPr/>
          <p:nvPr/>
        </p:nvSpPr>
        <p:spPr>
          <a:xfrm>
            <a:off x="3659072" y="536942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" name="object 248"/>
          <p:cNvSpPr/>
          <p:nvPr/>
        </p:nvSpPr>
        <p:spPr>
          <a:xfrm>
            <a:off x="3659072" y="53346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" name="object 249"/>
          <p:cNvSpPr/>
          <p:nvPr/>
        </p:nvSpPr>
        <p:spPr>
          <a:xfrm>
            <a:off x="3651306" y="53396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" name="object 250"/>
          <p:cNvSpPr/>
          <p:nvPr/>
        </p:nvSpPr>
        <p:spPr>
          <a:xfrm>
            <a:off x="3767107" y="534739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5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" name="object 251"/>
          <p:cNvSpPr/>
          <p:nvPr/>
        </p:nvSpPr>
        <p:spPr>
          <a:xfrm>
            <a:off x="3767107" y="531201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5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" name="object 252"/>
          <p:cNvSpPr/>
          <p:nvPr/>
        </p:nvSpPr>
        <p:spPr>
          <a:xfrm>
            <a:off x="3759342" y="53172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2745410" y="5350921"/>
            <a:ext cx="1080556" cy="249234"/>
          </a:xfrm>
          <a:custGeom>
            <a:avLst/>
            <a:gdLst/>
            <a:ahLst/>
            <a:cxnLst/>
            <a:rect l="l" t="t" r="r" b="b"/>
            <a:pathLst>
              <a:path w="1263650" h="291464">
                <a:moveTo>
                  <a:pt x="0" y="291346"/>
                </a:moveTo>
                <a:lnTo>
                  <a:pt x="126358" y="291346"/>
                </a:lnTo>
                <a:lnTo>
                  <a:pt x="126358" y="279756"/>
                </a:lnTo>
                <a:lnTo>
                  <a:pt x="252700" y="279756"/>
                </a:lnTo>
                <a:lnTo>
                  <a:pt x="252700" y="266155"/>
                </a:lnTo>
                <a:lnTo>
                  <a:pt x="379043" y="266155"/>
                </a:lnTo>
                <a:lnTo>
                  <a:pt x="379043" y="255300"/>
                </a:lnTo>
                <a:lnTo>
                  <a:pt x="505401" y="255300"/>
                </a:lnTo>
                <a:lnTo>
                  <a:pt x="505401" y="198557"/>
                </a:lnTo>
                <a:lnTo>
                  <a:pt x="631743" y="198557"/>
                </a:lnTo>
                <a:lnTo>
                  <a:pt x="631743" y="93606"/>
                </a:lnTo>
                <a:lnTo>
                  <a:pt x="758102" y="93606"/>
                </a:lnTo>
                <a:lnTo>
                  <a:pt x="758102" y="15219"/>
                </a:lnTo>
                <a:lnTo>
                  <a:pt x="884460" y="15219"/>
                </a:lnTo>
                <a:lnTo>
                  <a:pt x="884460" y="0"/>
                </a:lnTo>
                <a:lnTo>
                  <a:pt x="1010786" y="0"/>
                </a:lnTo>
                <a:lnTo>
                  <a:pt x="1010786" y="13012"/>
                </a:lnTo>
                <a:lnTo>
                  <a:pt x="1137145" y="13012"/>
                </a:lnTo>
                <a:lnTo>
                  <a:pt x="1137145" y="13846"/>
                </a:lnTo>
                <a:lnTo>
                  <a:pt x="1263503" y="13846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" name="object 254"/>
          <p:cNvSpPr/>
          <p:nvPr/>
        </p:nvSpPr>
        <p:spPr>
          <a:xfrm>
            <a:off x="2745410" y="5350921"/>
            <a:ext cx="1080556" cy="249234"/>
          </a:xfrm>
          <a:custGeom>
            <a:avLst/>
            <a:gdLst/>
            <a:ahLst/>
            <a:cxnLst/>
            <a:rect l="l" t="t" r="r" b="b"/>
            <a:pathLst>
              <a:path w="1263650" h="291464">
                <a:moveTo>
                  <a:pt x="0" y="291346"/>
                </a:moveTo>
                <a:lnTo>
                  <a:pt x="126358" y="291346"/>
                </a:lnTo>
                <a:lnTo>
                  <a:pt x="126358" y="279756"/>
                </a:lnTo>
                <a:lnTo>
                  <a:pt x="252700" y="279756"/>
                </a:lnTo>
                <a:lnTo>
                  <a:pt x="252700" y="266155"/>
                </a:lnTo>
                <a:lnTo>
                  <a:pt x="379043" y="266155"/>
                </a:lnTo>
                <a:lnTo>
                  <a:pt x="379043" y="255300"/>
                </a:lnTo>
                <a:lnTo>
                  <a:pt x="505401" y="255300"/>
                </a:lnTo>
                <a:lnTo>
                  <a:pt x="505401" y="198557"/>
                </a:lnTo>
                <a:lnTo>
                  <a:pt x="631743" y="198557"/>
                </a:lnTo>
                <a:lnTo>
                  <a:pt x="631743" y="93606"/>
                </a:lnTo>
                <a:lnTo>
                  <a:pt x="758102" y="93606"/>
                </a:lnTo>
                <a:lnTo>
                  <a:pt x="758102" y="15219"/>
                </a:lnTo>
                <a:lnTo>
                  <a:pt x="884460" y="15219"/>
                </a:lnTo>
                <a:lnTo>
                  <a:pt x="884460" y="0"/>
                </a:lnTo>
                <a:lnTo>
                  <a:pt x="1010786" y="0"/>
                </a:lnTo>
                <a:lnTo>
                  <a:pt x="1010786" y="13012"/>
                </a:lnTo>
                <a:lnTo>
                  <a:pt x="1137145" y="13012"/>
                </a:lnTo>
                <a:lnTo>
                  <a:pt x="1137145" y="13846"/>
                </a:lnTo>
                <a:lnTo>
                  <a:pt x="1263503" y="13846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" name="object 255"/>
          <p:cNvSpPr/>
          <p:nvPr/>
        </p:nvSpPr>
        <p:spPr>
          <a:xfrm>
            <a:off x="2794727" y="560704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" name="object 256"/>
          <p:cNvSpPr/>
          <p:nvPr/>
        </p:nvSpPr>
        <p:spPr>
          <a:xfrm>
            <a:off x="2794727" y="55798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" name="object 257"/>
          <p:cNvSpPr/>
          <p:nvPr/>
        </p:nvSpPr>
        <p:spPr>
          <a:xfrm>
            <a:off x="2745410" y="5598354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2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" name="object 258"/>
          <p:cNvSpPr/>
          <p:nvPr/>
        </p:nvSpPr>
        <p:spPr>
          <a:xfrm>
            <a:off x="2786975" y="558104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" name="object 259"/>
          <p:cNvSpPr/>
          <p:nvPr/>
        </p:nvSpPr>
        <p:spPr>
          <a:xfrm>
            <a:off x="2902777" y="56166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" name="object 260"/>
          <p:cNvSpPr/>
          <p:nvPr/>
        </p:nvSpPr>
        <p:spPr>
          <a:xfrm>
            <a:off x="2902777" y="558985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5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" name="object 261"/>
          <p:cNvSpPr/>
          <p:nvPr/>
        </p:nvSpPr>
        <p:spPr>
          <a:xfrm>
            <a:off x="2895013" y="559081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" name="object 262"/>
          <p:cNvSpPr/>
          <p:nvPr/>
        </p:nvSpPr>
        <p:spPr>
          <a:xfrm>
            <a:off x="3010827" y="56015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1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" name="object 263"/>
          <p:cNvSpPr/>
          <p:nvPr/>
        </p:nvSpPr>
        <p:spPr>
          <a:xfrm>
            <a:off x="3010827" y="557421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1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" name="object 264"/>
          <p:cNvSpPr/>
          <p:nvPr/>
        </p:nvSpPr>
        <p:spPr>
          <a:xfrm>
            <a:off x="3003049" y="557545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" name="object 265"/>
          <p:cNvSpPr/>
          <p:nvPr/>
        </p:nvSpPr>
        <p:spPr>
          <a:xfrm>
            <a:off x="3118863" y="558102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0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" name="object 266"/>
          <p:cNvSpPr/>
          <p:nvPr/>
        </p:nvSpPr>
        <p:spPr>
          <a:xfrm>
            <a:off x="3118863" y="55528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0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" name="object 267"/>
          <p:cNvSpPr/>
          <p:nvPr/>
        </p:nvSpPr>
        <p:spPr>
          <a:xfrm>
            <a:off x="3069532" y="5548316"/>
            <a:ext cx="153667" cy="23349"/>
          </a:xfrm>
          <a:custGeom>
            <a:avLst/>
            <a:gdLst/>
            <a:ahLst/>
            <a:cxnLst/>
            <a:rect l="l" t="t" r="r" b="b"/>
            <a:pathLst>
              <a:path w="179704" h="27304">
                <a:moveTo>
                  <a:pt x="0" y="27301"/>
                </a:moveTo>
                <a:lnTo>
                  <a:pt x="179107" y="27301"/>
                </a:lnTo>
                <a:lnTo>
                  <a:pt x="179107" y="0"/>
                </a:lnTo>
                <a:lnTo>
                  <a:pt x="0" y="0"/>
                </a:lnTo>
                <a:lnTo>
                  <a:pt x="0" y="273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" name="object 268"/>
          <p:cNvSpPr/>
          <p:nvPr/>
        </p:nvSpPr>
        <p:spPr>
          <a:xfrm>
            <a:off x="3111085" y="555452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" name="object 269"/>
          <p:cNvSpPr/>
          <p:nvPr/>
        </p:nvSpPr>
        <p:spPr>
          <a:xfrm>
            <a:off x="3226899" y="556732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" name="object 270"/>
          <p:cNvSpPr/>
          <p:nvPr/>
        </p:nvSpPr>
        <p:spPr>
          <a:xfrm>
            <a:off x="3226899" y="553868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" name="object 271"/>
          <p:cNvSpPr/>
          <p:nvPr/>
        </p:nvSpPr>
        <p:spPr>
          <a:xfrm>
            <a:off x="3219134" y="554056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" name="object 272"/>
          <p:cNvSpPr/>
          <p:nvPr/>
        </p:nvSpPr>
        <p:spPr>
          <a:xfrm>
            <a:off x="3334949" y="546435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" name="object 273"/>
          <p:cNvSpPr/>
          <p:nvPr/>
        </p:nvSpPr>
        <p:spPr>
          <a:xfrm>
            <a:off x="3334949" y="543231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" name="object 274"/>
          <p:cNvSpPr/>
          <p:nvPr/>
        </p:nvSpPr>
        <p:spPr>
          <a:xfrm>
            <a:off x="3327171" y="543590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89" y="19688"/>
                </a:lnTo>
                <a:lnTo>
                  <a:pt x="16860" y="27049"/>
                </a:lnTo>
                <a:lnTo>
                  <a:pt x="8079" y="27369"/>
                </a:lnTo>
                <a:lnTo>
                  <a:pt x="1415" y="21250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" name="object 275"/>
          <p:cNvSpPr/>
          <p:nvPr/>
        </p:nvSpPr>
        <p:spPr>
          <a:xfrm>
            <a:off x="3442985" y="53680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" name="object 276"/>
          <p:cNvSpPr/>
          <p:nvPr/>
        </p:nvSpPr>
        <p:spPr>
          <a:xfrm>
            <a:off x="3442985" y="533322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" name="object 277"/>
          <p:cNvSpPr/>
          <p:nvPr/>
        </p:nvSpPr>
        <p:spPr>
          <a:xfrm>
            <a:off x="3435207" y="53382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" name="object 278"/>
          <p:cNvSpPr/>
          <p:nvPr/>
        </p:nvSpPr>
        <p:spPr>
          <a:xfrm>
            <a:off x="3551021" y="537355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" name="object 279"/>
          <p:cNvSpPr/>
          <p:nvPr/>
        </p:nvSpPr>
        <p:spPr>
          <a:xfrm>
            <a:off x="3551021" y="53388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" name="object 280"/>
          <p:cNvSpPr/>
          <p:nvPr/>
        </p:nvSpPr>
        <p:spPr>
          <a:xfrm>
            <a:off x="3564635" y="5354128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3" y="0"/>
                </a:lnTo>
              </a:path>
            </a:pathLst>
          </a:custGeom>
          <a:ln w="158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" name="object 281"/>
          <p:cNvSpPr/>
          <p:nvPr/>
        </p:nvSpPr>
        <p:spPr>
          <a:xfrm>
            <a:off x="3543256" y="53437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" name="object 282"/>
          <p:cNvSpPr/>
          <p:nvPr/>
        </p:nvSpPr>
        <p:spPr>
          <a:xfrm>
            <a:off x="3659072" y="536942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" name="object 283"/>
          <p:cNvSpPr/>
          <p:nvPr/>
        </p:nvSpPr>
        <p:spPr>
          <a:xfrm>
            <a:off x="3659072" y="53346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" name="object 284"/>
          <p:cNvSpPr/>
          <p:nvPr/>
        </p:nvSpPr>
        <p:spPr>
          <a:xfrm>
            <a:off x="3651306" y="53396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" name="object 285"/>
          <p:cNvSpPr/>
          <p:nvPr/>
        </p:nvSpPr>
        <p:spPr>
          <a:xfrm>
            <a:off x="3767107" y="534739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5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" name="object 286"/>
          <p:cNvSpPr/>
          <p:nvPr/>
        </p:nvSpPr>
        <p:spPr>
          <a:xfrm>
            <a:off x="3767107" y="531201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5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" name="object 287"/>
          <p:cNvSpPr/>
          <p:nvPr/>
        </p:nvSpPr>
        <p:spPr>
          <a:xfrm>
            <a:off x="3759342" y="53172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" name="object 288"/>
          <p:cNvSpPr/>
          <p:nvPr/>
        </p:nvSpPr>
        <p:spPr>
          <a:xfrm>
            <a:off x="2772426" y="5128753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5" h="59054">
                <a:moveTo>
                  <a:pt x="0" y="58753"/>
                </a:moveTo>
                <a:lnTo>
                  <a:pt x="1200316" y="58753"/>
                </a:lnTo>
                <a:lnTo>
                  <a:pt x="1200316" y="0"/>
                </a:lnTo>
                <a:lnTo>
                  <a:pt x="0" y="0"/>
                </a:lnTo>
                <a:lnTo>
                  <a:pt x="0" y="587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" name="object 289"/>
          <p:cNvSpPr/>
          <p:nvPr/>
        </p:nvSpPr>
        <p:spPr>
          <a:xfrm>
            <a:off x="2745410" y="5899397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" name="object 290"/>
          <p:cNvSpPr/>
          <p:nvPr/>
        </p:nvSpPr>
        <p:spPr>
          <a:xfrm>
            <a:off x="2745410" y="5899398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" name="object 291"/>
          <p:cNvSpPr/>
          <p:nvPr/>
        </p:nvSpPr>
        <p:spPr>
          <a:xfrm>
            <a:off x="2745410" y="5899398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" name="object 292"/>
          <p:cNvSpPr/>
          <p:nvPr/>
        </p:nvSpPr>
        <p:spPr>
          <a:xfrm>
            <a:off x="2794727" y="59887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" name="object 293"/>
          <p:cNvSpPr/>
          <p:nvPr/>
        </p:nvSpPr>
        <p:spPr>
          <a:xfrm>
            <a:off x="2794727" y="59580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0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" name="object 294"/>
          <p:cNvSpPr/>
          <p:nvPr/>
        </p:nvSpPr>
        <p:spPr>
          <a:xfrm>
            <a:off x="2745409" y="5973416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" name="object 295"/>
          <p:cNvSpPr/>
          <p:nvPr/>
        </p:nvSpPr>
        <p:spPr>
          <a:xfrm>
            <a:off x="2786975" y="596098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" name="object 296"/>
          <p:cNvSpPr/>
          <p:nvPr/>
        </p:nvSpPr>
        <p:spPr>
          <a:xfrm>
            <a:off x="2902777" y="60101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" name="object 297"/>
          <p:cNvSpPr/>
          <p:nvPr/>
        </p:nvSpPr>
        <p:spPr>
          <a:xfrm>
            <a:off x="2902777" y="598165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" name="object 298"/>
          <p:cNvSpPr/>
          <p:nvPr/>
        </p:nvSpPr>
        <p:spPr>
          <a:xfrm>
            <a:off x="2853460" y="599356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0" y="0"/>
                </a:lnTo>
              </a:path>
            </a:pathLst>
          </a:custGeom>
          <a:ln w="164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" name="object 299"/>
          <p:cNvSpPr/>
          <p:nvPr/>
        </p:nvSpPr>
        <p:spPr>
          <a:xfrm>
            <a:off x="2895013" y="598346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" name="object 300"/>
          <p:cNvSpPr/>
          <p:nvPr/>
        </p:nvSpPr>
        <p:spPr>
          <a:xfrm>
            <a:off x="3010827" y="6005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3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" name="object 301"/>
          <p:cNvSpPr/>
          <p:nvPr/>
        </p:nvSpPr>
        <p:spPr>
          <a:xfrm>
            <a:off x="3010827" y="597704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3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" name="object 302"/>
          <p:cNvSpPr/>
          <p:nvPr/>
        </p:nvSpPr>
        <p:spPr>
          <a:xfrm>
            <a:off x="3024427" y="5991225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" name="object 303"/>
          <p:cNvSpPr/>
          <p:nvPr/>
        </p:nvSpPr>
        <p:spPr>
          <a:xfrm>
            <a:off x="3003049" y="597879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" name="object 304"/>
          <p:cNvSpPr/>
          <p:nvPr/>
        </p:nvSpPr>
        <p:spPr>
          <a:xfrm>
            <a:off x="3118863" y="599325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" name="object 305"/>
          <p:cNvSpPr/>
          <p:nvPr/>
        </p:nvSpPr>
        <p:spPr>
          <a:xfrm>
            <a:off x="3118863" y="596433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9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" name="object 306"/>
          <p:cNvSpPr/>
          <p:nvPr/>
        </p:nvSpPr>
        <p:spPr>
          <a:xfrm>
            <a:off x="3024426" y="5985011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55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" name="object 307"/>
          <p:cNvSpPr/>
          <p:nvPr/>
        </p:nvSpPr>
        <p:spPr>
          <a:xfrm>
            <a:off x="3111085" y="596636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" name="object 308"/>
          <p:cNvSpPr/>
          <p:nvPr/>
        </p:nvSpPr>
        <p:spPr>
          <a:xfrm>
            <a:off x="3226899" y="602202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6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" name="object 309"/>
          <p:cNvSpPr/>
          <p:nvPr/>
        </p:nvSpPr>
        <p:spPr>
          <a:xfrm>
            <a:off x="3226899" y="599676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7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" name="object 310"/>
          <p:cNvSpPr/>
          <p:nvPr/>
        </p:nvSpPr>
        <p:spPr>
          <a:xfrm>
            <a:off x="3177581" y="6009398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" name="object 311"/>
          <p:cNvSpPr/>
          <p:nvPr/>
        </p:nvSpPr>
        <p:spPr>
          <a:xfrm>
            <a:off x="3219134" y="59969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" name="object 312"/>
          <p:cNvSpPr/>
          <p:nvPr/>
        </p:nvSpPr>
        <p:spPr>
          <a:xfrm>
            <a:off x="3334949" y="600507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7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" name="object 313"/>
          <p:cNvSpPr/>
          <p:nvPr/>
        </p:nvSpPr>
        <p:spPr>
          <a:xfrm>
            <a:off x="3285619" y="5987130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45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" name="object 314"/>
          <p:cNvSpPr/>
          <p:nvPr/>
        </p:nvSpPr>
        <p:spPr>
          <a:xfrm>
            <a:off x="3285618" y="599237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22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" name="object 315"/>
          <p:cNvSpPr/>
          <p:nvPr/>
        </p:nvSpPr>
        <p:spPr>
          <a:xfrm>
            <a:off x="3327171" y="59805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" name="object 316"/>
          <p:cNvSpPr/>
          <p:nvPr/>
        </p:nvSpPr>
        <p:spPr>
          <a:xfrm>
            <a:off x="3442986" y="5981719"/>
            <a:ext cx="117829" cy="0"/>
          </a:xfrm>
          <a:custGeom>
            <a:avLst/>
            <a:gdLst/>
            <a:ahLst/>
            <a:cxnLst/>
            <a:rect l="l" t="t" r="r" b="b"/>
            <a:pathLst>
              <a:path w="137795">
                <a:moveTo>
                  <a:pt x="0" y="0"/>
                </a:moveTo>
                <a:lnTo>
                  <a:pt x="137336" y="0"/>
                </a:lnTo>
              </a:path>
            </a:pathLst>
          </a:custGeom>
          <a:ln w="185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" name="object 317"/>
          <p:cNvSpPr/>
          <p:nvPr/>
        </p:nvSpPr>
        <p:spPr>
          <a:xfrm>
            <a:off x="3393668" y="596764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4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" name="object 318"/>
          <p:cNvSpPr/>
          <p:nvPr/>
        </p:nvSpPr>
        <p:spPr>
          <a:xfrm>
            <a:off x="3435207" y="596096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" name="object 319"/>
          <p:cNvSpPr/>
          <p:nvPr/>
        </p:nvSpPr>
        <p:spPr>
          <a:xfrm>
            <a:off x="3551022" y="598946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4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" name="object 320"/>
          <p:cNvSpPr/>
          <p:nvPr/>
        </p:nvSpPr>
        <p:spPr>
          <a:xfrm>
            <a:off x="3543256" y="59717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" name="object 321"/>
          <p:cNvSpPr/>
          <p:nvPr/>
        </p:nvSpPr>
        <p:spPr>
          <a:xfrm>
            <a:off x="3659072" y="598736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" name="object 322"/>
          <p:cNvSpPr/>
          <p:nvPr/>
        </p:nvSpPr>
        <p:spPr>
          <a:xfrm>
            <a:off x="3609741" y="596965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42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" name="object 323"/>
          <p:cNvSpPr/>
          <p:nvPr/>
        </p:nvSpPr>
        <p:spPr>
          <a:xfrm>
            <a:off x="3609740" y="5974840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21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" name="object 324"/>
          <p:cNvSpPr/>
          <p:nvPr/>
        </p:nvSpPr>
        <p:spPr>
          <a:xfrm>
            <a:off x="3651306" y="596290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" name="object 325"/>
          <p:cNvSpPr/>
          <p:nvPr/>
        </p:nvSpPr>
        <p:spPr>
          <a:xfrm>
            <a:off x="3767108" y="596805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52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" name="object 326"/>
          <p:cNvSpPr/>
          <p:nvPr/>
        </p:nvSpPr>
        <p:spPr>
          <a:xfrm>
            <a:off x="3717791" y="595584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52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" name="object 327"/>
          <p:cNvSpPr/>
          <p:nvPr/>
        </p:nvSpPr>
        <p:spPr>
          <a:xfrm>
            <a:off x="3759342" y="594952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" name="object 328"/>
          <p:cNvSpPr/>
          <p:nvPr/>
        </p:nvSpPr>
        <p:spPr>
          <a:xfrm>
            <a:off x="2745410" y="606289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" name="object 329"/>
          <p:cNvSpPr/>
          <p:nvPr/>
        </p:nvSpPr>
        <p:spPr>
          <a:xfrm>
            <a:off x="2745410" y="5899398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" name="object 330"/>
          <p:cNvSpPr/>
          <p:nvPr/>
        </p:nvSpPr>
        <p:spPr>
          <a:xfrm>
            <a:off x="2848759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" name="object 331"/>
          <p:cNvSpPr/>
          <p:nvPr/>
        </p:nvSpPr>
        <p:spPr>
          <a:xfrm>
            <a:off x="2956795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" name="object 332"/>
          <p:cNvSpPr/>
          <p:nvPr/>
        </p:nvSpPr>
        <p:spPr>
          <a:xfrm>
            <a:off x="3064830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" name="object 333"/>
          <p:cNvSpPr/>
          <p:nvPr/>
        </p:nvSpPr>
        <p:spPr>
          <a:xfrm>
            <a:off x="3172881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" name="object 334"/>
          <p:cNvSpPr/>
          <p:nvPr/>
        </p:nvSpPr>
        <p:spPr>
          <a:xfrm>
            <a:off x="3285618" y="6035343"/>
            <a:ext cx="0" cy="27692"/>
          </a:xfrm>
          <a:custGeom>
            <a:avLst/>
            <a:gdLst/>
            <a:ahLst/>
            <a:cxnLst/>
            <a:rect l="l" t="t" r="r" b="b"/>
            <a:pathLst>
              <a:path h="32384">
                <a:moveTo>
                  <a:pt x="0" y="0"/>
                </a:moveTo>
                <a:lnTo>
                  <a:pt x="0" y="3222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" name="object 335"/>
          <p:cNvSpPr/>
          <p:nvPr/>
        </p:nvSpPr>
        <p:spPr>
          <a:xfrm>
            <a:off x="3388967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" name="object 336"/>
          <p:cNvSpPr/>
          <p:nvPr/>
        </p:nvSpPr>
        <p:spPr>
          <a:xfrm>
            <a:off x="3497018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" name="object 337"/>
          <p:cNvSpPr/>
          <p:nvPr/>
        </p:nvSpPr>
        <p:spPr>
          <a:xfrm>
            <a:off x="3605039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" name="object 338"/>
          <p:cNvSpPr/>
          <p:nvPr/>
        </p:nvSpPr>
        <p:spPr>
          <a:xfrm>
            <a:off x="3713090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" name="object 339"/>
          <p:cNvSpPr/>
          <p:nvPr/>
        </p:nvSpPr>
        <p:spPr>
          <a:xfrm>
            <a:off x="3825841" y="5899398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" name="object 340"/>
          <p:cNvSpPr/>
          <p:nvPr/>
        </p:nvSpPr>
        <p:spPr>
          <a:xfrm>
            <a:off x="2745410" y="589939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" name="object 341"/>
          <p:cNvSpPr/>
          <p:nvPr/>
        </p:nvSpPr>
        <p:spPr>
          <a:xfrm>
            <a:off x="2848759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" name="object 342"/>
          <p:cNvSpPr/>
          <p:nvPr/>
        </p:nvSpPr>
        <p:spPr>
          <a:xfrm>
            <a:off x="2956795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" name="object 343"/>
          <p:cNvSpPr/>
          <p:nvPr/>
        </p:nvSpPr>
        <p:spPr>
          <a:xfrm>
            <a:off x="3064830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" name="object 344"/>
          <p:cNvSpPr/>
          <p:nvPr/>
        </p:nvSpPr>
        <p:spPr>
          <a:xfrm>
            <a:off x="3172881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" name="object 345"/>
          <p:cNvSpPr/>
          <p:nvPr/>
        </p:nvSpPr>
        <p:spPr>
          <a:xfrm>
            <a:off x="3285618" y="5899398"/>
            <a:ext cx="0" cy="27692"/>
          </a:xfrm>
          <a:custGeom>
            <a:avLst/>
            <a:gdLst/>
            <a:ahLst/>
            <a:cxnLst/>
            <a:rect l="l" t="t" r="r" b="b"/>
            <a:pathLst>
              <a:path h="32384">
                <a:moveTo>
                  <a:pt x="0" y="32204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" name="object 346"/>
          <p:cNvSpPr/>
          <p:nvPr/>
        </p:nvSpPr>
        <p:spPr>
          <a:xfrm>
            <a:off x="3388967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" name="object 347"/>
          <p:cNvSpPr/>
          <p:nvPr/>
        </p:nvSpPr>
        <p:spPr>
          <a:xfrm>
            <a:off x="3497018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" name="object 348"/>
          <p:cNvSpPr/>
          <p:nvPr/>
        </p:nvSpPr>
        <p:spPr>
          <a:xfrm>
            <a:off x="3605039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" name="object 349"/>
          <p:cNvSpPr/>
          <p:nvPr/>
        </p:nvSpPr>
        <p:spPr>
          <a:xfrm>
            <a:off x="3713090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" name="object 350"/>
          <p:cNvSpPr/>
          <p:nvPr/>
        </p:nvSpPr>
        <p:spPr>
          <a:xfrm>
            <a:off x="2745410" y="5981146"/>
            <a:ext cx="11946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498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" name="object 351"/>
          <p:cNvSpPr/>
          <p:nvPr/>
        </p:nvSpPr>
        <p:spPr>
          <a:xfrm>
            <a:off x="3814285" y="5981146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51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" name="object 352"/>
          <p:cNvSpPr/>
          <p:nvPr/>
        </p:nvSpPr>
        <p:spPr>
          <a:xfrm>
            <a:off x="2745410" y="5981146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" name="object 353"/>
          <p:cNvSpPr/>
          <p:nvPr/>
        </p:nvSpPr>
        <p:spPr>
          <a:xfrm>
            <a:off x="2794727" y="59887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" name="object 354"/>
          <p:cNvSpPr/>
          <p:nvPr/>
        </p:nvSpPr>
        <p:spPr>
          <a:xfrm>
            <a:off x="2794727" y="59580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0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" name="object 355"/>
          <p:cNvSpPr/>
          <p:nvPr/>
        </p:nvSpPr>
        <p:spPr>
          <a:xfrm>
            <a:off x="2786975" y="596098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" name="object 356"/>
          <p:cNvSpPr/>
          <p:nvPr/>
        </p:nvSpPr>
        <p:spPr>
          <a:xfrm>
            <a:off x="2902777" y="60101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" name="object 357"/>
          <p:cNvSpPr/>
          <p:nvPr/>
        </p:nvSpPr>
        <p:spPr>
          <a:xfrm>
            <a:off x="2902777" y="598165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" name="object 358"/>
          <p:cNvSpPr/>
          <p:nvPr/>
        </p:nvSpPr>
        <p:spPr>
          <a:xfrm>
            <a:off x="2895013" y="598346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" name="object 359"/>
          <p:cNvSpPr/>
          <p:nvPr/>
        </p:nvSpPr>
        <p:spPr>
          <a:xfrm>
            <a:off x="3010827" y="6005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3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" name="object 360"/>
          <p:cNvSpPr/>
          <p:nvPr/>
        </p:nvSpPr>
        <p:spPr>
          <a:xfrm>
            <a:off x="3010827" y="597704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3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" name="object 361"/>
          <p:cNvSpPr/>
          <p:nvPr/>
        </p:nvSpPr>
        <p:spPr>
          <a:xfrm>
            <a:off x="3003049" y="597879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" name="object 362"/>
          <p:cNvSpPr/>
          <p:nvPr/>
        </p:nvSpPr>
        <p:spPr>
          <a:xfrm>
            <a:off x="3118863" y="599325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" name="object 363"/>
          <p:cNvSpPr/>
          <p:nvPr/>
        </p:nvSpPr>
        <p:spPr>
          <a:xfrm>
            <a:off x="3118863" y="596433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9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" name="object 364"/>
          <p:cNvSpPr/>
          <p:nvPr/>
        </p:nvSpPr>
        <p:spPr>
          <a:xfrm>
            <a:off x="3069532" y="5978798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" name="object 365"/>
          <p:cNvSpPr/>
          <p:nvPr/>
        </p:nvSpPr>
        <p:spPr>
          <a:xfrm>
            <a:off x="3111085" y="596636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" name="object 366"/>
          <p:cNvSpPr/>
          <p:nvPr/>
        </p:nvSpPr>
        <p:spPr>
          <a:xfrm>
            <a:off x="3226899" y="602202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6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" name="object 367"/>
          <p:cNvSpPr/>
          <p:nvPr/>
        </p:nvSpPr>
        <p:spPr>
          <a:xfrm>
            <a:off x="3226899" y="599676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7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8" name="object 368"/>
          <p:cNvSpPr/>
          <p:nvPr/>
        </p:nvSpPr>
        <p:spPr>
          <a:xfrm>
            <a:off x="3219134" y="59969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9" name="object 369"/>
          <p:cNvSpPr/>
          <p:nvPr/>
        </p:nvSpPr>
        <p:spPr>
          <a:xfrm>
            <a:off x="3327171" y="59805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0" name="object 370"/>
          <p:cNvSpPr/>
          <p:nvPr/>
        </p:nvSpPr>
        <p:spPr>
          <a:xfrm>
            <a:off x="3442986" y="5981719"/>
            <a:ext cx="117829" cy="0"/>
          </a:xfrm>
          <a:custGeom>
            <a:avLst/>
            <a:gdLst/>
            <a:ahLst/>
            <a:cxnLst/>
            <a:rect l="l" t="t" r="r" b="b"/>
            <a:pathLst>
              <a:path w="137795">
                <a:moveTo>
                  <a:pt x="0" y="0"/>
                </a:moveTo>
                <a:lnTo>
                  <a:pt x="137336" y="0"/>
                </a:lnTo>
              </a:path>
            </a:pathLst>
          </a:custGeom>
          <a:ln w="185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1" name="object 371"/>
          <p:cNvSpPr/>
          <p:nvPr/>
        </p:nvSpPr>
        <p:spPr>
          <a:xfrm>
            <a:off x="3393668" y="596764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4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2" name="object 372"/>
          <p:cNvSpPr/>
          <p:nvPr/>
        </p:nvSpPr>
        <p:spPr>
          <a:xfrm>
            <a:off x="3435207" y="596096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3" name="object 373"/>
          <p:cNvSpPr/>
          <p:nvPr/>
        </p:nvSpPr>
        <p:spPr>
          <a:xfrm>
            <a:off x="3551022" y="598946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4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4" name="object 374"/>
          <p:cNvSpPr/>
          <p:nvPr/>
        </p:nvSpPr>
        <p:spPr>
          <a:xfrm>
            <a:off x="3543256" y="59717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5" name="object 375"/>
          <p:cNvSpPr/>
          <p:nvPr/>
        </p:nvSpPr>
        <p:spPr>
          <a:xfrm>
            <a:off x="3651306" y="596290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6" name="object 376"/>
          <p:cNvSpPr/>
          <p:nvPr/>
        </p:nvSpPr>
        <p:spPr>
          <a:xfrm>
            <a:off x="3767108" y="596805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52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7" name="object 377"/>
          <p:cNvSpPr/>
          <p:nvPr/>
        </p:nvSpPr>
        <p:spPr>
          <a:xfrm>
            <a:off x="3717791" y="595584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52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8" name="object 378"/>
          <p:cNvSpPr/>
          <p:nvPr/>
        </p:nvSpPr>
        <p:spPr>
          <a:xfrm>
            <a:off x="3759342" y="594952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9" name="object 379"/>
          <p:cNvSpPr/>
          <p:nvPr/>
        </p:nvSpPr>
        <p:spPr>
          <a:xfrm>
            <a:off x="4095932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0" name="object 380"/>
          <p:cNvSpPr/>
          <p:nvPr/>
        </p:nvSpPr>
        <p:spPr>
          <a:xfrm>
            <a:off x="4095930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1" name="object 381"/>
          <p:cNvSpPr/>
          <p:nvPr/>
        </p:nvSpPr>
        <p:spPr>
          <a:xfrm>
            <a:off x="4095930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2" name="object 382"/>
          <p:cNvSpPr/>
          <p:nvPr/>
        </p:nvSpPr>
        <p:spPr>
          <a:xfrm>
            <a:off x="4145262" y="560572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3" name="object 383"/>
          <p:cNvSpPr/>
          <p:nvPr/>
        </p:nvSpPr>
        <p:spPr>
          <a:xfrm>
            <a:off x="4145262" y="557710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4" name="object 384"/>
          <p:cNvSpPr/>
          <p:nvPr/>
        </p:nvSpPr>
        <p:spPr>
          <a:xfrm>
            <a:off x="4095916" y="5591428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5" name="object 385"/>
          <p:cNvSpPr/>
          <p:nvPr/>
        </p:nvSpPr>
        <p:spPr>
          <a:xfrm>
            <a:off x="4137482" y="557897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6" name="object 386"/>
          <p:cNvSpPr/>
          <p:nvPr/>
        </p:nvSpPr>
        <p:spPr>
          <a:xfrm>
            <a:off x="4253298" y="55756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0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7" name="object 387"/>
          <p:cNvSpPr/>
          <p:nvPr/>
        </p:nvSpPr>
        <p:spPr>
          <a:xfrm>
            <a:off x="4253298" y="55458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0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8" name="object 388"/>
          <p:cNvSpPr/>
          <p:nvPr/>
        </p:nvSpPr>
        <p:spPr>
          <a:xfrm>
            <a:off x="4245518" y="554828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9" name="object 389"/>
          <p:cNvSpPr/>
          <p:nvPr/>
        </p:nvSpPr>
        <p:spPr>
          <a:xfrm>
            <a:off x="4361334" y="55502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2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0" name="object 390"/>
          <p:cNvSpPr/>
          <p:nvPr/>
        </p:nvSpPr>
        <p:spPr>
          <a:xfrm>
            <a:off x="4361334" y="55194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1" name="object 391"/>
          <p:cNvSpPr/>
          <p:nvPr/>
        </p:nvSpPr>
        <p:spPr>
          <a:xfrm>
            <a:off x="4353569" y="55224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2" name="object 392"/>
          <p:cNvSpPr/>
          <p:nvPr/>
        </p:nvSpPr>
        <p:spPr>
          <a:xfrm>
            <a:off x="4469398" y="558355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7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3" name="object 393"/>
          <p:cNvSpPr/>
          <p:nvPr/>
        </p:nvSpPr>
        <p:spPr>
          <a:xfrm>
            <a:off x="4469398" y="555403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4" name="object 394"/>
          <p:cNvSpPr/>
          <p:nvPr/>
        </p:nvSpPr>
        <p:spPr>
          <a:xfrm>
            <a:off x="4461619" y="555636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9" y="19697"/>
                </a:lnTo>
                <a:lnTo>
                  <a:pt x="16854" y="27060"/>
                </a:lnTo>
                <a:lnTo>
                  <a:pt x="8079" y="27382"/>
                </a:lnTo>
                <a:lnTo>
                  <a:pt x="1417" y="21261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5" name="object 395"/>
          <p:cNvSpPr/>
          <p:nvPr/>
        </p:nvSpPr>
        <p:spPr>
          <a:xfrm>
            <a:off x="4577420" y="54724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6" name="object 396"/>
          <p:cNvSpPr/>
          <p:nvPr/>
        </p:nvSpPr>
        <p:spPr>
          <a:xfrm>
            <a:off x="4577420" y="54389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7" name="object 397"/>
          <p:cNvSpPr/>
          <p:nvPr/>
        </p:nvSpPr>
        <p:spPr>
          <a:xfrm>
            <a:off x="4528089" y="5455720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7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8" name="object 398"/>
          <p:cNvSpPr/>
          <p:nvPr/>
        </p:nvSpPr>
        <p:spPr>
          <a:xfrm>
            <a:off x="4569654" y="544327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9" name="object 399"/>
          <p:cNvSpPr/>
          <p:nvPr/>
        </p:nvSpPr>
        <p:spPr>
          <a:xfrm>
            <a:off x="4685470" y="54343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0" name="object 400"/>
          <p:cNvSpPr/>
          <p:nvPr/>
        </p:nvSpPr>
        <p:spPr>
          <a:xfrm>
            <a:off x="4685470" y="539954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1" name="object 401"/>
          <p:cNvSpPr/>
          <p:nvPr/>
        </p:nvSpPr>
        <p:spPr>
          <a:xfrm>
            <a:off x="4636139" y="541694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2" name="object 402"/>
          <p:cNvSpPr/>
          <p:nvPr/>
        </p:nvSpPr>
        <p:spPr>
          <a:xfrm>
            <a:off x="4677691" y="54045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3" name="object 403"/>
          <p:cNvSpPr/>
          <p:nvPr/>
        </p:nvSpPr>
        <p:spPr>
          <a:xfrm>
            <a:off x="4798214" y="5301225"/>
            <a:ext cx="0" cy="57014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32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4" name="object 404"/>
          <p:cNvSpPr/>
          <p:nvPr/>
        </p:nvSpPr>
        <p:spPr>
          <a:xfrm>
            <a:off x="4744176" y="532969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5" name="object 405"/>
          <p:cNvSpPr/>
          <p:nvPr/>
        </p:nvSpPr>
        <p:spPr>
          <a:xfrm>
            <a:off x="4785741" y="53172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6" name="object 406"/>
          <p:cNvSpPr/>
          <p:nvPr/>
        </p:nvSpPr>
        <p:spPr>
          <a:xfrm>
            <a:off x="4901542" y="53850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6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7" name="object 407"/>
          <p:cNvSpPr/>
          <p:nvPr/>
        </p:nvSpPr>
        <p:spPr>
          <a:xfrm>
            <a:off x="4901542" y="53486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6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8" name="object 408"/>
          <p:cNvSpPr/>
          <p:nvPr/>
        </p:nvSpPr>
        <p:spPr>
          <a:xfrm>
            <a:off x="4852226" y="5370092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85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9" name="object 409"/>
          <p:cNvSpPr/>
          <p:nvPr/>
        </p:nvSpPr>
        <p:spPr>
          <a:xfrm>
            <a:off x="4893778" y="535443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0" name="object 410"/>
          <p:cNvSpPr/>
          <p:nvPr/>
        </p:nvSpPr>
        <p:spPr>
          <a:xfrm>
            <a:off x="5009592" y="539138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4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1" name="object 411"/>
          <p:cNvSpPr/>
          <p:nvPr/>
        </p:nvSpPr>
        <p:spPr>
          <a:xfrm>
            <a:off x="5009592" y="535526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4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2" name="object 412"/>
          <p:cNvSpPr/>
          <p:nvPr/>
        </p:nvSpPr>
        <p:spPr>
          <a:xfrm>
            <a:off x="5023191" y="5373328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3" name="object 413"/>
          <p:cNvSpPr/>
          <p:nvPr/>
        </p:nvSpPr>
        <p:spPr>
          <a:xfrm>
            <a:off x="5001827" y="53608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4" name="object 414"/>
          <p:cNvSpPr/>
          <p:nvPr/>
        </p:nvSpPr>
        <p:spPr>
          <a:xfrm>
            <a:off x="5117643" y="540889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7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5" name="object 415"/>
          <p:cNvSpPr/>
          <p:nvPr/>
        </p:nvSpPr>
        <p:spPr>
          <a:xfrm>
            <a:off x="5117643" y="53733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6" name="object 416"/>
          <p:cNvSpPr/>
          <p:nvPr/>
        </p:nvSpPr>
        <p:spPr>
          <a:xfrm>
            <a:off x="5068297" y="539110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7" name="object 417"/>
          <p:cNvSpPr/>
          <p:nvPr/>
        </p:nvSpPr>
        <p:spPr>
          <a:xfrm>
            <a:off x="5109863" y="53786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0" y="19680"/>
                </a:lnTo>
                <a:lnTo>
                  <a:pt x="16846" y="27051"/>
                </a:lnTo>
                <a:lnTo>
                  <a:pt x="8075" y="27384"/>
                </a:lnTo>
                <a:lnTo>
                  <a:pt x="1416" y="21280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8" name="object 418"/>
          <p:cNvSpPr/>
          <p:nvPr/>
        </p:nvSpPr>
        <p:spPr>
          <a:xfrm>
            <a:off x="4095930" y="583211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9" name="object 419"/>
          <p:cNvSpPr/>
          <p:nvPr/>
        </p:nvSpPr>
        <p:spPr>
          <a:xfrm>
            <a:off x="4095930" y="507849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5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0" name="object 420"/>
          <p:cNvSpPr/>
          <p:nvPr/>
        </p:nvSpPr>
        <p:spPr>
          <a:xfrm>
            <a:off x="4199266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1" name="object 421"/>
          <p:cNvSpPr/>
          <p:nvPr/>
        </p:nvSpPr>
        <p:spPr>
          <a:xfrm>
            <a:off x="4307330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2" name="object 422"/>
          <p:cNvSpPr/>
          <p:nvPr/>
        </p:nvSpPr>
        <p:spPr>
          <a:xfrm>
            <a:off x="4415352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" name="object 423"/>
          <p:cNvSpPr/>
          <p:nvPr/>
        </p:nvSpPr>
        <p:spPr>
          <a:xfrm>
            <a:off x="4523402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4" name="object 424"/>
          <p:cNvSpPr/>
          <p:nvPr/>
        </p:nvSpPr>
        <p:spPr>
          <a:xfrm>
            <a:off x="4636154" y="5810840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5" name="object 425"/>
          <p:cNvSpPr/>
          <p:nvPr/>
        </p:nvSpPr>
        <p:spPr>
          <a:xfrm>
            <a:off x="4739488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6" name="object 426"/>
          <p:cNvSpPr/>
          <p:nvPr/>
        </p:nvSpPr>
        <p:spPr>
          <a:xfrm>
            <a:off x="4847524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7" name="object 427"/>
          <p:cNvSpPr/>
          <p:nvPr/>
        </p:nvSpPr>
        <p:spPr>
          <a:xfrm>
            <a:off x="4955589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8" name="object 428"/>
          <p:cNvSpPr/>
          <p:nvPr/>
        </p:nvSpPr>
        <p:spPr>
          <a:xfrm>
            <a:off x="5063610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9" name="object 429"/>
          <p:cNvSpPr/>
          <p:nvPr/>
        </p:nvSpPr>
        <p:spPr>
          <a:xfrm>
            <a:off x="5176348" y="507849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5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0" name="object 430"/>
          <p:cNvSpPr/>
          <p:nvPr/>
        </p:nvSpPr>
        <p:spPr>
          <a:xfrm>
            <a:off x="4095930" y="507849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1" name="object 431"/>
          <p:cNvSpPr/>
          <p:nvPr/>
        </p:nvSpPr>
        <p:spPr>
          <a:xfrm>
            <a:off x="4199266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2" name="object 432"/>
          <p:cNvSpPr/>
          <p:nvPr/>
        </p:nvSpPr>
        <p:spPr>
          <a:xfrm>
            <a:off x="4307330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3" name="object 433"/>
          <p:cNvSpPr/>
          <p:nvPr/>
        </p:nvSpPr>
        <p:spPr>
          <a:xfrm>
            <a:off x="4415352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4" name="object 434"/>
          <p:cNvSpPr/>
          <p:nvPr/>
        </p:nvSpPr>
        <p:spPr>
          <a:xfrm>
            <a:off x="4523402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5" name="object 435"/>
          <p:cNvSpPr/>
          <p:nvPr/>
        </p:nvSpPr>
        <p:spPr>
          <a:xfrm>
            <a:off x="4636154" y="5078498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97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6" name="object 436"/>
          <p:cNvSpPr/>
          <p:nvPr/>
        </p:nvSpPr>
        <p:spPr>
          <a:xfrm>
            <a:off x="4739488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7" name="object 437"/>
          <p:cNvSpPr/>
          <p:nvPr/>
        </p:nvSpPr>
        <p:spPr>
          <a:xfrm>
            <a:off x="4847524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8" name="object 438"/>
          <p:cNvSpPr/>
          <p:nvPr/>
        </p:nvSpPr>
        <p:spPr>
          <a:xfrm>
            <a:off x="4955589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9" name="object 439"/>
          <p:cNvSpPr/>
          <p:nvPr/>
        </p:nvSpPr>
        <p:spPr>
          <a:xfrm>
            <a:off x="5063610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0" name="object 440"/>
          <p:cNvSpPr/>
          <p:nvPr/>
        </p:nvSpPr>
        <p:spPr>
          <a:xfrm>
            <a:off x="4095930" y="575133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1" name="object 441"/>
          <p:cNvSpPr/>
          <p:nvPr/>
        </p:nvSpPr>
        <p:spPr>
          <a:xfrm>
            <a:off x="4095930" y="567057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2" name="object 442"/>
          <p:cNvSpPr/>
          <p:nvPr/>
        </p:nvSpPr>
        <p:spPr>
          <a:xfrm>
            <a:off x="4095930" y="558979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3" name="object 443"/>
          <p:cNvSpPr/>
          <p:nvPr/>
        </p:nvSpPr>
        <p:spPr>
          <a:xfrm>
            <a:off x="4095930" y="5509022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281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4" name="object 444"/>
          <p:cNvSpPr/>
          <p:nvPr/>
        </p:nvSpPr>
        <p:spPr>
          <a:xfrm>
            <a:off x="4095930" y="542825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5" name="object 445"/>
          <p:cNvSpPr/>
          <p:nvPr/>
        </p:nvSpPr>
        <p:spPr>
          <a:xfrm>
            <a:off x="4095930" y="534746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6" name="object 446"/>
          <p:cNvSpPr/>
          <p:nvPr/>
        </p:nvSpPr>
        <p:spPr>
          <a:xfrm>
            <a:off x="4095930" y="526671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7" name="object 447"/>
          <p:cNvSpPr/>
          <p:nvPr/>
        </p:nvSpPr>
        <p:spPr>
          <a:xfrm>
            <a:off x="4095931" y="5185927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8" name="object 448"/>
          <p:cNvSpPr/>
          <p:nvPr/>
        </p:nvSpPr>
        <p:spPr>
          <a:xfrm>
            <a:off x="4095930" y="510515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9" name="object 449"/>
          <p:cNvSpPr/>
          <p:nvPr/>
        </p:nvSpPr>
        <p:spPr>
          <a:xfrm>
            <a:off x="5159110" y="575133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0" name="object 450"/>
          <p:cNvSpPr/>
          <p:nvPr/>
        </p:nvSpPr>
        <p:spPr>
          <a:xfrm>
            <a:off x="5159110" y="567057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1" name="object 451"/>
          <p:cNvSpPr/>
          <p:nvPr/>
        </p:nvSpPr>
        <p:spPr>
          <a:xfrm>
            <a:off x="5159110" y="558979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2" name="object 452"/>
          <p:cNvSpPr/>
          <p:nvPr/>
        </p:nvSpPr>
        <p:spPr>
          <a:xfrm>
            <a:off x="5141902" y="5509022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3" name="object 453"/>
          <p:cNvSpPr/>
          <p:nvPr/>
        </p:nvSpPr>
        <p:spPr>
          <a:xfrm>
            <a:off x="5159110" y="542825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4" name="object 454"/>
          <p:cNvSpPr/>
          <p:nvPr/>
        </p:nvSpPr>
        <p:spPr>
          <a:xfrm>
            <a:off x="5159110" y="534746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5" name="object 455"/>
          <p:cNvSpPr/>
          <p:nvPr/>
        </p:nvSpPr>
        <p:spPr>
          <a:xfrm>
            <a:off x="5159110" y="526671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6" name="object 456"/>
          <p:cNvSpPr/>
          <p:nvPr/>
        </p:nvSpPr>
        <p:spPr>
          <a:xfrm>
            <a:off x="5141902" y="5185927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7" name="object 457"/>
          <p:cNvSpPr/>
          <p:nvPr/>
        </p:nvSpPr>
        <p:spPr>
          <a:xfrm>
            <a:off x="5159110" y="510515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8" name="object 458"/>
          <p:cNvSpPr/>
          <p:nvPr/>
        </p:nvSpPr>
        <p:spPr>
          <a:xfrm>
            <a:off x="4145248" y="560572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9" name="object 459"/>
          <p:cNvSpPr/>
          <p:nvPr/>
        </p:nvSpPr>
        <p:spPr>
          <a:xfrm>
            <a:off x="4145248" y="557710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0" name="object 460"/>
          <p:cNvSpPr/>
          <p:nvPr/>
        </p:nvSpPr>
        <p:spPr>
          <a:xfrm>
            <a:off x="4137468" y="557897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1" name="object 461"/>
          <p:cNvSpPr/>
          <p:nvPr/>
        </p:nvSpPr>
        <p:spPr>
          <a:xfrm>
            <a:off x="4253284" y="55756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0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2" name="object 462"/>
          <p:cNvSpPr/>
          <p:nvPr/>
        </p:nvSpPr>
        <p:spPr>
          <a:xfrm>
            <a:off x="4253284" y="55458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0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3" name="object 463"/>
          <p:cNvSpPr/>
          <p:nvPr/>
        </p:nvSpPr>
        <p:spPr>
          <a:xfrm>
            <a:off x="4245505" y="554828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4" name="object 464"/>
          <p:cNvSpPr/>
          <p:nvPr/>
        </p:nvSpPr>
        <p:spPr>
          <a:xfrm>
            <a:off x="4361320" y="55502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2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5" name="object 465"/>
          <p:cNvSpPr/>
          <p:nvPr/>
        </p:nvSpPr>
        <p:spPr>
          <a:xfrm>
            <a:off x="4361320" y="55194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6" name="object 466"/>
          <p:cNvSpPr/>
          <p:nvPr/>
        </p:nvSpPr>
        <p:spPr>
          <a:xfrm>
            <a:off x="4353554" y="55224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7" name="object 467"/>
          <p:cNvSpPr/>
          <p:nvPr/>
        </p:nvSpPr>
        <p:spPr>
          <a:xfrm>
            <a:off x="4469384" y="558355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7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8" name="object 468"/>
          <p:cNvSpPr/>
          <p:nvPr/>
        </p:nvSpPr>
        <p:spPr>
          <a:xfrm>
            <a:off x="4469384" y="555403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9" name="object 469"/>
          <p:cNvSpPr/>
          <p:nvPr/>
        </p:nvSpPr>
        <p:spPr>
          <a:xfrm>
            <a:off x="4461605" y="555636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9" y="19697"/>
                </a:lnTo>
                <a:lnTo>
                  <a:pt x="16854" y="27060"/>
                </a:lnTo>
                <a:lnTo>
                  <a:pt x="8079" y="27382"/>
                </a:lnTo>
                <a:lnTo>
                  <a:pt x="1417" y="21261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0" name="object 470"/>
          <p:cNvSpPr/>
          <p:nvPr/>
        </p:nvSpPr>
        <p:spPr>
          <a:xfrm>
            <a:off x="4577406" y="54724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1" name="object 471"/>
          <p:cNvSpPr/>
          <p:nvPr/>
        </p:nvSpPr>
        <p:spPr>
          <a:xfrm>
            <a:off x="4577406" y="54389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2" name="object 472"/>
          <p:cNvSpPr/>
          <p:nvPr/>
        </p:nvSpPr>
        <p:spPr>
          <a:xfrm>
            <a:off x="4569641" y="544327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3" name="object 473"/>
          <p:cNvSpPr/>
          <p:nvPr/>
        </p:nvSpPr>
        <p:spPr>
          <a:xfrm>
            <a:off x="4685456" y="54343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4" name="object 474"/>
          <p:cNvSpPr/>
          <p:nvPr/>
        </p:nvSpPr>
        <p:spPr>
          <a:xfrm>
            <a:off x="4685456" y="539954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5" name="object 475"/>
          <p:cNvSpPr/>
          <p:nvPr/>
        </p:nvSpPr>
        <p:spPr>
          <a:xfrm>
            <a:off x="4677677" y="54045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6" name="object 476"/>
          <p:cNvSpPr/>
          <p:nvPr/>
        </p:nvSpPr>
        <p:spPr>
          <a:xfrm>
            <a:off x="4785727" y="53172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7" name="object 477"/>
          <p:cNvSpPr/>
          <p:nvPr/>
        </p:nvSpPr>
        <p:spPr>
          <a:xfrm>
            <a:off x="4901528" y="53850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6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8" name="object 478"/>
          <p:cNvSpPr/>
          <p:nvPr/>
        </p:nvSpPr>
        <p:spPr>
          <a:xfrm>
            <a:off x="4901528" y="53486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6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9" name="object 479"/>
          <p:cNvSpPr/>
          <p:nvPr/>
        </p:nvSpPr>
        <p:spPr>
          <a:xfrm>
            <a:off x="4852212" y="5370092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85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0" name="object 480"/>
          <p:cNvSpPr/>
          <p:nvPr/>
        </p:nvSpPr>
        <p:spPr>
          <a:xfrm>
            <a:off x="4893763" y="535443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1" name="object 481"/>
          <p:cNvSpPr/>
          <p:nvPr/>
        </p:nvSpPr>
        <p:spPr>
          <a:xfrm>
            <a:off x="5009579" y="539138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4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2" name="object 482"/>
          <p:cNvSpPr/>
          <p:nvPr/>
        </p:nvSpPr>
        <p:spPr>
          <a:xfrm>
            <a:off x="5009579" y="535526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4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3" name="object 483"/>
          <p:cNvSpPr/>
          <p:nvPr/>
        </p:nvSpPr>
        <p:spPr>
          <a:xfrm>
            <a:off x="5001813" y="53608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4" name="object 484"/>
          <p:cNvSpPr/>
          <p:nvPr/>
        </p:nvSpPr>
        <p:spPr>
          <a:xfrm>
            <a:off x="5117628" y="540889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7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5" name="object 485"/>
          <p:cNvSpPr/>
          <p:nvPr/>
        </p:nvSpPr>
        <p:spPr>
          <a:xfrm>
            <a:off x="5117628" y="53733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6" name="object 486"/>
          <p:cNvSpPr/>
          <p:nvPr/>
        </p:nvSpPr>
        <p:spPr>
          <a:xfrm>
            <a:off x="5109849" y="53786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0" y="19680"/>
                </a:lnTo>
                <a:lnTo>
                  <a:pt x="16846" y="27051"/>
                </a:lnTo>
                <a:lnTo>
                  <a:pt x="8075" y="27384"/>
                </a:lnTo>
                <a:lnTo>
                  <a:pt x="1416" y="21280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7" name="object 487"/>
          <p:cNvSpPr/>
          <p:nvPr/>
        </p:nvSpPr>
        <p:spPr>
          <a:xfrm>
            <a:off x="4095930" y="5355016"/>
            <a:ext cx="1080556" cy="241632"/>
          </a:xfrm>
          <a:custGeom>
            <a:avLst/>
            <a:gdLst/>
            <a:ahLst/>
            <a:cxnLst/>
            <a:rect l="l" t="t" r="r" b="b"/>
            <a:pathLst>
              <a:path w="1263650" h="282575">
                <a:moveTo>
                  <a:pt x="0" y="282273"/>
                </a:moveTo>
                <a:lnTo>
                  <a:pt x="126342" y="282273"/>
                </a:lnTo>
                <a:lnTo>
                  <a:pt x="126342" y="263196"/>
                </a:lnTo>
                <a:lnTo>
                  <a:pt x="252717" y="263196"/>
                </a:lnTo>
                <a:lnTo>
                  <a:pt x="252717" y="237154"/>
                </a:lnTo>
                <a:lnTo>
                  <a:pt x="379043" y="237154"/>
                </a:lnTo>
                <a:lnTo>
                  <a:pt x="379043" y="202448"/>
                </a:lnTo>
                <a:lnTo>
                  <a:pt x="505401" y="202448"/>
                </a:lnTo>
                <a:lnTo>
                  <a:pt x="505401" y="117719"/>
                </a:lnTo>
                <a:lnTo>
                  <a:pt x="631760" y="117719"/>
                </a:lnTo>
                <a:lnTo>
                  <a:pt x="631760" y="37762"/>
                </a:lnTo>
                <a:lnTo>
                  <a:pt x="758102" y="37762"/>
                </a:lnTo>
                <a:lnTo>
                  <a:pt x="758102" y="0"/>
                </a:lnTo>
                <a:lnTo>
                  <a:pt x="884444" y="0"/>
                </a:lnTo>
                <a:lnTo>
                  <a:pt x="884444" y="11933"/>
                </a:lnTo>
                <a:lnTo>
                  <a:pt x="1010819" y="11933"/>
                </a:lnTo>
                <a:lnTo>
                  <a:pt x="1010819" y="38972"/>
                </a:lnTo>
                <a:lnTo>
                  <a:pt x="1137145" y="38972"/>
                </a:lnTo>
                <a:lnTo>
                  <a:pt x="1137145" y="54274"/>
                </a:lnTo>
                <a:lnTo>
                  <a:pt x="1263487" y="54274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8" name="object 488"/>
          <p:cNvSpPr/>
          <p:nvPr/>
        </p:nvSpPr>
        <p:spPr>
          <a:xfrm>
            <a:off x="4095930" y="5355016"/>
            <a:ext cx="1080556" cy="241632"/>
          </a:xfrm>
          <a:custGeom>
            <a:avLst/>
            <a:gdLst/>
            <a:ahLst/>
            <a:cxnLst/>
            <a:rect l="l" t="t" r="r" b="b"/>
            <a:pathLst>
              <a:path w="1263650" h="282575">
                <a:moveTo>
                  <a:pt x="0" y="282273"/>
                </a:moveTo>
                <a:lnTo>
                  <a:pt x="126342" y="282273"/>
                </a:lnTo>
                <a:lnTo>
                  <a:pt x="126342" y="263196"/>
                </a:lnTo>
                <a:lnTo>
                  <a:pt x="252717" y="263196"/>
                </a:lnTo>
                <a:lnTo>
                  <a:pt x="252717" y="237154"/>
                </a:lnTo>
                <a:lnTo>
                  <a:pt x="379043" y="237154"/>
                </a:lnTo>
                <a:lnTo>
                  <a:pt x="379043" y="202448"/>
                </a:lnTo>
                <a:lnTo>
                  <a:pt x="505401" y="202448"/>
                </a:lnTo>
                <a:lnTo>
                  <a:pt x="505401" y="117719"/>
                </a:lnTo>
                <a:lnTo>
                  <a:pt x="631760" y="117719"/>
                </a:lnTo>
                <a:lnTo>
                  <a:pt x="631760" y="37762"/>
                </a:lnTo>
                <a:lnTo>
                  <a:pt x="758102" y="37762"/>
                </a:lnTo>
                <a:lnTo>
                  <a:pt x="758102" y="0"/>
                </a:lnTo>
                <a:lnTo>
                  <a:pt x="884444" y="0"/>
                </a:lnTo>
                <a:lnTo>
                  <a:pt x="884444" y="11933"/>
                </a:lnTo>
                <a:lnTo>
                  <a:pt x="1010819" y="11933"/>
                </a:lnTo>
                <a:lnTo>
                  <a:pt x="1010819" y="38972"/>
                </a:lnTo>
                <a:lnTo>
                  <a:pt x="1137145" y="38972"/>
                </a:lnTo>
                <a:lnTo>
                  <a:pt x="1137145" y="54274"/>
                </a:lnTo>
                <a:lnTo>
                  <a:pt x="1263487" y="54274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9" name="object 489"/>
          <p:cNvSpPr/>
          <p:nvPr/>
        </p:nvSpPr>
        <p:spPr>
          <a:xfrm>
            <a:off x="4145262" y="560572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0" name="object 490"/>
          <p:cNvSpPr/>
          <p:nvPr/>
        </p:nvSpPr>
        <p:spPr>
          <a:xfrm>
            <a:off x="4145262" y="557710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6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1" name="object 491"/>
          <p:cNvSpPr/>
          <p:nvPr/>
        </p:nvSpPr>
        <p:spPr>
          <a:xfrm>
            <a:off x="4137482" y="557897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2" name="object 492"/>
          <p:cNvSpPr/>
          <p:nvPr/>
        </p:nvSpPr>
        <p:spPr>
          <a:xfrm>
            <a:off x="4253298" y="55756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0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3" name="object 493"/>
          <p:cNvSpPr/>
          <p:nvPr/>
        </p:nvSpPr>
        <p:spPr>
          <a:xfrm>
            <a:off x="4253298" y="55458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0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4" name="object 494"/>
          <p:cNvSpPr/>
          <p:nvPr/>
        </p:nvSpPr>
        <p:spPr>
          <a:xfrm>
            <a:off x="4245518" y="554828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5" name="object 495"/>
          <p:cNvSpPr/>
          <p:nvPr/>
        </p:nvSpPr>
        <p:spPr>
          <a:xfrm>
            <a:off x="4361334" y="55502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2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6" name="object 496"/>
          <p:cNvSpPr/>
          <p:nvPr/>
        </p:nvSpPr>
        <p:spPr>
          <a:xfrm>
            <a:off x="4361334" y="55194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7" name="object 497"/>
          <p:cNvSpPr/>
          <p:nvPr/>
        </p:nvSpPr>
        <p:spPr>
          <a:xfrm>
            <a:off x="4353569" y="55224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8" name="object 498"/>
          <p:cNvSpPr/>
          <p:nvPr/>
        </p:nvSpPr>
        <p:spPr>
          <a:xfrm>
            <a:off x="4469398" y="558355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7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9" name="object 499"/>
          <p:cNvSpPr/>
          <p:nvPr/>
        </p:nvSpPr>
        <p:spPr>
          <a:xfrm>
            <a:off x="4469398" y="555403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0" name="object 500"/>
          <p:cNvSpPr/>
          <p:nvPr/>
        </p:nvSpPr>
        <p:spPr>
          <a:xfrm>
            <a:off x="4461619" y="555636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9" y="19697"/>
                </a:lnTo>
                <a:lnTo>
                  <a:pt x="16854" y="27060"/>
                </a:lnTo>
                <a:lnTo>
                  <a:pt x="8079" y="27382"/>
                </a:lnTo>
                <a:lnTo>
                  <a:pt x="1417" y="21261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1" name="object 501"/>
          <p:cNvSpPr/>
          <p:nvPr/>
        </p:nvSpPr>
        <p:spPr>
          <a:xfrm>
            <a:off x="4577420" y="54724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2" name="object 502"/>
          <p:cNvSpPr/>
          <p:nvPr/>
        </p:nvSpPr>
        <p:spPr>
          <a:xfrm>
            <a:off x="4577420" y="54389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3" name="object 503"/>
          <p:cNvSpPr/>
          <p:nvPr/>
        </p:nvSpPr>
        <p:spPr>
          <a:xfrm>
            <a:off x="4569654" y="544327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4" name="object 504"/>
          <p:cNvSpPr/>
          <p:nvPr/>
        </p:nvSpPr>
        <p:spPr>
          <a:xfrm>
            <a:off x="4685470" y="54343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5" name="object 505"/>
          <p:cNvSpPr/>
          <p:nvPr/>
        </p:nvSpPr>
        <p:spPr>
          <a:xfrm>
            <a:off x="4685470" y="539954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6" name="object 506"/>
          <p:cNvSpPr/>
          <p:nvPr/>
        </p:nvSpPr>
        <p:spPr>
          <a:xfrm>
            <a:off x="4677691" y="54045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7" name="object 507"/>
          <p:cNvSpPr/>
          <p:nvPr/>
        </p:nvSpPr>
        <p:spPr>
          <a:xfrm>
            <a:off x="4785741" y="53172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8" name="object 508"/>
          <p:cNvSpPr/>
          <p:nvPr/>
        </p:nvSpPr>
        <p:spPr>
          <a:xfrm>
            <a:off x="4901542" y="53850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6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9" name="object 509"/>
          <p:cNvSpPr/>
          <p:nvPr/>
        </p:nvSpPr>
        <p:spPr>
          <a:xfrm>
            <a:off x="4901542" y="53486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6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0" name="object 510"/>
          <p:cNvSpPr/>
          <p:nvPr/>
        </p:nvSpPr>
        <p:spPr>
          <a:xfrm>
            <a:off x="4852226" y="5370092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85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1" name="object 511"/>
          <p:cNvSpPr/>
          <p:nvPr/>
        </p:nvSpPr>
        <p:spPr>
          <a:xfrm>
            <a:off x="4893778" y="535443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2" name="object 512"/>
          <p:cNvSpPr/>
          <p:nvPr/>
        </p:nvSpPr>
        <p:spPr>
          <a:xfrm>
            <a:off x="5009592" y="539138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4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3" name="object 513"/>
          <p:cNvSpPr/>
          <p:nvPr/>
        </p:nvSpPr>
        <p:spPr>
          <a:xfrm>
            <a:off x="5009592" y="535526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4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4" name="object 514"/>
          <p:cNvSpPr/>
          <p:nvPr/>
        </p:nvSpPr>
        <p:spPr>
          <a:xfrm>
            <a:off x="5001827" y="53608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5" name="object 515"/>
          <p:cNvSpPr/>
          <p:nvPr/>
        </p:nvSpPr>
        <p:spPr>
          <a:xfrm>
            <a:off x="5117643" y="540889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7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6" name="object 516"/>
          <p:cNvSpPr/>
          <p:nvPr/>
        </p:nvSpPr>
        <p:spPr>
          <a:xfrm>
            <a:off x="5117643" y="53733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7" name="object 517"/>
          <p:cNvSpPr/>
          <p:nvPr/>
        </p:nvSpPr>
        <p:spPr>
          <a:xfrm>
            <a:off x="5109863" y="53786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0" y="19680"/>
                </a:lnTo>
                <a:lnTo>
                  <a:pt x="16846" y="27051"/>
                </a:lnTo>
                <a:lnTo>
                  <a:pt x="8075" y="27384"/>
                </a:lnTo>
                <a:lnTo>
                  <a:pt x="1416" y="21280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8" name="object 518"/>
          <p:cNvSpPr/>
          <p:nvPr/>
        </p:nvSpPr>
        <p:spPr>
          <a:xfrm>
            <a:off x="4122947" y="5128753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5" h="59054">
                <a:moveTo>
                  <a:pt x="0" y="58753"/>
                </a:moveTo>
                <a:lnTo>
                  <a:pt x="1200299" y="58753"/>
                </a:lnTo>
                <a:lnTo>
                  <a:pt x="1200299" y="0"/>
                </a:lnTo>
                <a:lnTo>
                  <a:pt x="0" y="0"/>
                </a:lnTo>
                <a:lnTo>
                  <a:pt x="0" y="587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9" name="object 519"/>
          <p:cNvSpPr/>
          <p:nvPr/>
        </p:nvSpPr>
        <p:spPr>
          <a:xfrm>
            <a:off x="4095932" y="5899397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503" y="191201"/>
                </a:lnTo>
                <a:lnTo>
                  <a:pt x="1263503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0" name="object 520"/>
          <p:cNvSpPr/>
          <p:nvPr/>
        </p:nvSpPr>
        <p:spPr>
          <a:xfrm>
            <a:off x="4095930" y="5899398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503" y="191201"/>
                </a:lnTo>
                <a:lnTo>
                  <a:pt x="1263503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1" name="object 521"/>
          <p:cNvSpPr/>
          <p:nvPr/>
        </p:nvSpPr>
        <p:spPr>
          <a:xfrm>
            <a:off x="4095930" y="5899398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503" y="191201"/>
                </a:lnTo>
                <a:lnTo>
                  <a:pt x="1263503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2" name="object 522"/>
          <p:cNvSpPr/>
          <p:nvPr/>
        </p:nvSpPr>
        <p:spPr>
          <a:xfrm>
            <a:off x="4145262" y="59913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5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3" name="object 523"/>
          <p:cNvSpPr/>
          <p:nvPr/>
        </p:nvSpPr>
        <p:spPr>
          <a:xfrm>
            <a:off x="4145262" y="595941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5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4" name="object 524"/>
          <p:cNvSpPr/>
          <p:nvPr/>
        </p:nvSpPr>
        <p:spPr>
          <a:xfrm>
            <a:off x="4095930" y="5975373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5" name="object 525"/>
          <p:cNvSpPr/>
          <p:nvPr/>
        </p:nvSpPr>
        <p:spPr>
          <a:xfrm>
            <a:off x="4137482" y="59629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6" name="object 526"/>
          <p:cNvSpPr/>
          <p:nvPr/>
        </p:nvSpPr>
        <p:spPr>
          <a:xfrm>
            <a:off x="4253298" y="59764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7" name="object 527"/>
          <p:cNvSpPr/>
          <p:nvPr/>
        </p:nvSpPr>
        <p:spPr>
          <a:xfrm>
            <a:off x="4253298" y="594401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8" name="object 528"/>
          <p:cNvSpPr/>
          <p:nvPr/>
        </p:nvSpPr>
        <p:spPr>
          <a:xfrm>
            <a:off x="4203968" y="5959290"/>
            <a:ext cx="216110" cy="0"/>
          </a:xfrm>
          <a:custGeom>
            <a:avLst/>
            <a:gdLst/>
            <a:ahLst/>
            <a:cxnLst/>
            <a:rect l="l" t="t" r="r" b="b"/>
            <a:pathLst>
              <a:path w="252729">
                <a:moveTo>
                  <a:pt x="0" y="0"/>
                </a:moveTo>
                <a:lnTo>
                  <a:pt x="252700" y="0"/>
                </a:lnTo>
              </a:path>
            </a:pathLst>
          </a:custGeom>
          <a:ln w="131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9" name="object 529"/>
          <p:cNvSpPr/>
          <p:nvPr/>
        </p:nvSpPr>
        <p:spPr>
          <a:xfrm>
            <a:off x="4245518" y="594777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0" name="object 530"/>
          <p:cNvSpPr/>
          <p:nvPr/>
        </p:nvSpPr>
        <p:spPr>
          <a:xfrm>
            <a:off x="4361334" y="597415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1" name="object 531"/>
          <p:cNvSpPr/>
          <p:nvPr/>
        </p:nvSpPr>
        <p:spPr>
          <a:xfrm>
            <a:off x="4361334" y="594259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2" name="object 532"/>
          <p:cNvSpPr/>
          <p:nvPr/>
        </p:nvSpPr>
        <p:spPr>
          <a:xfrm>
            <a:off x="4353569" y="59459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3" name="object 533"/>
          <p:cNvSpPr/>
          <p:nvPr/>
        </p:nvSpPr>
        <p:spPr>
          <a:xfrm>
            <a:off x="4469398" y="603064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7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4" name="object 534"/>
          <p:cNvSpPr/>
          <p:nvPr/>
        </p:nvSpPr>
        <p:spPr>
          <a:xfrm>
            <a:off x="4469398" y="600453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7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5" name="object 535"/>
          <p:cNvSpPr/>
          <p:nvPr/>
        </p:nvSpPr>
        <p:spPr>
          <a:xfrm>
            <a:off x="4420053" y="6017590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6" name="object 536"/>
          <p:cNvSpPr/>
          <p:nvPr/>
        </p:nvSpPr>
        <p:spPr>
          <a:xfrm>
            <a:off x="4461619" y="600516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7" name="object 537"/>
          <p:cNvSpPr/>
          <p:nvPr/>
        </p:nvSpPr>
        <p:spPr>
          <a:xfrm>
            <a:off x="4577420" y="59945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8" name="object 538"/>
          <p:cNvSpPr/>
          <p:nvPr/>
        </p:nvSpPr>
        <p:spPr>
          <a:xfrm>
            <a:off x="4577420" y="596778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9" name="object 539"/>
          <p:cNvSpPr/>
          <p:nvPr/>
        </p:nvSpPr>
        <p:spPr>
          <a:xfrm>
            <a:off x="4528103" y="5981161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0" name="object 540"/>
          <p:cNvSpPr/>
          <p:nvPr/>
        </p:nvSpPr>
        <p:spPr>
          <a:xfrm>
            <a:off x="4569654" y="59687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1" name="object 541"/>
          <p:cNvSpPr/>
          <p:nvPr/>
        </p:nvSpPr>
        <p:spPr>
          <a:xfrm>
            <a:off x="4685471" y="600507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45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2" name="object 542"/>
          <p:cNvSpPr/>
          <p:nvPr/>
        </p:nvSpPr>
        <p:spPr>
          <a:xfrm>
            <a:off x="4636154" y="599351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4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3" name="object 543"/>
          <p:cNvSpPr/>
          <p:nvPr/>
        </p:nvSpPr>
        <p:spPr>
          <a:xfrm>
            <a:off x="4677691" y="598686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4" name="object 544"/>
          <p:cNvSpPr/>
          <p:nvPr/>
        </p:nvSpPr>
        <p:spPr>
          <a:xfrm>
            <a:off x="4793521" y="59794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1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5" name="object 545"/>
          <p:cNvSpPr/>
          <p:nvPr/>
        </p:nvSpPr>
        <p:spPr>
          <a:xfrm>
            <a:off x="4793521" y="59539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1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6" name="object 546"/>
          <p:cNvSpPr/>
          <p:nvPr/>
        </p:nvSpPr>
        <p:spPr>
          <a:xfrm>
            <a:off x="4744189" y="596669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7" name="object 547"/>
          <p:cNvSpPr/>
          <p:nvPr/>
        </p:nvSpPr>
        <p:spPr>
          <a:xfrm>
            <a:off x="4785741" y="595426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8" name="object 548"/>
          <p:cNvSpPr/>
          <p:nvPr/>
        </p:nvSpPr>
        <p:spPr>
          <a:xfrm>
            <a:off x="4901542" y="598823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700" y="0"/>
                </a:lnTo>
              </a:path>
            </a:pathLst>
          </a:custGeom>
          <a:ln w="253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9" name="object 549"/>
          <p:cNvSpPr/>
          <p:nvPr/>
        </p:nvSpPr>
        <p:spPr>
          <a:xfrm>
            <a:off x="4852226" y="597594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53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0" name="object 550"/>
          <p:cNvSpPr/>
          <p:nvPr/>
        </p:nvSpPr>
        <p:spPr>
          <a:xfrm>
            <a:off x="4893778" y="596966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1" name="object 551"/>
          <p:cNvSpPr/>
          <p:nvPr/>
        </p:nvSpPr>
        <p:spPr>
          <a:xfrm>
            <a:off x="5009592" y="598486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48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2" name="object 552"/>
          <p:cNvSpPr/>
          <p:nvPr/>
        </p:nvSpPr>
        <p:spPr>
          <a:xfrm>
            <a:off x="5009592" y="59589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4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3" name="object 553"/>
          <p:cNvSpPr/>
          <p:nvPr/>
        </p:nvSpPr>
        <p:spPr>
          <a:xfrm>
            <a:off x="4915155" y="5977001"/>
            <a:ext cx="198735" cy="0"/>
          </a:xfrm>
          <a:custGeom>
            <a:avLst/>
            <a:gdLst/>
            <a:ahLst/>
            <a:cxnLst/>
            <a:rect l="l" t="t" r="r" b="b"/>
            <a:pathLst>
              <a:path w="232410">
                <a:moveTo>
                  <a:pt x="0" y="0"/>
                </a:moveTo>
                <a:lnTo>
                  <a:pt x="231873" y="0"/>
                </a:lnTo>
              </a:path>
            </a:pathLst>
          </a:custGeom>
          <a:ln w="229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4" name="object 554"/>
          <p:cNvSpPr/>
          <p:nvPr/>
        </p:nvSpPr>
        <p:spPr>
          <a:xfrm>
            <a:off x="5001827" y="595948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5" name="object 555"/>
          <p:cNvSpPr/>
          <p:nvPr/>
        </p:nvSpPr>
        <p:spPr>
          <a:xfrm>
            <a:off x="5117643" y="598760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5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6" name="object 556"/>
          <p:cNvSpPr/>
          <p:nvPr/>
        </p:nvSpPr>
        <p:spPr>
          <a:xfrm>
            <a:off x="5117643" y="596161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5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7" name="object 557"/>
          <p:cNvSpPr/>
          <p:nvPr/>
        </p:nvSpPr>
        <p:spPr>
          <a:xfrm>
            <a:off x="5131241" y="5974618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8" name="object 558"/>
          <p:cNvSpPr/>
          <p:nvPr/>
        </p:nvSpPr>
        <p:spPr>
          <a:xfrm>
            <a:off x="5109863" y="596217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4" y="19682"/>
                </a:lnTo>
                <a:lnTo>
                  <a:pt x="16840" y="27046"/>
                </a:lnTo>
                <a:lnTo>
                  <a:pt x="8065" y="27368"/>
                </a:lnTo>
                <a:lnTo>
                  <a:pt x="1408" y="21251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9" name="object 559"/>
          <p:cNvSpPr/>
          <p:nvPr/>
        </p:nvSpPr>
        <p:spPr>
          <a:xfrm>
            <a:off x="4095930" y="606289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0" name="object 560"/>
          <p:cNvSpPr/>
          <p:nvPr/>
        </p:nvSpPr>
        <p:spPr>
          <a:xfrm>
            <a:off x="4095930" y="5899398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1" name="object 561"/>
          <p:cNvSpPr/>
          <p:nvPr/>
        </p:nvSpPr>
        <p:spPr>
          <a:xfrm>
            <a:off x="4199266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2" name="object 562"/>
          <p:cNvSpPr/>
          <p:nvPr/>
        </p:nvSpPr>
        <p:spPr>
          <a:xfrm>
            <a:off x="4307330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3" name="object 563"/>
          <p:cNvSpPr/>
          <p:nvPr/>
        </p:nvSpPr>
        <p:spPr>
          <a:xfrm>
            <a:off x="4415352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4" name="object 564"/>
          <p:cNvSpPr/>
          <p:nvPr/>
        </p:nvSpPr>
        <p:spPr>
          <a:xfrm>
            <a:off x="4523402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5" name="object 565"/>
          <p:cNvSpPr/>
          <p:nvPr/>
        </p:nvSpPr>
        <p:spPr>
          <a:xfrm>
            <a:off x="4636154" y="6035343"/>
            <a:ext cx="0" cy="27692"/>
          </a:xfrm>
          <a:custGeom>
            <a:avLst/>
            <a:gdLst/>
            <a:ahLst/>
            <a:cxnLst/>
            <a:rect l="l" t="t" r="r" b="b"/>
            <a:pathLst>
              <a:path h="32384">
                <a:moveTo>
                  <a:pt x="0" y="0"/>
                </a:moveTo>
                <a:lnTo>
                  <a:pt x="0" y="3222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6" name="object 566"/>
          <p:cNvSpPr/>
          <p:nvPr/>
        </p:nvSpPr>
        <p:spPr>
          <a:xfrm>
            <a:off x="4739488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7" name="object 567"/>
          <p:cNvSpPr/>
          <p:nvPr/>
        </p:nvSpPr>
        <p:spPr>
          <a:xfrm>
            <a:off x="4847524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8" name="object 568"/>
          <p:cNvSpPr/>
          <p:nvPr/>
        </p:nvSpPr>
        <p:spPr>
          <a:xfrm>
            <a:off x="4955589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9" name="object 569"/>
          <p:cNvSpPr/>
          <p:nvPr/>
        </p:nvSpPr>
        <p:spPr>
          <a:xfrm>
            <a:off x="5063610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0" name="object 570"/>
          <p:cNvSpPr/>
          <p:nvPr/>
        </p:nvSpPr>
        <p:spPr>
          <a:xfrm>
            <a:off x="5176348" y="5899398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1" name="object 571"/>
          <p:cNvSpPr/>
          <p:nvPr/>
        </p:nvSpPr>
        <p:spPr>
          <a:xfrm>
            <a:off x="4095930" y="589939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2" name="object 572"/>
          <p:cNvSpPr/>
          <p:nvPr/>
        </p:nvSpPr>
        <p:spPr>
          <a:xfrm>
            <a:off x="4199266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3" name="object 573"/>
          <p:cNvSpPr/>
          <p:nvPr/>
        </p:nvSpPr>
        <p:spPr>
          <a:xfrm>
            <a:off x="4307330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4" name="object 574"/>
          <p:cNvSpPr/>
          <p:nvPr/>
        </p:nvSpPr>
        <p:spPr>
          <a:xfrm>
            <a:off x="4415352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5" name="object 575"/>
          <p:cNvSpPr/>
          <p:nvPr/>
        </p:nvSpPr>
        <p:spPr>
          <a:xfrm>
            <a:off x="4523402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6" name="object 576"/>
          <p:cNvSpPr/>
          <p:nvPr/>
        </p:nvSpPr>
        <p:spPr>
          <a:xfrm>
            <a:off x="4636154" y="5899398"/>
            <a:ext cx="0" cy="27692"/>
          </a:xfrm>
          <a:custGeom>
            <a:avLst/>
            <a:gdLst/>
            <a:ahLst/>
            <a:cxnLst/>
            <a:rect l="l" t="t" r="r" b="b"/>
            <a:pathLst>
              <a:path h="32384">
                <a:moveTo>
                  <a:pt x="0" y="32204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7" name="object 577"/>
          <p:cNvSpPr/>
          <p:nvPr/>
        </p:nvSpPr>
        <p:spPr>
          <a:xfrm>
            <a:off x="4739488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8" name="object 578"/>
          <p:cNvSpPr/>
          <p:nvPr/>
        </p:nvSpPr>
        <p:spPr>
          <a:xfrm>
            <a:off x="4847524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9" name="object 579"/>
          <p:cNvSpPr/>
          <p:nvPr/>
        </p:nvSpPr>
        <p:spPr>
          <a:xfrm>
            <a:off x="4955589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0" name="object 580"/>
          <p:cNvSpPr/>
          <p:nvPr/>
        </p:nvSpPr>
        <p:spPr>
          <a:xfrm>
            <a:off x="5063610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1" name="object 581"/>
          <p:cNvSpPr/>
          <p:nvPr/>
        </p:nvSpPr>
        <p:spPr>
          <a:xfrm>
            <a:off x="4095930" y="5981146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1351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2" name="object 582"/>
          <p:cNvSpPr/>
          <p:nvPr/>
        </p:nvSpPr>
        <p:spPr>
          <a:xfrm>
            <a:off x="5164790" y="5981146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49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3" name="object 583"/>
          <p:cNvSpPr/>
          <p:nvPr/>
        </p:nvSpPr>
        <p:spPr>
          <a:xfrm>
            <a:off x="4095930" y="5981146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4" name="object 584"/>
          <p:cNvSpPr/>
          <p:nvPr/>
        </p:nvSpPr>
        <p:spPr>
          <a:xfrm>
            <a:off x="4145262" y="59913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5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5" name="object 585"/>
          <p:cNvSpPr/>
          <p:nvPr/>
        </p:nvSpPr>
        <p:spPr>
          <a:xfrm>
            <a:off x="4145262" y="595941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5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6" name="object 586"/>
          <p:cNvSpPr/>
          <p:nvPr/>
        </p:nvSpPr>
        <p:spPr>
          <a:xfrm>
            <a:off x="4137482" y="59629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7" name="object 587"/>
          <p:cNvSpPr/>
          <p:nvPr/>
        </p:nvSpPr>
        <p:spPr>
          <a:xfrm>
            <a:off x="4253298" y="59764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8" name="object 588"/>
          <p:cNvSpPr/>
          <p:nvPr/>
        </p:nvSpPr>
        <p:spPr>
          <a:xfrm>
            <a:off x="4253298" y="594401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9" name="object 589"/>
          <p:cNvSpPr/>
          <p:nvPr/>
        </p:nvSpPr>
        <p:spPr>
          <a:xfrm>
            <a:off x="4245518" y="594777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0" name="object 590"/>
          <p:cNvSpPr/>
          <p:nvPr/>
        </p:nvSpPr>
        <p:spPr>
          <a:xfrm>
            <a:off x="4361334" y="597415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1" name="object 591"/>
          <p:cNvSpPr/>
          <p:nvPr/>
        </p:nvSpPr>
        <p:spPr>
          <a:xfrm>
            <a:off x="4361334" y="594259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2" name="object 592"/>
          <p:cNvSpPr/>
          <p:nvPr/>
        </p:nvSpPr>
        <p:spPr>
          <a:xfrm>
            <a:off x="4353569" y="59459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3" name="object 593"/>
          <p:cNvSpPr/>
          <p:nvPr/>
        </p:nvSpPr>
        <p:spPr>
          <a:xfrm>
            <a:off x="4469398" y="603064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7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4" name="object 594"/>
          <p:cNvSpPr/>
          <p:nvPr/>
        </p:nvSpPr>
        <p:spPr>
          <a:xfrm>
            <a:off x="4469398" y="600453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7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5" name="object 595"/>
          <p:cNvSpPr/>
          <p:nvPr/>
        </p:nvSpPr>
        <p:spPr>
          <a:xfrm>
            <a:off x="4461619" y="600516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6" name="object 596"/>
          <p:cNvSpPr/>
          <p:nvPr/>
        </p:nvSpPr>
        <p:spPr>
          <a:xfrm>
            <a:off x="4577420" y="59945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7" name="object 597"/>
          <p:cNvSpPr/>
          <p:nvPr/>
        </p:nvSpPr>
        <p:spPr>
          <a:xfrm>
            <a:off x="4577420" y="596778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8" name="object 598"/>
          <p:cNvSpPr/>
          <p:nvPr/>
        </p:nvSpPr>
        <p:spPr>
          <a:xfrm>
            <a:off x="4569654" y="59687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9" name="object 599"/>
          <p:cNvSpPr/>
          <p:nvPr/>
        </p:nvSpPr>
        <p:spPr>
          <a:xfrm>
            <a:off x="4685471" y="600507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45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0" name="object 600"/>
          <p:cNvSpPr/>
          <p:nvPr/>
        </p:nvSpPr>
        <p:spPr>
          <a:xfrm>
            <a:off x="4636154" y="599351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4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1" name="object 601"/>
          <p:cNvSpPr/>
          <p:nvPr/>
        </p:nvSpPr>
        <p:spPr>
          <a:xfrm>
            <a:off x="4677691" y="598686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2" name="object 602"/>
          <p:cNvSpPr/>
          <p:nvPr/>
        </p:nvSpPr>
        <p:spPr>
          <a:xfrm>
            <a:off x="4793521" y="59794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1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3" name="object 603"/>
          <p:cNvSpPr/>
          <p:nvPr/>
        </p:nvSpPr>
        <p:spPr>
          <a:xfrm>
            <a:off x="4793521" y="59539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1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4" name="object 604"/>
          <p:cNvSpPr/>
          <p:nvPr/>
        </p:nvSpPr>
        <p:spPr>
          <a:xfrm>
            <a:off x="4785741" y="595426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5" name="object 605"/>
          <p:cNvSpPr/>
          <p:nvPr/>
        </p:nvSpPr>
        <p:spPr>
          <a:xfrm>
            <a:off x="4901542" y="59945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2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6" name="object 606"/>
          <p:cNvSpPr/>
          <p:nvPr/>
        </p:nvSpPr>
        <p:spPr>
          <a:xfrm>
            <a:off x="4852226" y="597594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53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7" name="object 607"/>
          <p:cNvSpPr/>
          <p:nvPr/>
        </p:nvSpPr>
        <p:spPr>
          <a:xfrm>
            <a:off x="4893778" y="596966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8" name="object 608"/>
          <p:cNvSpPr/>
          <p:nvPr/>
        </p:nvSpPr>
        <p:spPr>
          <a:xfrm>
            <a:off x="5009592" y="598486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48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9" name="object 609"/>
          <p:cNvSpPr/>
          <p:nvPr/>
        </p:nvSpPr>
        <p:spPr>
          <a:xfrm>
            <a:off x="5009592" y="59589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4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0" name="object 610"/>
          <p:cNvSpPr/>
          <p:nvPr/>
        </p:nvSpPr>
        <p:spPr>
          <a:xfrm>
            <a:off x="4960290" y="5973262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141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1" name="object 611"/>
          <p:cNvSpPr/>
          <p:nvPr/>
        </p:nvSpPr>
        <p:spPr>
          <a:xfrm>
            <a:off x="5001827" y="595948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2" name="object 612"/>
          <p:cNvSpPr/>
          <p:nvPr/>
        </p:nvSpPr>
        <p:spPr>
          <a:xfrm>
            <a:off x="5117643" y="598760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5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3" name="object 613"/>
          <p:cNvSpPr/>
          <p:nvPr/>
        </p:nvSpPr>
        <p:spPr>
          <a:xfrm>
            <a:off x="5117643" y="596161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5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4" name="object 614"/>
          <p:cNvSpPr/>
          <p:nvPr/>
        </p:nvSpPr>
        <p:spPr>
          <a:xfrm>
            <a:off x="5109863" y="596217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4" y="19682"/>
                </a:lnTo>
                <a:lnTo>
                  <a:pt x="16840" y="27046"/>
                </a:lnTo>
                <a:lnTo>
                  <a:pt x="8065" y="27368"/>
                </a:lnTo>
                <a:lnTo>
                  <a:pt x="1408" y="21251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5" name="object 615"/>
          <p:cNvSpPr/>
          <p:nvPr/>
        </p:nvSpPr>
        <p:spPr>
          <a:xfrm>
            <a:off x="5446453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6" name="object 616"/>
          <p:cNvSpPr/>
          <p:nvPr/>
        </p:nvSpPr>
        <p:spPr>
          <a:xfrm>
            <a:off x="5446452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7" name="object 617"/>
          <p:cNvSpPr/>
          <p:nvPr/>
        </p:nvSpPr>
        <p:spPr>
          <a:xfrm>
            <a:off x="5446452" y="507851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8" name="object 618"/>
          <p:cNvSpPr/>
          <p:nvPr/>
        </p:nvSpPr>
        <p:spPr>
          <a:xfrm>
            <a:off x="5495768" y="55597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9" name="object 619"/>
          <p:cNvSpPr/>
          <p:nvPr/>
        </p:nvSpPr>
        <p:spPr>
          <a:xfrm>
            <a:off x="5495768" y="55261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0" name="object 620"/>
          <p:cNvSpPr/>
          <p:nvPr/>
        </p:nvSpPr>
        <p:spPr>
          <a:xfrm>
            <a:off x="5446452" y="5545031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5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1" name="object 621"/>
          <p:cNvSpPr/>
          <p:nvPr/>
        </p:nvSpPr>
        <p:spPr>
          <a:xfrm>
            <a:off x="5488003" y="55304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2" name="object 622"/>
          <p:cNvSpPr/>
          <p:nvPr/>
        </p:nvSpPr>
        <p:spPr>
          <a:xfrm>
            <a:off x="5603819" y="556384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3" name="object 623"/>
          <p:cNvSpPr/>
          <p:nvPr/>
        </p:nvSpPr>
        <p:spPr>
          <a:xfrm>
            <a:off x="5603819" y="55304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4" name="object 624"/>
          <p:cNvSpPr/>
          <p:nvPr/>
        </p:nvSpPr>
        <p:spPr>
          <a:xfrm>
            <a:off x="5617417" y="5547142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5" name="object 625"/>
          <p:cNvSpPr/>
          <p:nvPr/>
        </p:nvSpPr>
        <p:spPr>
          <a:xfrm>
            <a:off x="5596039" y="553470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6" name="object 626"/>
          <p:cNvSpPr/>
          <p:nvPr/>
        </p:nvSpPr>
        <p:spPr>
          <a:xfrm>
            <a:off x="5716555" y="5436975"/>
            <a:ext cx="0" cy="55928"/>
          </a:xfrm>
          <a:custGeom>
            <a:avLst/>
            <a:gdLst/>
            <a:ahLst/>
            <a:cxnLst/>
            <a:rect l="l" t="t" r="r" b="b"/>
            <a:pathLst>
              <a:path h="65404">
                <a:moveTo>
                  <a:pt x="0" y="0"/>
                </a:moveTo>
                <a:lnTo>
                  <a:pt x="0" y="65112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7" name="object 627"/>
          <p:cNvSpPr/>
          <p:nvPr/>
        </p:nvSpPr>
        <p:spPr>
          <a:xfrm>
            <a:off x="5662523" y="5464806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7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8" name="object 628"/>
          <p:cNvSpPr/>
          <p:nvPr/>
        </p:nvSpPr>
        <p:spPr>
          <a:xfrm>
            <a:off x="5704075" y="545237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9" name="object 629"/>
          <p:cNvSpPr/>
          <p:nvPr/>
        </p:nvSpPr>
        <p:spPr>
          <a:xfrm>
            <a:off x="5824592" y="5380066"/>
            <a:ext cx="0" cy="59729"/>
          </a:xfrm>
          <a:custGeom>
            <a:avLst/>
            <a:gdLst/>
            <a:ahLst/>
            <a:cxnLst/>
            <a:rect l="l" t="t" r="r" b="b"/>
            <a:pathLst>
              <a:path h="69850">
                <a:moveTo>
                  <a:pt x="0" y="0"/>
                </a:moveTo>
                <a:lnTo>
                  <a:pt x="0" y="69836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0" name="object 630"/>
          <p:cNvSpPr/>
          <p:nvPr/>
        </p:nvSpPr>
        <p:spPr>
          <a:xfrm>
            <a:off x="5770587" y="540992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2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1" name="object 631"/>
          <p:cNvSpPr/>
          <p:nvPr/>
        </p:nvSpPr>
        <p:spPr>
          <a:xfrm>
            <a:off x="5812126" y="539749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2" name="object 632"/>
          <p:cNvSpPr/>
          <p:nvPr/>
        </p:nvSpPr>
        <p:spPr>
          <a:xfrm>
            <a:off x="5932629" y="5318937"/>
            <a:ext cx="0" cy="64073"/>
          </a:xfrm>
          <a:custGeom>
            <a:avLst/>
            <a:gdLst/>
            <a:ahLst/>
            <a:cxnLst/>
            <a:rect l="l" t="t" r="r" b="b"/>
            <a:pathLst>
              <a:path h="74929">
                <a:moveTo>
                  <a:pt x="0" y="0"/>
                </a:moveTo>
                <a:lnTo>
                  <a:pt x="0" y="74561"/>
                </a:lnTo>
              </a:path>
            </a:pathLst>
          </a:custGeom>
          <a:ln w="109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3" name="object 633"/>
          <p:cNvSpPr/>
          <p:nvPr/>
        </p:nvSpPr>
        <p:spPr>
          <a:xfrm>
            <a:off x="5878609" y="535082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4" name="object 634"/>
          <p:cNvSpPr/>
          <p:nvPr/>
        </p:nvSpPr>
        <p:spPr>
          <a:xfrm>
            <a:off x="5920161" y="53383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5" name="object 635"/>
          <p:cNvSpPr/>
          <p:nvPr/>
        </p:nvSpPr>
        <p:spPr>
          <a:xfrm>
            <a:off x="6040678" y="5297144"/>
            <a:ext cx="0" cy="65159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0"/>
                </a:moveTo>
                <a:lnTo>
                  <a:pt x="0" y="76162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6" name="object 636"/>
          <p:cNvSpPr/>
          <p:nvPr/>
        </p:nvSpPr>
        <p:spPr>
          <a:xfrm>
            <a:off x="5986660" y="532969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7" name="object 637"/>
          <p:cNvSpPr/>
          <p:nvPr/>
        </p:nvSpPr>
        <p:spPr>
          <a:xfrm>
            <a:off x="6028212" y="53172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8" name="object 638"/>
          <p:cNvSpPr/>
          <p:nvPr/>
        </p:nvSpPr>
        <p:spPr>
          <a:xfrm>
            <a:off x="6148714" y="5349494"/>
            <a:ext cx="0" cy="6190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2223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9" name="object 639"/>
          <p:cNvSpPr/>
          <p:nvPr/>
        </p:nvSpPr>
        <p:spPr>
          <a:xfrm>
            <a:off x="6094695" y="538037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0" name="object 640"/>
          <p:cNvSpPr/>
          <p:nvPr/>
        </p:nvSpPr>
        <p:spPr>
          <a:xfrm>
            <a:off x="6136248" y="536793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1" name="object 641"/>
          <p:cNvSpPr/>
          <p:nvPr/>
        </p:nvSpPr>
        <p:spPr>
          <a:xfrm>
            <a:off x="6252063" y="549974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2" name="object 642"/>
          <p:cNvSpPr/>
          <p:nvPr/>
        </p:nvSpPr>
        <p:spPr>
          <a:xfrm>
            <a:off x="6252063" y="546364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3" name="object 643"/>
          <p:cNvSpPr/>
          <p:nvPr/>
        </p:nvSpPr>
        <p:spPr>
          <a:xfrm>
            <a:off x="6202732" y="5481693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4" name="object 644"/>
          <p:cNvSpPr/>
          <p:nvPr/>
        </p:nvSpPr>
        <p:spPr>
          <a:xfrm>
            <a:off x="6244298" y="546927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4" y="19690"/>
                </a:lnTo>
                <a:lnTo>
                  <a:pt x="16838" y="27043"/>
                </a:lnTo>
                <a:lnTo>
                  <a:pt x="8055" y="27351"/>
                </a:lnTo>
                <a:lnTo>
                  <a:pt x="1401" y="21216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5" name="object 645"/>
          <p:cNvSpPr/>
          <p:nvPr/>
        </p:nvSpPr>
        <p:spPr>
          <a:xfrm>
            <a:off x="6360099" y="552458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6" name="object 646"/>
          <p:cNvSpPr/>
          <p:nvPr/>
        </p:nvSpPr>
        <p:spPr>
          <a:xfrm>
            <a:off x="6360099" y="548947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7" name="object 647"/>
          <p:cNvSpPr/>
          <p:nvPr/>
        </p:nvSpPr>
        <p:spPr>
          <a:xfrm>
            <a:off x="6310781" y="5507036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8" name="object 648"/>
          <p:cNvSpPr/>
          <p:nvPr/>
        </p:nvSpPr>
        <p:spPr>
          <a:xfrm>
            <a:off x="6352334" y="54945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9" name="object 649"/>
          <p:cNvSpPr/>
          <p:nvPr/>
        </p:nvSpPr>
        <p:spPr>
          <a:xfrm>
            <a:off x="6468150" y="55080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0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0" name="object 650"/>
          <p:cNvSpPr/>
          <p:nvPr/>
        </p:nvSpPr>
        <p:spPr>
          <a:xfrm>
            <a:off x="6468150" y="54722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0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1" name="object 651"/>
          <p:cNvSpPr/>
          <p:nvPr/>
        </p:nvSpPr>
        <p:spPr>
          <a:xfrm>
            <a:off x="6418818" y="5490137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2" name="object 652"/>
          <p:cNvSpPr/>
          <p:nvPr/>
        </p:nvSpPr>
        <p:spPr>
          <a:xfrm>
            <a:off x="6460370" y="547770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3" name="object 653"/>
          <p:cNvSpPr/>
          <p:nvPr/>
        </p:nvSpPr>
        <p:spPr>
          <a:xfrm>
            <a:off x="5446451" y="583211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4" name="object 654"/>
          <p:cNvSpPr/>
          <p:nvPr/>
        </p:nvSpPr>
        <p:spPr>
          <a:xfrm>
            <a:off x="5446451" y="507849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5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5" name="object 655"/>
          <p:cNvSpPr/>
          <p:nvPr/>
        </p:nvSpPr>
        <p:spPr>
          <a:xfrm>
            <a:off x="5549786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6" name="object 656"/>
          <p:cNvSpPr/>
          <p:nvPr/>
        </p:nvSpPr>
        <p:spPr>
          <a:xfrm>
            <a:off x="5657823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7" name="object 657"/>
          <p:cNvSpPr/>
          <p:nvPr/>
        </p:nvSpPr>
        <p:spPr>
          <a:xfrm>
            <a:off x="5765887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8" name="object 658"/>
          <p:cNvSpPr/>
          <p:nvPr/>
        </p:nvSpPr>
        <p:spPr>
          <a:xfrm>
            <a:off x="5873909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9" name="object 659"/>
          <p:cNvSpPr/>
          <p:nvPr/>
        </p:nvSpPr>
        <p:spPr>
          <a:xfrm>
            <a:off x="5986660" y="5810840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0" name="object 660"/>
          <p:cNvSpPr/>
          <p:nvPr/>
        </p:nvSpPr>
        <p:spPr>
          <a:xfrm>
            <a:off x="6089995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1" name="object 661"/>
          <p:cNvSpPr/>
          <p:nvPr/>
        </p:nvSpPr>
        <p:spPr>
          <a:xfrm>
            <a:off x="6198031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2" name="object 662"/>
          <p:cNvSpPr/>
          <p:nvPr/>
        </p:nvSpPr>
        <p:spPr>
          <a:xfrm>
            <a:off x="6306081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3" name="object 663"/>
          <p:cNvSpPr/>
          <p:nvPr/>
        </p:nvSpPr>
        <p:spPr>
          <a:xfrm>
            <a:off x="6414117" y="58267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4" name="object 664"/>
          <p:cNvSpPr/>
          <p:nvPr/>
        </p:nvSpPr>
        <p:spPr>
          <a:xfrm>
            <a:off x="6526868" y="507849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5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5" name="object 665"/>
          <p:cNvSpPr/>
          <p:nvPr/>
        </p:nvSpPr>
        <p:spPr>
          <a:xfrm>
            <a:off x="5446452" y="507849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6" name="object 666"/>
          <p:cNvSpPr/>
          <p:nvPr/>
        </p:nvSpPr>
        <p:spPr>
          <a:xfrm>
            <a:off x="5549786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7" name="object 667"/>
          <p:cNvSpPr/>
          <p:nvPr/>
        </p:nvSpPr>
        <p:spPr>
          <a:xfrm>
            <a:off x="5657823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8" name="object 668"/>
          <p:cNvSpPr/>
          <p:nvPr/>
        </p:nvSpPr>
        <p:spPr>
          <a:xfrm>
            <a:off x="5765887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9" name="object 669"/>
          <p:cNvSpPr/>
          <p:nvPr/>
        </p:nvSpPr>
        <p:spPr>
          <a:xfrm>
            <a:off x="5873909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0" name="object 670"/>
          <p:cNvSpPr/>
          <p:nvPr/>
        </p:nvSpPr>
        <p:spPr>
          <a:xfrm>
            <a:off x="5986660" y="5078498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97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1" name="object 671"/>
          <p:cNvSpPr/>
          <p:nvPr/>
        </p:nvSpPr>
        <p:spPr>
          <a:xfrm>
            <a:off x="6089995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2" name="object 672"/>
          <p:cNvSpPr/>
          <p:nvPr/>
        </p:nvSpPr>
        <p:spPr>
          <a:xfrm>
            <a:off x="6198031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3" name="object 673"/>
          <p:cNvSpPr/>
          <p:nvPr/>
        </p:nvSpPr>
        <p:spPr>
          <a:xfrm>
            <a:off x="6306081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4" name="object 674"/>
          <p:cNvSpPr/>
          <p:nvPr/>
        </p:nvSpPr>
        <p:spPr>
          <a:xfrm>
            <a:off x="6414117" y="50838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5" name="object 675"/>
          <p:cNvSpPr/>
          <p:nvPr/>
        </p:nvSpPr>
        <p:spPr>
          <a:xfrm>
            <a:off x="5446451" y="572657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6" name="object 676"/>
          <p:cNvSpPr/>
          <p:nvPr/>
        </p:nvSpPr>
        <p:spPr>
          <a:xfrm>
            <a:off x="5446451" y="562102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7" name="object 677"/>
          <p:cNvSpPr/>
          <p:nvPr/>
        </p:nvSpPr>
        <p:spPr>
          <a:xfrm>
            <a:off x="5446451" y="551546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8" name="object 678"/>
          <p:cNvSpPr/>
          <p:nvPr/>
        </p:nvSpPr>
        <p:spPr>
          <a:xfrm>
            <a:off x="5446452" y="5409924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9" name="object 679"/>
          <p:cNvSpPr/>
          <p:nvPr/>
        </p:nvSpPr>
        <p:spPr>
          <a:xfrm>
            <a:off x="5446451" y="530437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0" name="object 680"/>
          <p:cNvSpPr/>
          <p:nvPr/>
        </p:nvSpPr>
        <p:spPr>
          <a:xfrm>
            <a:off x="5446451" y="519884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1" name="object 681"/>
          <p:cNvSpPr/>
          <p:nvPr/>
        </p:nvSpPr>
        <p:spPr>
          <a:xfrm>
            <a:off x="5446451" y="509328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2" name="object 682"/>
          <p:cNvSpPr/>
          <p:nvPr/>
        </p:nvSpPr>
        <p:spPr>
          <a:xfrm>
            <a:off x="6509646" y="572657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3" name="object 683"/>
          <p:cNvSpPr/>
          <p:nvPr/>
        </p:nvSpPr>
        <p:spPr>
          <a:xfrm>
            <a:off x="6509646" y="562102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4" name="object 684"/>
          <p:cNvSpPr/>
          <p:nvPr/>
        </p:nvSpPr>
        <p:spPr>
          <a:xfrm>
            <a:off x="6509646" y="551546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5" name="object 685"/>
          <p:cNvSpPr/>
          <p:nvPr/>
        </p:nvSpPr>
        <p:spPr>
          <a:xfrm>
            <a:off x="6492423" y="5409924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6" name="object 686"/>
          <p:cNvSpPr/>
          <p:nvPr/>
        </p:nvSpPr>
        <p:spPr>
          <a:xfrm>
            <a:off x="6509646" y="530437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7" name="object 687"/>
          <p:cNvSpPr/>
          <p:nvPr/>
        </p:nvSpPr>
        <p:spPr>
          <a:xfrm>
            <a:off x="6509646" y="519884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8" name="object 688"/>
          <p:cNvSpPr/>
          <p:nvPr/>
        </p:nvSpPr>
        <p:spPr>
          <a:xfrm>
            <a:off x="6509646" y="509328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9" name="object 689"/>
          <p:cNvSpPr/>
          <p:nvPr/>
        </p:nvSpPr>
        <p:spPr>
          <a:xfrm>
            <a:off x="5495768" y="55597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0" name="object 690"/>
          <p:cNvSpPr/>
          <p:nvPr/>
        </p:nvSpPr>
        <p:spPr>
          <a:xfrm>
            <a:off x="5495768" y="55261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1" name="object 691"/>
          <p:cNvSpPr/>
          <p:nvPr/>
        </p:nvSpPr>
        <p:spPr>
          <a:xfrm>
            <a:off x="5446452" y="5545031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5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2" name="object 692"/>
          <p:cNvSpPr/>
          <p:nvPr/>
        </p:nvSpPr>
        <p:spPr>
          <a:xfrm>
            <a:off x="5488003" y="55304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3" name="object 693"/>
          <p:cNvSpPr/>
          <p:nvPr/>
        </p:nvSpPr>
        <p:spPr>
          <a:xfrm>
            <a:off x="5603819" y="556384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4" name="object 694"/>
          <p:cNvSpPr/>
          <p:nvPr/>
        </p:nvSpPr>
        <p:spPr>
          <a:xfrm>
            <a:off x="5603819" y="55304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5" name="object 695"/>
          <p:cNvSpPr/>
          <p:nvPr/>
        </p:nvSpPr>
        <p:spPr>
          <a:xfrm>
            <a:off x="5596039" y="553470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6" name="object 696"/>
          <p:cNvSpPr/>
          <p:nvPr/>
        </p:nvSpPr>
        <p:spPr>
          <a:xfrm>
            <a:off x="5704075" y="545237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7" name="object 697"/>
          <p:cNvSpPr/>
          <p:nvPr/>
        </p:nvSpPr>
        <p:spPr>
          <a:xfrm>
            <a:off x="5812126" y="539749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8" name="object 698"/>
          <p:cNvSpPr/>
          <p:nvPr/>
        </p:nvSpPr>
        <p:spPr>
          <a:xfrm>
            <a:off x="5920161" y="53383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9" name="object 699"/>
          <p:cNvSpPr/>
          <p:nvPr/>
        </p:nvSpPr>
        <p:spPr>
          <a:xfrm>
            <a:off x="6028212" y="53172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0" name="object 700"/>
          <p:cNvSpPr/>
          <p:nvPr/>
        </p:nvSpPr>
        <p:spPr>
          <a:xfrm>
            <a:off x="6136248" y="536793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1" name="object 701"/>
          <p:cNvSpPr/>
          <p:nvPr/>
        </p:nvSpPr>
        <p:spPr>
          <a:xfrm>
            <a:off x="6252063" y="549974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2" name="object 702"/>
          <p:cNvSpPr/>
          <p:nvPr/>
        </p:nvSpPr>
        <p:spPr>
          <a:xfrm>
            <a:off x="6252063" y="546364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3" name="object 703"/>
          <p:cNvSpPr/>
          <p:nvPr/>
        </p:nvSpPr>
        <p:spPr>
          <a:xfrm>
            <a:off x="6244298" y="546927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4" y="19690"/>
                </a:lnTo>
                <a:lnTo>
                  <a:pt x="16838" y="27043"/>
                </a:lnTo>
                <a:lnTo>
                  <a:pt x="8055" y="27351"/>
                </a:lnTo>
                <a:lnTo>
                  <a:pt x="1401" y="21216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4" name="object 704"/>
          <p:cNvSpPr/>
          <p:nvPr/>
        </p:nvSpPr>
        <p:spPr>
          <a:xfrm>
            <a:off x="6360099" y="552458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5" name="object 705"/>
          <p:cNvSpPr/>
          <p:nvPr/>
        </p:nvSpPr>
        <p:spPr>
          <a:xfrm>
            <a:off x="6360099" y="548947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6" name="object 706"/>
          <p:cNvSpPr/>
          <p:nvPr/>
        </p:nvSpPr>
        <p:spPr>
          <a:xfrm>
            <a:off x="6352334" y="54945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7" name="object 707"/>
          <p:cNvSpPr/>
          <p:nvPr/>
        </p:nvSpPr>
        <p:spPr>
          <a:xfrm>
            <a:off x="6468150" y="55080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0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8" name="object 708"/>
          <p:cNvSpPr/>
          <p:nvPr/>
        </p:nvSpPr>
        <p:spPr>
          <a:xfrm>
            <a:off x="6468150" y="54722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0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9" name="object 709"/>
          <p:cNvSpPr/>
          <p:nvPr/>
        </p:nvSpPr>
        <p:spPr>
          <a:xfrm>
            <a:off x="6460370" y="547770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0" name="object 710"/>
          <p:cNvSpPr/>
          <p:nvPr/>
        </p:nvSpPr>
        <p:spPr>
          <a:xfrm>
            <a:off x="5446452" y="5332678"/>
            <a:ext cx="1080556" cy="212310"/>
          </a:xfrm>
          <a:custGeom>
            <a:avLst/>
            <a:gdLst/>
            <a:ahLst/>
            <a:cxnLst/>
            <a:rect l="l" t="t" r="r" b="b"/>
            <a:pathLst>
              <a:path w="1263650" h="248285">
                <a:moveTo>
                  <a:pt x="0" y="247862"/>
                </a:moveTo>
                <a:lnTo>
                  <a:pt x="126342" y="247862"/>
                </a:lnTo>
                <a:lnTo>
                  <a:pt x="126342" y="236549"/>
                </a:lnTo>
                <a:lnTo>
                  <a:pt x="252684" y="236549"/>
                </a:lnTo>
                <a:lnTo>
                  <a:pt x="252684" y="194634"/>
                </a:lnTo>
                <a:lnTo>
                  <a:pt x="379059" y="194634"/>
                </a:lnTo>
                <a:lnTo>
                  <a:pt x="379059" y="130257"/>
                </a:lnTo>
                <a:lnTo>
                  <a:pt x="505385" y="130257"/>
                </a:lnTo>
                <a:lnTo>
                  <a:pt x="505385" y="25845"/>
                </a:lnTo>
                <a:lnTo>
                  <a:pt x="631743" y="25845"/>
                </a:lnTo>
                <a:lnTo>
                  <a:pt x="631743" y="0"/>
                </a:lnTo>
                <a:lnTo>
                  <a:pt x="758086" y="0"/>
                </a:lnTo>
                <a:lnTo>
                  <a:pt x="758086" y="71929"/>
                </a:lnTo>
                <a:lnTo>
                  <a:pt x="884428" y="71929"/>
                </a:lnTo>
                <a:lnTo>
                  <a:pt x="884428" y="140523"/>
                </a:lnTo>
                <a:lnTo>
                  <a:pt x="1010786" y="140523"/>
                </a:lnTo>
                <a:lnTo>
                  <a:pt x="1010786" y="196105"/>
                </a:lnTo>
                <a:lnTo>
                  <a:pt x="1137129" y="196105"/>
                </a:lnTo>
                <a:lnTo>
                  <a:pt x="1137129" y="221035"/>
                </a:lnTo>
                <a:lnTo>
                  <a:pt x="1263487" y="221035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1" name="object 711"/>
          <p:cNvSpPr/>
          <p:nvPr/>
        </p:nvSpPr>
        <p:spPr>
          <a:xfrm>
            <a:off x="5446452" y="5332678"/>
            <a:ext cx="1080556" cy="212310"/>
          </a:xfrm>
          <a:custGeom>
            <a:avLst/>
            <a:gdLst/>
            <a:ahLst/>
            <a:cxnLst/>
            <a:rect l="l" t="t" r="r" b="b"/>
            <a:pathLst>
              <a:path w="1263650" h="248285">
                <a:moveTo>
                  <a:pt x="0" y="247862"/>
                </a:moveTo>
                <a:lnTo>
                  <a:pt x="126342" y="247862"/>
                </a:lnTo>
                <a:lnTo>
                  <a:pt x="126342" y="236549"/>
                </a:lnTo>
                <a:lnTo>
                  <a:pt x="252684" y="236549"/>
                </a:lnTo>
                <a:lnTo>
                  <a:pt x="252684" y="194634"/>
                </a:lnTo>
                <a:lnTo>
                  <a:pt x="379059" y="194634"/>
                </a:lnTo>
                <a:lnTo>
                  <a:pt x="379059" y="130257"/>
                </a:lnTo>
                <a:lnTo>
                  <a:pt x="505385" y="130257"/>
                </a:lnTo>
                <a:lnTo>
                  <a:pt x="505385" y="25845"/>
                </a:lnTo>
                <a:lnTo>
                  <a:pt x="631743" y="25845"/>
                </a:lnTo>
                <a:lnTo>
                  <a:pt x="631743" y="0"/>
                </a:lnTo>
                <a:lnTo>
                  <a:pt x="758086" y="0"/>
                </a:lnTo>
                <a:lnTo>
                  <a:pt x="758086" y="71929"/>
                </a:lnTo>
                <a:lnTo>
                  <a:pt x="884428" y="71929"/>
                </a:lnTo>
                <a:lnTo>
                  <a:pt x="884428" y="140523"/>
                </a:lnTo>
                <a:lnTo>
                  <a:pt x="1010786" y="140523"/>
                </a:lnTo>
                <a:lnTo>
                  <a:pt x="1010786" y="196105"/>
                </a:lnTo>
                <a:lnTo>
                  <a:pt x="1137129" y="196105"/>
                </a:lnTo>
                <a:lnTo>
                  <a:pt x="1137129" y="221035"/>
                </a:lnTo>
                <a:lnTo>
                  <a:pt x="1263487" y="221035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2" name="object 712"/>
          <p:cNvSpPr/>
          <p:nvPr/>
        </p:nvSpPr>
        <p:spPr>
          <a:xfrm>
            <a:off x="5495768" y="55597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3" name="object 713"/>
          <p:cNvSpPr/>
          <p:nvPr/>
        </p:nvSpPr>
        <p:spPr>
          <a:xfrm>
            <a:off x="5495768" y="55261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4" name="object 714"/>
          <p:cNvSpPr/>
          <p:nvPr/>
        </p:nvSpPr>
        <p:spPr>
          <a:xfrm>
            <a:off x="5446452" y="5545031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5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5" name="object 715"/>
          <p:cNvSpPr/>
          <p:nvPr/>
        </p:nvSpPr>
        <p:spPr>
          <a:xfrm>
            <a:off x="5488003" y="55304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6" name="object 716"/>
          <p:cNvSpPr/>
          <p:nvPr/>
        </p:nvSpPr>
        <p:spPr>
          <a:xfrm>
            <a:off x="5603819" y="556384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7" name="object 717"/>
          <p:cNvSpPr/>
          <p:nvPr/>
        </p:nvSpPr>
        <p:spPr>
          <a:xfrm>
            <a:off x="5603819" y="55304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8" name="object 718"/>
          <p:cNvSpPr/>
          <p:nvPr/>
        </p:nvSpPr>
        <p:spPr>
          <a:xfrm>
            <a:off x="5596039" y="553470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9" name="object 719"/>
          <p:cNvSpPr/>
          <p:nvPr/>
        </p:nvSpPr>
        <p:spPr>
          <a:xfrm>
            <a:off x="5704075" y="545237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0" name="object 720"/>
          <p:cNvSpPr/>
          <p:nvPr/>
        </p:nvSpPr>
        <p:spPr>
          <a:xfrm>
            <a:off x="5812126" y="539749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1" name="object 721"/>
          <p:cNvSpPr/>
          <p:nvPr/>
        </p:nvSpPr>
        <p:spPr>
          <a:xfrm>
            <a:off x="5920161" y="53383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2" name="object 722"/>
          <p:cNvSpPr/>
          <p:nvPr/>
        </p:nvSpPr>
        <p:spPr>
          <a:xfrm>
            <a:off x="6028212" y="53172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3" name="object 723"/>
          <p:cNvSpPr/>
          <p:nvPr/>
        </p:nvSpPr>
        <p:spPr>
          <a:xfrm>
            <a:off x="6136248" y="536793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4" name="object 724"/>
          <p:cNvSpPr/>
          <p:nvPr/>
        </p:nvSpPr>
        <p:spPr>
          <a:xfrm>
            <a:off x="6252063" y="549974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5" name="object 725"/>
          <p:cNvSpPr/>
          <p:nvPr/>
        </p:nvSpPr>
        <p:spPr>
          <a:xfrm>
            <a:off x="6252063" y="546364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6" name="object 726"/>
          <p:cNvSpPr/>
          <p:nvPr/>
        </p:nvSpPr>
        <p:spPr>
          <a:xfrm>
            <a:off x="6244298" y="546927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4" y="19690"/>
                </a:lnTo>
                <a:lnTo>
                  <a:pt x="16838" y="27043"/>
                </a:lnTo>
                <a:lnTo>
                  <a:pt x="8055" y="27351"/>
                </a:lnTo>
                <a:lnTo>
                  <a:pt x="1401" y="21216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7" name="object 727"/>
          <p:cNvSpPr/>
          <p:nvPr/>
        </p:nvSpPr>
        <p:spPr>
          <a:xfrm>
            <a:off x="6360099" y="552458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8" name="object 728"/>
          <p:cNvSpPr/>
          <p:nvPr/>
        </p:nvSpPr>
        <p:spPr>
          <a:xfrm>
            <a:off x="6360099" y="548947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9" name="object 729"/>
          <p:cNvSpPr/>
          <p:nvPr/>
        </p:nvSpPr>
        <p:spPr>
          <a:xfrm>
            <a:off x="6352334" y="54945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0" name="object 730"/>
          <p:cNvSpPr/>
          <p:nvPr/>
        </p:nvSpPr>
        <p:spPr>
          <a:xfrm>
            <a:off x="6468150" y="55080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0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1" name="object 731"/>
          <p:cNvSpPr/>
          <p:nvPr/>
        </p:nvSpPr>
        <p:spPr>
          <a:xfrm>
            <a:off x="6468150" y="54722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0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2" name="object 732"/>
          <p:cNvSpPr/>
          <p:nvPr/>
        </p:nvSpPr>
        <p:spPr>
          <a:xfrm>
            <a:off x="6460370" y="547770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3" name="object 733"/>
          <p:cNvSpPr/>
          <p:nvPr/>
        </p:nvSpPr>
        <p:spPr>
          <a:xfrm>
            <a:off x="5473454" y="5128753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4" h="59054">
                <a:moveTo>
                  <a:pt x="0" y="58753"/>
                </a:moveTo>
                <a:lnTo>
                  <a:pt x="1200332" y="58753"/>
                </a:lnTo>
                <a:lnTo>
                  <a:pt x="1200332" y="0"/>
                </a:lnTo>
                <a:lnTo>
                  <a:pt x="0" y="0"/>
                </a:lnTo>
                <a:lnTo>
                  <a:pt x="0" y="587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4" name="object 734"/>
          <p:cNvSpPr/>
          <p:nvPr/>
        </p:nvSpPr>
        <p:spPr>
          <a:xfrm>
            <a:off x="5446453" y="5899397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5" name="object 735"/>
          <p:cNvSpPr/>
          <p:nvPr/>
        </p:nvSpPr>
        <p:spPr>
          <a:xfrm>
            <a:off x="5446452" y="5899398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6" name="object 736"/>
          <p:cNvSpPr/>
          <p:nvPr/>
        </p:nvSpPr>
        <p:spPr>
          <a:xfrm>
            <a:off x="5446452" y="5899398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7" name="object 737"/>
          <p:cNvSpPr/>
          <p:nvPr/>
        </p:nvSpPr>
        <p:spPr>
          <a:xfrm>
            <a:off x="5495768" y="599572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8" name="object 738"/>
          <p:cNvSpPr/>
          <p:nvPr/>
        </p:nvSpPr>
        <p:spPr>
          <a:xfrm>
            <a:off x="5495768" y="59633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" name="object 739"/>
          <p:cNvSpPr/>
          <p:nvPr/>
        </p:nvSpPr>
        <p:spPr>
          <a:xfrm>
            <a:off x="5446452" y="598592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59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0" name="object 740"/>
          <p:cNvSpPr/>
          <p:nvPr/>
        </p:nvSpPr>
        <p:spPr>
          <a:xfrm>
            <a:off x="5488003" y="59670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1" name="object 741"/>
          <p:cNvSpPr/>
          <p:nvPr/>
        </p:nvSpPr>
        <p:spPr>
          <a:xfrm>
            <a:off x="5603819" y="600778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2" name="object 742"/>
          <p:cNvSpPr/>
          <p:nvPr/>
        </p:nvSpPr>
        <p:spPr>
          <a:xfrm>
            <a:off x="5603819" y="597686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3" name="object 743"/>
          <p:cNvSpPr/>
          <p:nvPr/>
        </p:nvSpPr>
        <p:spPr>
          <a:xfrm>
            <a:off x="5617417" y="5992315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4" name="object 744"/>
          <p:cNvSpPr/>
          <p:nvPr/>
        </p:nvSpPr>
        <p:spPr>
          <a:xfrm>
            <a:off x="5596039" y="597988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5" name="object 745"/>
          <p:cNvSpPr/>
          <p:nvPr/>
        </p:nvSpPr>
        <p:spPr>
          <a:xfrm>
            <a:off x="5711855" y="596948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5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6" name="object 746"/>
          <p:cNvSpPr/>
          <p:nvPr/>
        </p:nvSpPr>
        <p:spPr>
          <a:xfrm>
            <a:off x="5711855" y="59366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5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7" name="object 747"/>
          <p:cNvSpPr/>
          <p:nvPr/>
        </p:nvSpPr>
        <p:spPr>
          <a:xfrm>
            <a:off x="5662524" y="5955125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4" y="0"/>
                </a:lnTo>
              </a:path>
            </a:pathLst>
          </a:custGeom>
          <a:ln w="157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8" name="object 748"/>
          <p:cNvSpPr/>
          <p:nvPr/>
        </p:nvSpPr>
        <p:spPr>
          <a:xfrm>
            <a:off x="5704075" y="594062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9" name="object 749"/>
          <p:cNvSpPr/>
          <p:nvPr/>
        </p:nvSpPr>
        <p:spPr>
          <a:xfrm>
            <a:off x="5819891" y="597255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0" name="object 750"/>
          <p:cNvSpPr/>
          <p:nvPr/>
        </p:nvSpPr>
        <p:spPr>
          <a:xfrm>
            <a:off x="5819891" y="594178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1" name="object 751"/>
          <p:cNvSpPr/>
          <p:nvPr/>
        </p:nvSpPr>
        <p:spPr>
          <a:xfrm>
            <a:off x="5833503" y="5957172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2" name="object 752"/>
          <p:cNvSpPr/>
          <p:nvPr/>
        </p:nvSpPr>
        <p:spPr>
          <a:xfrm>
            <a:off x="5812126" y="59447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3" name="object 753"/>
          <p:cNvSpPr/>
          <p:nvPr/>
        </p:nvSpPr>
        <p:spPr>
          <a:xfrm>
            <a:off x="5927927" y="59924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4" name="object 754"/>
          <p:cNvSpPr/>
          <p:nvPr/>
        </p:nvSpPr>
        <p:spPr>
          <a:xfrm>
            <a:off x="5927927" y="59652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5" name="object 755"/>
          <p:cNvSpPr/>
          <p:nvPr/>
        </p:nvSpPr>
        <p:spPr>
          <a:xfrm>
            <a:off x="5878609" y="5976030"/>
            <a:ext cx="261723" cy="0"/>
          </a:xfrm>
          <a:custGeom>
            <a:avLst/>
            <a:gdLst/>
            <a:ahLst/>
            <a:cxnLst/>
            <a:rect l="l" t="t" r="r" b="b"/>
            <a:pathLst>
              <a:path w="306070">
                <a:moveTo>
                  <a:pt x="0" y="0"/>
                </a:moveTo>
                <a:lnTo>
                  <a:pt x="305466" y="0"/>
                </a:lnTo>
              </a:path>
            </a:pathLst>
          </a:custGeom>
          <a:ln w="19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6" name="object 756"/>
          <p:cNvSpPr/>
          <p:nvPr/>
        </p:nvSpPr>
        <p:spPr>
          <a:xfrm>
            <a:off x="5920161" y="596645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7" name="object 757"/>
          <p:cNvSpPr/>
          <p:nvPr/>
        </p:nvSpPr>
        <p:spPr>
          <a:xfrm>
            <a:off x="6035977" y="599288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8" name="object 758"/>
          <p:cNvSpPr/>
          <p:nvPr/>
        </p:nvSpPr>
        <p:spPr>
          <a:xfrm>
            <a:off x="6035977" y="596616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9" name="object 759"/>
          <p:cNvSpPr/>
          <p:nvPr/>
        </p:nvSpPr>
        <p:spPr>
          <a:xfrm>
            <a:off x="6028212" y="59670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0" name="object 760"/>
          <p:cNvSpPr/>
          <p:nvPr/>
        </p:nvSpPr>
        <p:spPr>
          <a:xfrm>
            <a:off x="6144013" y="59867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1" name="object 761"/>
          <p:cNvSpPr/>
          <p:nvPr/>
        </p:nvSpPr>
        <p:spPr>
          <a:xfrm>
            <a:off x="6144013" y="595833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2" name="object 762"/>
          <p:cNvSpPr/>
          <p:nvPr/>
        </p:nvSpPr>
        <p:spPr>
          <a:xfrm>
            <a:off x="6157640" y="5972535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32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3" name="object 763"/>
          <p:cNvSpPr/>
          <p:nvPr/>
        </p:nvSpPr>
        <p:spPr>
          <a:xfrm>
            <a:off x="6136248" y="59601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4" name="object 764"/>
          <p:cNvSpPr/>
          <p:nvPr/>
        </p:nvSpPr>
        <p:spPr>
          <a:xfrm>
            <a:off x="6252063" y="601573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5" name="object 765"/>
          <p:cNvSpPr/>
          <p:nvPr/>
        </p:nvSpPr>
        <p:spPr>
          <a:xfrm>
            <a:off x="6252063" y="59880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6" name="object 766"/>
          <p:cNvSpPr/>
          <p:nvPr/>
        </p:nvSpPr>
        <p:spPr>
          <a:xfrm>
            <a:off x="6202732" y="6001891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7" name="object 767"/>
          <p:cNvSpPr/>
          <p:nvPr/>
        </p:nvSpPr>
        <p:spPr>
          <a:xfrm>
            <a:off x="6244298" y="598944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3" y="19683"/>
                </a:lnTo>
                <a:lnTo>
                  <a:pt x="16854" y="27060"/>
                </a:lnTo>
                <a:lnTo>
                  <a:pt x="8086" y="27399"/>
                </a:lnTo>
                <a:lnTo>
                  <a:pt x="1424" y="21302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8" name="object 768"/>
          <p:cNvSpPr/>
          <p:nvPr/>
        </p:nvSpPr>
        <p:spPr>
          <a:xfrm>
            <a:off x="6360099" y="600171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1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9" name="object 769"/>
          <p:cNvSpPr/>
          <p:nvPr/>
        </p:nvSpPr>
        <p:spPr>
          <a:xfrm>
            <a:off x="6360099" y="597150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0" name="object 770"/>
          <p:cNvSpPr/>
          <p:nvPr/>
        </p:nvSpPr>
        <p:spPr>
          <a:xfrm>
            <a:off x="6310781" y="598661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1" name="object 771"/>
          <p:cNvSpPr/>
          <p:nvPr/>
        </p:nvSpPr>
        <p:spPr>
          <a:xfrm>
            <a:off x="6352334" y="597418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2" name="object 772"/>
          <p:cNvSpPr/>
          <p:nvPr/>
        </p:nvSpPr>
        <p:spPr>
          <a:xfrm>
            <a:off x="6468150" y="597027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5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3" name="object 773"/>
          <p:cNvSpPr/>
          <p:nvPr/>
        </p:nvSpPr>
        <p:spPr>
          <a:xfrm>
            <a:off x="6468150" y="593661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5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4" name="object 774"/>
          <p:cNvSpPr/>
          <p:nvPr/>
        </p:nvSpPr>
        <p:spPr>
          <a:xfrm>
            <a:off x="6418818" y="5953440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5" name="object 775"/>
          <p:cNvSpPr/>
          <p:nvPr/>
        </p:nvSpPr>
        <p:spPr>
          <a:xfrm>
            <a:off x="6460370" y="594101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6" name="object 776"/>
          <p:cNvSpPr/>
          <p:nvPr/>
        </p:nvSpPr>
        <p:spPr>
          <a:xfrm>
            <a:off x="5446451" y="606289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7" name="object 777"/>
          <p:cNvSpPr/>
          <p:nvPr/>
        </p:nvSpPr>
        <p:spPr>
          <a:xfrm>
            <a:off x="5446451" y="5899398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8" name="object 778"/>
          <p:cNvSpPr/>
          <p:nvPr/>
        </p:nvSpPr>
        <p:spPr>
          <a:xfrm>
            <a:off x="5549786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9" name="object 779"/>
          <p:cNvSpPr/>
          <p:nvPr/>
        </p:nvSpPr>
        <p:spPr>
          <a:xfrm>
            <a:off x="5657823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0" name="object 780"/>
          <p:cNvSpPr/>
          <p:nvPr/>
        </p:nvSpPr>
        <p:spPr>
          <a:xfrm>
            <a:off x="5765887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1" name="object 781"/>
          <p:cNvSpPr/>
          <p:nvPr/>
        </p:nvSpPr>
        <p:spPr>
          <a:xfrm>
            <a:off x="5873909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2" name="object 782"/>
          <p:cNvSpPr/>
          <p:nvPr/>
        </p:nvSpPr>
        <p:spPr>
          <a:xfrm>
            <a:off x="5986660" y="6035343"/>
            <a:ext cx="0" cy="27692"/>
          </a:xfrm>
          <a:custGeom>
            <a:avLst/>
            <a:gdLst/>
            <a:ahLst/>
            <a:cxnLst/>
            <a:rect l="l" t="t" r="r" b="b"/>
            <a:pathLst>
              <a:path h="32384">
                <a:moveTo>
                  <a:pt x="0" y="0"/>
                </a:moveTo>
                <a:lnTo>
                  <a:pt x="0" y="3222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3" name="object 783"/>
          <p:cNvSpPr/>
          <p:nvPr/>
        </p:nvSpPr>
        <p:spPr>
          <a:xfrm>
            <a:off x="6089995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4" name="object 784"/>
          <p:cNvSpPr/>
          <p:nvPr/>
        </p:nvSpPr>
        <p:spPr>
          <a:xfrm>
            <a:off x="6198031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5" name="object 785"/>
          <p:cNvSpPr/>
          <p:nvPr/>
        </p:nvSpPr>
        <p:spPr>
          <a:xfrm>
            <a:off x="6306081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6" name="object 786"/>
          <p:cNvSpPr/>
          <p:nvPr/>
        </p:nvSpPr>
        <p:spPr>
          <a:xfrm>
            <a:off x="6414117" y="60560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7" name="object 787"/>
          <p:cNvSpPr/>
          <p:nvPr/>
        </p:nvSpPr>
        <p:spPr>
          <a:xfrm>
            <a:off x="6526868" y="5899398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8" name="object 788"/>
          <p:cNvSpPr/>
          <p:nvPr/>
        </p:nvSpPr>
        <p:spPr>
          <a:xfrm>
            <a:off x="5446451" y="589939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9" name="object 789"/>
          <p:cNvSpPr/>
          <p:nvPr/>
        </p:nvSpPr>
        <p:spPr>
          <a:xfrm>
            <a:off x="5549786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0" name="object 790"/>
          <p:cNvSpPr/>
          <p:nvPr/>
        </p:nvSpPr>
        <p:spPr>
          <a:xfrm>
            <a:off x="5657823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1" name="object 791"/>
          <p:cNvSpPr/>
          <p:nvPr/>
        </p:nvSpPr>
        <p:spPr>
          <a:xfrm>
            <a:off x="5765887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2" name="object 792"/>
          <p:cNvSpPr/>
          <p:nvPr/>
        </p:nvSpPr>
        <p:spPr>
          <a:xfrm>
            <a:off x="5873909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3" name="object 793"/>
          <p:cNvSpPr/>
          <p:nvPr/>
        </p:nvSpPr>
        <p:spPr>
          <a:xfrm>
            <a:off x="5986660" y="5899398"/>
            <a:ext cx="0" cy="27692"/>
          </a:xfrm>
          <a:custGeom>
            <a:avLst/>
            <a:gdLst/>
            <a:ahLst/>
            <a:cxnLst/>
            <a:rect l="l" t="t" r="r" b="b"/>
            <a:pathLst>
              <a:path h="32384">
                <a:moveTo>
                  <a:pt x="0" y="32204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4" name="object 794"/>
          <p:cNvSpPr/>
          <p:nvPr/>
        </p:nvSpPr>
        <p:spPr>
          <a:xfrm>
            <a:off x="6089995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5" name="object 795"/>
          <p:cNvSpPr/>
          <p:nvPr/>
        </p:nvSpPr>
        <p:spPr>
          <a:xfrm>
            <a:off x="6198031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6" name="object 796"/>
          <p:cNvSpPr/>
          <p:nvPr/>
        </p:nvSpPr>
        <p:spPr>
          <a:xfrm>
            <a:off x="6306081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7" name="object 797"/>
          <p:cNvSpPr/>
          <p:nvPr/>
        </p:nvSpPr>
        <p:spPr>
          <a:xfrm>
            <a:off x="6414117" y="59062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8" name="object 798"/>
          <p:cNvSpPr/>
          <p:nvPr/>
        </p:nvSpPr>
        <p:spPr>
          <a:xfrm>
            <a:off x="5446451" y="5981146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1351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9" name="object 799"/>
          <p:cNvSpPr/>
          <p:nvPr/>
        </p:nvSpPr>
        <p:spPr>
          <a:xfrm>
            <a:off x="6515325" y="5981146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49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0" name="object 800"/>
          <p:cNvSpPr/>
          <p:nvPr/>
        </p:nvSpPr>
        <p:spPr>
          <a:xfrm>
            <a:off x="5446451" y="5981146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1" name="object 801"/>
          <p:cNvSpPr/>
          <p:nvPr/>
        </p:nvSpPr>
        <p:spPr>
          <a:xfrm>
            <a:off x="5495768" y="599572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2" name="object 802"/>
          <p:cNvSpPr/>
          <p:nvPr/>
        </p:nvSpPr>
        <p:spPr>
          <a:xfrm>
            <a:off x="5495768" y="59633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3" name="object 803"/>
          <p:cNvSpPr/>
          <p:nvPr/>
        </p:nvSpPr>
        <p:spPr>
          <a:xfrm>
            <a:off x="5446452" y="598592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59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4" name="object 804"/>
          <p:cNvSpPr/>
          <p:nvPr/>
        </p:nvSpPr>
        <p:spPr>
          <a:xfrm>
            <a:off x="5488003" y="59670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40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5" name="object 805"/>
          <p:cNvSpPr/>
          <p:nvPr/>
        </p:nvSpPr>
        <p:spPr>
          <a:xfrm>
            <a:off x="5603819" y="600778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6" name="object 806"/>
          <p:cNvSpPr/>
          <p:nvPr/>
        </p:nvSpPr>
        <p:spPr>
          <a:xfrm>
            <a:off x="5603819" y="597686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7" name="object 807"/>
          <p:cNvSpPr/>
          <p:nvPr/>
        </p:nvSpPr>
        <p:spPr>
          <a:xfrm>
            <a:off x="5596039" y="597988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8" name="object 808"/>
          <p:cNvSpPr/>
          <p:nvPr/>
        </p:nvSpPr>
        <p:spPr>
          <a:xfrm>
            <a:off x="5711855" y="596948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5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9" name="object 809"/>
          <p:cNvSpPr/>
          <p:nvPr/>
        </p:nvSpPr>
        <p:spPr>
          <a:xfrm>
            <a:off x="5711855" y="59366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5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0" name="object 810"/>
          <p:cNvSpPr/>
          <p:nvPr/>
        </p:nvSpPr>
        <p:spPr>
          <a:xfrm>
            <a:off x="5662524" y="5955125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4" y="0"/>
                </a:lnTo>
              </a:path>
            </a:pathLst>
          </a:custGeom>
          <a:ln w="157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1" name="object 811"/>
          <p:cNvSpPr/>
          <p:nvPr/>
        </p:nvSpPr>
        <p:spPr>
          <a:xfrm>
            <a:off x="5704075" y="594062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2" name="object 812"/>
          <p:cNvSpPr/>
          <p:nvPr/>
        </p:nvSpPr>
        <p:spPr>
          <a:xfrm>
            <a:off x="5819891" y="597255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3" name="object 813"/>
          <p:cNvSpPr/>
          <p:nvPr/>
        </p:nvSpPr>
        <p:spPr>
          <a:xfrm>
            <a:off x="5819891" y="594178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4" name="object 814"/>
          <p:cNvSpPr/>
          <p:nvPr/>
        </p:nvSpPr>
        <p:spPr>
          <a:xfrm>
            <a:off x="5812126" y="59447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5" name="object 815"/>
          <p:cNvSpPr/>
          <p:nvPr/>
        </p:nvSpPr>
        <p:spPr>
          <a:xfrm>
            <a:off x="5927927" y="59924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6" name="object 816"/>
          <p:cNvSpPr/>
          <p:nvPr/>
        </p:nvSpPr>
        <p:spPr>
          <a:xfrm>
            <a:off x="5927927" y="59652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7" name="object 817"/>
          <p:cNvSpPr/>
          <p:nvPr/>
        </p:nvSpPr>
        <p:spPr>
          <a:xfrm>
            <a:off x="5878609" y="5976030"/>
            <a:ext cx="261723" cy="0"/>
          </a:xfrm>
          <a:custGeom>
            <a:avLst/>
            <a:gdLst/>
            <a:ahLst/>
            <a:cxnLst/>
            <a:rect l="l" t="t" r="r" b="b"/>
            <a:pathLst>
              <a:path w="306070">
                <a:moveTo>
                  <a:pt x="0" y="0"/>
                </a:moveTo>
                <a:lnTo>
                  <a:pt x="305466" y="0"/>
                </a:lnTo>
              </a:path>
            </a:pathLst>
          </a:custGeom>
          <a:ln w="19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8" name="object 818"/>
          <p:cNvSpPr/>
          <p:nvPr/>
        </p:nvSpPr>
        <p:spPr>
          <a:xfrm>
            <a:off x="5920161" y="596645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9" name="object 819"/>
          <p:cNvSpPr/>
          <p:nvPr/>
        </p:nvSpPr>
        <p:spPr>
          <a:xfrm>
            <a:off x="6035977" y="599288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0" name="object 820"/>
          <p:cNvSpPr/>
          <p:nvPr/>
        </p:nvSpPr>
        <p:spPr>
          <a:xfrm>
            <a:off x="6035977" y="596616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1" name="object 821"/>
          <p:cNvSpPr/>
          <p:nvPr/>
        </p:nvSpPr>
        <p:spPr>
          <a:xfrm>
            <a:off x="6028212" y="59670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2" name="object 822"/>
          <p:cNvSpPr/>
          <p:nvPr/>
        </p:nvSpPr>
        <p:spPr>
          <a:xfrm>
            <a:off x="6144013" y="59867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3" name="object 823"/>
          <p:cNvSpPr/>
          <p:nvPr/>
        </p:nvSpPr>
        <p:spPr>
          <a:xfrm>
            <a:off x="6144013" y="595833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4" name="object 824"/>
          <p:cNvSpPr/>
          <p:nvPr/>
        </p:nvSpPr>
        <p:spPr>
          <a:xfrm>
            <a:off x="6136248" y="59601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5" name="object 825"/>
          <p:cNvSpPr/>
          <p:nvPr/>
        </p:nvSpPr>
        <p:spPr>
          <a:xfrm>
            <a:off x="6252063" y="601573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6" name="object 826"/>
          <p:cNvSpPr/>
          <p:nvPr/>
        </p:nvSpPr>
        <p:spPr>
          <a:xfrm>
            <a:off x="6252063" y="59880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7" name="object 827"/>
          <p:cNvSpPr/>
          <p:nvPr/>
        </p:nvSpPr>
        <p:spPr>
          <a:xfrm>
            <a:off x="6244298" y="598944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3" y="19683"/>
                </a:lnTo>
                <a:lnTo>
                  <a:pt x="16854" y="27060"/>
                </a:lnTo>
                <a:lnTo>
                  <a:pt x="8086" y="27399"/>
                </a:lnTo>
                <a:lnTo>
                  <a:pt x="1424" y="21302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8" name="object 828"/>
          <p:cNvSpPr/>
          <p:nvPr/>
        </p:nvSpPr>
        <p:spPr>
          <a:xfrm>
            <a:off x="6360099" y="600171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1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9" name="object 829"/>
          <p:cNvSpPr/>
          <p:nvPr/>
        </p:nvSpPr>
        <p:spPr>
          <a:xfrm>
            <a:off x="6360099" y="597150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0" name="object 830"/>
          <p:cNvSpPr/>
          <p:nvPr/>
        </p:nvSpPr>
        <p:spPr>
          <a:xfrm>
            <a:off x="6352334" y="597418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1" name="object 831"/>
          <p:cNvSpPr/>
          <p:nvPr/>
        </p:nvSpPr>
        <p:spPr>
          <a:xfrm>
            <a:off x="6468150" y="597027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5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2" name="object 832"/>
          <p:cNvSpPr/>
          <p:nvPr/>
        </p:nvSpPr>
        <p:spPr>
          <a:xfrm>
            <a:off x="6468150" y="593661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5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3" name="object 833"/>
          <p:cNvSpPr/>
          <p:nvPr/>
        </p:nvSpPr>
        <p:spPr>
          <a:xfrm>
            <a:off x="6460370" y="594101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40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4" name="object 834"/>
          <p:cNvSpPr/>
          <p:nvPr/>
        </p:nvSpPr>
        <p:spPr>
          <a:xfrm>
            <a:off x="1394903" y="390509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5" name="object 835"/>
          <p:cNvSpPr/>
          <p:nvPr/>
        </p:nvSpPr>
        <p:spPr>
          <a:xfrm>
            <a:off x="1394902" y="390509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6" name="object 836"/>
          <p:cNvSpPr/>
          <p:nvPr/>
        </p:nvSpPr>
        <p:spPr>
          <a:xfrm>
            <a:off x="1394902" y="390509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7" name="object 837"/>
          <p:cNvSpPr/>
          <p:nvPr/>
        </p:nvSpPr>
        <p:spPr>
          <a:xfrm>
            <a:off x="1456602" y="450360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8" name="object 838"/>
          <p:cNvSpPr/>
          <p:nvPr/>
        </p:nvSpPr>
        <p:spPr>
          <a:xfrm>
            <a:off x="1456602" y="44736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2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9" name="object 839"/>
          <p:cNvSpPr/>
          <p:nvPr/>
        </p:nvSpPr>
        <p:spPr>
          <a:xfrm>
            <a:off x="1394903" y="4488601"/>
            <a:ext cx="133033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30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0" name="object 840"/>
          <p:cNvSpPr/>
          <p:nvPr/>
        </p:nvSpPr>
        <p:spPr>
          <a:xfrm>
            <a:off x="1448837" y="447617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1" name="object 841"/>
          <p:cNvSpPr/>
          <p:nvPr/>
        </p:nvSpPr>
        <p:spPr>
          <a:xfrm>
            <a:off x="1592227" y="4242306"/>
            <a:ext cx="0" cy="63530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0"/>
                </a:moveTo>
                <a:lnTo>
                  <a:pt x="0" y="74201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2" name="object 842"/>
          <p:cNvSpPr/>
          <p:nvPr/>
        </p:nvSpPr>
        <p:spPr>
          <a:xfrm>
            <a:off x="1527702" y="4274024"/>
            <a:ext cx="129232" cy="0"/>
          </a:xfrm>
          <a:custGeom>
            <a:avLst/>
            <a:gdLst/>
            <a:ahLst/>
            <a:cxnLst/>
            <a:rect l="l" t="t" r="r" b="b"/>
            <a:pathLst>
              <a:path w="151130">
                <a:moveTo>
                  <a:pt x="0" y="0"/>
                </a:moveTo>
                <a:lnTo>
                  <a:pt x="15091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3" name="object 843"/>
          <p:cNvSpPr/>
          <p:nvPr/>
        </p:nvSpPr>
        <p:spPr>
          <a:xfrm>
            <a:off x="1579748" y="426159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4" name="object 844"/>
          <p:cNvSpPr/>
          <p:nvPr/>
        </p:nvSpPr>
        <p:spPr>
          <a:xfrm>
            <a:off x="1759011" y="4149864"/>
            <a:ext cx="0" cy="70589"/>
          </a:xfrm>
          <a:custGeom>
            <a:avLst/>
            <a:gdLst/>
            <a:ahLst/>
            <a:cxnLst/>
            <a:rect l="l" t="t" r="r" b="b"/>
            <a:pathLst>
              <a:path h="82550">
                <a:moveTo>
                  <a:pt x="0" y="0"/>
                </a:moveTo>
                <a:lnTo>
                  <a:pt x="0" y="82342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5" name="object 845"/>
          <p:cNvSpPr/>
          <p:nvPr/>
        </p:nvSpPr>
        <p:spPr>
          <a:xfrm>
            <a:off x="1656753" y="4185049"/>
            <a:ext cx="204708" cy="0"/>
          </a:xfrm>
          <a:custGeom>
            <a:avLst/>
            <a:gdLst/>
            <a:ahLst/>
            <a:cxnLst/>
            <a:rect l="l" t="t" r="r" b="b"/>
            <a:pathLst>
              <a:path w="239394">
                <a:moveTo>
                  <a:pt x="0" y="0"/>
                </a:moveTo>
                <a:lnTo>
                  <a:pt x="239186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6" name="object 846"/>
          <p:cNvSpPr/>
          <p:nvPr/>
        </p:nvSpPr>
        <p:spPr>
          <a:xfrm>
            <a:off x="1746545" y="41726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7" name="object 847"/>
          <p:cNvSpPr/>
          <p:nvPr/>
        </p:nvSpPr>
        <p:spPr>
          <a:xfrm>
            <a:off x="2023365" y="4120018"/>
            <a:ext cx="0" cy="72761"/>
          </a:xfrm>
          <a:custGeom>
            <a:avLst/>
            <a:gdLst/>
            <a:ahLst/>
            <a:cxnLst/>
            <a:rect l="l" t="t" r="r" b="b"/>
            <a:pathLst>
              <a:path h="85089">
                <a:moveTo>
                  <a:pt x="0" y="0"/>
                </a:moveTo>
                <a:lnTo>
                  <a:pt x="0" y="84795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8" name="object 848"/>
          <p:cNvSpPr/>
          <p:nvPr/>
        </p:nvSpPr>
        <p:spPr>
          <a:xfrm>
            <a:off x="1861282" y="4156294"/>
            <a:ext cx="324710" cy="0"/>
          </a:xfrm>
          <a:custGeom>
            <a:avLst/>
            <a:gdLst/>
            <a:ahLst/>
            <a:cxnLst/>
            <a:rect l="l" t="t" r="r" b="b"/>
            <a:pathLst>
              <a:path w="379730">
                <a:moveTo>
                  <a:pt x="0" y="0"/>
                </a:moveTo>
                <a:lnTo>
                  <a:pt x="37910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9" name="object 849"/>
          <p:cNvSpPr/>
          <p:nvPr/>
        </p:nvSpPr>
        <p:spPr>
          <a:xfrm>
            <a:off x="2010898" y="41438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0" name="object 850"/>
          <p:cNvSpPr/>
          <p:nvPr/>
        </p:nvSpPr>
        <p:spPr>
          <a:xfrm>
            <a:off x="2325675" y="440945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4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1" name="object 851"/>
          <p:cNvSpPr/>
          <p:nvPr/>
        </p:nvSpPr>
        <p:spPr>
          <a:xfrm>
            <a:off x="2325675" y="4374127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4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2" name="object 852"/>
          <p:cNvSpPr/>
          <p:nvPr/>
        </p:nvSpPr>
        <p:spPr>
          <a:xfrm>
            <a:off x="2185461" y="4391783"/>
            <a:ext cx="289958" cy="0"/>
          </a:xfrm>
          <a:custGeom>
            <a:avLst/>
            <a:gdLst/>
            <a:ahLst/>
            <a:cxnLst/>
            <a:rect l="l" t="t" r="r" b="b"/>
            <a:pathLst>
              <a:path w="339089">
                <a:moveTo>
                  <a:pt x="0" y="0"/>
                </a:moveTo>
                <a:lnTo>
                  <a:pt x="33898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3" name="object 853"/>
          <p:cNvSpPr/>
          <p:nvPr/>
        </p:nvSpPr>
        <p:spPr>
          <a:xfrm>
            <a:off x="2317924" y="43793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4" name="object 854"/>
          <p:cNvSpPr/>
          <p:nvPr/>
        </p:nvSpPr>
        <p:spPr>
          <a:xfrm>
            <a:off x="1394917" y="465869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5" name="object 855"/>
          <p:cNvSpPr/>
          <p:nvPr/>
        </p:nvSpPr>
        <p:spPr>
          <a:xfrm>
            <a:off x="1746265" y="4637407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9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6" name="object 856"/>
          <p:cNvSpPr/>
          <p:nvPr/>
        </p:nvSpPr>
        <p:spPr>
          <a:xfrm>
            <a:off x="1829399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7" name="object 857"/>
          <p:cNvSpPr/>
          <p:nvPr/>
        </p:nvSpPr>
        <p:spPr>
          <a:xfrm>
            <a:off x="1917245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8" name="object 858"/>
          <p:cNvSpPr/>
          <p:nvPr/>
        </p:nvSpPr>
        <p:spPr>
          <a:xfrm>
            <a:off x="2005079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9" name="object 859"/>
          <p:cNvSpPr/>
          <p:nvPr/>
        </p:nvSpPr>
        <p:spPr>
          <a:xfrm>
            <a:off x="2092927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0" name="object 860"/>
          <p:cNvSpPr/>
          <p:nvPr/>
        </p:nvSpPr>
        <p:spPr>
          <a:xfrm>
            <a:off x="2185468" y="4637407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97"/>
                </a:lnTo>
              </a:path>
            </a:pathLst>
          </a:custGeom>
          <a:ln w="110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1" name="object 861"/>
          <p:cNvSpPr/>
          <p:nvPr/>
        </p:nvSpPr>
        <p:spPr>
          <a:xfrm>
            <a:off x="1653730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2" name="object 862"/>
          <p:cNvSpPr/>
          <p:nvPr/>
        </p:nvSpPr>
        <p:spPr>
          <a:xfrm>
            <a:off x="1565896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3" name="object 863"/>
          <p:cNvSpPr/>
          <p:nvPr/>
        </p:nvSpPr>
        <p:spPr>
          <a:xfrm>
            <a:off x="1478063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4" name="object 864"/>
          <p:cNvSpPr/>
          <p:nvPr/>
        </p:nvSpPr>
        <p:spPr>
          <a:xfrm>
            <a:off x="1390230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5" name="object 865"/>
          <p:cNvSpPr/>
          <p:nvPr/>
        </p:nvSpPr>
        <p:spPr>
          <a:xfrm>
            <a:off x="2268593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6" name="object 866"/>
          <p:cNvSpPr/>
          <p:nvPr/>
        </p:nvSpPr>
        <p:spPr>
          <a:xfrm>
            <a:off x="2356427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7" name="object 867"/>
          <p:cNvSpPr/>
          <p:nvPr/>
        </p:nvSpPr>
        <p:spPr>
          <a:xfrm>
            <a:off x="2444275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8" name="object 868"/>
          <p:cNvSpPr/>
          <p:nvPr/>
        </p:nvSpPr>
        <p:spPr>
          <a:xfrm>
            <a:off x="1394917" y="390507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9" name="object 869"/>
          <p:cNvSpPr/>
          <p:nvPr/>
        </p:nvSpPr>
        <p:spPr>
          <a:xfrm>
            <a:off x="1746265" y="3905078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0" name="object 870"/>
          <p:cNvSpPr/>
          <p:nvPr/>
        </p:nvSpPr>
        <p:spPr>
          <a:xfrm>
            <a:off x="1829399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1" name="object 871"/>
          <p:cNvSpPr/>
          <p:nvPr/>
        </p:nvSpPr>
        <p:spPr>
          <a:xfrm>
            <a:off x="1917245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2" name="object 872"/>
          <p:cNvSpPr/>
          <p:nvPr/>
        </p:nvSpPr>
        <p:spPr>
          <a:xfrm>
            <a:off x="2005079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3" name="object 873"/>
          <p:cNvSpPr/>
          <p:nvPr/>
        </p:nvSpPr>
        <p:spPr>
          <a:xfrm>
            <a:off x="2092927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4" name="object 874"/>
          <p:cNvSpPr/>
          <p:nvPr/>
        </p:nvSpPr>
        <p:spPr>
          <a:xfrm>
            <a:off x="2185468" y="3905078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10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5" name="object 875"/>
          <p:cNvSpPr/>
          <p:nvPr/>
        </p:nvSpPr>
        <p:spPr>
          <a:xfrm>
            <a:off x="1653730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6" name="object 876"/>
          <p:cNvSpPr/>
          <p:nvPr/>
        </p:nvSpPr>
        <p:spPr>
          <a:xfrm>
            <a:off x="1565896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7" name="object 877"/>
          <p:cNvSpPr/>
          <p:nvPr/>
        </p:nvSpPr>
        <p:spPr>
          <a:xfrm>
            <a:off x="1478063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8" name="object 878"/>
          <p:cNvSpPr/>
          <p:nvPr/>
        </p:nvSpPr>
        <p:spPr>
          <a:xfrm>
            <a:off x="1390230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9" name="object 879"/>
          <p:cNvSpPr/>
          <p:nvPr/>
        </p:nvSpPr>
        <p:spPr>
          <a:xfrm>
            <a:off x="2268593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0" name="object 880"/>
          <p:cNvSpPr/>
          <p:nvPr/>
        </p:nvSpPr>
        <p:spPr>
          <a:xfrm>
            <a:off x="2356427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1" name="object 881"/>
          <p:cNvSpPr/>
          <p:nvPr/>
        </p:nvSpPr>
        <p:spPr>
          <a:xfrm>
            <a:off x="2444275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2" name="object 882"/>
          <p:cNvSpPr/>
          <p:nvPr/>
        </p:nvSpPr>
        <p:spPr>
          <a:xfrm>
            <a:off x="1394917" y="390507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881315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3" name="object 883"/>
          <p:cNvSpPr/>
          <p:nvPr/>
        </p:nvSpPr>
        <p:spPr>
          <a:xfrm>
            <a:off x="1394917" y="4606360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4" name="object 884"/>
          <p:cNvSpPr/>
          <p:nvPr/>
        </p:nvSpPr>
        <p:spPr>
          <a:xfrm>
            <a:off x="1394917" y="4554022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5" name="object 885"/>
          <p:cNvSpPr/>
          <p:nvPr/>
        </p:nvSpPr>
        <p:spPr>
          <a:xfrm>
            <a:off x="1394917" y="4501685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6" name="object 886"/>
          <p:cNvSpPr/>
          <p:nvPr/>
        </p:nvSpPr>
        <p:spPr>
          <a:xfrm>
            <a:off x="1394917" y="4449334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7" name="object 887"/>
          <p:cNvSpPr/>
          <p:nvPr/>
        </p:nvSpPr>
        <p:spPr>
          <a:xfrm>
            <a:off x="1394917" y="4397025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265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8" name="object 888"/>
          <p:cNvSpPr/>
          <p:nvPr/>
        </p:nvSpPr>
        <p:spPr>
          <a:xfrm>
            <a:off x="1394917" y="4344688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9" name="object 889"/>
          <p:cNvSpPr/>
          <p:nvPr/>
        </p:nvSpPr>
        <p:spPr>
          <a:xfrm>
            <a:off x="1394917" y="429235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0" name="object 890"/>
          <p:cNvSpPr/>
          <p:nvPr/>
        </p:nvSpPr>
        <p:spPr>
          <a:xfrm>
            <a:off x="1394917" y="4240013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1" name="object 891"/>
          <p:cNvSpPr/>
          <p:nvPr/>
        </p:nvSpPr>
        <p:spPr>
          <a:xfrm>
            <a:off x="1394917" y="4187676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2" name="object 892"/>
          <p:cNvSpPr/>
          <p:nvPr/>
        </p:nvSpPr>
        <p:spPr>
          <a:xfrm>
            <a:off x="1394917" y="4135367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3" name="object 893"/>
          <p:cNvSpPr/>
          <p:nvPr/>
        </p:nvSpPr>
        <p:spPr>
          <a:xfrm>
            <a:off x="1394917" y="4083016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4" name="object 894"/>
          <p:cNvSpPr/>
          <p:nvPr/>
        </p:nvSpPr>
        <p:spPr>
          <a:xfrm>
            <a:off x="1394917" y="4030679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5" name="object 895"/>
          <p:cNvSpPr/>
          <p:nvPr/>
        </p:nvSpPr>
        <p:spPr>
          <a:xfrm>
            <a:off x="1394917" y="3978342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6" name="object 896"/>
          <p:cNvSpPr/>
          <p:nvPr/>
        </p:nvSpPr>
        <p:spPr>
          <a:xfrm>
            <a:off x="1394917" y="3926005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7" name="object 897"/>
          <p:cNvSpPr/>
          <p:nvPr/>
        </p:nvSpPr>
        <p:spPr>
          <a:xfrm>
            <a:off x="2475320" y="390507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881315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8" name="object 898"/>
          <p:cNvSpPr/>
          <p:nvPr/>
        </p:nvSpPr>
        <p:spPr>
          <a:xfrm>
            <a:off x="2458097" y="4606360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9" name="object 899"/>
          <p:cNvSpPr/>
          <p:nvPr/>
        </p:nvSpPr>
        <p:spPr>
          <a:xfrm>
            <a:off x="2458097" y="4554022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0" name="object 900"/>
          <p:cNvSpPr/>
          <p:nvPr/>
        </p:nvSpPr>
        <p:spPr>
          <a:xfrm>
            <a:off x="2458097" y="4501685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1" name="object 901"/>
          <p:cNvSpPr/>
          <p:nvPr/>
        </p:nvSpPr>
        <p:spPr>
          <a:xfrm>
            <a:off x="2458097" y="4449334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2" name="object 902"/>
          <p:cNvSpPr/>
          <p:nvPr/>
        </p:nvSpPr>
        <p:spPr>
          <a:xfrm>
            <a:off x="2440874" y="4397025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3" name="object 903"/>
          <p:cNvSpPr/>
          <p:nvPr/>
        </p:nvSpPr>
        <p:spPr>
          <a:xfrm>
            <a:off x="2458097" y="4344688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4" name="object 904"/>
          <p:cNvSpPr/>
          <p:nvPr/>
        </p:nvSpPr>
        <p:spPr>
          <a:xfrm>
            <a:off x="2458097" y="429235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5" name="object 905"/>
          <p:cNvSpPr/>
          <p:nvPr/>
        </p:nvSpPr>
        <p:spPr>
          <a:xfrm>
            <a:off x="2458097" y="4240013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6" name="object 906"/>
          <p:cNvSpPr/>
          <p:nvPr/>
        </p:nvSpPr>
        <p:spPr>
          <a:xfrm>
            <a:off x="2458097" y="4187676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7" name="object 907"/>
          <p:cNvSpPr/>
          <p:nvPr/>
        </p:nvSpPr>
        <p:spPr>
          <a:xfrm>
            <a:off x="2440874" y="4135367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8" name="object 908"/>
          <p:cNvSpPr/>
          <p:nvPr/>
        </p:nvSpPr>
        <p:spPr>
          <a:xfrm>
            <a:off x="2458097" y="4083016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9" name="object 909"/>
          <p:cNvSpPr/>
          <p:nvPr/>
        </p:nvSpPr>
        <p:spPr>
          <a:xfrm>
            <a:off x="2458097" y="4030679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0" name="object 910"/>
          <p:cNvSpPr/>
          <p:nvPr/>
        </p:nvSpPr>
        <p:spPr>
          <a:xfrm>
            <a:off x="2458097" y="3978342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1" name="object 911"/>
          <p:cNvSpPr/>
          <p:nvPr/>
        </p:nvSpPr>
        <p:spPr>
          <a:xfrm>
            <a:off x="2458097" y="3926005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2" name="object 912"/>
          <p:cNvSpPr/>
          <p:nvPr/>
        </p:nvSpPr>
        <p:spPr>
          <a:xfrm>
            <a:off x="1456602" y="450360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3" name="object 913"/>
          <p:cNvSpPr/>
          <p:nvPr/>
        </p:nvSpPr>
        <p:spPr>
          <a:xfrm>
            <a:off x="1456602" y="44736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2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4" name="object 914"/>
          <p:cNvSpPr/>
          <p:nvPr/>
        </p:nvSpPr>
        <p:spPr>
          <a:xfrm>
            <a:off x="1448837" y="447617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5" name="object 915"/>
          <p:cNvSpPr/>
          <p:nvPr/>
        </p:nvSpPr>
        <p:spPr>
          <a:xfrm>
            <a:off x="1579748" y="426159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6" name="object 916"/>
          <p:cNvSpPr/>
          <p:nvPr/>
        </p:nvSpPr>
        <p:spPr>
          <a:xfrm>
            <a:off x="1746545" y="41726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7" name="object 917"/>
          <p:cNvSpPr/>
          <p:nvPr/>
        </p:nvSpPr>
        <p:spPr>
          <a:xfrm>
            <a:off x="2010898" y="41438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8" name="object 918"/>
          <p:cNvSpPr/>
          <p:nvPr/>
        </p:nvSpPr>
        <p:spPr>
          <a:xfrm>
            <a:off x="2325675" y="440945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4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9" name="object 919"/>
          <p:cNvSpPr/>
          <p:nvPr/>
        </p:nvSpPr>
        <p:spPr>
          <a:xfrm>
            <a:off x="2325675" y="4374127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4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0" name="object 920"/>
          <p:cNvSpPr/>
          <p:nvPr/>
        </p:nvSpPr>
        <p:spPr>
          <a:xfrm>
            <a:off x="2317924" y="43793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1" name="object 921"/>
          <p:cNvSpPr/>
          <p:nvPr/>
        </p:nvSpPr>
        <p:spPr>
          <a:xfrm>
            <a:off x="1394902" y="4159607"/>
            <a:ext cx="1080556" cy="337742"/>
          </a:xfrm>
          <a:custGeom>
            <a:avLst/>
            <a:gdLst/>
            <a:ahLst/>
            <a:cxnLst/>
            <a:rect l="l" t="t" r="r" b="b"/>
            <a:pathLst>
              <a:path w="1263650" h="394970">
                <a:moveTo>
                  <a:pt x="0" y="394925"/>
                </a:moveTo>
                <a:lnTo>
                  <a:pt x="155301" y="394925"/>
                </a:lnTo>
                <a:lnTo>
                  <a:pt x="155301" y="123277"/>
                </a:lnTo>
                <a:lnTo>
                  <a:pt x="306218" y="123277"/>
                </a:lnTo>
                <a:lnTo>
                  <a:pt x="306218" y="17720"/>
                </a:lnTo>
                <a:lnTo>
                  <a:pt x="545405" y="17720"/>
                </a:lnTo>
                <a:lnTo>
                  <a:pt x="545405" y="0"/>
                </a:lnTo>
                <a:lnTo>
                  <a:pt x="924497" y="0"/>
                </a:lnTo>
                <a:lnTo>
                  <a:pt x="924497" y="280181"/>
                </a:lnTo>
                <a:lnTo>
                  <a:pt x="1263487" y="280181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2" name="object 922"/>
          <p:cNvSpPr/>
          <p:nvPr/>
        </p:nvSpPr>
        <p:spPr>
          <a:xfrm>
            <a:off x="1394902" y="4159607"/>
            <a:ext cx="1080556" cy="337742"/>
          </a:xfrm>
          <a:custGeom>
            <a:avLst/>
            <a:gdLst/>
            <a:ahLst/>
            <a:cxnLst/>
            <a:rect l="l" t="t" r="r" b="b"/>
            <a:pathLst>
              <a:path w="1263650" h="394970">
                <a:moveTo>
                  <a:pt x="0" y="394925"/>
                </a:moveTo>
                <a:lnTo>
                  <a:pt x="155301" y="394925"/>
                </a:lnTo>
                <a:lnTo>
                  <a:pt x="155301" y="123277"/>
                </a:lnTo>
                <a:lnTo>
                  <a:pt x="306218" y="123277"/>
                </a:lnTo>
                <a:lnTo>
                  <a:pt x="306218" y="17720"/>
                </a:lnTo>
                <a:lnTo>
                  <a:pt x="545405" y="17720"/>
                </a:lnTo>
                <a:lnTo>
                  <a:pt x="545405" y="0"/>
                </a:lnTo>
                <a:lnTo>
                  <a:pt x="924497" y="0"/>
                </a:lnTo>
                <a:lnTo>
                  <a:pt x="924497" y="280181"/>
                </a:lnTo>
                <a:lnTo>
                  <a:pt x="1263487" y="280181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3" name="object 923"/>
          <p:cNvSpPr/>
          <p:nvPr/>
        </p:nvSpPr>
        <p:spPr>
          <a:xfrm>
            <a:off x="1456602" y="450360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4" name="object 924"/>
          <p:cNvSpPr/>
          <p:nvPr/>
        </p:nvSpPr>
        <p:spPr>
          <a:xfrm>
            <a:off x="1456602" y="44736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2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5" name="object 925"/>
          <p:cNvSpPr/>
          <p:nvPr/>
        </p:nvSpPr>
        <p:spPr>
          <a:xfrm>
            <a:off x="1448837" y="447617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6" name="object 926"/>
          <p:cNvSpPr/>
          <p:nvPr/>
        </p:nvSpPr>
        <p:spPr>
          <a:xfrm>
            <a:off x="1579748" y="426159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7" name="object 927"/>
          <p:cNvSpPr/>
          <p:nvPr/>
        </p:nvSpPr>
        <p:spPr>
          <a:xfrm>
            <a:off x="1746545" y="41726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8" name="object 928"/>
          <p:cNvSpPr/>
          <p:nvPr/>
        </p:nvSpPr>
        <p:spPr>
          <a:xfrm>
            <a:off x="2010898" y="41438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9" name="object 929"/>
          <p:cNvSpPr/>
          <p:nvPr/>
        </p:nvSpPr>
        <p:spPr>
          <a:xfrm>
            <a:off x="2325675" y="440945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4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0" name="object 930"/>
          <p:cNvSpPr/>
          <p:nvPr/>
        </p:nvSpPr>
        <p:spPr>
          <a:xfrm>
            <a:off x="2325675" y="4374127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4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1" name="object 931"/>
          <p:cNvSpPr/>
          <p:nvPr/>
        </p:nvSpPr>
        <p:spPr>
          <a:xfrm>
            <a:off x="2317924" y="43793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2" name="object 932"/>
          <p:cNvSpPr/>
          <p:nvPr/>
        </p:nvSpPr>
        <p:spPr>
          <a:xfrm>
            <a:off x="1417736" y="3955333"/>
            <a:ext cx="999650" cy="50498"/>
          </a:xfrm>
          <a:custGeom>
            <a:avLst/>
            <a:gdLst/>
            <a:ahLst/>
            <a:cxnLst/>
            <a:rect l="l" t="t" r="r" b="b"/>
            <a:pathLst>
              <a:path w="1169035" h="59054">
                <a:moveTo>
                  <a:pt x="0" y="58736"/>
                </a:moveTo>
                <a:lnTo>
                  <a:pt x="1168460" y="58736"/>
                </a:lnTo>
                <a:lnTo>
                  <a:pt x="1168460" y="0"/>
                </a:lnTo>
                <a:lnTo>
                  <a:pt x="0" y="0"/>
                </a:lnTo>
                <a:lnTo>
                  <a:pt x="0" y="587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3" name="object 933"/>
          <p:cNvSpPr/>
          <p:nvPr/>
        </p:nvSpPr>
        <p:spPr>
          <a:xfrm>
            <a:off x="1394902" y="4725964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185"/>
                </a:moveTo>
                <a:lnTo>
                  <a:pt x="1263487" y="191185"/>
                </a:lnTo>
                <a:lnTo>
                  <a:pt x="1263487" y="0"/>
                </a:lnTo>
                <a:lnTo>
                  <a:pt x="0" y="0"/>
                </a:lnTo>
                <a:lnTo>
                  <a:pt x="0" y="1911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4" name="object 934"/>
          <p:cNvSpPr/>
          <p:nvPr/>
        </p:nvSpPr>
        <p:spPr>
          <a:xfrm>
            <a:off x="1587526" y="482923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5" name="object 935"/>
          <p:cNvSpPr/>
          <p:nvPr/>
        </p:nvSpPr>
        <p:spPr>
          <a:xfrm>
            <a:off x="1587526" y="479862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9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6" name="object 936"/>
          <p:cNvSpPr/>
          <p:nvPr/>
        </p:nvSpPr>
        <p:spPr>
          <a:xfrm>
            <a:off x="1754310" y="482777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5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7" name="object 937"/>
          <p:cNvSpPr/>
          <p:nvPr/>
        </p:nvSpPr>
        <p:spPr>
          <a:xfrm>
            <a:off x="1754310" y="479924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5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8" name="object 938"/>
          <p:cNvSpPr/>
          <p:nvPr/>
        </p:nvSpPr>
        <p:spPr>
          <a:xfrm>
            <a:off x="2018664" y="482027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9" name="object 939"/>
          <p:cNvSpPr/>
          <p:nvPr/>
        </p:nvSpPr>
        <p:spPr>
          <a:xfrm>
            <a:off x="2018664" y="47915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0" name="object 940"/>
          <p:cNvSpPr/>
          <p:nvPr/>
        </p:nvSpPr>
        <p:spPr>
          <a:xfrm>
            <a:off x="1746265" y="486192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188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1" name="object 941"/>
          <p:cNvSpPr/>
          <p:nvPr/>
        </p:nvSpPr>
        <p:spPr>
          <a:xfrm>
            <a:off x="1829399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2" name="object 942"/>
          <p:cNvSpPr/>
          <p:nvPr/>
        </p:nvSpPr>
        <p:spPr>
          <a:xfrm>
            <a:off x="1917245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3" name="object 943"/>
          <p:cNvSpPr/>
          <p:nvPr/>
        </p:nvSpPr>
        <p:spPr>
          <a:xfrm>
            <a:off x="2005079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4" name="object 944"/>
          <p:cNvSpPr/>
          <p:nvPr/>
        </p:nvSpPr>
        <p:spPr>
          <a:xfrm>
            <a:off x="2092927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5" name="object 945"/>
          <p:cNvSpPr/>
          <p:nvPr/>
        </p:nvSpPr>
        <p:spPr>
          <a:xfrm>
            <a:off x="2185468" y="486192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188"/>
                </a:lnTo>
              </a:path>
            </a:pathLst>
          </a:custGeom>
          <a:ln w="110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6" name="object 946"/>
          <p:cNvSpPr/>
          <p:nvPr/>
        </p:nvSpPr>
        <p:spPr>
          <a:xfrm>
            <a:off x="1653730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7" name="object 947"/>
          <p:cNvSpPr/>
          <p:nvPr/>
        </p:nvSpPr>
        <p:spPr>
          <a:xfrm>
            <a:off x="1565896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8" name="object 948"/>
          <p:cNvSpPr/>
          <p:nvPr/>
        </p:nvSpPr>
        <p:spPr>
          <a:xfrm>
            <a:off x="1478063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9" name="object 949"/>
          <p:cNvSpPr/>
          <p:nvPr/>
        </p:nvSpPr>
        <p:spPr>
          <a:xfrm>
            <a:off x="2268593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0" name="object 950"/>
          <p:cNvSpPr/>
          <p:nvPr/>
        </p:nvSpPr>
        <p:spPr>
          <a:xfrm>
            <a:off x="2356427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1" name="object 951"/>
          <p:cNvSpPr/>
          <p:nvPr/>
        </p:nvSpPr>
        <p:spPr>
          <a:xfrm>
            <a:off x="2444275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2" name="object 952"/>
          <p:cNvSpPr/>
          <p:nvPr/>
        </p:nvSpPr>
        <p:spPr>
          <a:xfrm>
            <a:off x="1746265" y="472596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3" name="object 953"/>
          <p:cNvSpPr/>
          <p:nvPr/>
        </p:nvSpPr>
        <p:spPr>
          <a:xfrm>
            <a:off x="1829399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4" name="object 954"/>
          <p:cNvSpPr/>
          <p:nvPr/>
        </p:nvSpPr>
        <p:spPr>
          <a:xfrm>
            <a:off x="1917245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5" name="object 955"/>
          <p:cNvSpPr/>
          <p:nvPr/>
        </p:nvSpPr>
        <p:spPr>
          <a:xfrm>
            <a:off x="2005079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6" name="object 956"/>
          <p:cNvSpPr/>
          <p:nvPr/>
        </p:nvSpPr>
        <p:spPr>
          <a:xfrm>
            <a:off x="2092927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7" name="object 957"/>
          <p:cNvSpPr/>
          <p:nvPr/>
        </p:nvSpPr>
        <p:spPr>
          <a:xfrm>
            <a:off x="2185468" y="472596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10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8" name="object 958"/>
          <p:cNvSpPr/>
          <p:nvPr/>
        </p:nvSpPr>
        <p:spPr>
          <a:xfrm>
            <a:off x="1653730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9" name="object 959"/>
          <p:cNvSpPr/>
          <p:nvPr/>
        </p:nvSpPr>
        <p:spPr>
          <a:xfrm>
            <a:off x="1565896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0" name="object 960"/>
          <p:cNvSpPr/>
          <p:nvPr/>
        </p:nvSpPr>
        <p:spPr>
          <a:xfrm>
            <a:off x="1478063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1" name="object 961"/>
          <p:cNvSpPr/>
          <p:nvPr/>
        </p:nvSpPr>
        <p:spPr>
          <a:xfrm>
            <a:off x="2268593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2" name="object 962"/>
          <p:cNvSpPr/>
          <p:nvPr/>
        </p:nvSpPr>
        <p:spPr>
          <a:xfrm>
            <a:off x="2356427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3" name="object 963"/>
          <p:cNvSpPr/>
          <p:nvPr/>
        </p:nvSpPr>
        <p:spPr>
          <a:xfrm>
            <a:off x="2444275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4" name="object 964"/>
          <p:cNvSpPr/>
          <p:nvPr/>
        </p:nvSpPr>
        <p:spPr>
          <a:xfrm>
            <a:off x="1587526" y="482923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5" name="object 965"/>
          <p:cNvSpPr/>
          <p:nvPr/>
        </p:nvSpPr>
        <p:spPr>
          <a:xfrm>
            <a:off x="1587526" y="479862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9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6" name="object 966"/>
          <p:cNvSpPr/>
          <p:nvPr/>
        </p:nvSpPr>
        <p:spPr>
          <a:xfrm>
            <a:off x="1754310" y="482777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5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7" name="object 967"/>
          <p:cNvSpPr/>
          <p:nvPr/>
        </p:nvSpPr>
        <p:spPr>
          <a:xfrm>
            <a:off x="1754310" y="479924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5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8" name="object 968"/>
          <p:cNvSpPr/>
          <p:nvPr/>
        </p:nvSpPr>
        <p:spPr>
          <a:xfrm>
            <a:off x="2018664" y="482027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9" name="object 969"/>
          <p:cNvSpPr/>
          <p:nvPr/>
        </p:nvSpPr>
        <p:spPr>
          <a:xfrm>
            <a:off x="2018664" y="479151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0" name="object 970"/>
          <p:cNvSpPr/>
          <p:nvPr/>
        </p:nvSpPr>
        <p:spPr>
          <a:xfrm>
            <a:off x="2745410" y="390509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1" name="object 971"/>
          <p:cNvSpPr/>
          <p:nvPr/>
        </p:nvSpPr>
        <p:spPr>
          <a:xfrm>
            <a:off x="2745410" y="390509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2" name="object 972"/>
          <p:cNvSpPr/>
          <p:nvPr/>
        </p:nvSpPr>
        <p:spPr>
          <a:xfrm>
            <a:off x="2745410" y="390509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3" name="object 973"/>
          <p:cNvSpPr/>
          <p:nvPr/>
        </p:nvSpPr>
        <p:spPr>
          <a:xfrm>
            <a:off x="2794727" y="445666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7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4" name="object 974"/>
          <p:cNvSpPr/>
          <p:nvPr/>
        </p:nvSpPr>
        <p:spPr>
          <a:xfrm>
            <a:off x="2794727" y="44202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7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5" name="object 975"/>
          <p:cNvSpPr/>
          <p:nvPr/>
        </p:nvSpPr>
        <p:spPr>
          <a:xfrm>
            <a:off x="2745409" y="4438460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6" name="object 976"/>
          <p:cNvSpPr/>
          <p:nvPr/>
        </p:nvSpPr>
        <p:spPr>
          <a:xfrm>
            <a:off x="2786975" y="442603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7" name="object 977"/>
          <p:cNvSpPr/>
          <p:nvPr/>
        </p:nvSpPr>
        <p:spPr>
          <a:xfrm>
            <a:off x="2907477" y="4370800"/>
            <a:ext cx="0" cy="59729"/>
          </a:xfrm>
          <a:custGeom>
            <a:avLst/>
            <a:gdLst/>
            <a:ahLst/>
            <a:cxnLst/>
            <a:rect l="l" t="t" r="r" b="b"/>
            <a:pathLst>
              <a:path h="69850">
                <a:moveTo>
                  <a:pt x="0" y="0"/>
                </a:moveTo>
                <a:lnTo>
                  <a:pt x="0" y="69706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8" name="object 978"/>
          <p:cNvSpPr/>
          <p:nvPr/>
        </p:nvSpPr>
        <p:spPr>
          <a:xfrm>
            <a:off x="2853460" y="4398884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150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9" name="object 979"/>
          <p:cNvSpPr/>
          <p:nvPr/>
        </p:nvSpPr>
        <p:spPr>
          <a:xfrm>
            <a:off x="2895013" y="438817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0" name="object 980"/>
          <p:cNvSpPr/>
          <p:nvPr/>
        </p:nvSpPr>
        <p:spPr>
          <a:xfrm>
            <a:off x="3015528" y="4367181"/>
            <a:ext cx="0" cy="60272"/>
          </a:xfrm>
          <a:custGeom>
            <a:avLst/>
            <a:gdLst/>
            <a:ahLst/>
            <a:cxnLst/>
            <a:rect l="l" t="t" r="r" b="b"/>
            <a:pathLst>
              <a:path h="70485">
                <a:moveTo>
                  <a:pt x="0" y="0"/>
                </a:moveTo>
                <a:lnTo>
                  <a:pt x="0" y="70164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1" name="object 981"/>
          <p:cNvSpPr/>
          <p:nvPr/>
        </p:nvSpPr>
        <p:spPr>
          <a:xfrm>
            <a:off x="3024427" y="4397164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2" name="object 982"/>
          <p:cNvSpPr/>
          <p:nvPr/>
        </p:nvSpPr>
        <p:spPr>
          <a:xfrm>
            <a:off x="3003049" y="43847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3" name="object 983"/>
          <p:cNvSpPr/>
          <p:nvPr/>
        </p:nvSpPr>
        <p:spPr>
          <a:xfrm>
            <a:off x="3123564" y="4258494"/>
            <a:ext cx="0" cy="71132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0"/>
                </a:moveTo>
                <a:lnTo>
                  <a:pt x="0" y="82866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4" name="object 984"/>
          <p:cNvSpPr/>
          <p:nvPr/>
        </p:nvSpPr>
        <p:spPr>
          <a:xfrm>
            <a:off x="3069531" y="4293917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6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5" name="object 985"/>
          <p:cNvSpPr/>
          <p:nvPr/>
        </p:nvSpPr>
        <p:spPr>
          <a:xfrm>
            <a:off x="3111085" y="428148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6" name="object 986"/>
          <p:cNvSpPr/>
          <p:nvPr/>
        </p:nvSpPr>
        <p:spPr>
          <a:xfrm>
            <a:off x="3231600" y="4154155"/>
            <a:ext cx="0" cy="80363"/>
          </a:xfrm>
          <a:custGeom>
            <a:avLst/>
            <a:gdLst/>
            <a:ahLst/>
            <a:cxnLst/>
            <a:rect l="l" t="t" r="r" b="b"/>
            <a:pathLst>
              <a:path h="93979">
                <a:moveTo>
                  <a:pt x="0" y="0"/>
                </a:moveTo>
                <a:lnTo>
                  <a:pt x="0" y="93508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7" name="object 987"/>
          <p:cNvSpPr/>
          <p:nvPr/>
        </p:nvSpPr>
        <p:spPr>
          <a:xfrm>
            <a:off x="3177581" y="4194135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8" name="object 988"/>
          <p:cNvSpPr/>
          <p:nvPr/>
        </p:nvSpPr>
        <p:spPr>
          <a:xfrm>
            <a:off x="3219134" y="418169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9" name="object 989"/>
          <p:cNvSpPr/>
          <p:nvPr/>
        </p:nvSpPr>
        <p:spPr>
          <a:xfrm>
            <a:off x="3339651" y="4114706"/>
            <a:ext cx="0" cy="83621"/>
          </a:xfrm>
          <a:custGeom>
            <a:avLst/>
            <a:gdLst/>
            <a:ahLst/>
            <a:cxnLst/>
            <a:rect l="l" t="t" r="r" b="b"/>
            <a:pathLst>
              <a:path h="97789">
                <a:moveTo>
                  <a:pt x="0" y="0"/>
                </a:moveTo>
                <a:lnTo>
                  <a:pt x="0" y="97236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0" name="object 990"/>
          <p:cNvSpPr/>
          <p:nvPr/>
        </p:nvSpPr>
        <p:spPr>
          <a:xfrm>
            <a:off x="3285618" y="415629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1" name="object 991"/>
          <p:cNvSpPr/>
          <p:nvPr/>
        </p:nvSpPr>
        <p:spPr>
          <a:xfrm>
            <a:off x="3327171" y="41438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2" name="object 992"/>
          <p:cNvSpPr/>
          <p:nvPr/>
        </p:nvSpPr>
        <p:spPr>
          <a:xfrm>
            <a:off x="3447686" y="4276541"/>
            <a:ext cx="0" cy="69503"/>
          </a:xfrm>
          <a:custGeom>
            <a:avLst/>
            <a:gdLst/>
            <a:ahLst/>
            <a:cxnLst/>
            <a:rect l="l" t="t" r="r" b="b"/>
            <a:pathLst>
              <a:path h="81279">
                <a:moveTo>
                  <a:pt x="0" y="0"/>
                </a:moveTo>
                <a:lnTo>
                  <a:pt x="0" y="8090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3" name="object 993"/>
          <p:cNvSpPr/>
          <p:nvPr/>
        </p:nvSpPr>
        <p:spPr>
          <a:xfrm>
            <a:off x="3393668" y="431113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4" name="object 994"/>
          <p:cNvSpPr/>
          <p:nvPr/>
        </p:nvSpPr>
        <p:spPr>
          <a:xfrm>
            <a:off x="3435207" y="42986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5" name="object 995"/>
          <p:cNvSpPr/>
          <p:nvPr/>
        </p:nvSpPr>
        <p:spPr>
          <a:xfrm>
            <a:off x="3555722" y="4356262"/>
            <a:ext cx="0" cy="61358"/>
          </a:xfrm>
          <a:custGeom>
            <a:avLst/>
            <a:gdLst/>
            <a:ahLst/>
            <a:cxnLst/>
            <a:rect l="l" t="t" r="r" b="b"/>
            <a:pathLst>
              <a:path h="71754">
                <a:moveTo>
                  <a:pt x="0" y="0"/>
                </a:moveTo>
                <a:lnTo>
                  <a:pt x="0" y="71521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6" name="object 996"/>
          <p:cNvSpPr/>
          <p:nvPr/>
        </p:nvSpPr>
        <p:spPr>
          <a:xfrm>
            <a:off x="3501718" y="438684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26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7" name="object 997"/>
          <p:cNvSpPr/>
          <p:nvPr/>
        </p:nvSpPr>
        <p:spPr>
          <a:xfrm>
            <a:off x="3543256" y="43743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8" name="object 998"/>
          <p:cNvSpPr/>
          <p:nvPr/>
        </p:nvSpPr>
        <p:spPr>
          <a:xfrm>
            <a:off x="3659072" y="446000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9" name="object 999"/>
          <p:cNvSpPr/>
          <p:nvPr/>
        </p:nvSpPr>
        <p:spPr>
          <a:xfrm>
            <a:off x="3659072" y="442378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0" name="object 1000"/>
          <p:cNvSpPr/>
          <p:nvPr/>
        </p:nvSpPr>
        <p:spPr>
          <a:xfrm>
            <a:off x="3609740" y="444361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4" y="0"/>
                </a:lnTo>
              </a:path>
            </a:pathLst>
          </a:custGeom>
          <a:ln w="150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1" name="object 1001"/>
          <p:cNvSpPr/>
          <p:nvPr/>
        </p:nvSpPr>
        <p:spPr>
          <a:xfrm>
            <a:off x="3651306" y="442946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9" y="19697"/>
                </a:lnTo>
                <a:lnTo>
                  <a:pt x="16854" y="27060"/>
                </a:lnTo>
                <a:lnTo>
                  <a:pt x="8079" y="27382"/>
                </a:lnTo>
                <a:lnTo>
                  <a:pt x="1417" y="21261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2" name="object 1002"/>
          <p:cNvSpPr/>
          <p:nvPr/>
        </p:nvSpPr>
        <p:spPr>
          <a:xfrm>
            <a:off x="3767107" y="446333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3" name="object 1003"/>
          <p:cNvSpPr/>
          <p:nvPr/>
        </p:nvSpPr>
        <p:spPr>
          <a:xfrm>
            <a:off x="3767107" y="442735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4" name="object 1004"/>
          <p:cNvSpPr/>
          <p:nvPr/>
        </p:nvSpPr>
        <p:spPr>
          <a:xfrm>
            <a:off x="3780720" y="4445336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5" name="object 1005"/>
          <p:cNvSpPr/>
          <p:nvPr/>
        </p:nvSpPr>
        <p:spPr>
          <a:xfrm>
            <a:off x="3759342" y="443290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6" name="object 1006"/>
          <p:cNvSpPr/>
          <p:nvPr/>
        </p:nvSpPr>
        <p:spPr>
          <a:xfrm>
            <a:off x="2745410" y="465869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7" name="object 1007"/>
          <p:cNvSpPr/>
          <p:nvPr/>
        </p:nvSpPr>
        <p:spPr>
          <a:xfrm>
            <a:off x="2745410" y="390507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8" name="object 1008"/>
          <p:cNvSpPr/>
          <p:nvPr/>
        </p:nvSpPr>
        <p:spPr>
          <a:xfrm>
            <a:off x="2848759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9" name="object 1009"/>
          <p:cNvSpPr/>
          <p:nvPr/>
        </p:nvSpPr>
        <p:spPr>
          <a:xfrm>
            <a:off x="2956795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0" name="object 1010"/>
          <p:cNvSpPr/>
          <p:nvPr/>
        </p:nvSpPr>
        <p:spPr>
          <a:xfrm>
            <a:off x="3064830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1" name="object 1011"/>
          <p:cNvSpPr/>
          <p:nvPr/>
        </p:nvSpPr>
        <p:spPr>
          <a:xfrm>
            <a:off x="3172881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2" name="object 1012"/>
          <p:cNvSpPr/>
          <p:nvPr/>
        </p:nvSpPr>
        <p:spPr>
          <a:xfrm>
            <a:off x="3285618" y="4637407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9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3" name="object 1013"/>
          <p:cNvSpPr/>
          <p:nvPr/>
        </p:nvSpPr>
        <p:spPr>
          <a:xfrm>
            <a:off x="3388967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4" name="object 1014"/>
          <p:cNvSpPr/>
          <p:nvPr/>
        </p:nvSpPr>
        <p:spPr>
          <a:xfrm>
            <a:off x="3497018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5" name="object 1015"/>
          <p:cNvSpPr/>
          <p:nvPr/>
        </p:nvSpPr>
        <p:spPr>
          <a:xfrm>
            <a:off x="3605039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6" name="object 1016"/>
          <p:cNvSpPr/>
          <p:nvPr/>
        </p:nvSpPr>
        <p:spPr>
          <a:xfrm>
            <a:off x="3713090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7" name="object 1017"/>
          <p:cNvSpPr/>
          <p:nvPr/>
        </p:nvSpPr>
        <p:spPr>
          <a:xfrm>
            <a:off x="3825841" y="390507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8" name="object 1018"/>
          <p:cNvSpPr/>
          <p:nvPr/>
        </p:nvSpPr>
        <p:spPr>
          <a:xfrm>
            <a:off x="2745410" y="390507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9" name="object 1019"/>
          <p:cNvSpPr/>
          <p:nvPr/>
        </p:nvSpPr>
        <p:spPr>
          <a:xfrm>
            <a:off x="2848759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0" name="object 1020"/>
          <p:cNvSpPr/>
          <p:nvPr/>
        </p:nvSpPr>
        <p:spPr>
          <a:xfrm>
            <a:off x="2956795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1" name="object 1021"/>
          <p:cNvSpPr/>
          <p:nvPr/>
        </p:nvSpPr>
        <p:spPr>
          <a:xfrm>
            <a:off x="3064830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2" name="object 1022"/>
          <p:cNvSpPr/>
          <p:nvPr/>
        </p:nvSpPr>
        <p:spPr>
          <a:xfrm>
            <a:off x="3172881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3" name="object 1023"/>
          <p:cNvSpPr/>
          <p:nvPr/>
        </p:nvSpPr>
        <p:spPr>
          <a:xfrm>
            <a:off x="3285618" y="3905078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81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4" name="object 1024"/>
          <p:cNvSpPr/>
          <p:nvPr/>
        </p:nvSpPr>
        <p:spPr>
          <a:xfrm>
            <a:off x="3388967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5" name="object 1025"/>
          <p:cNvSpPr/>
          <p:nvPr/>
        </p:nvSpPr>
        <p:spPr>
          <a:xfrm>
            <a:off x="3497018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6" name="object 1026"/>
          <p:cNvSpPr/>
          <p:nvPr/>
        </p:nvSpPr>
        <p:spPr>
          <a:xfrm>
            <a:off x="3605039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7" name="object 1027"/>
          <p:cNvSpPr/>
          <p:nvPr/>
        </p:nvSpPr>
        <p:spPr>
          <a:xfrm>
            <a:off x="3713090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8" name="object 1028"/>
          <p:cNvSpPr/>
          <p:nvPr/>
        </p:nvSpPr>
        <p:spPr>
          <a:xfrm>
            <a:off x="2745409" y="4589864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9" name="object 1029"/>
          <p:cNvSpPr/>
          <p:nvPr/>
        </p:nvSpPr>
        <p:spPr>
          <a:xfrm>
            <a:off x="2745409" y="4521032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0" name="object 1030"/>
          <p:cNvSpPr/>
          <p:nvPr/>
        </p:nvSpPr>
        <p:spPr>
          <a:xfrm>
            <a:off x="2745409" y="4452214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1" name="object 1031"/>
          <p:cNvSpPr/>
          <p:nvPr/>
        </p:nvSpPr>
        <p:spPr>
          <a:xfrm>
            <a:off x="2745409" y="4383395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2" name="object 1032"/>
          <p:cNvSpPr/>
          <p:nvPr/>
        </p:nvSpPr>
        <p:spPr>
          <a:xfrm>
            <a:off x="2745409" y="4314578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265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3" name="object 1033"/>
          <p:cNvSpPr/>
          <p:nvPr/>
        </p:nvSpPr>
        <p:spPr>
          <a:xfrm>
            <a:off x="2745409" y="4245759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4" name="object 1034"/>
          <p:cNvSpPr/>
          <p:nvPr/>
        </p:nvSpPr>
        <p:spPr>
          <a:xfrm>
            <a:off x="2745409" y="417692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5" name="object 1035"/>
          <p:cNvSpPr/>
          <p:nvPr/>
        </p:nvSpPr>
        <p:spPr>
          <a:xfrm>
            <a:off x="2745409" y="4108109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6" name="object 1036"/>
          <p:cNvSpPr/>
          <p:nvPr/>
        </p:nvSpPr>
        <p:spPr>
          <a:xfrm>
            <a:off x="2745409" y="4039275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7" name="object 1037"/>
          <p:cNvSpPr/>
          <p:nvPr/>
        </p:nvSpPr>
        <p:spPr>
          <a:xfrm>
            <a:off x="2745409" y="3970458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8" name="object 1038"/>
          <p:cNvSpPr/>
          <p:nvPr/>
        </p:nvSpPr>
        <p:spPr>
          <a:xfrm>
            <a:off x="3808604" y="458986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9" name="object 1039"/>
          <p:cNvSpPr/>
          <p:nvPr/>
        </p:nvSpPr>
        <p:spPr>
          <a:xfrm>
            <a:off x="3808604" y="452103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0" name="object 1040"/>
          <p:cNvSpPr/>
          <p:nvPr/>
        </p:nvSpPr>
        <p:spPr>
          <a:xfrm>
            <a:off x="3808604" y="445221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1" name="object 1041"/>
          <p:cNvSpPr/>
          <p:nvPr/>
        </p:nvSpPr>
        <p:spPr>
          <a:xfrm>
            <a:off x="3808604" y="438339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2" name="object 1042"/>
          <p:cNvSpPr/>
          <p:nvPr/>
        </p:nvSpPr>
        <p:spPr>
          <a:xfrm>
            <a:off x="3791395" y="4314578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3" name="object 1043"/>
          <p:cNvSpPr/>
          <p:nvPr/>
        </p:nvSpPr>
        <p:spPr>
          <a:xfrm>
            <a:off x="3808604" y="424575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4" name="object 1044"/>
          <p:cNvSpPr/>
          <p:nvPr/>
        </p:nvSpPr>
        <p:spPr>
          <a:xfrm>
            <a:off x="3808604" y="417692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5" name="object 1045"/>
          <p:cNvSpPr/>
          <p:nvPr/>
        </p:nvSpPr>
        <p:spPr>
          <a:xfrm>
            <a:off x="3808604" y="410810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6" name="object 1046"/>
          <p:cNvSpPr/>
          <p:nvPr/>
        </p:nvSpPr>
        <p:spPr>
          <a:xfrm>
            <a:off x="3808604" y="403927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7" name="object 1047"/>
          <p:cNvSpPr/>
          <p:nvPr/>
        </p:nvSpPr>
        <p:spPr>
          <a:xfrm>
            <a:off x="3791395" y="3970458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8" name="object 1048"/>
          <p:cNvSpPr/>
          <p:nvPr/>
        </p:nvSpPr>
        <p:spPr>
          <a:xfrm>
            <a:off x="2794727" y="445666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7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9" name="object 1049"/>
          <p:cNvSpPr/>
          <p:nvPr/>
        </p:nvSpPr>
        <p:spPr>
          <a:xfrm>
            <a:off x="2794727" y="44202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7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0" name="object 1050"/>
          <p:cNvSpPr/>
          <p:nvPr/>
        </p:nvSpPr>
        <p:spPr>
          <a:xfrm>
            <a:off x="2786975" y="442603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1" name="object 1051"/>
          <p:cNvSpPr/>
          <p:nvPr/>
        </p:nvSpPr>
        <p:spPr>
          <a:xfrm>
            <a:off x="2895013" y="438817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2" name="object 1052"/>
          <p:cNvSpPr/>
          <p:nvPr/>
        </p:nvSpPr>
        <p:spPr>
          <a:xfrm>
            <a:off x="3003049" y="43847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3" name="object 1053"/>
          <p:cNvSpPr/>
          <p:nvPr/>
        </p:nvSpPr>
        <p:spPr>
          <a:xfrm>
            <a:off x="3111085" y="428148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4" name="object 1054"/>
          <p:cNvSpPr/>
          <p:nvPr/>
        </p:nvSpPr>
        <p:spPr>
          <a:xfrm>
            <a:off x="3219134" y="418169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5" name="object 1055"/>
          <p:cNvSpPr/>
          <p:nvPr/>
        </p:nvSpPr>
        <p:spPr>
          <a:xfrm>
            <a:off x="3327171" y="41438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6" name="object 1056"/>
          <p:cNvSpPr/>
          <p:nvPr/>
        </p:nvSpPr>
        <p:spPr>
          <a:xfrm>
            <a:off x="3435207" y="42986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7" name="object 1057"/>
          <p:cNvSpPr/>
          <p:nvPr/>
        </p:nvSpPr>
        <p:spPr>
          <a:xfrm>
            <a:off x="3543256" y="43743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8" name="object 1058"/>
          <p:cNvSpPr/>
          <p:nvPr/>
        </p:nvSpPr>
        <p:spPr>
          <a:xfrm>
            <a:off x="3659072" y="446000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9" name="object 1059"/>
          <p:cNvSpPr/>
          <p:nvPr/>
        </p:nvSpPr>
        <p:spPr>
          <a:xfrm>
            <a:off x="3659072" y="442378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0" name="object 1060"/>
          <p:cNvSpPr/>
          <p:nvPr/>
        </p:nvSpPr>
        <p:spPr>
          <a:xfrm>
            <a:off x="3609740" y="444361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4" y="0"/>
                </a:lnTo>
              </a:path>
            </a:pathLst>
          </a:custGeom>
          <a:ln w="150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1" name="object 1061"/>
          <p:cNvSpPr/>
          <p:nvPr/>
        </p:nvSpPr>
        <p:spPr>
          <a:xfrm>
            <a:off x="3651306" y="442946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9" y="19697"/>
                </a:lnTo>
                <a:lnTo>
                  <a:pt x="16854" y="27060"/>
                </a:lnTo>
                <a:lnTo>
                  <a:pt x="8079" y="27382"/>
                </a:lnTo>
                <a:lnTo>
                  <a:pt x="1417" y="21261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2" name="object 1062"/>
          <p:cNvSpPr/>
          <p:nvPr/>
        </p:nvSpPr>
        <p:spPr>
          <a:xfrm>
            <a:off x="3767107" y="446333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3" name="object 1063"/>
          <p:cNvSpPr/>
          <p:nvPr/>
        </p:nvSpPr>
        <p:spPr>
          <a:xfrm>
            <a:off x="3767107" y="442735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4" name="object 1064"/>
          <p:cNvSpPr/>
          <p:nvPr/>
        </p:nvSpPr>
        <p:spPr>
          <a:xfrm>
            <a:off x="3759342" y="443290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5" name="object 1065"/>
          <p:cNvSpPr/>
          <p:nvPr/>
        </p:nvSpPr>
        <p:spPr>
          <a:xfrm>
            <a:off x="2745410" y="4192779"/>
            <a:ext cx="1080556" cy="268238"/>
          </a:xfrm>
          <a:custGeom>
            <a:avLst/>
            <a:gdLst/>
            <a:ahLst/>
            <a:cxnLst/>
            <a:rect l="l" t="t" r="r" b="b"/>
            <a:pathLst>
              <a:path w="1263650" h="313689">
                <a:moveTo>
                  <a:pt x="0" y="279560"/>
                </a:moveTo>
                <a:lnTo>
                  <a:pt x="126358" y="279560"/>
                </a:lnTo>
                <a:lnTo>
                  <a:pt x="126358" y="244510"/>
                </a:lnTo>
                <a:lnTo>
                  <a:pt x="252700" y="244510"/>
                </a:lnTo>
                <a:lnTo>
                  <a:pt x="252700" y="197969"/>
                </a:lnTo>
                <a:lnTo>
                  <a:pt x="379043" y="197969"/>
                </a:lnTo>
                <a:lnTo>
                  <a:pt x="379043" y="121511"/>
                </a:lnTo>
                <a:lnTo>
                  <a:pt x="505401" y="121511"/>
                </a:lnTo>
                <a:lnTo>
                  <a:pt x="505401" y="2354"/>
                </a:lnTo>
                <a:lnTo>
                  <a:pt x="631743" y="2354"/>
                </a:lnTo>
                <a:lnTo>
                  <a:pt x="631743" y="0"/>
                </a:lnTo>
                <a:lnTo>
                  <a:pt x="758102" y="0"/>
                </a:lnTo>
                <a:lnTo>
                  <a:pt x="758102" y="122574"/>
                </a:lnTo>
                <a:lnTo>
                  <a:pt x="884460" y="122574"/>
                </a:lnTo>
                <a:lnTo>
                  <a:pt x="884460" y="208072"/>
                </a:lnTo>
                <a:lnTo>
                  <a:pt x="1010786" y="208072"/>
                </a:lnTo>
                <a:lnTo>
                  <a:pt x="1010786" y="274590"/>
                </a:lnTo>
                <a:lnTo>
                  <a:pt x="1137145" y="274590"/>
                </a:lnTo>
                <a:lnTo>
                  <a:pt x="1137145" y="313154"/>
                </a:lnTo>
                <a:lnTo>
                  <a:pt x="1263503" y="313154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6" name="object 1066"/>
          <p:cNvSpPr/>
          <p:nvPr/>
        </p:nvSpPr>
        <p:spPr>
          <a:xfrm>
            <a:off x="2745410" y="4192779"/>
            <a:ext cx="1080556" cy="268238"/>
          </a:xfrm>
          <a:custGeom>
            <a:avLst/>
            <a:gdLst/>
            <a:ahLst/>
            <a:cxnLst/>
            <a:rect l="l" t="t" r="r" b="b"/>
            <a:pathLst>
              <a:path w="1263650" h="313689">
                <a:moveTo>
                  <a:pt x="0" y="279560"/>
                </a:moveTo>
                <a:lnTo>
                  <a:pt x="126358" y="279560"/>
                </a:lnTo>
                <a:lnTo>
                  <a:pt x="126358" y="244510"/>
                </a:lnTo>
                <a:lnTo>
                  <a:pt x="252700" y="244510"/>
                </a:lnTo>
                <a:lnTo>
                  <a:pt x="252700" y="197969"/>
                </a:lnTo>
                <a:lnTo>
                  <a:pt x="379043" y="197969"/>
                </a:lnTo>
                <a:lnTo>
                  <a:pt x="379043" y="121511"/>
                </a:lnTo>
                <a:lnTo>
                  <a:pt x="505401" y="121511"/>
                </a:lnTo>
                <a:lnTo>
                  <a:pt x="505401" y="2354"/>
                </a:lnTo>
                <a:lnTo>
                  <a:pt x="631743" y="2354"/>
                </a:lnTo>
                <a:lnTo>
                  <a:pt x="631743" y="0"/>
                </a:lnTo>
                <a:lnTo>
                  <a:pt x="758102" y="0"/>
                </a:lnTo>
                <a:lnTo>
                  <a:pt x="758102" y="122574"/>
                </a:lnTo>
                <a:lnTo>
                  <a:pt x="884460" y="122574"/>
                </a:lnTo>
                <a:lnTo>
                  <a:pt x="884460" y="208072"/>
                </a:lnTo>
                <a:lnTo>
                  <a:pt x="1010786" y="208072"/>
                </a:lnTo>
                <a:lnTo>
                  <a:pt x="1010786" y="274590"/>
                </a:lnTo>
                <a:lnTo>
                  <a:pt x="1137145" y="274590"/>
                </a:lnTo>
                <a:lnTo>
                  <a:pt x="1137145" y="313154"/>
                </a:lnTo>
                <a:lnTo>
                  <a:pt x="1263503" y="313154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7" name="object 1067"/>
          <p:cNvSpPr/>
          <p:nvPr/>
        </p:nvSpPr>
        <p:spPr>
          <a:xfrm>
            <a:off x="2794727" y="445666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7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8" name="object 1068"/>
          <p:cNvSpPr/>
          <p:nvPr/>
        </p:nvSpPr>
        <p:spPr>
          <a:xfrm>
            <a:off x="2794727" y="44202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7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9" name="object 1069"/>
          <p:cNvSpPr/>
          <p:nvPr/>
        </p:nvSpPr>
        <p:spPr>
          <a:xfrm>
            <a:off x="2786975" y="442603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0" name="object 1070"/>
          <p:cNvSpPr/>
          <p:nvPr/>
        </p:nvSpPr>
        <p:spPr>
          <a:xfrm>
            <a:off x="2895013" y="438817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1" name="object 1071"/>
          <p:cNvSpPr/>
          <p:nvPr/>
        </p:nvSpPr>
        <p:spPr>
          <a:xfrm>
            <a:off x="3003049" y="43847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2" name="object 1072"/>
          <p:cNvSpPr/>
          <p:nvPr/>
        </p:nvSpPr>
        <p:spPr>
          <a:xfrm>
            <a:off x="3111085" y="428148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3" name="object 1073"/>
          <p:cNvSpPr/>
          <p:nvPr/>
        </p:nvSpPr>
        <p:spPr>
          <a:xfrm>
            <a:off x="3219134" y="418169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4" name="object 1074"/>
          <p:cNvSpPr/>
          <p:nvPr/>
        </p:nvSpPr>
        <p:spPr>
          <a:xfrm>
            <a:off x="3327171" y="41438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5" name="object 1075"/>
          <p:cNvSpPr/>
          <p:nvPr/>
        </p:nvSpPr>
        <p:spPr>
          <a:xfrm>
            <a:off x="3435207" y="42986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6" name="object 1076"/>
          <p:cNvSpPr/>
          <p:nvPr/>
        </p:nvSpPr>
        <p:spPr>
          <a:xfrm>
            <a:off x="3543256" y="43743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7" name="object 1077"/>
          <p:cNvSpPr/>
          <p:nvPr/>
        </p:nvSpPr>
        <p:spPr>
          <a:xfrm>
            <a:off x="3659072" y="446000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8" name="object 1078"/>
          <p:cNvSpPr/>
          <p:nvPr/>
        </p:nvSpPr>
        <p:spPr>
          <a:xfrm>
            <a:off x="3659072" y="442378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9" name="object 1079"/>
          <p:cNvSpPr/>
          <p:nvPr/>
        </p:nvSpPr>
        <p:spPr>
          <a:xfrm>
            <a:off x="3609740" y="444361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4" y="0"/>
                </a:lnTo>
              </a:path>
            </a:pathLst>
          </a:custGeom>
          <a:ln w="150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0" name="object 1080"/>
          <p:cNvSpPr/>
          <p:nvPr/>
        </p:nvSpPr>
        <p:spPr>
          <a:xfrm>
            <a:off x="3651306" y="442946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9" y="19697"/>
                </a:lnTo>
                <a:lnTo>
                  <a:pt x="16854" y="27060"/>
                </a:lnTo>
                <a:lnTo>
                  <a:pt x="8079" y="27382"/>
                </a:lnTo>
                <a:lnTo>
                  <a:pt x="1417" y="21261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1" name="object 1081"/>
          <p:cNvSpPr/>
          <p:nvPr/>
        </p:nvSpPr>
        <p:spPr>
          <a:xfrm>
            <a:off x="3767107" y="446333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2" name="object 1082"/>
          <p:cNvSpPr/>
          <p:nvPr/>
        </p:nvSpPr>
        <p:spPr>
          <a:xfrm>
            <a:off x="3767107" y="442735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3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3" name="object 1083"/>
          <p:cNvSpPr/>
          <p:nvPr/>
        </p:nvSpPr>
        <p:spPr>
          <a:xfrm>
            <a:off x="3759342" y="443290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4" name="object 1084"/>
          <p:cNvSpPr/>
          <p:nvPr/>
        </p:nvSpPr>
        <p:spPr>
          <a:xfrm>
            <a:off x="2772426" y="3955333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5" h="59054">
                <a:moveTo>
                  <a:pt x="0" y="58736"/>
                </a:moveTo>
                <a:lnTo>
                  <a:pt x="1200316" y="58736"/>
                </a:lnTo>
                <a:lnTo>
                  <a:pt x="1200316" y="0"/>
                </a:lnTo>
                <a:lnTo>
                  <a:pt x="0" y="0"/>
                </a:lnTo>
                <a:lnTo>
                  <a:pt x="0" y="587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5" name="object 1085"/>
          <p:cNvSpPr/>
          <p:nvPr/>
        </p:nvSpPr>
        <p:spPr>
          <a:xfrm>
            <a:off x="2745410" y="4725964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185"/>
                </a:moveTo>
                <a:lnTo>
                  <a:pt x="1263487" y="191185"/>
                </a:lnTo>
                <a:lnTo>
                  <a:pt x="1263487" y="0"/>
                </a:lnTo>
                <a:lnTo>
                  <a:pt x="0" y="0"/>
                </a:lnTo>
                <a:lnTo>
                  <a:pt x="0" y="1911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6" name="object 1086"/>
          <p:cNvSpPr/>
          <p:nvPr/>
        </p:nvSpPr>
        <p:spPr>
          <a:xfrm>
            <a:off x="3010827" y="485733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7" name="object 1087"/>
          <p:cNvSpPr/>
          <p:nvPr/>
        </p:nvSpPr>
        <p:spPr>
          <a:xfrm>
            <a:off x="3010827" y="48225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8" name="object 1088"/>
          <p:cNvSpPr/>
          <p:nvPr/>
        </p:nvSpPr>
        <p:spPr>
          <a:xfrm>
            <a:off x="2961496" y="483994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9" name="object 1089"/>
          <p:cNvSpPr/>
          <p:nvPr/>
        </p:nvSpPr>
        <p:spPr>
          <a:xfrm>
            <a:off x="3003049" y="482750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0" name="object 1090"/>
          <p:cNvSpPr/>
          <p:nvPr/>
        </p:nvSpPr>
        <p:spPr>
          <a:xfrm>
            <a:off x="3118863" y="48234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9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1" name="object 1091"/>
          <p:cNvSpPr/>
          <p:nvPr/>
        </p:nvSpPr>
        <p:spPr>
          <a:xfrm>
            <a:off x="3118863" y="478780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8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2" name="object 1092"/>
          <p:cNvSpPr/>
          <p:nvPr/>
        </p:nvSpPr>
        <p:spPr>
          <a:xfrm>
            <a:off x="3226899" y="482350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3" name="object 1093"/>
          <p:cNvSpPr/>
          <p:nvPr/>
        </p:nvSpPr>
        <p:spPr>
          <a:xfrm>
            <a:off x="3226899" y="479109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4" name="object 1094"/>
          <p:cNvSpPr/>
          <p:nvPr/>
        </p:nvSpPr>
        <p:spPr>
          <a:xfrm>
            <a:off x="3334949" y="480342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1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5" name="object 1095"/>
          <p:cNvSpPr/>
          <p:nvPr/>
        </p:nvSpPr>
        <p:spPr>
          <a:xfrm>
            <a:off x="3334949" y="476928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1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6" name="object 1096"/>
          <p:cNvSpPr/>
          <p:nvPr/>
        </p:nvSpPr>
        <p:spPr>
          <a:xfrm>
            <a:off x="3285618" y="478635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7" name="object 1097"/>
          <p:cNvSpPr/>
          <p:nvPr/>
        </p:nvSpPr>
        <p:spPr>
          <a:xfrm>
            <a:off x="3327171" y="47739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8" name="object 1098"/>
          <p:cNvSpPr/>
          <p:nvPr/>
        </p:nvSpPr>
        <p:spPr>
          <a:xfrm>
            <a:off x="3442985" y="48351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5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9" name="object 1099"/>
          <p:cNvSpPr/>
          <p:nvPr/>
        </p:nvSpPr>
        <p:spPr>
          <a:xfrm>
            <a:off x="3442985" y="48006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5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0" name="object 1100"/>
          <p:cNvSpPr/>
          <p:nvPr/>
        </p:nvSpPr>
        <p:spPr>
          <a:xfrm>
            <a:off x="2848759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1" name="object 1101"/>
          <p:cNvSpPr/>
          <p:nvPr/>
        </p:nvSpPr>
        <p:spPr>
          <a:xfrm>
            <a:off x="2956795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2" name="object 1102"/>
          <p:cNvSpPr/>
          <p:nvPr/>
        </p:nvSpPr>
        <p:spPr>
          <a:xfrm>
            <a:off x="3064830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3" name="object 1103"/>
          <p:cNvSpPr/>
          <p:nvPr/>
        </p:nvSpPr>
        <p:spPr>
          <a:xfrm>
            <a:off x="3172881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4" name="object 1104"/>
          <p:cNvSpPr/>
          <p:nvPr/>
        </p:nvSpPr>
        <p:spPr>
          <a:xfrm>
            <a:off x="3285618" y="486192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188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5" name="object 1105"/>
          <p:cNvSpPr/>
          <p:nvPr/>
        </p:nvSpPr>
        <p:spPr>
          <a:xfrm>
            <a:off x="3388967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6" name="object 1106"/>
          <p:cNvSpPr/>
          <p:nvPr/>
        </p:nvSpPr>
        <p:spPr>
          <a:xfrm>
            <a:off x="3497018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7" name="object 1107"/>
          <p:cNvSpPr/>
          <p:nvPr/>
        </p:nvSpPr>
        <p:spPr>
          <a:xfrm>
            <a:off x="3605039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8" name="object 1108"/>
          <p:cNvSpPr/>
          <p:nvPr/>
        </p:nvSpPr>
        <p:spPr>
          <a:xfrm>
            <a:off x="3713090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9" name="object 1109"/>
          <p:cNvSpPr/>
          <p:nvPr/>
        </p:nvSpPr>
        <p:spPr>
          <a:xfrm>
            <a:off x="2848759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0" name="object 1110"/>
          <p:cNvSpPr/>
          <p:nvPr/>
        </p:nvSpPr>
        <p:spPr>
          <a:xfrm>
            <a:off x="2956795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1" name="object 1111"/>
          <p:cNvSpPr/>
          <p:nvPr/>
        </p:nvSpPr>
        <p:spPr>
          <a:xfrm>
            <a:off x="3064830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2" name="object 1112"/>
          <p:cNvSpPr/>
          <p:nvPr/>
        </p:nvSpPr>
        <p:spPr>
          <a:xfrm>
            <a:off x="3172881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3" name="object 1113"/>
          <p:cNvSpPr/>
          <p:nvPr/>
        </p:nvSpPr>
        <p:spPr>
          <a:xfrm>
            <a:off x="3285618" y="472596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204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4" name="object 1114"/>
          <p:cNvSpPr/>
          <p:nvPr/>
        </p:nvSpPr>
        <p:spPr>
          <a:xfrm>
            <a:off x="3388967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5" name="object 1115"/>
          <p:cNvSpPr/>
          <p:nvPr/>
        </p:nvSpPr>
        <p:spPr>
          <a:xfrm>
            <a:off x="3497018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6" name="object 1116"/>
          <p:cNvSpPr/>
          <p:nvPr/>
        </p:nvSpPr>
        <p:spPr>
          <a:xfrm>
            <a:off x="3605039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7" name="object 1117"/>
          <p:cNvSpPr/>
          <p:nvPr/>
        </p:nvSpPr>
        <p:spPr>
          <a:xfrm>
            <a:off x="3713090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8" name="object 1118"/>
          <p:cNvSpPr/>
          <p:nvPr/>
        </p:nvSpPr>
        <p:spPr>
          <a:xfrm>
            <a:off x="3010827" y="485733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9" name="object 1119"/>
          <p:cNvSpPr/>
          <p:nvPr/>
        </p:nvSpPr>
        <p:spPr>
          <a:xfrm>
            <a:off x="3010827" y="48225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0" name="object 1120"/>
          <p:cNvSpPr/>
          <p:nvPr/>
        </p:nvSpPr>
        <p:spPr>
          <a:xfrm>
            <a:off x="3003049" y="482750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1" name="object 1121"/>
          <p:cNvSpPr/>
          <p:nvPr/>
        </p:nvSpPr>
        <p:spPr>
          <a:xfrm>
            <a:off x="3118863" y="48234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9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2" name="object 1122"/>
          <p:cNvSpPr/>
          <p:nvPr/>
        </p:nvSpPr>
        <p:spPr>
          <a:xfrm>
            <a:off x="3118863" y="478780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8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3" name="object 1123"/>
          <p:cNvSpPr/>
          <p:nvPr/>
        </p:nvSpPr>
        <p:spPr>
          <a:xfrm>
            <a:off x="3226899" y="482350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4" name="object 1124"/>
          <p:cNvSpPr/>
          <p:nvPr/>
        </p:nvSpPr>
        <p:spPr>
          <a:xfrm>
            <a:off x="3226899" y="479109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5" name="object 1125"/>
          <p:cNvSpPr/>
          <p:nvPr/>
        </p:nvSpPr>
        <p:spPr>
          <a:xfrm>
            <a:off x="3334949" y="480342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1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6" name="object 1126"/>
          <p:cNvSpPr/>
          <p:nvPr/>
        </p:nvSpPr>
        <p:spPr>
          <a:xfrm>
            <a:off x="3334949" y="476928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1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7" name="object 1127"/>
          <p:cNvSpPr/>
          <p:nvPr/>
        </p:nvSpPr>
        <p:spPr>
          <a:xfrm>
            <a:off x="3327171" y="47739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8" name="object 1128"/>
          <p:cNvSpPr/>
          <p:nvPr/>
        </p:nvSpPr>
        <p:spPr>
          <a:xfrm>
            <a:off x="3442985" y="48351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5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9" name="object 1129"/>
          <p:cNvSpPr/>
          <p:nvPr/>
        </p:nvSpPr>
        <p:spPr>
          <a:xfrm>
            <a:off x="3442985" y="48006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5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0" name="object 1130"/>
          <p:cNvSpPr/>
          <p:nvPr/>
        </p:nvSpPr>
        <p:spPr>
          <a:xfrm>
            <a:off x="4095932" y="390509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1" name="object 1131"/>
          <p:cNvSpPr/>
          <p:nvPr/>
        </p:nvSpPr>
        <p:spPr>
          <a:xfrm>
            <a:off x="4095930" y="390509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2" name="object 1132"/>
          <p:cNvSpPr/>
          <p:nvPr/>
        </p:nvSpPr>
        <p:spPr>
          <a:xfrm>
            <a:off x="4095930" y="390509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3" name="object 1133"/>
          <p:cNvSpPr/>
          <p:nvPr/>
        </p:nvSpPr>
        <p:spPr>
          <a:xfrm>
            <a:off x="4149955" y="4409228"/>
            <a:ext cx="0" cy="58643"/>
          </a:xfrm>
          <a:custGeom>
            <a:avLst/>
            <a:gdLst/>
            <a:ahLst/>
            <a:cxnLst/>
            <a:rect l="l" t="t" r="r" b="b"/>
            <a:pathLst>
              <a:path h="68579">
                <a:moveTo>
                  <a:pt x="0" y="0"/>
                </a:moveTo>
                <a:lnTo>
                  <a:pt x="0" y="68235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4" name="object 1134"/>
          <p:cNvSpPr/>
          <p:nvPr/>
        </p:nvSpPr>
        <p:spPr>
          <a:xfrm>
            <a:off x="4095931" y="4442254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00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5" name="object 1135"/>
          <p:cNvSpPr/>
          <p:nvPr/>
        </p:nvSpPr>
        <p:spPr>
          <a:xfrm>
            <a:off x="4137482" y="44259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6" name="object 1136"/>
          <p:cNvSpPr/>
          <p:nvPr/>
        </p:nvSpPr>
        <p:spPr>
          <a:xfrm>
            <a:off x="4257992" y="4417463"/>
            <a:ext cx="0" cy="57557"/>
          </a:xfrm>
          <a:custGeom>
            <a:avLst/>
            <a:gdLst/>
            <a:ahLst/>
            <a:cxnLst/>
            <a:rect l="l" t="t" r="r" b="b"/>
            <a:pathLst>
              <a:path h="67310">
                <a:moveTo>
                  <a:pt x="0" y="0"/>
                </a:moveTo>
                <a:lnTo>
                  <a:pt x="0" y="67041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7" name="object 1137"/>
          <p:cNvSpPr/>
          <p:nvPr/>
        </p:nvSpPr>
        <p:spPr>
          <a:xfrm>
            <a:off x="4266910" y="4440331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245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8" name="object 1138"/>
          <p:cNvSpPr/>
          <p:nvPr/>
        </p:nvSpPr>
        <p:spPr>
          <a:xfrm>
            <a:off x="4245518" y="44336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9" name="object 1139"/>
          <p:cNvSpPr/>
          <p:nvPr/>
        </p:nvSpPr>
        <p:spPr>
          <a:xfrm>
            <a:off x="4366028" y="4405106"/>
            <a:ext cx="0" cy="59186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839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0" name="object 1140"/>
          <p:cNvSpPr/>
          <p:nvPr/>
        </p:nvSpPr>
        <p:spPr>
          <a:xfrm>
            <a:off x="4374947" y="4434544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4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1" name="object 1141"/>
          <p:cNvSpPr/>
          <p:nvPr/>
        </p:nvSpPr>
        <p:spPr>
          <a:xfrm>
            <a:off x="4353569" y="44221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2" name="object 1142"/>
          <p:cNvSpPr/>
          <p:nvPr/>
        </p:nvSpPr>
        <p:spPr>
          <a:xfrm>
            <a:off x="4474092" y="4290492"/>
            <a:ext cx="0" cy="71675"/>
          </a:xfrm>
          <a:custGeom>
            <a:avLst/>
            <a:gdLst/>
            <a:ahLst/>
            <a:cxnLst/>
            <a:rect l="l" t="t" r="r" b="b"/>
            <a:pathLst>
              <a:path h="83820">
                <a:moveTo>
                  <a:pt x="0" y="0"/>
                </a:moveTo>
                <a:lnTo>
                  <a:pt x="0" y="83813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3" name="object 1143"/>
          <p:cNvSpPr/>
          <p:nvPr/>
        </p:nvSpPr>
        <p:spPr>
          <a:xfrm>
            <a:off x="4420039" y="432633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7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4" name="object 1144"/>
          <p:cNvSpPr/>
          <p:nvPr/>
        </p:nvSpPr>
        <p:spPr>
          <a:xfrm>
            <a:off x="4461619" y="431389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5" name="object 1145"/>
          <p:cNvSpPr/>
          <p:nvPr/>
        </p:nvSpPr>
        <p:spPr>
          <a:xfrm>
            <a:off x="4582113" y="4112204"/>
            <a:ext cx="0" cy="88508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072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6" name="object 1146"/>
          <p:cNvSpPr/>
          <p:nvPr/>
        </p:nvSpPr>
        <p:spPr>
          <a:xfrm>
            <a:off x="4528089" y="415629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7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7" name="object 1147"/>
          <p:cNvSpPr/>
          <p:nvPr/>
        </p:nvSpPr>
        <p:spPr>
          <a:xfrm>
            <a:off x="4569654" y="41438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8" name="object 1148"/>
          <p:cNvSpPr/>
          <p:nvPr/>
        </p:nvSpPr>
        <p:spPr>
          <a:xfrm>
            <a:off x="4690164" y="4176858"/>
            <a:ext cx="0" cy="82535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0"/>
                </a:moveTo>
                <a:lnTo>
                  <a:pt x="0" y="96516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9" name="object 1149"/>
          <p:cNvSpPr/>
          <p:nvPr/>
        </p:nvSpPr>
        <p:spPr>
          <a:xfrm>
            <a:off x="4636139" y="4218108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0" name="object 1150"/>
          <p:cNvSpPr/>
          <p:nvPr/>
        </p:nvSpPr>
        <p:spPr>
          <a:xfrm>
            <a:off x="4677691" y="420569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5" y="3279"/>
                </a:lnTo>
                <a:lnTo>
                  <a:pt x="15603" y="0"/>
                </a:lnTo>
                <a:lnTo>
                  <a:pt x="25708" y="4683"/>
                </a:lnTo>
                <a:lnTo>
                  <a:pt x="24002" y="19683"/>
                </a:lnTo>
                <a:lnTo>
                  <a:pt x="16873" y="27046"/>
                </a:lnTo>
                <a:lnTo>
                  <a:pt x="8090" y="27372"/>
                </a:lnTo>
                <a:lnTo>
                  <a:pt x="1421" y="21261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1" name="object 1151"/>
          <p:cNvSpPr/>
          <p:nvPr/>
        </p:nvSpPr>
        <p:spPr>
          <a:xfrm>
            <a:off x="4798214" y="4335378"/>
            <a:ext cx="0" cy="67331"/>
          </a:xfrm>
          <a:custGeom>
            <a:avLst/>
            <a:gdLst/>
            <a:ahLst/>
            <a:cxnLst/>
            <a:rect l="l" t="t" r="r" b="b"/>
            <a:pathLst>
              <a:path h="78739">
                <a:moveTo>
                  <a:pt x="0" y="0"/>
                </a:moveTo>
                <a:lnTo>
                  <a:pt x="0" y="78271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2" name="object 1152"/>
          <p:cNvSpPr/>
          <p:nvPr/>
        </p:nvSpPr>
        <p:spPr>
          <a:xfrm>
            <a:off x="4744176" y="4368843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3" name="object 1153"/>
          <p:cNvSpPr/>
          <p:nvPr/>
        </p:nvSpPr>
        <p:spPr>
          <a:xfrm>
            <a:off x="4785741" y="435640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4" name="object 1154"/>
          <p:cNvSpPr/>
          <p:nvPr/>
        </p:nvSpPr>
        <p:spPr>
          <a:xfrm>
            <a:off x="4906236" y="4359925"/>
            <a:ext cx="0" cy="64616"/>
          </a:xfrm>
          <a:custGeom>
            <a:avLst/>
            <a:gdLst/>
            <a:ahLst/>
            <a:cxnLst/>
            <a:rect l="l" t="t" r="r" b="b"/>
            <a:pathLst>
              <a:path h="75564">
                <a:moveTo>
                  <a:pt x="0" y="0"/>
                </a:moveTo>
                <a:lnTo>
                  <a:pt x="0" y="75099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5" name="object 1155"/>
          <p:cNvSpPr/>
          <p:nvPr/>
        </p:nvSpPr>
        <p:spPr>
          <a:xfrm>
            <a:off x="4852211" y="4392034"/>
            <a:ext cx="108599" cy="0"/>
          </a:xfrm>
          <a:custGeom>
            <a:avLst/>
            <a:gdLst/>
            <a:ahLst/>
            <a:cxnLst/>
            <a:rect l="l" t="t" r="r" b="b"/>
            <a:pathLst>
              <a:path w="127000">
                <a:moveTo>
                  <a:pt x="0" y="0"/>
                </a:moveTo>
                <a:lnTo>
                  <a:pt x="12639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6" name="object 1156"/>
          <p:cNvSpPr/>
          <p:nvPr/>
        </p:nvSpPr>
        <p:spPr>
          <a:xfrm>
            <a:off x="4893778" y="437958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7" name="object 1157"/>
          <p:cNvSpPr/>
          <p:nvPr/>
        </p:nvSpPr>
        <p:spPr>
          <a:xfrm>
            <a:off x="5014287" y="4405106"/>
            <a:ext cx="0" cy="59186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839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8" name="object 1158"/>
          <p:cNvSpPr/>
          <p:nvPr/>
        </p:nvSpPr>
        <p:spPr>
          <a:xfrm>
            <a:off x="4960275" y="443454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9" name="object 1159"/>
          <p:cNvSpPr/>
          <p:nvPr/>
        </p:nvSpPr>
        <p:spPr>
          <a:xfrm>
            <a:off x="5001827" y="44221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0" name="object 1160"/>
          <p:cNvSpPr/>
          <p:nvPr/>
        </p:nvSpPr>
        <p:spPr>
          <a:xfrm>
            <a:off x="5117643" y="450962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2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1" name="object 1161"/>
          <p:cNvSpPr/>
          <p:nvPr/>
        </p:nvSpPr>
        <p:spPr>
          <a:xfrm>
            <a:off x="5117643" y="447539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2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2" name="object 1162"/>
          <p:cNvSpPr/>
          <p:nvPr/>
        </p:nvSpPr>
        <p:spPr>
          <a:xfrm>
            <a:off x="5068297" y="449250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3" name="object 1163"/>
          <p:cNvSpPr/>
          <p:nvPr/>
        </p:nvSpPr>
        <p:spPr>
          <a:xfrm>
            <a:off x="5109863" y="448007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4" name="object 1164"/>
          <p:cNvSpPr/>
          <p:nvPr/>
        </p:nvSpPr>
        <p:spPr>
          <a:xfrm>
            <a:off x="4095930" y="465869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5" name="object 1165"/>
          <p:cNvSpPr/>
          <p:nvPr/>
        </p:nvSpPr>
        <p:spPr>
          <a:xfrm>
            <a:off x="4095930" y="390507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6" name="object 1166"/>
          <p:cNvSpPr/>
          <p:nvPr/>
        </p:nvSpPr>
        <p:spPr>
          <a:xfrm>
            <a:off x="4199266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7" name="object 1167"/>
          <p:cNvSpPr/>
          <p:nvPr/>
        </p:nvSpPr>
        <p:spPr>
          <a:xfrm>
            <a:off x="4307330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8" name="object 1168"/>
          <p:cNvSpPr/>
          <p:nvPr/>
        </p:nvSpPr>
        <p:spPr>
          <a:xfrm>
            <a:off x="4415352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9" name="object 1169"/>
          <p:cNvSpPr/>
          <p:nvPr/>
        </p:nvSpPr>
        <p:spPr>
          <a:xfrm>
            <a:off x="4523402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0" name="object 1170"/>
          <p:cNvSpPr/>
          <p:nvPr/>
        </p:nvSpPr>
        <p:spPr>
          <a:xfrm>
            <a:off x="4636154" y="4637407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9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1" name="object 1171"/>
          <p:cNvSpPr/>
          <p:nvPr/>
        </p:nvSpPr>
        <p:spPr>
          <a:xfrm>
            <a:off x="4739488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2" name="object 1172"/>
          <p:cNvSpPr/>
          <p:nvPr/>
        </p:nvSpPr>
        <p:spPr>
          <a:xfrm>
            <a:off x="4847524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3" name="object 1173"/>
          <p:cNvSpPr/>
          <p:nvPr/>
        </p:nvSpPr>
        <p:spPr>
          <a:xfrm>
            <a:off x="4955589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4" name="object 1174"/>
          <p:cNvSpPr/>
          <p:nvPr/>
        </p:nvSpPr>
        <p:spPr>
          <a:xfrm>
            <a:off x="5063610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5" name="object 1175"/>
          <p:cNvSpPr/>
          <p:nvPr/>
        </p:nvSpPr>
        <p:spPr>
          <a:xfrm>
            <a:off x="5176348" y="390507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6" name="object 1176"/>
          <p:cNvSpPr/>
          <p:nvPr/>
        </p:nvSpPr>
        <p:spPr>
          <a:xfrm>
            <a:off x="4095930" y="390507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7" name="object 1177"/>
          <p:cNvSpPr/>
          <p:nvPr/>
        </p:nvSpPr>
        <p:spPr>
          <a:xfrm>
            <a:off x="4199266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8" name="object 1178"/>
          <p:cNvSpPr/>
          <p:nvPr/>
        </p:nvSpPr>
        <p:spPr>
          <a:xfrm>
            <a:off x="4307330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9" name="object 1179"/>
          <p:cNvSpPr/>
          <p:nvPr/>
        </p:nvSpPr>
        <p:spPr>
          <a:xfrm>
            <a:off x="4415352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0" name="object 1180"/>
          <p:cNvSpPr/>
          <p:nvPr/>
        </p:nvSpPr>
        <p:spPr>
          <a:xfrm>
            <a:off x="4523402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1" name="object 1181"/>
          <p:cNvSpPr/>
          <p:nvPr/>
        </p:nvSpPr>
        <p:spPr>
          <a:xfrm>
            <a:off x="4636154" y="3905078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81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2" name="object 1182"/>
          <p:cNvSpPr/>
          <p:nvPr/>
        </p:nvSpPr>
        <p:spPr>
          <a:xfrm>
            <a:off x="4739488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3" name="object 1183"/>
          <p:cNvSpPr/>
          <p:nvPr/>
        </p:nvSpPr>
        <p:spPr>
          <a:xfrm>
            <a:off x="4847524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4" name="object 1184"/>
          <p:cNvSpPr/>
          <p:nvPr/>
        </p:nvSpPr>
        <p:spPr>
          <a:xfrm>
            <a:off x="4955589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5" name="object 1185"/>
          <p:cNvSpPr/>
          <p:nvPr/>
        </p:nvSpPr>
        <p:spPr>
          <a:xfrm>
            <a:off x="5063610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6" name="object 1186"/>
          <p:cNvSpPr/>
          <p:nvPr/>
        </p:nvSpPr>
        <p:spPr>
          <a:xfrm>
            <a:off x="4095930" y="458140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7" name="object 1187"/>
          <p:cNvSpPr/>
          <p:nvPr/>
        </p:nvSpPr>
        <p:spPr>
          <a:xfrm>
            <a:off x="4095930" y="450410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8" name="object 1188"/>
          <p:cNvSpPr/>
          <p:nvPr/>
        </p:nvSpPr>
        <p:spPr>
          <a:xfrm>
            <a:off x="4095930" y="442681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9" name="object 1189"/>
          <p:cNvSpPr/>
          <p:nvPr/>
        </p:nvSpPr>
        <p:spPr>
          <a:xfrm>
            <a:off x="4095930" y="434952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0" name="object 1190"/>
          <p:cNvSpPr/>
          <p:nvPr/>
        </p:nvSpPr>
        <p:spPr>
          <a:xfrm>
            <a:off x="4095931" y="4272235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1" name="object 1191"/>
          <p:cNvSpPr/>
          <p:nvPr/>
        </p:nvSpPr>
        <p:spPr>
          <a:xfrm>
            <a:off x="4095930" y="419493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2" name="object 1192"/>
          <p:cNvSpPr/>
          <p:nvPr/>
        </p:nvSpPr>
        <p:spPr>
          <a:xfrm>
            <a:off x="4095930" y="411764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3" name="object 1193"/>
          <p:cNvSpPr/>
          <p:nvPr/>
        </p:nvSpPr>
        <p:spPr>
          <a:xfrm>
            <a:off x="4095930" y="404035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4" name="object 1194"/>
          <p:cNvSpPr/>
          <p:nvPr/>
        </p:nvSpPr>
        <p:spPr>
          <a:xfrm>
            <a:off x="4095930" y="396304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5" name="object 1195"/>
          <p:cNvSpPr/>
          <p:nvPr/>
        </p:nvSpPr>
        <p:spPr>
          <a:xfrm>
            <a:off x="5159110" y="458140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6" name="object 1196"/>
          <p:cNvSpPr/>
          <p:nvPr/>
        </p:nvSpPr>
        <p:spPr>
          <a:xfrm>
            <a:off x="5159110" y="450410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7" name="object 1197"/>
          <p:cNvSpPr/>
          <p:nvPr/>
        </p:nvSpPr>
        <p:spPr>
          <a:xfrm>
            <a:off x="5159110" y="442681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8" name="object 1198"/>
          <p:cNvSpPr/>
          <p:nvPr/>
        </p:nvSpPr>
        <p:spPr>
          <a:xfrm>
            <a:off x="5159110" y="434952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9" name="object 1199"/>
          <p:cNvSpPr/>
          <p:nvPr/>
        </p:nvSpPr>
        <p:spPr>
          <a:xfrm>
            <a:off x="5141902" y="4272235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0" name="object 1200"/>
          <p:cNvSpPr/>
          <p:nvPr/>
        </p:nvSpPr>
        <p:spPr>
          <a:xfrm>
            <a:off x="5159110" y="419493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1" name="object 1201"/>
          <p:cNvSpPr/>
          <p:nvPr/>
        </p:nvSpPr>
        <p:spPr>
          <a:xfrm>
            <a:off x="5159110" y="411764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2" name="object 1202"/>
          <p:cNvSpPr/>
          <p:nvPr/>
        </p:nvSpPr>
        <p:spPr>
          <a:xfrm>
            <a:off x="5159110" y="404035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3" name="object 1203"/>
          <p:cNvSpPr/>
          <p:nvPr/>
        </p:nvSpPr>
        <p:spPr>
          <a:xfrm>
            <a:off x="5159110" y="396304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4" name="object 1204"/>
          <p:cNvSpPr/>
          <p:nvPr/>
        </p:nvSpPr>
        <p:spPr>
          <a:xfrm>
            <a:off x="4095917" y="4442254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00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5" name="object 1205"/>
          <p:cNvSpPr/>
          <p:nvPr/>
        </p:nvSpPr>
        <p:spPr>
          <a:xfrm>
            <a:off x="4137468" y="44259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6" name="object 1206"/>
          <p:cNvSpPr/>
          <p:nvPr/>
        </p:nvSpPr>
        <p:spPr>
          <a:xfrm>
            <a:off x="4266896" y="4440331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245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7" name="object 1207"/>
          <p:cNvSpPr/>
          <p:nvPr/>
        </p:nvSpPr>
        <p:spPr>
          <a:xfrm>
            <a:off x="4245505" y="44336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8" name="object 1208"/>
          <p:cNvSpPr/>
          <p:nvPr/>
        </p:nvSpPr>
        <p:spPr>
          <a:xfrm>
            <a:off x="4353554" y="44221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9" name="object 1209"/>
          <p:cNvSpPr/>
          <p:nvPr/>
        </p:nvSpPr>
        <p:spPr>
          <a:xfrm>
            <a:off x="4461605" y="431389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0" name="object 1210"/>
          <p:cNvSpPr/>
          <p:nvPr/>
        </p:nvSpPr>
        <p:spPr>
          <a:xfrm>
            <a:off x="4569641" y="41438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1" name="object 1211"/>
          <p:cNvSpPr/>
          <p:nvPr/>
        </p:nvSpPr>
        <p:spPr>
          <a:xfrm>
            <a:off x="4677677" y="420569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5" y="3279"/>
                </a:lnTo>
                <a:lnTo>
                  <a:pt x="15603" y="0"/>
                </a:lnTo>
                <a:lnTo>
                  <a:pt x="25708" y="4683"/>
                </a:lnTo>
                <a:lnTo>
                  <a:pt x="24002" y="19683"/>
                </a:lnTo>
                <a:lnTo>
                  <a:pt x="16873" y="27046"/>
                </a:lnTo>
                <a:lnTo>
                  <a:pt x="8090" y="27372"/>
                </a:lnTo>
                <a:lnTo>
                  <a:pt x="1421" y="21261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2" name="object 1212"/>
          <p:cNvSpPr/>
          <p:nvPr/>
        </p:nvSpPr>
        <p:spPr>
          <a:xfrm>
            <a:off x="4785727" y="435640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3" name="object 1213"/>
          <p:cNvSpPr/>
          <p:nvPr/>
        </p:nvSpPr>
        <p:spPr>
          <a:xfrm>
            <a:off x="4893763" y="437958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4" name="object 1214"/>
          <p:cNvSpPr/>
          <p:nvPr/>
        </p:nvSpPr>
        <p:spPr>
          <a:xfrm>
            <a:off x="5001813" y="44221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5" name="object 1215"/>
          <p:cNvSpPr/>
          <p:nvPr/>
        </p:nvSpPr>
        <p:spPr>
          <a:xfrm>
            <a:off x="5117628" y="450962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2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6" name="object 1216"/>
          <p:cNvSpPr/>
          <p:nvPr/>
        </p:nvSpPr>
        <p:spPr>
          <a:xfrm>
            <a:off x="5117628" y="447539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2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7" name="object 1217"/>
          <p:cNvSpPr/>
          <p:nvPr/>
        </p:nvSpPr>
        <p:spPr>
          <a:xfrm>
            <a:off x="5109849" y="448007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8" name="object 1218"/>
          <p:cNvSpPr/>
          <p:nvPr/>
        </p:nvSpPr>
        <p:spPr>
          <a:xfrm>
            <a:off x="4095930" y="4215634"/>
            <a:ext cx="1080556" cy="261723"/>
          </a:xfrm>
          <a:custGeom>
            <a:avLst/>
            <a:gdLst/>
            <a:ahLst/>
            <a:cxnLst/>
            <a:rect l="l" t="t" r="r" b="b"/>
            <a:pathLst>
              <a:path w="1263650" h="306070">
                <a:moveTo>
                  <a:pt x="0" y="263539"/>
                </a:moveTo>
                <a:lnTo>
                  <a:pt x="126342" y="263539"/>
                </a:lnTo>
                <a:lnTo>
                  <a:pt x="126342" y="235944"/>
                </a:lnTo>
                <a:lnTo>
                  <a:pt x="252717" y="235944"/>
                </a:lnTo>
                <a:lnTo>
                  <a:pt x="252717" y="180461"/>
                </a:lnTo>
                <a:lnTo>
                  <a:pt x="379043" y="180461"/>
                </a:lnTo>
                <a:lnTo>
                  <a:pt x="379043" y="97758"/>
                </a:lnTo>
                <a:lnTo>
                  <a:pt x="505401" y="97758"/>
                </a:lnTo>
                <a:lnTo>
                  <a:pt x="505401" y="0"/>
                </a:lnTo>
                <a:lnTo>
                  <a:pt x="631760" y="0"/>
                </a:lnTo>
                <a:lnTo>
                  <a:pt x="631760" y="16821"/>
                </a:lnTo>
                <a:lnTo>
                  <a:pt x="758102" y="16821"/>
                </a:lnTo>
                <a:lnTo>
                  <a:pt x="758102" y="109610"/>
                </a:lnTo>
                <a:lnTo>
                  <a:pt x="884444" y="109610"/>
                </a:lnTo>
                <a:lnTo>
                  <a:pt x="884444" y="212763"/>
                </a:lnTo>
                <a:lnTo>
                  <a:pt x="1010819" y="212763"/>
                </a:lnTo>
                <a:lnTo>
                  <a:pt x="1010819" y="261806"/>
                </a:lnTo>
                <a:lnTo>
                  <a:pt x="1137145" y="261806"/>
                </a:lnTo>
                <a:lnTo>
                  <a:pt x="1137145" y="305569"/>
                </a:lnTo>
                <a:lnTo>
                  <a:pt x="1263487" y="305569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9" name="object 1219"/>
          <p:cNvSpPr/>
          <p:nvPr/>
        </p:nvSpPr>
        <p:spPr>
          <a:xfrm>
            <a:off x="4095930" y="4215634"/>
            <a:ext cx="1080556" cy="261723"/>
          </a:xfrm>
          <a:custGeom>
            <a:avLst/>
            <a:gdLst/>
            <a:ahLst/>
            <a:cxnLst/>
            <a:rect l="l" t="t" r="r" b="b"/>
            <a:pathLst>
              <a:path w="1263650" h="306070">
                <a:moveTo>
                  <a:pt x="0" y="263539"/>
                </a:moveTo>
                <a:lnTo>
                  <a:pt x="126342" y="263539"/>
                </a:lnTo>
                <a:lnTo>
                  <a:pt x="126342" y="235944"/>
                </a:lnTo>
                <a:lnTo>
                  <a:pt x="252717" y="235944"/>
                </a:lnTo>
                <a:lnTo>
                  <a:pt x="252717" y="180461"/>
                </a:lnTo>
                <a:lnTo>
                  <a:pt x="379043" y="180461"/>
                </a:lnTo>
                <a:lnTo>
                  <a:pt x="379043" y="97758"/>
                </a:lnTo>
                <a:lnTo>
                  <a:pt x="505401" y="97758"/>
                </a:lnTo>
                <a:lnTo>
                  <a:pt x="505401" y="0"/>
                </a:lnTo>
                <a:lnTo>
                  <a:pt x="631760" y="0"/>
                </a:lnTo>
                <a:lnTo>
                  <a:pt x="631760" y="16821"/>
                </a:lnTo>
                <a:lnTo>
                  <a:pt x="758102" y="16821"/>
                </a:lnTo>
                <a:lnTo>
                  <a:pt x="758102" y="109610"/>
                </a:lnTo>
                <a:lnTo>
                  <a:pt x="884444" y="109610"/>
                </a:lnTo>
                <a:lnTo>
                  <a:pt x="884444" y="212763"/>
                </a:lnTo>
                <a:lnTo>
                  <a:pt x="1010819" y="212763"/>
                </a:lnTo>
                <a:lnTo>
                  <a:pt x="1010819" y="261806"/>
                </a:lnTo>
                <a:lnTo>
                  <a:pt x="1137145" y="261806"/>
                </a:lnTo>
                <a:lnTo>
                  <a:pt x="1137145" y="305569"/>
                </a:lnTo>
                <a:lnTo>
                  <a:pt x="1263487" y="305569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0" name="object 1220"/>
          <p:cNvSpPr/>
          <p:nvPr/>
        </p:nvSpPr>
        <p:spPr>
          <a:xfrm>
            <a:off x="4095931" y="4442254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00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1" name="object 1221"/>
          <p:cNvSpPr/>
          <p:nvPr/>
        </p:nvSpPr>
        <p:spPr>
          <a:xfrm>
            <a:off x="4137482" y="44259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2" name="object 1222"/>
          <p:cNvSpPr/>
          <p:nvPr/>
        </p:nvSpPr>
        <p:spPr>
          <a:xfrm>
            <a:off x="4266910" y="4440331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245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3" name="object 1223"/>
          <p:cNvSpPr/>
          <p:nvPr/>
        </p:nvSpPr>
        <p:spPr>
          <a:xfrm>
            <a:off x="4245518" y="44336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4" name="object 1224"/>
          <p:cNvSpPr/>
          <p:nvPr/>
        </p:nvSpPr>
        <p:spPr>
          <a:xfrm>
            <a:off x="4353569" y="44221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5" name="object 1225"/>
          <p:cNvSpPr/>
          <p:nvPr/>
        </p:nvSpPr>
        <p:spPr>
          <a:xfrm>
            <a:off x="4461619" y="431389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6" name="object 1226"/>
          <p:cNvSpPr/>
          <p:nvPr/>
        </p:nvSpPr>
        <p:spPr>
          <a:xfrm>
            <a:off x="4569654" y="41438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7" name="object 1227"/>
          <p:cNvSpPr/>
          <p:nvPr/>
        </p:nvSpPr>
        <p:spPr>
          <a:xfrm>
            <a:off x="4677691" y="420569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22"/>
                </a:moveTo>
                <a:lnTo>
                  <a:pt x="4945" y="3279"/>
                </a:lnTo>
                <a:lnTo>
                  <a:pt x="15603" y="0"/>
                </a:lnTo>
                <a:lnTo>
                  <a:pt x="25708" y="4683"/>
                </a:lnTo>
                <a:lnTo>
                  <a:pt x="24002" y="19683"/>
                </a:lnTo>
                <a:lnTo>
                  <a:pt x="16873" y="27046"/>
                </a:lnTo>
                <a:lnTo>
                  <a:pt x="8090" y="27372"/>
                </a:lnTo>
                <a:lnTo>
                  <a:pt x="1421" y="21261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8" name="object 1228"/>
          <p:cNvSpPr/>
          <p:nvPr/>
        </p:nvSpPr>
        <p:spPr>
          <a:xfrm>
            <a:off x="4785741" y="435640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9" name="object 1229"/>
          <p:cNvSpPr/>
          <p:nvPr/>
        </p:nvSpPr>
        <p:spPr>
          <a:xfrm>
            <a:off x="4893778" y="437958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0" name="object 1230"/>
          <p:cNvSpPr/>
          <p:nvPr/>
        </p:nvSpPr>
        <p:spPr>
          <a:xfrm>
            <a:off x="5001827" y="44221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1" name="object 1231"/>
          <p:cNvSpPr/>
          <p:nvPr/>
        </p:nvSpPr>
        <p:spPr>
          <a:xfrm>
            <a:off x="5117643" y="450962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2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2" name="object 1232"/>
          <p:cNvSpPr/>
          <p:nvPr/>
        </p:nvSpPr>
        <p:spPr>
          <a:xfrm>
            <a:off x="5117643" y="447539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2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3" name="object 1233"/>
          <p:cNvSpPr/>
          <p:nvPr/>
        </p:nvSpPr>
        <p:spPr>
          <a:xfrm>
            <a:off x="5109863" y="448007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4" name="object 1234"/>
          <p:cNvSpPr/>
          <p:nvPr/>
        </p:nvSpPr>
        <p:spPr>
          <a:xfrm>
            <a:off x="4122947" y="3955333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5" h="59054">
                <a:moveTo>
                  <a:pt x="0" y="58736"/>
                </a:moveTo>
                <a:lnTo>
                  <a:pt x="1200299" y="58736"/>
                </a:lnTo>
                <a:lnTo>
                  <a:pt x="1200299" y="0"/>
                </a:lnTo>
                <a:lnTo>
                  <a:pt x="0" y="0"/>
                </a:lnTo>
                <a:lnTo>
                  <a:pt x="0" y="587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5" name="object 1235"/>
          <p:cNvSpPr/>
          <p:nvPr/>
        </p:nvSpPr>
        <p:spPr>
          <a:xfrm>
            <a:off x="4880823" y="3954368"/>
            <a:ext cx="71675" cy="0"/>
          </a:xfrm>
          <a:custGeom>
            <a:avLst/>
            <a:gdLst/>
            <a:ahLst/>
            <a:cxnLst/>
            <a:rect l="l" t="t" r="r" b="b"/>
            <a:pathLst>
              <a:path w="83820">
                <a:moveTo>
                  <a:pt x="0" y="0"/>
                </a:moveTo>
                <a:lnTo>
                  <a:pt x="83328" y="0"/>
                </a:lnTo>
              </a:path>
            </a:pathLst>
          </a:custGeom>
          <a:ln w="219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6" name="object 1236"/>
          <p:cNvSpPr/>
          <p:nvPr/>
        </p:nvSpPr>
        <p:spPr>
          <a:xfrm>
            <a:off x="4095932" y="4725963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185"/>
                </a:moveTo>
                <a:lnTo>
                  <a:pt x="1263503" y="191185"/>
                </a:lnTo>
                <a:lnTo>
                  <a:pt x="1263503" y="0"/>
                </a:lnTo>
                <a:lnTo>
                  <a:pt x="0" y="0"/>
                </a:lnTo>
                <a:lnTo>
                  <a:pt x="0" y="191185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7" name="object 1237"/>
          <p:cNvSpPr/>
          <p:nvPr/>
        </p:nvSpPr>
        <p:spPr>
          <a:xfrm>
            <a:off x="4095930" y="4725964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185"/>
                </a:moveTo>
                <a:lnTo>
                  <a:pt x="1263503" y="191185"/>
                </a:lnTo>
                <a:lnTo>
                  <a:pt x="1263503" y="0"/>
                </a:lnTo>
                <a:lnTo>
                  <a:pt x="0" y="0"/>
                </a:lnTo>
                <a:lnTo>
                  <a:pt x="0" y="1911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8" name="object 1238"/>
          <p:cNvSpPr/>
          <p:nvPr/>
        </p:nvSpPr>
        <p:spPr>
          <a:xfrm>
            <a:off x="4095930" y="4725964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185"/>
                </a:moveTo>
                <a:lnTo>
                  <a:pt x="1263503" y="191185"/>
                </a:lnTo>
                <a:lnTo>
                  <a:pt x="1263503" y="0"/>
                </a:lnTo>
                <a:lnTo>
                  <a:pt x="0" y="0"/>
                </a:lnTo>
                <a:lnTo>
                  <a:pt x="0" y="191185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9" name="object 1239"/>
          <p:cNvSpPr/>
          <p:nvPr/>
        </p:nvSpPr>
        <p:spPr>
          <a:xfrm>
            <a:off x="4145262" y="482123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0" name="object 1240"/>
          <p:cNvSpPr/>
          <p:nvPr/>
        </p:nvSpPr>
        <p:spPr>
          <a:xfrm>
            <a:off x="4145262" y="479028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1" name="object 1241"/>
          <p:cNvSpPr/>
          <p:nvPr/>
        </p:nvSpPr>
        <p:spPr>
          <a:xfrm>
            <a:off x="4095930" y="4805755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2" name="object 1242"/>
          <p:cNvSpPr/>
          <p:nvPr/>
        </p:nvSpPr>
        <p:spPr>
          <a:xfrm>
            <a:off x="4137482" y="479332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3" name="object 1243"/>
          <p:cNvSpPr/>
          <p:nvPr/>
        </p:nvSpPr>
        <p:spPr>
          <a:xfrm>
            <a:off x="4253298" y="48407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4" name="object 1244"/>
          <p:cNvSpPr/>
          <p:nvPr/>
        </p:nvSpPr>
        <p:spPr>
          <a:xfrm>
            <a:off x="4253298" y="48136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88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5" name="object 1245"/>
          <p:cNvSpPr/>
          <p:nvPr/>
        </p:nvSpPr>
        <p:spPr>
          <a:xfrm>
            <a:off x="4203967" y="482718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7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6" name="object 1246"/>
          <p:cNvSpPr/>
          <p:nvPr/>
        </p:nvSpPr>
        <p:spPr>
          <a:xfrm>
            <a:off x="4245518" y="481474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7" name="object 1247"/>
          <p:cNvSpPr/>
          <p:nvPr/>
        </p:nvSpPr>
        <p:spPr>
          <a:xfrm>
            <a:off x="4361335" y="484968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6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8" name="object 1248"/>
          <p:cNvSpPr/>
          <p:nvPr/>
        </p:nvSpPr>
        <p:spPr>
          <a:xfrm>
            <a:off x="4312031" y="4838866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36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9" name="object 1249"/>
          <p:cNvSpPr/>
          <p:nvPr/>
        </p:nvSpPr>
        <p:spPr>
          <a:xfrm>
            <a:off x="4353569" y="483184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0" name="object 1250"/>
          <p:cNvSpPr/>
          <p:nvPr/>
        </p:nvSpPr>
        <p:spPr>
          <a:xfrm>
            <a:off x="4469399" y="482600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49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1" name="object 1251"/>
          <p:cNvSpPr/>
          <p:nvPr/>
        </p:nvSpPr>
        <p:spPr>
          <a:xfrm>
            <a:off x="4420053" y="481405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701" y="0"/>
                </a:lnTo>
              </a:path>
            </a:pathLst>
          </a:custGeom>
          <a:ln w="249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2" name="object 1252"/>
          <p:cNvSpPr/>
          <p:nvPr/>
        </p:nvSpPr>
        <p:spPr>
          <a:xfrm>
            <a:off x="4461619" y="480759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3" name="object 1253"/>
          <p:cNvSpPr/>
          <p:nvPr/>
        </p:nvSpPr>
        <p:spPr>
          <a:xfrm>
            <a:off x="4577420" y="479890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8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4" name="object 1254"/>
          <p:cNvSpPr/>
          <p:nvPr/>
        </p:nvSpPr>
        <p:spPr>
          <a:xfrm>
            <a:off x="4577420" y="47726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8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5" name="object 1255"/>
          <p:cNvSpPr/>
          <p:nvPr/>
        </p:nvSpPr>
        <p:spPr>
          <a:xfrm>
            <a:off x="4528103" y="4785808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6" name="object 1256"/>
          <p:cNvSpPr/>
          <p:nvPr/>
        </p:nvSpPr>
        <p:spPr>
          <a:xfrm>
            <a:off x="4569654" y="477336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7" name="object 1257"/>
          <p:cNvSpPr/>
          <p:nvPr/>
        </p:nvSpPr>
        <p:spPr>
          <a:xfrm>
            <a:off x="4685471" y="480930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5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8" name="object 1258"/>
          <p:cNvSpPr/>
          <p:nvPr/>
        </p:nvSpPr>
        <p:spPr>
          <a:xfrm>
            <a:off x="4636154" y="479701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53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9" name="object 1259"/>
          <p:cNvSpPr/>
          <p:nvPr/>
        </p:nvSpPr>
        <p:spPr>
          <a:xfrm>
            <a:off x="4677691" y="479072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0" y="19671"/>
                </a:lnTo>
                <a:lnTo>
                  <a:pt x="16868" y="27040"/>
                </a:lnTo>
                <a:lnTo>
                  <a:pt x="8088" y="27373"/>
                </a:lnTo>
                <a:lnTo>
                  <a:pt x="1420" y="21273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0" name="object 1260"/>
          <p:cNvSpPr/>
          <p:nvPr/>
        </p:nvSpPr>
        <p:spPr>
          <a:xfrm>
            <a:off x="4793521" y="484071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31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1" name="object 1261"/>
          <p:cNvSpPr/>
          <p:nvPr/>
        </p:nvSpPr>
        <p:spPr>
          <a:xfrm>
            <a:off x="4744190" y="483036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0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2" name="object 1262"/>
          <p:cNvSpPr/>
          <p:nvPr/>
        </p:nvSpPr>
        <p:spPr>
          <a:xfrm>
            <a:off x="4785741" y="482310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5" y="19694"/>
                </a:lnTo>
                <a:lnTo>
                  <a:pt x="16859" y="27066"/>
                </a:lnTo>
                <a:lnTo>
                  <a:pt x="8089" y="27398"/>
                </a:lnTo>
                <a:lnTo>
                  <a:pt x="1425" y="21290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3" name="object 1263"/>
          <p:cNvSpPr/>
          <p:nvPr/>
        </p:nvSpPr>
        <p:spPr>
          <a:xfrm>
            <a:off x="4901542" y="481884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4" name="object 1264"/>
          <p:cNvSpPr/>
          <p:nvPr/>
        </p:nvSpPr>
        <p:spPr>
          <a:xfrm>
            <a:off x="4901542" y="47896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5" name="object 1265"/>
          <p:cNvSpPr/>
          <p:nvPr/>
        </p:nvSpPr>
        <p:spPr>
          <a:xfrm>
            <a:off x="4852225" y="4804113"/>
            <a:ext cx="216110" cy="0"/>
          </a:xfrm>
          <a:custGeom>
            <a:avLst/>
            <a:gdLst/>
            <a:ahLst/>
            <a:cxnLst/>
            <a:rect l="l" t="t" r="r" b="b"/>
            <a:pathLst>
              <a:path w="252729">
                <a:moveTo>
                  <a:pt x="0" y="0"/>
                </a:moveTo>
                <a:lnTo>
                  <a:pt x="252700" y="0"/>
                </a:lnTo>
              </a:path>
            </a:pathLst>
          </a:custGeom>
          <a:ln w="112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6" name="object 1266"/>
          <p:cNvSpPr/>
          <p:nvPr/>
        </p:nvSpPr>
        <p:spPr>
          <a:xfrm>
            <a:off x="4893778" y="479180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7" name="object 1267"/>
          <p:cNvSpPr/>
          <p:nvPr/>
        </p:nvSpPr>
        <p:spPr>
          <a:xfrm>
            <a:off x="5009592" y="48195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5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8" name="object 1268"/>
          <p:cNvSpPr/>
          <p:nvPr/>
        </p:nvSpPr>
        <p:spPr>
          <a:xfrm>
            <a:off x="5009592" y="47884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5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9" name="object 1269"/>
          <p:cNvSpPr/>
          <p:nvPr/>
        </p:nvSpPr>
        <p:spPr>
          <a:xfrm>
            <a:off x="5001827" y="479156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0" name="object 1270"/>
          <p:cNvSpPr/>
          <p:nvPr/>
        </p:nvSpPr>
        <p:spPr>
          <a:xfrm>
            <a:off x="5117643" y="48370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10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1" name="object 1271"/>
          <p:cNvSpPr/>
          <p:nvPr/>
        </p:nvSpPr>
        <p:spPr>
          <a:xfrm>
            <a:off x="5117643" y="480635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0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2" name="object 1272"/>
          <p:cNvSpPr/>
          <p:nvPr/>
        </p:nvSpPr>
        <p:spPr>
          <a:xfrm>
            <a:off x="5068311" y="482171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3" name="object 1273"/>
          <p:cNvSpPr/>
          <p:nvPr/>
        </p:nvSpPr>
        <p:spPr>
          <a:xfrm>
            <a:off x="5109863" y="48092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4" name="object 1274"/>
          <p:cNvSpPr/>
          <p:nvPr/>
        </p:nvSpPr>
        <p:spPr>
          <a:xfrm>
            <a:off x="4095930" y="488944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5" name="object 1275"/>
          <p:cNvSpPr/>
          <p:nvPr/>
        </p:nvSpPr>
        <p:spPr>
          <a:xfrm>
            <a:off x="4095930" y="4725963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18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6" name="object 1276"/>
          <p:cNvSpPr/>
          <p:nvPr/>
        </p:nvSpPr>
        <p:spPr>
          <a:xfrm>
            <a:off x="4199266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7" name="object 1277"/>
          <p:cNvSpPr/>
          <p:nvPr/>
        </p:nvSpPr>
        <p:spPr>
          <a:xfrm>
            <a:off x="4307330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8" name="object 1278"/>
          <p:cNvSpPr/>
          <p:nvPr/>
        </p:nvSpPr>
        <p:spPr>
          <a:xfrm>
            <a:off x="4415352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9" name="object 1279"/>
          <p:cNvSpPr/>
          <p:nvPr/>
        </p:nvSpPr>
        <p:spPr>
          <a:xfrm>
            <a:off x="4523402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0" name="object 1280"/>
          <p:cNvSpPr/>
          <p:nvPr/>
        </p:nvSpPr>
        <p:spPr>
          <a:xfrm>
            <a:off x="4636154" y="486192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188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1" name="object 1281"/>
          <p:cNvSpPr/>
          <p:nvPr/>
        </p:nvSpPr>
        <p:spPr>
          <a:xfrm>
            <a:off x="4739488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2" name="object 1282"/>
          <p:cNvSpPr/>
          <p:nvPr/>
        </p:nvSpPr>
        <p:spPr>
          <a:xfrm>
            <a:off x="4847524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3" name="object 1283"/>
          <p:cNvSpPr/>
          <p:nvPr/>
        </p:nvSpPr>
        <p:spPr>
          <a:xfrm>
            <a:off x="4955589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4" name="object 1284"/>
          <p:cNvSpPr/>
          <p:nvPr/>
        </p:nvSpPr>
        <p:spPr>
          <a:xfrm>
            <a:off x="5063610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5" name="object 1285"/>
          <p:cNvSpPr/>
          <p:nvPr/>
        </p:nvSpPr>
        <p:spPr>
          <a:xfrm>
            <a:off x="5176348" y="4725963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18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6" name="object 1286"/>
          <p:cNvSpPr/>
          <p:nvPr/>
        </p:nvSpPr>
        <p:spPr>
          <a:xfrm>
            <a:off x="4095930" y="4725963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7" name="object 1287"/>
          <p:cNvSpPr/>
          <p:nvPr/>
        </p:nvSpPr>
        <p:spPr>
          <a:xfrm>
            <a:off x="4199266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8" name="object 1288"/>
          <p:cNvSpPr/>
          <p:nvPr/>
        </p:nvSpPr>
        <p:spPr>
          <a:xfrm>
            <a:off x="4307330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9" name="object 1289"/>
          <p:cNvSpPr/>
          <p:nvPr/>
        </p:nvSpPr>
        <p:spPr>
          <a:xfrm>
            <a:off x="4415352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0" name="object 1290"/>
          <p:cNvSpPr/>
          <p:nvPr/>
        </p:nvSpPr>
        <p:spPr>
          <a:xfrm>
            <a:off x="4523402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1" name="object 1291"/>
          <p:cNvSpPr/>
          <p:nvPr/>
        </p:nvSpPr>
        <p:spPr>
          <a:xfrm>
            <a:off x="4636154" y="472596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204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2" name="object 1292"/>
          <p:cNvSpPr/>
          <p:nvPr/>
        </p:nvSpPr>
        <p:spPr>
          <a:xfrm>
            <a:off x="4739488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3" name="object 1293"/>
          <p:cNvSpPr/>
          <p:nvPr/>
        </p:nvSpPr>
        <p:spPr>
          <a:xfrm>
            <a:off x="4847524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4" name="object 1294"/>
          <p:cNvSpPr/>
          <p:nvPr/>
        </p:nvSpPr>
        <p:spPr>
          <a:xfrm>
            <a:off x="4955589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5" name="object 1295"/>
          <p:cNvSpPr/>
          <p:nvPr/>
        </p:nvSpPr>
        <p:spPr>
          <a:xfrm>
            <a:off x="5063610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6" name="object 1296"/>
          <p:cNvSpPr/>
          <p:nvPr/>
        </p:nvSpPr>
        <p:spPr>
          <a:xfrm>
            <a:off x="4095930" y="4807699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1351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7" name="object 1297"/>
          <p:cNvSpPr/>
          <p:nvPr/>
        </p:nvSpPr>
        <p:spPr>
          <a:xfrm>
            <a:off x="5164790" y="4807699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49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8" name="object 1298"/>
          <p:cNvSpPr/>
          <p:nvPr/>
        </p:nvSpPr>
        <p:spPr>
          <a:xfrm>
            <a:off x="4095930" y="4807699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9" name="object 1299"/>
          <p:cNvSpPr/>
          <p:nvPr/>
        </p:nvSpPr>
        <p:spPr>
          <a:xfrm>
            <a:off x="4145262" y="482123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0" name="object 1300"/>
          <p:cNvSpPr/>
          <p:nvPr/>
        </p:nvSpPr>
        <p:spPr>
          <a:xfrm>
            <a:off x="4145262" y="479028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1" name="object 1301"/>
          <p:cNvSpPr/>
          <p:nvPr/>
        </p:nvSpPr>
        <p:spPr>
          <a:xfrm>
            <a:off x="4137482" y="479332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2" name="object 1302"/>
          <p:cNvSpPr/>
          <p:nvPr/>
        </p:nvSpPr>
        <p:spPr>
          <a:xfrm>
            <a:off x="4253298" y="48407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9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3" name="object 1303"/>
          <p:cNvSpPr/>
          <p:nvPr/>
        </p:nvSpPr>
        <p:spPr>
          <a:xfrm>
            <a:off x="4253298" y="48136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88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4" name="object 1304"/>
          <p:cNvSpPr/>
          <p:nvPr/>
        </p:nvSpPr>
        <p:spPr>
          <a:xfrm>
            <a:off x="4245518" y="481474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5" name="object 1305"/>
          <p:cNvSpPr/>
          <p:nvPr/>
        </p:nvSpPr>
        <p:spPr>
          <a:xfrm>
            <a:off x="4361335" y="484968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6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6" name="object 1306"/>
          <p:cNvSpPr/>
          <p:nvPr/>
        </p:nvSpPr>
        <p:spPr>
          <a:xfrm>
            <a:off x="4312031" y="4838866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36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7" name="object 1307"/>
          <p:cNvSpPr/>
          <p:nvPr/>
        </p:nvSpPr>
        <p:spPr>
          <a:xfrm>
            <a:off x="4353569" y="483184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8" name="object 1308"/>
          <p:cNvSpPr/>
          <p:nvPr/>
        </p:nvSpPr>
        <p:spPr>
          <a:xfrm>
            <a:off x="4469399" y="482600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49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9" name="object 1309"/>
          <p:cNvSpPr/>
          <p:nvPr/>
        </p:nvSpPr>
        <p:spPr>
          <a:xfrm>
            <a:off x="4420053" y="481405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701" y="0"/>
                </a:lnTo>
              </a:path>
            </a:pathLst>
          </a:custGeom>
          <a:ln w="249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0" name="object 1310"/>
          <p:cNvSpPr/>
          <p:nvPr/>
        </p:nvSpPr>
        <p:spPr>
          <a:xfrm>
            <a:off x="4461619" y="480759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1" name="object 1311"/>
          <p:cNvSpPr/>
          <p:nvPr/>
        </p:nvSpPr>
        <p:spPr>
          <a:xfrm>
            <a:off x="4577420" y="479890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8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2" name="object 1312"/>
          <p:cNvSpPr/>
          <p:nvPr/>
        </p:nvSpPr>
        <p:spPr>
          <a:xfrm>
            <a:off x="4577420" y="47726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8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3" name="object 1313"/>
          <p:cNvSpPr/>
          <p:nvPr/>
        </p:nvSpPr>
        <p:spPr>
          <a:xfrm>
            <a:off x="4569654" y="477336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4" name="object 1314"/>
          <p:cNvSpPr/>
          <p:nvPr/>
        </p:nvSpPr>
        <p:spPr>
          <a:xfrm>
            <a:off x="4685471" y="480930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5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5" name="object 1315"/>
          <p:cNvSpPr/>
          <p:nvPr/>
        </p:nvSpPr>
        <p:spPr>
          <a:xfrm>
            <a:off x="4636154" y="479701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53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6" name="object 1316"/>
          <p:cNvSpPr/>
          <p:nvPr/>
        </p:nvSpPr>
        <p:spPr>
          <a:xfrm>
            <a:off x="4677691" y="479072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0" y="19671"/>
                </a:lnTo>
                <a:lnTo>
                  <a:pt x="16868" y="27040"/>
                </a:lnTo>
                <a:lnTo>
                  <a:pt x="8088" y="27373"/>
                </a:lnTo>
                <a:lnTo>
                  <a:pt x="1420" y="21273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7" name="object 1317"/>
          <p:cNvSpPr/>
          <p:nvPr/>
        </p:nvSpPr>
        <p:spPr>
          <a:xfrm>
            <a:off x="4793521" y="484071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31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8" name="object 1318"/>
          <p:cNvSpPr/>
          <p:nvPr/>
        </p:nvSpPr>
        <p:spPr>
          <a:xfrm>
            <a:off x="4744190" y="483036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0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9" name="object 1319"/>
          <p:cNvSpPr/>
          <p:nvPr/>
        </p:nvSpPr>
        <p:spPr>
          <a:xfrm>
            <a:off x="4785741" y="482310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5" y="19694"/>
                </a:lnTo>
                <a:lnTo>
                  <a:pt x="16859" y="27066"/>
                </a:lnTo>
                <a:lnTo>
                  <a:pt x="8089" y="27398"/>
                </a:lnTo>
                <a:lnTo>
                  <a:pt x="1425" y="21290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0" name="object 1320"/>
          <p:cNvSpPr/>
          <p:nvPr/>
        </p:nvSpPr>
        <p:spPr>
          <a:xfrm>
            <a:off x="4901542" y="481884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1" name="object 1321"/>
          <p:cNvSpPr/>
          <p:nvPr/>
        </p:nvSpPr>
        <p:spPr>
          <a:xfrm>
            <a:off x="4901542" y="47896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2" name="object 1322"/>
          <p:cNvSpPr/>
          <p:nvPr/>
        </p:nvSpPr>
        <p:spPr>
          <a:xfrm>
            <a:off x="4893778" y="479180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3" name="object 1323"/>
          <p:cNvSpPr/>
          <p:nvPr/>
        </p:nvSpPr>
        <p:spPr>
          <a:xfrm>
            <a:off x="5009592" y="48195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5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4" name="object 1324"/>
          <p:cNvSpPr/>
          <p:nvPr/>
        </p:nvSpPr>
        <p:spPr>
          <a:xfrm>
            <a:off x="5009592" y="47884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5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5" name="object 1325"/>
          <p:cNvSpPr/>
          <p:nvPr/>
        </p:nvSpPr>
        <p:spPr>
          <a:xfrm>
            <a:off x="5001827" y="479156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6" name="object 1326"/>
          <p:cNvSpPr/>
          <p:nvPr/>
        </p:nvSpPr>
        <p:spPr>
          <a:xfrm>
            <a:off x="5117643" y="48370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10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7" name="object 1327"/>
          <p:cNvSpPr/>
          <p:nvPr/>
        </p:nvSpPr>
        <p:spPr>
          <a:xfrm>
            <a:off x="5117643" y="480635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0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8" name="object 1328"/>
          <p:cNvSpPr/>
          <p:nvPr/>
        </p:nvSpPr>
        <p:spPr>
          <a:xfrm>
            <a:off x="5109863" y="48092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9" name="object 1329"/>
          <p:cNvSpPr/>
          <p:nvPr/>
        </p:nvSpPr>
        <p:spPr>
          <a:xfrm>
            <a:off x="5446453" y="390509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0" name="object 1330"/>
          <p:cNvSpPr/>
          <p:nvPr/>
        </p:nvSpPr>
        <p:spPr>
          <a:xfrm>
            <a:off x="5446452" y="390509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1" name="object 1331"/>
          <p:cNvSpPr/>
          <p:nvPr/>
        </p:nvSpPr>
        <p:spPr>
          <a:xfrm>
            <a:off x="5446453" y="390509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2" name="object 1332"/>
          <p:cNvSpPr/>
          <p:nvPr/>
        </p:nvSpPr>
        <p:spPr>
          <a:xfrm>
            <a:off x="5446452" y="4156294"/>
            <a:ext cx="1080556" cy="353488"/>
          </a:xfrm>
          <a:custGeom>
            <a:avLst/>
            <a:gdLst/>
            <a:ahLst/>
            <a:cxnLst/>
            <a:rect l="l" t="t" r="r" b="b"/>
            <a:pathLst>
              <a:path w="1263650" h="413385">
                <a:moveTo>
                  <a:pt x="0" y="413005"/>
                </a:moveTo>
                <a:lnTo>
                  <a:pt x="126342" y="413005"/>
                </a:lnTo>
                <a:lnTo>
                  <a:pt x="126342" y="408706"/>
                </a:lnTo>
                <a:lnTo>
                  <a:pt x="252684" y="408706"/>
                </a:lnTo>
                <a:lnTo>
                  <a:pt x="252684" y="378414"/>
                </a:lnTo>
                <a:lnTo>
                  <a:pt x="379059" y="378414"/>
                </a:lnTo>
                <a:lnTo>
                  <a:pt x="379059" y="295466"/>
                </a:lnTo>
                <a:lnTo>
                  <a:pt x="505385" y="295466"/>
                </a:lnTo>
                <a:lnTo>
                  <a:pt x="505385" y="105719"/>
                </a:lnTo>
                <a:lnTo>
                  <a:pt x="631743" y="105719"/>
                </a:lnTo>
                <a:lnTo>
                  <a:pt x="631743" y="0"/>
                </a:lnTo>
                <a:lnTo>
                  <a:pt x="758086" y="0"/>
                </a:lnTo>
                <a:lnTo>
                  <a:pt x="758086" y="86282"/>
                </a:lnTo>
                <a:lnTo>
                  <a:pt x="884428" y="86282"/>
                </a:lnTo>
                <a:lnTo>
                  <a:pt x="884428" y="179480"/>
                </a:lnTo>
                <a:lnTo>
                  <a:pt x="1010786" y="179480"/>
                </a:lnTo>
                <a:lnTo>
                  <a:pt x="1010786" y="241176"/>
                </a:lnTo>
                <a:lnTo>
                  <a:pt x="1137129" y="241176"/>
                </a:lnTo>
                <a:lnTo>
                  <a:pt x="1137129" y="251883"/>
                </a:lnTo>
                <a:lnTo>
                  <a:pt x="1263487" y="251883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3" name="object 1333"/>
          <p:cNvSpPr/>
          <p:nvPr/>
        </p:nvSpPr>
        <p:spPr>
          <a:xfrm>
            <a:off x="5446451" y="465869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4" name="object 1334"/>
          <p:cNvSpPr/>
          <p:nvPr/>
        </p:nvSpPr>
        <p:spPr>
          <a:xfrm>
            <a:off x="5446451" y="390507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5" name="object 1335"/>
          <p:cNvSpPr/>
          <p:nvPr/>
        </p:nvSpPr>
        <p:spPr>
          <a:xfrm>
            <a:off x="5549786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6" name="object 1336"/>
          <p:cNvSpPr/>
          <p:nvPr/>
        </p:nvSpPr>
        <p:spPr>
          <a:xfrm>
            <a:off x="5657823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7" name="object 1337"/>
          <p:cNvSpPr/>
          <p:nvPr/>
        </p:nvSpPr>
        <p:spPr>
          <a:xfrm>
            <a:off x="5765887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8" name="object 1338"/>
          <p:cNvSpPr/>
          <p:nvPr/>
        </p:nvSpPr>
        <p:spPr>
          <a:xfrm>
            <a:off x="5873909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9" name="object 1339"/>
          <p:cNvSpPr/>
          <p:nvPr/>
        </p:nvSpPr>
        <p:spPr>
          <a:xfrm>
            <a:off x="5986660" y="4637407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9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0" name="object 1340"/>
          <p:cNvSpPr/>
          <p:nvPr/>
        </p:nvSpPr>
        <p:spPr>
          <a:xfrm>
            <a:off x="6089995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1" name="object 1341"/>
          <p:cNvSpPr/>
          <p:nvPr/>
        </p:nvSpPr>
        <p:spPr>
          <a:xfrm>
            <a:off x="6198031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2" name="object 1342"/>
          <p:cNvSpPr/>
          <p:nvPr/>
        </p:nvSpPr>
        <p:spPr>
          <a:xfrm>
            <a:off x="6306081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3" name="object 1343"/>
          <p:cNvSpPr/>
          <p:nvPr/>
        </p:nvSpPr>
        <p:spPr>
          <a:xfrm>
            <a:off x="6414117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4" name="object 1344"/>
          <p:cNvSpPr/>
          <p:nvPr/>
        </p:nvSpPr>
        <p:spPr>
          <a:xfrm>
            <a:off x="6526868" y="390507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5" name="object 1345"/>
          <p:cNvSpPr/>
          <p:nvPr/>
        </p:nvSpPr>
        <p:spPr>
          <a:xfrm>
            <a:off x="5446452" y="390507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6" name="object 1346"/>
          <p:cNvSpPr/>
          <p:nvPr/>
        </p:nvSpPr>
        <p:spPr>
          <a:xfrm>
            <a:off x="5549786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7" name="object 1347"/>
          <p:cNvSpPr/>
          <p:nvPr/>
        </p:nvSpPr>
        <p:spPr>
          <a:xfrm>
            <a:off x="5657823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8" name="object 1348"/>
          <p:cNvSpPr/>
          <p:nvPr/>
        </p:nvSpPr>
        <p:spPr>
          <a:xfrm>
            <a:off x="5765887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9" name="object 1349"/>
          <p:cNvSpPr/>
          <p:nvPr/>
        </p:nvSpPr>
        <p:spPr>
          <a:xfrm>
            <a:off x="5873909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0" name="object 1350"/>
          <p:cNvSpPr/>
          <p:nvPr/>
        </p:nvSpPr>
        <p:spPr>
          <a:xfrm>
            <a:off x="5986660" y="3905078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81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1" name="object 1351"/>
          <p:cNvSpPr/>
          <p:nvPr/>
        </p:nvSpPr>
        <p:spPr>
          <a:xfrm>
            <a:off x="6089995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2" name="object 1352"/>
          <p:cNvSpPr/>
          <p:nvPr/>
        </p:nvSpPr>
        <p:spPr>
          <a:xfrm>
            <a:off x="6198031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3" name="object 1353"/>
          <p:cNvSpPr/>
          <p:nvPr/>
        </p:nvSpPr>
        <p:spPr>
          <a:xfrm>
            <a:off x="6306081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4" name="object 1354"/>
          <p:cNvSpPr/>
          <p:nvPr/>
        </p:nvSpPr>
        <p:spPr>
          <a:xfrm>
            <a:off x="6414117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5" name="object 1355"/>
          <p:cNvSpPr/>
          <p:nvPr/>
        </p:nvSpPr>
        <p:spPr>
          <a:xfrm>
            <a:off x="5446451" y="455467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6" name="object 1356"/>
          <p:cNvSpPr/>
          <p:nvPr/>
        </p:nvSpPr>
        <p:spPr>
          <a:xfrm>
            <a:off x="5446451" y="445066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7" name="object 1357"/>
          <p:cNvSpPr/>
          <p:nvPr/>
        </p:nvSpPr>
        <p:spPr>
          <a:xfrm>
            <a:off x="5446451" y="434665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8" name="object 1358"/>
          <p:cNvSpPr/>
          <p:nvPr/>
        </p:nvSpPr>
        <p:spPr>
          <a:xfrm>
            <a:off x="5446451" y="424264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9" name="object 1359"/>
          <p:cNvSpPr/>
          <p:nvPr/>
        </p:nvSpPr>
        <p:spPr>
          <a:xfrm>
            <a:off x="5446452" y="4138638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0" name="object 1360"/>
          <p:cNvSpPr/>
          <p:nvPr/>
        </p:nvSpPr>
        <p:spPr>
          <a:xfrm>
            <a:off x="5446451" y="403460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1" name="object 1361"/>
          <p:cNvSpPr/>
          <p:nvPr/>
        </p:nvSpPr>
        <p:spPr>
          <a:xfrm>
            <a:off x="5446451" y="393060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2" name="object 1362"/>
          <p:cNvSpPr/>
          <p:nvPr/>
        </p:nvSpPr>
        <p:spPr>
          <a:xfrm>
            <a:off x="6509646" y="455467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3" name="object 1363"/>
          <p:cNvSpPr/>
          <p:nvPr/>
        </p:nvSpPr>
        <p:spPr>
          <a:xfrm>
            <a:off x="6509646" y="445066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4" name="object 1364"/>
          <p:cNvSpPr/>
          <p:nvPr/>
        </p:nvSpPr>
        <p:spPr>
          <a:xfrm>
            <a:off x="6509646" y="434665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5" name="object 1365"/>
          <p:cNvSpPr/>
          <p:nvPr/>
        </p:nvSpPr>
        <p:spPr>
          <a:xfrm>
            <a:off x="6509646" y="424264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6" name="object 1366"/>
          <p:cNvSpPr/>
          <p:nvPr/>
        </p:nvSpPr>
        <p:spPr>
          <a:xfrm>
            <a:off x="6492423" y="4138638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7" name="object 1367"/>
          <p:cNvSpPr/>
          <p:nvPr/>
        </p:nvSpPr>
        <p:spPr>
          <a:xfrm>
            <a:off x="6509646" y="403460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8" name="object 1368"/>
          <p:cNvSpPr/>
          <p:nvPr/>
        </p:nvSpPr>
        <p:spPr>
          <a:xfrm>
            <a:off x="6509646" y="393060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9" name="object 1369"/>
          <p:cNvSpPr/>
          <p:nvPr/>
        </p:nvSpPr>
        <p:spPr>
          <a:xfrm>
            <a:off x="5495769" y="452118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02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0" name="object 1370"/>
          <p:cNvSpPr/>
          <p:nvPr/>
        </p:nvSpPr>
        <p:spPr>
          <a:xfrm>
            <a:off x="5446453" y="451329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1" name="object 1371"/>
          <p:cNvSpPr/>
          <p:nvPr/>
        </p:nvSpPr>
        <p:spPr>
          <a:xfrm>
            <a:off x="5488003" y="450479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2" name="object 1372"/>
          <p:cNvSpPr/>
          <p:nvPr/>
        </p:nvSpPr>
        <p:spPr>
          <a:xfrm>
            <a:off x="5603820" y="451205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07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3" name="object 1373"/>
          <p:cNvSpPr/>
          <p:nvPr/>
        </p:nvSpPr>
        <p:spPr>
          <a:xfrm>
            <a:off x="5554488" y="450369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07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4" name="object 1374"/>
          <p:cNvSpPr/>
          <p:nvPr/>
        </p:nvSpPr>
        <p:spPr>
          <a:xfrm>
            <a:off x="5596039" y="449543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4" y="19682"/>
                </a:lnTo>
                <a:lnTo>
                  <a:pt x="16840" y="27046"/>
                </a:lnTo>
                <a:lnTo>
                  <a:pt x="8065" y="27368"/>
                </a:lnTo>
                <a:lnTo>
                  <a:pt x="1408" y="21251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5" name="object 1375"/>
          <p:cNvSpPr/>
          <p:nvPr/>
        </p:nvSpPr>
        <p:spPr>
          <a:xfrm>
            <a:off x="5711855" y="450088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3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6" name="object 1376"/>
          <p:cNvSpPr/>
          <p:nvPr/>
        </p:nvSpPr>
        <p:spPr>
          <a:xfrm>
            <a:off x="5662524" y="4491996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3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7" name="object 1377"/>
          <p:cNvSpPr/>
          <p:nvPr/>
        </p:nvSpPr>
        <p:spPr>
          <a:xfrm>
            <a:off x="5704075" y="448399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5" y="19677"/>
                </a:lnTo>
                <a:lnTo>
                  <a:pt x="16867" y="27057"/>
                </a:lnTo>
                <a:lnTo>
                  <a:pt x="8098" y="27402"/>
                </a:lnTo>
                <a:lnTo>
                  <a:pt x="1430" y="21313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8" name="object 1378"/>
          <p:cNvSpPr/>
          <p:nvPr/>
        </p:nvSpPr>
        <p:spPr>
          <a:xfrm>
            <a:off x="5819891" y="441030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8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9" name="object 1379"/>
          <p:cNvSpPr/>
          <p:nvPr/>
        </p:nvSpPr>
        <p:spPr>
          <a:xfrm>
            <a:off x="5819891" y="43849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8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0" name="object 1380"/>
          <p:cNvSpPr/>
          <p:nvPr/>
        </p:nvSpPr>
        <p:spPr>
          <a:xfrm>
            <a:off x="5770587" y="4397626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2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1" name="object 1381"/>
          <p:cNvSpPr/>
          <p:nvPr/>
        </p:nvSpPr>
        <p:spPr>
          <a:xfrm>
            <a:off x="5812126" y="438518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2" name="object 1382"/>
          <p:cNvSpPr/>
          <p:nvPr/>
        </p:nvSpPr>
        <p:spPr>
          <a:xfrm>
            <a:off x="5927927" y="42872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3" name="object 1383"/>
          <p:cNvSpPr/>
          <p:nvPr/>
        </p:nvSpPr>
        <p:spPr>
          <a:xfrm>
            <a:off x="5927927" y="425833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4" name="object 1384"/>
          <p:cNvSpPr/>
          <p:nvPr/>
        </p:nvSpPr>
        <p:spPr>
          <a:xfrm>
            <a:off x="5878609" y="4272823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5" name="object 1385"/>
          <p:cNvSpPr/>
          <p:nvPr/>
        </p:nvSpPr>
        <p:spPr>
          <a:xfrm>
            <a:off x="5920161" y="42603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5" y="19677"/>
                </a:lnTo>
                <a:lnTo>
                  <a:pt x="16867" y="27057"/>
                </a:lnTo>
                <a:lnTo>
                  <a:pt x="8098" y="27402"/>
                </a:lnTo>
                <a:lnTo>
                  <a:pt x="1430" y="21313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6" name="object 1386"/>
          <p:cNvSpPr/>
          <p:nvPr/>
        </p:nvSpPr>
        <p:spPr>
          <a:xfrm>
            <a:off x="6035977" y="418351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7" name="object 1387"/>
          <p:cNvSpPr/>
          <p:nvPr/>
        </p:nvSpPr>
        <p:spPr>
          <a:xfrm>
            <a:off x="6035977" y="41520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8" name="object 1388"/>
          <p:cNvSpPr/>
          <p:nvPr/>
        </p:nvSpPr>
        <p:spPr>
          <a:xfrm>
            <a:off x="6028212" y="415531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0" y="19680"/>
                </a:lnTo>
                <a:lnTo>
                  <a:pt x="16846" y="27051"/>
                </a:lnTo>
                <a:lnTo>
                  <a:pt x="8075" y="27384"/>
                </a:lnTo>
                <a:lnTo>
                  <a:pt x="1416" y="21280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9" name="object 1389"/>
          <p:cNvSpPr/>
          <p:nvPr/>
        </p:nvSpPr>
        <p:spPr>
          <a:xfrm>
            <a:off x="6144013" y="42359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0" name="object 1390"/>
          <p:cNvSpPr/>
          <p:nvPr/>
        </p:nvSpPr>
        <p:spPr>
          <a:xfrm>
            <a:off x="6144013" y="42056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1" name="object 1391"/>
          <p:cNvSpPr/>
          <p:nvPr/>
        </p:nvSpPr>
        <p:spPr>
          <a:xfrm>
            <a:off x="6094696" y="4220807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2" name="object 1392"/>
          <p:cNvSpPr/>
          <p:nvPr/>
        </p:nvSpPr>
        <p:spPr>
          <a:xfrm>
            <a:off x="6136248" y="420836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3" name="object 1393"/>
          <p:cNvSpPr/>
          <p:nvPr/>
        </p:nvSpPr>
        <p:spPr>
          <a:xfrm>
            <a:off x="6252063" y="43570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7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4" name="object 1394"/>
          <p:cNvSpPr/>
          <p:nvPr/>
        </p:nvSpPr>
        <p:spPr>
          <a:xfrm>
            <a:off x="6252063" y="43300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7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5" name="object 1395"/>
          <p:cNvSpPr/>
          <p:nvPr/>
        </p:nvSpPr>
        <p:spPr>
          <a:xfrm>
            <a:off x="6202732" y="4343527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6" name="object 1396"/>
          <p:cNvSpPr/>
          <p:nvPr/>
        </p:nvSpPr>
        <p:spPr>
          <a:xfrm>
            <a:off x="6244298" y="43310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5" y="19694"/>
                </a:lnTo>
                <a:lnTo>
                  <a:pt x="16859" y="27066"/>
                </a:lnTo>
                <a:lnTo>
                  <a:pt x="8089" y="27398"/>
                </a:lnTo>
                <a:lnTo>
                  <a:pt x="1425" y="21290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7" name="object 1397"/>
          <p:cNvSpPr/>
          <p:nvPr/>
        </p:nvSpPr>
        <p:spPr>
          <a:xfrm>
            <a:off x="6360099" y="441235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7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8" name="object 1398"/>
          <p:cNvSpPr/>
          <p:nvPr/>
        </p:nvSpPr>
        <p:spPr>
          <a:xfrm>
            <a:off x="6360099" y="43870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7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9" name="object 1399"/>
          <p:cNvSpPr/>
          <p:nvPr/>
        </p:nvSpPr>
        <p:spPr>
          <a:xfrm>
            <a:off x="6310781" y="439970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0" name="object 1400"/>
          <p:cNvSpPr/>
          <p:nvPr/>
        </p:nvSpPr>
        <p:spPr>
          <a:xfrm>
            <a:off x="6352334" y="43872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4" y="19682"/>
                </a:lnTo>
                <a:lnTo>
                  <a:pt x="16840" y="27046"/>
                </a:lnTo>
                <a:lnTo>
                  <a:pt x="8065" y="27368"/>
                </a:lnTo>
                <a:lnTo>
                  <a:pt x="1408" y="21251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1" name="object 1401"/>
          <p:cNvSpPr/>
          <p:nvPr/>
        </p:nvSpPr>
        <p:spPr>
          <a:xfrm>
            <a:off x="6468150" y="436318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5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2" name="object 1402"/>
          <p:cNvSpPr/>
          <p:nvPr/>
        </p:nvSpPr>
        <p:spPr>
          <a:xfrm>
            <a:off x="6468150" y="43363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5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3" name="object 1403"/>
          <p:cNvSpPr/>
          <p:nvPr/>
        </p:nvSpPr>
        <p:spPr>
          <a:xfrm>
            <a:off x="6418818" y="4349777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4" name="object 1404"/>
          <p:cNvSpPr/>
          <p:nvPr/>
        </p:nvSpPr>
        <p:spPr>
          <a:xfrm>
            <a:off x="6460370" y="43373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5" name="object 1405"/>
          <p:cNvSpPr/>
          <p:nvPr/>
        </p:nvSpPr>
        <p:spPr>
          <a:xfrm>
            <a:off x="5446452" y="4156294"/>
            <a:ext cx="1080556" cy="353488"/>
          </a:xfrm>
          <a:custGeom>
            <a:avLst/>
            <a:gdLst/>
            <a:ahLst/>
            <a:cxnLst/>
            <a:rect l="l" t="t" r="r" b="b"/>
            <a:pathLst>
              <a:path w="1263650" h="413385">
                <a:moveTo>
                  <a:pt x="0" y="413005"/>
                </a:moveTo>
                <a:lnTo>
                  <a:pt x="126342" y="413005"/>
                </a:lnTo>
                <a:lnTo>
                  <a:pt x="126342" y="408706"/>
                </a:lnTo>
                <a:lnTo>
                  <a:pt x="252684" y="408706"/>
                </a:lnTo>
                <a:lnTo>
                  <a:pt x="252684" y="378414"/>
                </a:lnTo>
                <a:lnTo>
                  <a:pt x="379059" y="378414"/>
                </a:lnTo>
                <a:lnTo>
                  <a:pt x="379059" y="295466"/>
                </a:lnTo>
                <a:lnTo>
                  <a:pt x="505385" y="295466"/>
                </a:lnTo>
                <a:lnTo>
                  <a:pt x="505385" y="105719"/>
                </a:lnTo>
                <a:lnTo>
                  <a:pt x="631743" y="105719"/>
                </a:lnTo>
                <a:lnTo>
                  <a:pt x="631743" y="0"/>
                </a:lnTo>
                <a:lnTo>
                  <a:pt x="758086" y="0"/>
                </a:lnTo>
                <a:lnTo>
                  <a:pt x="758086" y="86282"/>
                </a:lnTo>
                <a:lnTo>
                  <a:pt x="884428" y="86282"/>
                </a:lnTo>
                <a:lnTo>
                  <a:pt x="884428" y="179480"/>
                </a:lnTo>
                <a:lnTo>
                  <a:pt x="1010786" y="179480"/>
                </a:lnTo>
                <a:lnTo>
                  <a:pt x="1010786" y="241176"/>
                </a:lnTo>
                <a:lnTo>
                  <a:pt x="1137129" y="241176"/>
                </a:lnTo>
                <a:lnTo>
                  <a:pt x="1137129" y="251883"/>
                </a:lnTo>
                <a:lnTo>
                  <a:pt x="1263487" y="251883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6" name="object 1406"/>
          <p:cNvSpPr/>
          <p:nvPr/>
        </p:nvSpPr>
        <p:spPr>
          <a:xfrm>
            <a:off x="5446452" y="4156294"/>
            <a:ext cx="1080556" cy="353488"/>
          </a:xfrm>
          <a:custGeom>
            <a:avLst/>
            <a:gdLst/>
            <a:ahLst/>
            <a:cxnLst/>
            <a:rect l="l" t="t" r="r" b="b"/>
            <a:pathLst>
              <a:path w="1263650" h="413385">
                <a:moveTo>
                  <a:pt x="0" y="413005"/>
                </a:moveTo>
                <a:lnTo>
                  <a:pt x="126342" y="413005"/>
                </a:lnTo>
                <a:lnTo>
                  <a:pt x="126342" y="408706"/>
                </a:lnTo>
                <a:lnTo>
                  <a:pt x="252684" y="408706"/>
                </a:lnTo>
                <a:lnTo>
                  <a:pt x="252684" y="378414"/>
                </a:lnTo>
                <a:lnTo>
                  <a:pt x="379059" y="378414"/>
                </a:lnTo>
                <a:lnTo>
                  <a:pt x="379059" y="295466"/>
                </a:lnTo>
                <a:lnTo>
                  <a:pt x="505385" y="295466"/>
                </a:lnTo>
                <a:lnTo>
                  <a:pt x="505385" y="105719"/>
                </a:lnTo>
                <a:lnTo>
                  <a:pt x="631743" y="105719"/>
                </a:lnTo>
                <a:lnTo>
                  <a:pt x="631743" y="0"/>
                </a:lnTo>
                <a:lnTo>
                  <a:pt x="758086" y="0"/>
                </a:lnTo>
                <a:lnTo>
                  <a:pt x="758086" y="86282"/>
                </a:lnTo>
                <a:lnTo>
                  <a:pt x="884428" y="86282"/>
                </a:lnTo>
                <a:lnTo>
                  <a:pt x="884428" y="179480"/>
                </a:lnTo>
                <a:lnTo>
                  <a:pt x="1010786" y="179480"/>
                </a:lnTo>
                <a:lnTo>
                  <a:pt x="1010786" y="241176"/>
                </a:lnTo>
                <a:lnTo>
                  <a:pt x="1137129" y="241176"/>
                </a:lnTo>
                <a:lnTo>
                  <a:pt x="1137129" y="251883"/>
                </a:lnTo>
                <a:lnTo>
                  <a:pt x="1263487" y="251883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7" name="object 1407"/>
          <p:cNvSpPr/>
          <p:nvPr/>
        </p:nvSpPr>
        <p:spPr>
          <a:xfrm>
            <a:off x="5495769" y="452118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02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8" name="object 1408"/>
          <p:cNvSpPr/>
          <p:nvPr/>
        </p:nvSpPr>
        <p:spPr>
          <a:xfrm>
            <a:off x="5446453" y="451329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9" name="object 1409"/>
          <p:cNvSpPr/>
          <p:nvPr/>
        </p:nvSpPr>
        <p:spPr>
          <a:xfrm>
            <a:off x="5488003" y="450479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0" name="object 1410"/>
          <p:cNvSpPr/>
          <p:nvPr/>
        </p:nvSpPr>
        <p:spPr>
          <a:xfrm>
            <a:off x="5603820" y="451205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07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1" name="object 1411"/>
          <p:cNvSpPr/>
          <p:nvPr/>
        </p:nvSpPr>
        <p:spPr>
          <a:xfrm>
            <a:off x="5554488" y="450369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07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2" name="object 1412"/>
          <p:cNvSpPr/>
          <p:nvPr/>
        </p:nvSpPr>
        <p:spPr>
          <a:xfrm>
            <a:off x="5596039" y="449543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4" y="19682"/>
                </a:lnTo>
                <a:lnTo>
                  <a:pt x="16840" y="27046"/>
                </a:lnTo>
                <a:lnTo>
                  <a:pt x="8065" y="27368"/>
                </a:lnTo>
                <a:lnTo>
                  <a:pt x="1408" y="21251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3" name="object 1413"/>
          <p:cNvSpPr/>
          <p:nvPr/>
        </p:nvSpPr>
        <p:spPr>
          <a:xfrm>
            <a:off x="5711855" y="450088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3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4" name="object 1414"/>
          <p:cNvSpPr/>
          <p:nvPr/>
        </p:nvSpPr>
        <p:spPr>
          <a:xfrm>
            <a:off x="5662524" y="4491996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3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5" name="object 1415"/>
          <p:cNvSpPr/>
          <p:nvPr/>
        </p:nvSpPr>
        <p:spPr>
          <a:xfrm>
            <a:off x="5704075" y="448399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5" y="19677"/>
                </a:lnTo>
                <a:lnTo>
                  <a:pt x="16867" y="27057"/>
                </a:lnTo>
                <a:lnTo>
                  <a:pt x="8098" y="27402"/>
                </a:lnTo>
                <a:lnTo>
                  <a:pt x="1430" y="21313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6" name="object 1416"/>
          <p:cNvSpPr/>
          <p:nvPr/>
        </p:nvSpPr>
        <p:spPr>
          <a:xfrm>
            <a:off x="5819891" y="441030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8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7" name="object 1417"/>
          <p:cNvSpPr/>
          <p:nvPr/>
        </p:nvSpPr>
        <p:spPr>
          <a:xfrm>
            <a:off x="5819891" y="43849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8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8" name="object 1418"/>
          <p:cNvSpPr/>
          <p:nvPr/>
        </p:nvSpPr>
        <p:spPr>
          <a:xfrm>
            <a:off x="5812126" y="438518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9" name="object 1419"/>
          <p:cNvSpPr/>
          <p:nvPr/>
        </p:nvSpPr>
        <p:spPr>
          <a:xfrm>
            <a:off x="5927927" y="42872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0" name="object 1420"/>
          <p:cNvSpPr/>
          <p:nvPr/>
        </p:nvSpPr>
        <p:spPr>
          <a:xfrm>
            <a:off x="5927927" y="425833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1" name="object 1421"/>
          <p:cNvSpPr/>
          <p:nvPr/>
        </p:nvSpPr>
        <p:spPr>
          <a:xfrm>
            <a:off x="5920161" y="42603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5" y="19677"/>
                </a:lnTo>
                <a:lnTo>
                  <a:pt x="16867" y="27057"/>
                </a:lnTo>
                <a:lnTo>
                  <a:pt x="8098" y="27402"/>
                </a:lnTo>
                <a:lnTo>
                  <a:pt x="1430" y="21313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2" name="object 1422"/>
          <p:cNvSpPr/>
          <p:nvPr/>
        </p:nvSpPr>
        <p:spPr>
          <a:xfrm>
            <a:off x="6035977" y="418351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3" name="object 1423"/>
          <p:cNvSpPr/>
          <p:nvPr/>
        </p:nvSpPr>
        <p:spPr>
          <a:xfrm>
            <a:off x="6035977" y="41520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4" name="object 1424"/>
          <p:cNvSpPr/>
          <p:nvPr/>
        </p:nvSpPr>
        <p:spPr>
          <a:xfrm>
            <a:off x="6028212" y="415531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0" y="19680"/>
                </a:lnTo>
                <a:lnTo>
                  <a:pt x="16846" y="27051"/>
                </a:lnTo>
                <a:lnTo>
                  <a:pt x="8075" y="27384"/>
                </a:lnTo>
                <a:lnTo>
                  <a:pt x="1416" y="21280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5" name="object 1425"/>
          <p:cNvSpPr/>
          <p:nvPr/>
        </p:nvSpPr>
        <p:spPr>
          <a:xfrm>
            <a:off x="6144013" y="42359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6" name="object 1426"/>
          <p:cNvSpPr/>
          <p:nvPr/>
        </p:nvSpPr>
        <p:spPr>
          <a:xfrm>
            <a:off x="6144013" y="42056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7" name="object 1427"/>
          <p:cNvSpPr/>
          <p:nvPr/>
        </p:nvSpPr>
        <p:spPr>
          <a:xfrm>
            <a:off x="6136248" y="420836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8" name="object 1428"/>
          <p:cNvSpPr/>
          <p:nvPr/>
        </p:nvSpPr>
        <p:spPr>
          <a:xfrm>
            <a:off x="6252063" y="43570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7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9" name="object 1429"/>
          <p:cNvSpPr/>
          <p:nvPr/>
        </p:nvSpPr>
        <p:spPr>
          <a:xfrm>
            <a:off x="6252063" y="43300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7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0" name="object 1430"/>
          <p:cNvSpPr/>
          <p:nvPr/>
        </p:nvSpPr>
        <p:spPr>
          <a:xfrm>
            <a:off x="6244298" y="43310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5" y="19694"/>
                </a:lnTo>
                <a:lnTo>
                  <a:pt x="16859" y="27066"/>
                </a:lnTo>
                <a:lnTo>
                  <a:pt x="8089" y="27398"/>
                </a:lnTo>
                <a:lnTo>
                  <a:pt x="1425" y="21290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1" name="object 1431"/>
          <p:cNvSpPr/>
          <p:nvPr/>
        </p:nvSpPr>
        <p:spPr>
          <a:xfrm>
            <a:off x="6360099" y="441235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7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2" name="object 1432"/>
          <p:cNvSpPr/>
          <p:nvPr/>
        </p:nvSpPr>
        <p:spPr>
          <a:xfrm>
            <a:off x="6360099" y="43870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7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3" name="object 1433"/>
          <p:cNvSpPr/>
          <p:nvPr/>
        </p:nvSpPr>
        <p:spPr>
          <a:xfrm>
            <a:off x="6352334" y="43872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4" y="19682"/>
                </a:lnTo>
                <a:lnTo>
                  <a:pt x="16840" y="27046"/>
                </a:lnTo>
                <a:lnTo>
                  <a:pt x="8065" y="27368"/>
                </a:lnTo>
                <a:lnTo>
                  <a:pt x="1408" y="21251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4" name="object 1434"/>
          <p:cNvSpPr/>
          <p:nvPr/>
        </p:nvSpPr>
        <p:spPr>
          <a:xfrm>
            <a:off x="6468150" y="436318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5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5" name="object 1435"/>
          <p:cNvSpPr/>
          <p:nvPr/>
        </p:nvSpPr>
        <p:spPr>
          <a:xfrm>
            <a:off x="6468150" y="43363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5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6" name="object 1436"/>
          <p:cNvSpPr/>
          <p:nvPr/>
        </p:nvSpPr>
        <p:spPr>
          <a:xfrm>
            <a:off x="6460370" y="43373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7" name="object 1437"/>
          <p:cNvSpPr/>
          <p:nvPr/>
        </p:nvSpPr>
        <p:spPr>
          <a:xfrm>
            <a:off x="5473454" y="3955333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4" h="59054">
                <a:moveTo>
                  <a:pt x="0" y="58736"/>
                </a:moveTo>
                <a:lnTo>
                  <a:pt x="1200332" y="58736"/>
                </a:lnTo>
                <a:lnTo>
                  <a:pt x="1200332" y="0"/>
                </a:lnTo>
                <a:lnTo>
                  <a:pt x="0" y="0"/>
                </a:lnTo>
                <a:lnTo>
                  <a:pt x="0" y="587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8" name="object 1438"/>
          <p:cNvSpPr/>
          <p:nvPr/>
        </p:nvSpPr>
        <p:spPr>
          <a:xfrm>
            <a:off x="5446453" y="4725963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185"/>
                </a:moveTo>
                <a:lnTo>
                  <a:pt x="1263487" y="191185"/>
                </a:lnTo>
                <a:lnTo>
                  <a:pt x="1263487" y="0"/>
                </a:lnTo>
                <a:lnTo>
                  <a:pt x="0" y="0"/>
                </a:lnTo>
                <a:lnTo>
                  <a:pt x="0" y="191185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9" name="object 1439"/>
          <p:cNvSpPr/>
          <p:nvPr/>
        </p:nvSpPr>
        <p:spPr>
          <a:xfrm>
            <a:off x="5446452" y="4725964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185"/>
                </a:moveTo>
                <a:lnTo>
                  <a:pt x="1263487" y="191185"/>
                </a:lnTo>
                <a:lnTo>
                  <a:pt x="1263487" y="0"/>
                </a:lnTo>
                <a:lnTo>
                  <a:pt x="0" y="0"/>
                </a:lnTo>
                <a:lnTo>
                  <a:pt x="0" y="1911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0" name="object 1440"/>
          <p:cNvSpPr/>
          <p:nvPr/>
        </p:nvSpPr>
        <p:spPr>
          <a:xfrm>
            <a:off x="5446452" y="4725964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185"/>
                </a:moveTo>
                <a:lnTo>
                  <a:pt x="1263487" y="191185"/>
                </a:lnTo>
                <a:lnTo>
                  <a:pt x="1263487" y="0"/>
                </a:lnTo>
                <a:lnTo>
                  <a:pt x="0" y="0"/>
                </a:lnTo>
                <a:lnTo>
                  <a:pt x="0" y="191185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1" name="object 1441"/>
          <p:cNvSpPr/>
          <p:nvPr/>
        </p:nvSpPr>
        <p:spPr>
          <a:xfrm>
            <a:off x="5495768" y="48371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8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2" name="object 1442"/>
          <p:cNvSpPr/>
          <p:nvPr/>
        </p:nvSpPr>
        <p:spPr>
          <a:xfrm>
            <a:off x="5495768" y="480668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7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3" name="object 1443"/>
          <p:cNvSpPr/>
          <p:nvPr/>
        </p:nvSpPr>
        <p:spPr>
          <a:xfrm>
            <a:off x="5446452" y="4816686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32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4" name="object 1444"/>
          <p:cNvSpPr/>
          <p:nvPr/>
        </p:nvSpPr>
        <p:spPr>
          <a:xfrm>
            <a:off x="5488003" y="480947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5" name="object 1445"/>
          <p:cNvSpPr/>
          <p:nvPr/>
        </p:nvSpPr>
        <p:spPr>
          <a:xfrm>
            <a:off x="5603819" y="482696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6" name="object 1446"/>
          <p:cNvSpPr/>
          <p:nvPr/>
        </p:nvSpPr>
        <p:spPr>
          <a:xfrm>
            <a:off x="5603819" y="47959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7" name="object 1447"/>
          <p:cNvSpPr/>
          <p:nvPr/>
        </p:nvSpPr>
        <p:spPr>
          <a:xfrm>
            <a:off x="5617417" y="4811444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8" name="object 1448"/>
          <p:cNvSpPr/>
          <p:nvPr/>
        </p:nvSpPr>
        <p:spPr>
          <a:xfrm>
            <a:off x="5596039" y="479899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0" y="19680"/>
                </a:lnTo>
                <a:lnTo>
                  <a:pt x="16846" y="27051"/>
                </a:lnTo>
                <a:lnTo>
                  <a:pt x="8075" y="27384"/>
                </a:lnTo>
                <a:lnTo>
                  <a:pt x="1416" y="21280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9" name="object 1449"/>
          <p:cNvSpPr/>
          <p:nvPr/>
        </p:nvSpPr>
        <p:spPr>
          <a:xfrm>
            <a:off x="5711855" y="48468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0" name="object 1450"/>
          <p:cNvSpPr/>
          <p:nvPr/>
        </p:nvSpPr>
        <p:spPr>
          <a:xfrm>
            <a:off x="5711855" y="481904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1" name="object 1451"/>
          <p:cNvSpPr/>
          <p:nvPr/>
        </p:nvSpPr>
        <p:spPr>
          <a:xfrm>
            <a:off x="5662523" y="483294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7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2" name="object 1452"/>
          <p:cNvSpPr/>
          <p:nvPr/>
        </p:nvSpPr>
        <p:spPr>
          <a:xfrm>
            <a:off x="5704075" y="48205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3" name="object 1453"/>
          <p:cNvSpPr/>
          <p:nvPr/>
        </p:nvSpPr>
        <p:spPr>
          <a:xfrm>
            <a:off x="5819891" y="480898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11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4" name="object 1454"/>
          <p:cNvSpPr/>
          <p:nvPr/>
        </p:nvSpPr>
        <p:spPr>
          <a:xfrm>
            <a:off x="5819891" y="47816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5" name="object 1455"/>
          <p:cNvSpPr/>
          <p:nvPr/>
        </p:nvSpPr>
        <p:spPr>
          <a:xfrm>
            <a:off x="5770587" y="4795327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2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6" name="object 1456"/>
          <p:cNvSpPr/>
          <p:nvPr/>
        </p:nvSpPr>
        <p:spPr>
          <a:xfrm>
            <a:off x="5812126" y="47829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89" y="19688"/>
                </a:lnTo>
                <a:lnTo>
                  <a:pt x="16860" y="27049"/>
                </a:lnTo>
                <a:lnTo>
                  <a:pt x="8079" y="27369"/>
                </a:lnTo>
                <a:lnTo>
                  <a:pt x="1415" y="21250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7" name="object 1457"/>
          <p:cNvSpPr/>
          <p:nvPr/>
        </p:nvSpPr>
        <p:spPr>
          <a:xfrm>
            <a:off x="5927927" y="482932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8" name="object 1458"/>
          <p:cNvSpPr/>
          <p:nvPr/>
        </p:nvSpPr>
        <p:spPr>
          <a:xfrm>
            <a:off x="5878611" y="482063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1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9" name="object 1459"/>
          <p:cNvSpPr/>
          <p:nvPr/>
        </p:nvSpPr>
        <p:spPr>
          <a:xfrm>
            <a:off x="5920161" y="48125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0" name="object 1460"/>
          <p:cNvSpPr/>
          <p:nvPr/>
        </p:nvSpPr>
        <p:spPr>
          <a:xfrm>
            <a:off x="6035978" y="481787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02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1" name="object 1461"/>
          <p:cNvSpPr/>
          <p:nvPr/>
        </p:nvSpPr>
        <p:spPr>
          <a:xfrm>
            <a:off x="5986660" y="480997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2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2" name="object 1462"/>
          <p:cNvSpPr/>
          <p:nvPr/>
        </p:nvSpPr>
        <p:spPr>
          <a:xfrm>
            <a:off x="6028212" y="480149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3" name="object 1463"/>
          <p:cNvSpPr/>
          <p:nvPr/>
        </p:nvSpPr>
        <p:spPr>
          <a:xfrm>
            <a:off x="6144014" y="480667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37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4" name="object 1464"/>
          <p:cNvSpPr/>
          <p:nvPr/>
        </p:nvSpPr>
        <p:spPr>
          <a:xfrm>
            <a:off x="6094697" y="479695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3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5" name="object 1465"/>
          <p:cNvSpPr/>
          <p:nvPr/>
        </p:nvSpPr>
        <p:spPr>
          <a:xfrm>
            <a:off x="6136248" y="47893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6" name="object 1466"/>
          <p:cNvSpPr/>
          <p:nvPr/>
        </p:nvSpPr>
        <p:spPr>
          <a:xfrm>
            <a:off x="6252064" y="483877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19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7" name="object 1467"/>
          <p:cNvSpPr/>
          <p:nvPr/>
        </p:nvSpPr>
        <p:spPr>
          <a:xfrm>
            <a:off x="6202733" y="482937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9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8" name="object 1468"/>
          <p:cNvSpPr/>
          <p:nvPr/>
        </p:nvSpPr>
        <p:spPr>
          <a:xfrm>
            <a:off x="6244298" y="48216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4" y="19682"/>
                </a:lnTo>
                <a:lnTo>
                  <a:pt x="16840" y="27046"/>
                </a:lnTo>
                <a:lnTo>
                  <a:pt x="8065" y="27368"/>
                </a:lnTo>
                <a:lnTo>
                  <a:pt x="1408" y="21251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9" name="object 1469"/>
          <p:cNvSpPr/>
          <p:nvPr/>
        </p:nvSpPr>
        <p:spPr>
          <a:xfrm>
            <a:off x="6360100" y="484699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28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0" name="object 1470"/>
          <p:cNvSpPr/>
          <p:nvPr/>
        </p:nvSpPr>
        <p:spPr>
          <a:xfrm>
            <a:off x="6310783" y="483682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8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1" name="object 1471"/>
          <p:cNvSpPr/>
          <p:nvPr/>
        </p:nvSpPr>
        <p:spPr>
          <a:xfrm>
            <a:off x="6352334" y="482948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6" y="19694"/>
                </a:lnTo>
                <a:lnTo>
                  <a:pt x="16846" y="27051"/>
                </a:lnTo>
                <a:lnTo>
                  <a:pt x="8067" y="27367"/>
                </a:lnTo>
                <a:lnTo>
                  <a:pt x="1409" y="21239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2" name="object 1472"/>
          <p:cNvSpPr/>
          <p:nvPr/>
        </p:nvSpPr>
        <p:spPr>
          <a:xfrm>
            <a:off x="6468150" y="480019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2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3" name="object 1473"/>
          <p:cNvSpPr/>
          <p:nvPr/>
        </p:nvSpPr>
        <p:spPr>
          <a:xfrm>
            <a:off x="6468150" y="477363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2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4" name="object 1474"/>
          <p:cNvSpPr/>
          <p:nvPr/>
        </p:nvSpPr>
        <p:spPr>
          <a:xfrm>
            <a:off x="6418818" y="4786898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5" name="object 1475"/>
          <p:cNvSpPr/>
          <p:nvPr/>
        </p:nvSpPr>
        <p:spPr>
          <a:xfrm>
            <a:off x="6460370" y="47744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6" name="object 1476"/>
          <p:cNvSpPr/>
          <p:nvPr/>
        </p:nvSpPr>
        <p:spPr>
          <a:xfrm>
            <a:off x="5446451" y="488944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7" name="object 1477"/>
          <p:cNvSpPr/>
          <p:nvPr/>
        </p:nvSpPr>
        <p:spPr>
          <a:xfrm>
            <a:off x="5446451" y="4725963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18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8" name="object 1478"/>
          <p:cNvSpPr/>
          <p:nvPr/>
        </p:nvSpPr>
        <p:spPr>
          <a:xfrm>
            <a:off x="5549786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9" name="object 1479"/>
          <p:cNvSpPr/>
          <p:nvPr/>
        </p:nvSpPr>
        <p:spPr>
          <a:xfrm>
            <a:off x="5657823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0" name="object 1480"/>
          <p:cNvSpPr/>
          <p:nvPr/>
        </p:nvSpPr>
        <p:spPr>
          <a:xfrm>
            <a:off x="5765887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1" name="object 1481"/>
          <p:cNvSpPr/>
          <p:nvPr/>
        </p:nvSpPr>
        <p:spPr>
          <a:xfrm>
            <a:off x="5873909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2" name="object 1482"/>
          <p:cNvSpPr/>
          <p:nvPr/>
        </p:nvSpPr>
        <p:spPr>
          <a:xfrm>
            <a:off x="5986660" y="486192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188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3" name="object 1483"/>
          <p:cNvSpPr/>
          <p:nvPr/>
        </p:nvSpPr>
        <p:spPr>
          <a:xfrm>
            <a:off x="6089995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4" name="object 1484"/>
          <p:cNvSpPr/>
          <p:nvPr/>
        </p:nvSpPr>
        <p:spPr>
          <a:xfrm>
            <a:off x="6198031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5" name="object 1485"/>
          <p:cNvSpPr/>
          <p:nvPr/>
        </p:nvSpPr>
        <p:spPr>
          <a:xfrm>
            <a:off x="6306081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6" name="object 1486"/>
          <p:cNvSpPr/>
          <p:nvPr/>
        </p:nvSpPr>
        <p:spPr>
          <a:xfrm>
            <a:off x="6414117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7" name="object 1487"/>
          <p:cNvSpPr/>
          <p:nvPr/>
        </p:nvSpPr>
        <p:spPr>
          <a:xfrm>
            <a:off x="6526868" y="4725963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18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8" name="object 1488"/>
          <p:cNvSpPr/>
          <p:nvPr/>
        </p:nvSpPr>
        <p:spPr>
          <a:xfrm>
            <a:off x="5446451" y="4725963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9" name="object 1489"/>
          <p:cNvSpPr/>
          <p:nvPr/>
        </p:nvSpPr>
        <p:spPr>
          <a:xfrm>
            <a:off x="5549786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0" name="object 1490"/>
          <p:cNvSpPr/>
          <p:nvPr/>
        </p:nvSpPr>
        <p:spPr>
          <a:xfrm>
            <a:off x="5657823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1" name="object 1491"/>
          <p:cNvSpPr/>
          <p:nvPr/>
        </p:nvSpPr>
        <p:spPr>
          <a:xfrm>
            <a:off x="5765887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2" name="object 1492"/>
          <p:cNvSpPr/>
          <p:nvPr/>
        </p:nvSpPr>
        <p:spPr>
          <a:xfrm>
            <a:off x="5873909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3" name="object 1493"/>
          <p:cNvSpPr/>
          <p:nvPr/>
        </p:nvSpPr>
        <p:spPr>
          <a:xfrm>
            <a:off x="5986660" y="472596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204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4" name="object 1494"/>
          <p:cNvSpPr/>
          <p:nvPr/>
        </p:nvSpPr>
        <p:spPr>
          <a:xfrm>
            <a:off x="6089995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5" name="object 1495"/>
          <p:cNvSpPr/>
          <p:nvPr/>
        </p:nvSpPr>
        <p:spPr>
          <a:xfrm>
            <a:off x="6198031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6" name="object 1496"/>
          <p:cNvSpPr/>
          <p:nvPr/>
        </p:nvSpPr>
        <p:spPr>
          <a:xfrm>
            <a:off x="6306081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7" name="object 1497"/>
          <p:cNvSpPr/>
          <p:nvPr/>
        </p:nvSpPr>
        <p:spPr>
          <a:xfrm>
            <a:off x="6414117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8" name="object 1498"/>
          <p:cNvSpPr/>
          <p:nvPr/>
        </p:nvSpPr>
        <p:spPr>
          <a:xfrm>
            <a:off x="5446451" y="4807699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1351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9" name="object 1499"/>
          <p:cNvSpPr/>
          <p:nvPr/>
        </p:nvSpPr>
        <p:spPr>
          <a:xfrm>
            <a:off x="6515325" y="4807699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49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0" name="object 1500"/>
          <p:cNvSpPr/>
          <p:nvPr/>
        </p:nvSpPr>
        <p:spPr>
          <a:xfrm>
            <a:off x="5446451" y="4807699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1" name="object 1501"/>
          <p:cNvSpPr/>
          <p:nvPr/>
        </p:nvSpPr>
        <p:spPr>
          <a:xfrm>
            <a:off x="5495768" y="48371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8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2" name="object 1502"/>
          <p:cNvSpPr/>
          <p:nvPr/>
        </p:nvSpPr>
        <p:spPr>
          <a:xfrm>
            <a:off x="5495768" y="480668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7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3" name="object 1503"/>
          <p:cNvSpPr/>
          <p:nvPr/>
        </p:nvSpPr>
        <p:spPr>
          <a:xfrm>
            <a:off x="5446452" y="4816686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32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4" name="object 1504"/>
          <p:cNvSpPr/>
          <p:nvPr/>
        </p:nvSpPr>
        <p:spPr>
          <a:xfrm>
            <a:off x="5488003" y="480947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3" y="19674"/>
                </a:lnTo>
                <a:lnTo>
                  <a:pt x="16859" y="27048"/>
                </a:lnTo>
                <a:lnTo>
                  <a:pt x="8087" y="27386"/>
                </a:lnTo>
                <a:lnTo>
                  <a:pt x="1421" y="21291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5" name="object 1505"/>
          <p:cNvSpPr/>
          <p:nvPr/>
        </p:nvSpPr>
        <p:spPr>
          <a:xfrm>
            <a:off x="5603819" y="482696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6" name="object 1506"/>
          <p:cNvSpPr/>
          <p:nvPr/>
        </p:nvSpPr>
        <p:spPr>
          <a:xfrm>
            <a:off x="5603819" y="47959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7" name="object 1507"/>
          <p:cNvSpPr/>
          <p:nvPr/>
        </p:nvSpPr>
        <p:spPr>
          <a:xfrm>
            <a:off x="5596039" y="479899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0" y="19680"/>
                </a:lnTo>
                <a:lnTo>
                  <a:pt x="16846" y="27051"/>
                </a:lnTo>
                <a:lnTo>
                  <a:pt x="8075" y="27384"/>
                </a:lnTo>
                <a:lnTo>
                  <a:pt x="1416" y="21280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8" name="object 1508"/>
          <p:cNvSpPr/>
          <p:nvPr/>
        </p:nvSpPr>
        <p:spPr>
          <a:xfrm>
            <a:off x="5711855" y="48468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9" name="object 1509"/>
          <p:cNvSpPr/>
          <p:nvPr/>
        </p:nvSpPr>
        <p:spPr>
          <a:xfrm>
            <a:off x="5711855" y="481904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0" name="object 1510"/>
          <p:cNvSpPr/>
          <p:nvPr/>
        </p:nvSpPr>
        <p:spPr>
          <a:xfrm>
            <a:off x="5704075" y="48205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1" name="object 1511"/>
          <p:cNvSpPr/>
          <p:nvPr/>
        </p:nvSpPr>
        <p:spPr>
          <a:xfrm>
            <a:off x="5819891" y="480898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11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2" name="object 1512"/>
          <p:cNvSpPr/>
          <p:nvPr/>
        </p:nvSpPr>
        <p:spPr>
          <a:xfrm>
            <a:off x="5819891" y="47816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3" name="object 1513"/>
          <p:cNvSpPr/>
          <p:nvPr/>
        </p:nvSpPr>
        <p:spPr>
          <a:xfrm>
            <a:off x="5812126" y="47829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89" y="19688"/>
                </a:lnTo>
                <a:lnTo>
                  <a:pt x="16860" y="27049"/>
                </a:lnTo>
                <a:lnTo>
                  <a:pt x="8079" y="27369"/>
                </a:lnTo>
                <a:lnTo>
                  <a:pt x="1415" y="21250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4" name="object 1514"/>
          <p:cNvSpPr/>
          <p:nvPr/>
        </p:nvSpPr>
        <p:spPr>
          <a:xfrm>
            <a:off x="5927927" y="482932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5" name="object 1515"/>
          <p:cNvSpPr/>
          <p:nvPr/>
        </p:nvSpPr>
        <p:spPr>
          <a:xfrm>
            <a:off x="5878611" y="482063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1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6" name="object 1516"/>
          <p:cNvSpPr/>
          <p:nvPr/>
        </p:nvSpPr>
        <p:spPr>
          <a:xfrm>
            <a:off x="5920161" y="48125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7" name="object 1517"/>
          <p:cNvSpPr/>
          <p:nvPr/>
        </p:nvSpPr>
        <p:spPr>
          <a:xfrm>
            <a:off x="6035978" y="481787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02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8" name="object 1518"/>
          <p:cNvSpPr/>
          <p:nvPr/>
        </p:nvSpPr>
        <p:spPr>
          <a:xfrm>
            <a:off x="5986660" y="480997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2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9" name="object 1519"/>
          <p:cNvSpPr/>
          <p:nvPr/>
        </p:nvSpPr>
        <p:spPr>
          <a:xfrm>
            <a:off x="6028212" y="480149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0" name="object 1520"/>
          <p:cNvSpPr/>
          <p:nvPr/>
        </p:nvSpPr>
        <p:spPr>
          <a:xfrm>
            <a:off x="6144014" y="480667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37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1" name="object 1521"/>
          <p:cNvSpPr/>
          <p:nvPr/>
        </p:nvSpPr>
        <p:spPr>
          <a:xfrm>
            <a:off x="6094697" y="479695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3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2" name="object 1522"/>
          <p:cNvSpPr/>
          <p:nvPr/>
        </p:nvSpPr>
        <p:spPr>
          <a:xfrm>
            <a:off x="6136248" y="47893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91" y="19691"/>
                </a:lnTo>
                <a:lnTo>
                  <a:pt x="16868" y="27057"/>
                </a:lnTo>
                <a:lnTo>
                  <a:pt x="8090" y="27385"/>
                </a:lnTo>
                <a:lnTo>
                  <a:pt x="1423" y="21272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3" name="object 1523"/>
          <p:cNvSpPr/>
          <p:nvPr/>
        </p:nvSpPr>
        <p:spPr>
          <a:xfrm>
            <a:off x="6252064" y="483877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19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4" name="object 1524"/>
          <p:cNvSpPr/>
          <p:nvPr/>
        </p:nvSpPr>
        <p:spPr>
          <a:xfrm>
            <a:off x="6202733" y="482937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9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5" name="object 1525"/>
          <p:cNvSpPr/>
          <p:nvPr/>
        </p:nvSpPr>
        <p:spPr>
          <a:xfrm>
            <a:off x="6244298" y="48216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4" y="19682"/>
                </a:lnTo>
                <a:lnTo>
                  <a:pt x="16840" y="27046"/>
                </a:lnTo>
                <a:lnTo>
                  <a:pt x="8065" y="27368"/>
                </a:lnTo>
                <a:lnTo>
                  <a:pt x="1408" y="21251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6" name="object 1526"/>
          <p:cNvSpPr/>
          <p:nvPr/>
        </p:nvSpPr>
        <p:spPr>
          <a:xfrm>
            <a:off x="6360100" y="484699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28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7" name="object 1527"/>
          <p:cNvSpPr/>
          <p:nvPr/>
        </p:nvSpPr>
        <p:spPr>
          <a:xfrm>
            <a:off x="6310783" y="483682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8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8" name="object 1528"/>
          <p:cNvSpPr/>
          <p:nvPr/>
        </p:nvSpPr>
        <p:spPr>
          <a:xfrm>
            <a:off x="6352334" y="482948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6" y="19694"/>
                </a:lnTo>
                <a:lnTo>
                  <a:pt x="16846" y="27051"/>
                </a:lnTo>
                <a:lnTo>
                  <a:pt x="8067" y="27367"/>
                </a:lnTo>
                <a:lnTo>
                  <a:pt x="1409" y="21239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9" name="object 1529"/>
          <p:cNvSpPr/>
          <p:nvPr/>
        </p:nvSpPr>
        <p:spPr>
          <a:xfrm>
            <a:off x="6468150" y="480019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2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0" name="object 1530"/>
          <p:cNvSpPr/>
          <p:nvPr/>
        </p:nvSpPr>
        <p:spPr>
          <a:xfrm>
            <a:off x="6468150" y="477363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2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1" name="object 1531"/>
          <p:cNvSpPr/>
          <p:nvPr/>
        </p:nvSpPr>
        <p:spPr>
          <a:xfrm>
            <a:off x="6460370" y="47744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2" name="object 1532"/>
          <p:cNvSpPr/>
          <p:nvPr/>
        </p:nvSpPr>
        <p:spPr>
          <a:xfrm>
            <a:off x="6796974" y="390509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3" name="object 1533"/>
          <p:cNvSpPr/>
          <p:nvPr/>
        </p:nvSpPr>
        <p:spPr>
          <a:xfrm>
            <a:off x="6796971" y="390509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4" name="object 1534"/>
          <p:cNvSpPr/>
          <p:nvPr/>
        </p:nvSpPr>
        <p:spPr>
          <a:xfrm>
            <a:off x="6796974" y="3905092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5" name="object 1535"/>
          <p:cNvSpPr/>
          <p:nvPr/>
        </p:nvSpPr>
        <p:spPr>
          <a:xfrm>
            <a:off x="6796971" y="4156294"/>
            <a:ext cx="1080556" cy="354574"/>
          </a:xfrm>
          <a:custGeom>
            <a:avLst/>
            <a:gdLst/>
            <a:ahLst/>
            <a:cxnLst/>
            <a:rect l="l" t="t" r="r" b="b"/>
            <a:pathLst>
              <a:path w="1263650" h="414654">
                <a:moveTo>
                  <a:pt x="0" y="414509"/>
                </a:moveTo>
                <a:lnTo>
                  <a:pt x="126342" y="414509"/>
                </a:lnTo>
                <a:lnTo>
                  <a:pt x="126342" y="398488"/>
                </a:lnTo>
                <a:lnTo>
                  <a:pt x="252700" y="398488"/>
                </a:lnTo>
                <a:lnTo>
                  <a:pt x="252700" y="388271"/>
                </a:lnTo>
                <a:lnTo>
                  <a:pt x="379043" y="388271"/>
                </a:lnTo>
                <a:lnTo>
                  <a:pt x="379043" y="352045"/>
                </a:lnTo>
                <a:lnTo>
                  <a:pt x="505401" y="352045"/>
                </a:lnTo>
                <a:lnTo>
                  <a:pt x="505401" y="333311"/>
                </a:lnTo>
                <a:lnTo>
                  <a:pt x="631743" y="333311"/>
                </a:lnTo>
                <a:lnTo>
                  <a:pt x="631743" y="280410"/>
                </a:lnTo>
                <a:lnTo>
                  <a:pt x="758086" y="280410"/>
                </a:lnTo>
                <a:lnTo>
                  <a:pt x="758086" y="226675"/>
                </a:lnTo>
                <a:lnTo>
                  <a:pt x="884444" y="226675"/>
                </a:lnTo>
                <a:lnTo>
                  <a:pt x="884444" y="149041"/>
                </a:lnTo>
                <a:lnTo>
                  <a:pt x="1010786" y="149041"/>
                </a:lnTo>
                <a:lnTo>
                  <a:pt x="1010786" y="57281"/>
                </a:lnTo>
                <a:lnTo>
                  <a:pt x="1137145" y="57281"/>
                </a:lnTo>
                <a:lnTo>
                  <a:pt x="1137145" y="0"/>
                </a:lnTo>
                <a:lnTo>
                  <a:pt x="1263487" y="0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6" name="object 1536"/>
          <p:cNvSpPr/>
          <p:nvPr/>
        </p:nvSpPr>
        <p:spPr>
          <a:xfrm>
            <a:off x="6796972" y="465869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7" name="object 1537"/>
          <p:cNvSpPr/>
          <p:nvPr/>
        </p:nvSpPr>
        <p:spPr>
          <a:xfrm>
            <a:off x="6796972" y="390507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8" name="object 1538"/>
          <p:cNvSpPr/>
          <p:nvPr/>
        </p:nvSpPr>
        <p:spPr>
          <a:xfrm>
            <a:off x="6900307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9" name="object 1539"/>
          <p:cNvSpPr/>
          <p:nvPr/>
        </p:nvSpPr>
        <p:spPr>
          <a:xfrm>
            <a:off x="7008357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0" name="object 1540"/>
          <p:cNvSpPr/>
          <p:nvPr/>
        </p:nvSpPr>
        <p:spPr>
          <a:xfrm>
            <a:off x="7116393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1" name="object 1541"/>
          <p:cNvSpPr/>
          <p:nvPr/>
        </p:nvSpPr>
        <p:spPr>
          <a:xfrm>
            <a:off x="7224443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2" name="object 1542"/>
          <p:cNvSpPr/>
          <p:nvPr/>
        </p:nvSpPr>
        <p:spPr>
          <a:xfrm>
            <a:off x="7337181" y="4637407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9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3" name="object 1543"/>
          <p:cNvSpPr/>
          <p:nvPr/>
        </p:nvSpPr>
        <p:spPr>
          <a:xfrm>
            <a:off x="7440515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4" name="object 1544"/>
          <p:cNvSpPr/>
          <p:nvPr/>
        </p:nvSpPr>
        <p:spPr>
          <a:xfrm>
            <a:off x="7548565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5" name="object 1545"/>
          <p:cNvSpPr/>
          <p:nvPr/>
        </p:nvSpPr>
        <p:spPr>
          <a:xfrm>
            <a:off x="7656601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6" name="object 1546"/>
          <p:cNvSpPr/>
          <p:nvPr/>
        </p:nvSpPr>
        <p:spPr>
          <a:xfrm>
            <a:off x="7764651" y="465337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7" name="object 1547"/>
          <p:cNvSpPr/>
          <p:nvPr/>
        </p:nvSpPr>
        <p:spPr>
          <a:xfrm>
            <a:off x="7877388" y="3905078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8" name="object 1548"/>
          <p:cNvSpPr/>
          <p:nvPr/>
        </p:nvSpPr>
        <p:spPr>
          <a:xfrm>
            <a:off x="6796971" y="390507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9" name="object 1549"/>
          <p:cNvSpPr/>
          <p:nvPr/>
        </p:nvSpPr>
        <p:spPr>
          <a:xfrm>
            <a:off x="6900307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0" name="object 1550"/>
          <p:cNvSpPr/>
          <p:nvPr/>
        </p:nvSpPr>
        <p:spPr>
          <a:xfrm>
            <a:off x="7008357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1" name="object 1551"/>
          <p:cNvSpPr/>
          <p:nvPr/>
        </p:nvSpPr>
        <p:spPr>
          <a:xfrm>
            <a:off x="7116393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2" name="object 1552"/>
          <p:cNvSpPr/>
          <p:nvPr/>
        </p:nvSpPr>
        <p:spPr>
          <a:xfrm>
            <a:off x="7224443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3" name="object 1553"/>
          <p:cNvSpPr/>
          <p:nvPr/>
        </p:nvSpPr>
        <p:spPr>
          <a:xfrm>
            <a:off x="7337181" y="3905078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81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4" name="object 1554"/>
          <p:cNvSpPr/>
          <p:nvPr/>
        </p:nvSpPr>
        <p:spPr>
          <a:xfrm>
            <a:off x="7440515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5" name="object 1555"/>
          <p:cNvSpPr/>
          <p:nvPr/>
        </p:nvSpPr>
        <p:spPr>
          <a:xfrm>
            <a:off x="7548565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6" name="object 1556"/>
          <p:cNvSpPr/>
          <p:nvPr/>
        </p:nvSpPr>
        <p:spPr>
          <a:xfrm>
            <a:off x="7656601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7" name="object 1557"/>
          <p:cNvSpPr/>
          <p:nvPr/>
        </p:nvSpPr>
        <p:spPr>
          <a:xfrm>
            <a:off x="7764651" y="39103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8" name="object 1558"/>
          <p:cNvSpPr/>
          <p:nvPr/>
        </p:nvSpPr>
        <p:spPr>
          <a:xfrm>
            <a:off x="6796971" y="455138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9" name="object 1559"/>
          <p:cNvSpPr/>
          <p:nvPr/>
        </p:nvSpPr>
        <p:spPr>
          <a:xfrm>
            <a:off x="6796971" y="444406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0" name="object 1560"/>
          <p:cNvSpPr/>
          <p:nvPr/>
        </p:nvSpPr>
        <p:spPr>
          <a:xfrm>
            <a:off x="6796971" y="433677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1" name="object 1561"/>
          <p:cNvSpPr/>
          <p:nvPr/>
        </p:nvSpPr>
        <p:spPr>
          <a:xfrm>
            <a:off x="6796972" y="4229473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2" name="object 1562"/>
          <p:cNvSpPr/>
          <p:nvPr/>
        </p:nvSpPr>
        <p:spPr>
          <a:xfrm>
            <a:off x="6796971" y="412215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3" name="object 1563"/>
          <p:cNvSpPr/>
          <p:nvPr/>
        </p:nvSpPr>
        <p:spPr>
          <a:xfrm>
            <a:off x="6796971" y="401487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4" name="object 1564"/>
          <p:cNvSpPr/>
          <p:nvPr/>
        </p:nvSpPr>
        <p:spPr>
          <a:xfrm>
            <a:off x="6796971" y="390756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5" name="object 1565"/>
          <p:cNvSpPr/>
          <p:nvPr/>
        </p:nvSpPr>
        <p:spPr>
          <a:xfrm>
            <a:off x="7860152" y="455138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6" name="object 1566"/>
          <p:cNvSpPr/>
          <p:nvPr/>
        </p:nvSpPr>
        <p:spPr>
          <a:xfrm>
            <a:off x="7860152" y="444406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7" name="object 1567"/>
          <p:cNvSpPr/>
          <p:nvPr/>
        </p:nvSpPr>
        <p:spPr>
          <a:xfrm>
            <a:off x="7860152" y="433677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8" name="object 1568"/>
          <p:cNvSpPr/>
          <p:nvPr/>
        </p:nvSpPr>
        <p:spPr>
          <a:xfrm>
            <a:off x="7842943" y="4229473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9" name="object 1569"/>
          <p:cNvSpPr/>
          <p:nvPr/>
        </p:nvSpPr>
        <p:spPr>
          <a:xfrm>
            <a:off x="7860152" y="412215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0" name="object 1570"/>
          <p:cNvSpPr/>
          <p:nvPr/>
        </p:nvSpPr>
        <p:spPr>
          <a:xfrm>
            <a:off x="7860152" y="401487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1" name="object 1571"/>
          <p:cNvSpPr/>
          <p:nvPr/>
        </p:nvSpPr>
        <p:spPr>
          <a:xfrm>
            <a:off x="7860152" y="390756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2" name="object 1572"/>
          <p:cNvSpPr/>
          <p:nvPr/>
        </p:nvSpPr>
        <p:spPr>
          <a:xfrm>
            <a:off x="6846276" y="455914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4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3" name="object 1573"/>
          <p:cNvSpPr/>
          <p:nvPr/>
        </p:nvSpPr>
        <p:spPr>
          <a:xfrm>
            <a:off x="6796959" y="4547927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4" name="object 1574"/>
          <p:cNvSpPr/>
          <p:nvPr/>
        </p:nvSpPr>
        <p:spPr>
          <a:xfrm>
            <a:off x="6838510" y="454109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5" name="object 1575"/>
          <p:cNvSpPr/>
          <p:nvPr/>
        </p:nvSpPr>
        <p:spPr>
          <a:xfrm>
            <a:off x="6954311" y="45072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6" name="object 1576"/>
          <p:cNvSpPr/>
          <p:nvPr/>
        </p:nvSpPr>
        <p:spPr>
          <a:xfrm>
            <a:off x="6954311" y="44795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7" name="object 1577"/>
          <p:cNvSpPr/>
          <p:nvPr/>
        </p:nvSpPr>
        <p:spPr>
          <a:xfrm>
            <a:off x="6904995" y="4487008"/>
            <a:ext cx="261723" cy="0"/>
          </a:xfrm>
          <a:custGeom>
            <a:avLst/>
            <a:gdLst/>
            <a:ahLst/>
            <a:cxnLst/>
            <a:rect l="l" t="t" r="r" b="b"/>
            <a:pathLst>
              <a:path w="306070">
                <a:moveTo>
                  <a:pt x="0" y="0"/>
                </a:moveTo>
                <a:lnTo>
                  <a:pt x="305449" y="0"/>
                </a:lnTo>
              </a:path>
            </a:pathLst>
          </a:custGeom>
          <a:ln w="260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8" name="object 1578"/>
          <p:cNvSpPr/>
          <p:nvPr/>
        </p:nvSpPr>
        <p:spPr>
          <a:xfrm>
            <a:off x="6946532" y="44810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9" name="object 1579"/>
          <p:cNvSpPr/>
          <p:nvPr/>
        </p:nvSpPr>
        <p:spPr>
          <a:xfrm>
            <a:off x="7062362" y="45052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7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0" name="object 1580"/>
          <p:cNvSpPr/>
          <p:nvPr/>
        </p:nvSpPr>
        <p:spPr>
          <a:xfrm>
            <a:off x="7062362" y="44773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1" name="object 1581"/>
          <p:cNvSpPr/>
          <p:nvPr/>
        </p:nvSpPr>
        <p:spPr>
          <a:xfrm>
            <a:off x="7054597" y="447885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2" name="object 1582"/>
          <p:cNvSpPr/>
          <p:nvPr/>
        </p:nvSpPr>
        <p:spPr>
          <a:xfrm>
            <a:off x="7170398" y="449479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3" name="object 1583"/>
          <p:cNvSpPr/>
          <p:nvPr/>
        </p:nvSpPr>
        <p:spPr>
          <a:xfrm>
            <a:off x="7170398" y="446633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4" name="object 1584"/>
          <p:cNvSpPr/>
          <p:nvPr/>
        </p:nvSpPr>
        <p:spPr>
          <a:xfrm>
            <a:off x="7162633" y="446812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0" y="19680"/>
                </a:lnTo>
                <a:lnTo>
                  <a:pt x="16846" y="27051"/>
                </a:lnTo>
                <a:lnTo>
                  <a:pt x="8075" y="27384"/>
                </a:lnTo>
                <a:lnTo>
                  <a:pt x="1416" y="21280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5" name="object 1585"/>
          <p:cNvSpPr/>
          <p:nvPr/>
        </p:nvSpPr>
        <p:spPr>
          <a:xfrm>
            <a:off x="7278447" y="446553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3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6" name="object 1586"/>
          <p:cNvSpPr/>
          <p:nvPr/>
        </p:nvSpPr>
        <p:spPr>
          <a:xfrm>
            <a:off x="7278447" y="44355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3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7" name="object 1587"/>
          <p:cNvSpPr/>
          <p:nvPr/>
        </p:nvSpPr>
        <p:spPr>
          <a:xfrm>
            <a:off x="7229130" y="4450508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8" name="object 1588"/>
          <p:cNvSpPr/>
          <p:nvPr/>
        </p:nvSpPr>
        <p:spPr>
          <a:xfrm>
            <a:off x="7270669" y="443807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9" name="object 1589"/>
          <p:cNvSpPr/>
          <p:nvPr/>
        </p:nvSpPr>
        <p:spPr>
          <a:xfrm>
            <a:off x="7386483" y="444878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0" name="object 1590"/>
          <p:cNvSpPr/>
          <p:nvPr/>
        </p:nvSpPr>
        <p:spPr>
          <a:xfrm>
            <a:off x="7386483" y="44178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1" name="object 1591"/>
          <p:cNvSpPr/>
          <p:nvPr/>
        </p:nvSpPr>
        <p:spPr>
          <a:xfrm>
            <a:off x="7337166" y="443334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2" name="object 1592"/>
          <p:cNvSpPr/>
          <p:nvPr/>
        </p:nvSpPr>
        <p:spPr>
          <a:xfrm>
            <a:off x="7378718" y="442091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3" name="object 1593"/>
          <p:cNvSpPr/>
          <p:nvPr/>
        </p:nvSpPr>
        <p:spPr>
          <a:xfrm>
            <a:off x="7494533" y="437537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2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4" name="object 1594"/>
          <p:cNvSpPr/>
          <p:nvPr/>
        </p:nvSpPr>
        <p:spPr>
          <a:xfrm>
            <a:off x="7494533" y="434108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3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5" name="object 1595"/>
          <p:cNvSpPr/>
          <p:nvPr/>
        </p:nvSpPr>
        <p:spPr>
          <a:xfrm>
            <a:off x="7445203" y="4358233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7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6" name="object 1596"/>
          <p:cNvSpPr/>
          <p:nvPr/>
        </p:nvSpPr>
        <p:spPr>
          <a:xfrm>
            <a:off x="7486769" y="43458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7" name="object 1597"/>
          <p:cNvSpPr/>
          <p:nvPr/>
        </p:nvSpPr>
        <p:spPr>
          <a:xfrm>
            <a:off x="7607276" y="4236924"/>
            <a:ext cx="0" cy="58100"/>
          </a:xfrm>
          <a:custGeom>
            <a:avLst/>
            <a:gdLst/>
            <a:ahLst/>
            <a:cxnLst/>
            <a:rect l="l" t="t" r="r" b="b"/>
            <a:pathLst>
              <a:path h="67945">
                <a:moveTo>
                  <a:pt x="0" y="0"/>
                </a:moveTo>
                <a:lnTo>
                  <a:pt x="0" y="67891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8" name="object 1598"/>
          <p:cNvSpPr/>
          <p:nvPr/>
        </p:nvSpPr>
        <p:spPr>
          <a:xfrm>
            <a:off x="7553252" y="4265945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9" name="object 1599"/>
          <p:cNvSpPr/>
          <p:nvPr/>
        </p:nvSpPr>
        <p:spPr>
          <a:xfrm>
            <a:off x="7594791" y="425351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0" name="object 1600"/>
          <p:cNvSpPr/>
          <p:nvPr/>
        </p:nvSpPr>
        <p:spPr>
          <a:xfrm>
            <a:off x="7715313" y="4183581"/>
            <a:ext cx="0" cy="6190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2223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1" name="object 1601"/>
          <p:cNvSpPr/>
          <p:nvPr/>
        </p:nvSpPr>
        <p:spPr>
          <a:xfrm>
            <a:off x="7661288" y="4209086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23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2" name="object 1602"/>
          <p:cNvSpPr/>
          <p:nvPr/>
        </p:nvSpPr>
        <p:spPr>
          <a:xfrm>
            <a:off x="7702841" y="420202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3" name="object 1603"/>
          <p:cNvSpPr/>
          <p:nvPr/>
        </p:nvSpPr>
        <p:spPr>
          <a:xfrm>
            <a:off x="7823363" y="4172467"/>
            <a:ext cx="0" cy="62987"/>
          </a:xfrm>
          <a:custGeom>
            <a:avLst/>
            <a:gdLst/>
            <a:ahLst/>
            <a:cxnLst/>
            <a:rect l="l" t="t" r="r" b="b"/>
            <a:pathLst>
              <a:path h="73660">
                <a:moveTo>
                  <a:pt x="0" y="0"/>
                </a:moveTo>
                <a:lnTo>
                  <a:pt x="0" y="73090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4" name="object 1604"/>
          <p:cNvSpPr/>
          <p:nvPr/>
        </p:nvSpPr>
        <p:spPr>
          <a:xfrm>
            <a:off x="7810891" y="41912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5" name="object 1605"/>
          <p:cNvSpPr/>
          <p:nvPr/>
        </p:nvSpPr>
        <p:spPr>
          <a:xfrm>
            <a:off x="6796971" y="4156294"/>
            <a:ext cx="1080556" cy="354574"/>
          </a:xfrm>
          <a:custGeom>
            <a:avLst/>
            <a:gdLst/>
            <a:ahLst/>
            <a:cxnLst/>
            <a:rect l="l" t="t" r="r" b="b"/>
            <a:pathLst>
              <a:path w="1263650" h="414654">
                <a:moveTo>
                  <a:pt x="0" y="414509"/>
                </a:moveTo>
                <a:lnTo>
                  <a:pt x="126342" y="414509"/>
                </a:lnTo>
                <a:lnTo>
                  <a:pt x="126342" y="398488"/>
                </a:lnTo>
                <a:lnTo>
                  <a:pt x="252700" y="398488"/>
                </a:lnTo>
                <a:lnTo>
                  <a:pt x="252700" y="388271"/>
                </a:lnTo>
                <a:lnTo>
                  <a:pt x="379043" y="388271"/>
                </a:lnTo>
                <a:lnTo>
                  <a:pt x="379043" y="352045"/>
                </a:lnTo>
                <a:lnTo>
                  <a:pt x="505401" y="352045"/>
                </a:lnTo>
                <a:lnTo>
                  <a:pt x="505401" y="333311"/>
                </a:lnTo>
                <a:lnTo>
                  <a:pt x="631743" y="333311"/>
                </a:lnTo>
                <a:lnTo>
                  <a:pt x="631743" y="280410"/>
                </a:lnTo>
                <a:lnTo>
                  <a:pt x="758086" y="280410"/>
                </a:lnTo>
                <a:lnTo>
                  <a:pt x="758086" y="226675"/>
                </a:lnTo>
                <a:lnTo>
                  <a:pt x="884444" y="226675"/>
                </a:lnTo>
                <a:lnTo>
                  <a:pt x="884444" y="149041"/>
                </a:lnTo>
                <a:lnTo>
                  <a:pt x="1010786" y="149041"/>
                </a:lnTo>
                <a:lnTo>
                  <a:pt x="1010786" y="57281"/>
                </a:lnTo>
                <a:lnTo>
                  <a:pt x="1137145" y="57281"/>
                </a:lnTo>
                <a:lnTo>
                  <a:pt x="1137145" y="0"/>
                </a:lnTo>
                <a:lnTo>
                  <a:pt x="1263487" y="0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6" name="object 1606"/>
          <p:cNvSpPr/>
          <p:nvPr/>
        </p:nvSpPr>
        <p:spPr>
          <a:xfrm>
            <a:off x="6796971" y="4156294"/>
            <a:ext cx="1080556" cy="354574"/>
          </a:xfrm>
          <a:custGeom>
            <a:avLst/>
            <a:gdLst/>
            <a:ahLst/>
            <a:cxnLst/>
            <a:rect l="l" t="t" r="r" b="b"/>
            <a:pathLst>
              <a:path w="1263650" h="414654">
                <a:moveTo>
                  <a:pt x="0" y="414509"/>
                </a:moveTo>
                <a:lnTo>
                  <a:pt x="126342" y="414509"/>
                </a:lnTo>
                <a:lnTo>
                  <a:pt x="126342" y="398488"/>
                </a:lnTo>
                <a:lnTo>
                  <a:pt x="252700" y="398488"/>
                </a:lnTo>
                <a:lnTo>
                  <a:pt x="252700" y="388271"/>
                </a:lnTo>
                <a:lnTo>
                  <a:pt x="379043" y="388271"/>
                </a:lnTo>
                <a:lnTo>
                  <a:pt x="379043" y="352045"/>
                </a:lnTo>
                <a:lnTo>
                  <a:pt x="505401" y="352045"/>
                </a:lnTo>
                <a:lnTo>
                  <a:pt x="505401" y="333311"/>
                </a:lnTo>
                <a:lnTo>
                  <a:pt x="631743" y="333311"/>
                </a:lnTo>
                <a:lnTo>
                  <a:pt x="631743" y="280410"/>
                </a:lnTo>
                <a:lnTo>
                  <a:pt x="758086" y="280410"/>
                </a:lnTo>
                <a:lnTo>
                  <a:pt x="758086" y="226675"/>
                </a:lnTo>
                <a:lnTo>
                  <a:pt x="884444" y="226675"/>
                </a:lnTo>
                <a:lnTo>
                  <a:pt x="884444" y="149041"/>
                </a:lnTo>
                <a:lnTo>
                  <a:pt x="1010786" y="149041"/>
                </a:lnTo>
                <a:lnTo>
                  <a:pt x="1010786" y="57281"/>
                </a:lnTo>
                <a:lnTo>
                  <a:pt x="1137145" y="57281"/>
                </a:lnTo>
                <a:lnTo>
                  <a:pt x="1137145" y="0"/>
                </a:lnTo>
                <a:lnTo>
                  <a:pt x="1263487" y="0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7" name="object 1607"/>
          <p:cNvSpPr/>
          <p:nvPr/>
        </p:nvSpPr>
        <p:spPr>
          <a:xfrm>
            <a:off x="6846289" y="455914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4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8" name="object 1608"/>
          <p:cNvSpPr/>
          <p:nvPr/>
        </p:nvSpPr>
        <p:spPr>
          <a:xfrm>
            <a:off x="6796972" y="4547927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9" name="object 1609"/>
          <p:cNvSpPr/>
          <p:nvPr/>
        </p:nvSpPr>
        <p:spPr>
          <a:xfrm>
            <a:off x="6838525" y="454109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0" name="object 1610"/>
          <p:cNvSpPr/>
          <p:nvPr/>
        </p:nvSpPr>
        <p:spPr>
          <a:xfrm>
            <a:off x="6954326" y="45072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1" name="object 1611"/>
          <p:cNvSpPr/>
          <p:nvPr/>
        </p:nvSpPr>
        <p:spPr>
          <a:xfrm>
            <a:off x="6954326" y="44795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2" name="object 1612"/>
          <p:cNvSpPr/>
          <p:nvPr/>
        </p:nvSpPr>
        <p:spPr>
          <a:xfrm>
            <a:off x="6905007" y="4489356"/>
            <a:ext cx="324167" cy="0"/>
          </a:xfrm>
          <a:custGeom>
            <a:avLst/>
            <a:gdLst/>
            <a:ahLst/>
            <a:cxnLst/>
            <a:rect l="l" t="t" r="r" b="b"/>
            <a:pathLst>
              <a:path w="379095">
                <a:moveTo>
                  <a:pt x="0" y="0"/>
                </a:moveTo>
                <a:lnTo>
                  <a:pt x="379044" y="0"/>
                </a:lnTo>
              </a:path>
            </a:pathLst>
          </a:custGeom>
          <a:ln w="205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3" name="object 1613"/>
          <p:cNvSpPr/>
          <p:nvPr/>
        </p:nvSpPr>
        <p:spPr>
          <a:xfrm>
            <a:off x="6946547" y="44810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8" y="19680"/>
                </a:lnTo>
                <a:lnTo>
                  <a:pt x="16878" y="27051"/>
                </a:lnTo>
                <a:lnTo>
                  <a:pt x="8101" y="27388"/>
                </a:lnTo>
                <a:lnTo>
                  <a:pt x="1428" y="21289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4" name="object 1614"/>
          <p:cNvSpPr/>
          <p:nvPr/>
        </p:nvSpPr>
        <p:spPr>
          <a:xfrm>
            <a:off x="7062375" y="45052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7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5" name="object 1615"/>
          <p:cNvSpPr/>
          <p:nvPr/>
        </p:nvSpPr>
        <p:spPr>
          <a:xfrm>
            <a:off x="7062375" y="44773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6" name="object 1616"/>
          <p:cNvSpPr/>
          <p:nvPr/>
        </p:nvSpPr>
        <p:spPr>
          <a:xfrm>
            <a:off x="7054610" y="447885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7" name="object 1617"/>
          <p:cNvSpPr/>
          <p:nvPr/>
        </p:nvSpPr>
        <p:spPr>
          <a:xfrm>
            <a:off x="7170411" y="449479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8" name="object 1618"/>
          <p:cNvSpPr/>
          <p:nvPr/>
        </p:nvSpPr>
        <p:spPr>
          <a:xfrm>
            <a:off x="7170411" y="446633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9" name="object 1619"/>
          <p:cNvSpPr/>
          <p:nvPr/>
        </p:nvSpPr>
        <p:spPr>
          <a:xfrm>
            <a:off x="7184025" y="4480577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0" name="object 1620"/>
          <p:cNvSpPr/>
          <p:nvPr/>
        </p:nvSpPr>
        <p:spPr>
          <a:xfrm>
            <a:off x="7162647" y="446812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0" y="19680"/>
                </a:lnTo>
                <a:lnTo>
                  <a:pt x="16846" y="27051"/>
                </a:lnTo>
                <a:lnTo>
                  <a:pt x="8075" y="27384"/>
                </a:lnTo>
                <a:lnTo>
                  <a:pt x="1416" y="21280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1" name="object 1621"/>
          <p:cNvSpPr/>
          <p:nvPr/>
        </p:nvSpPr>
        <p:spPr>
          <a:xfrm>
            <a:off x="7278461" y="446553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3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2" name="object 1622"/>
          <p:cNvSpPr/>
          <p:nvPr/>
        </p:nvSpPr>
        <p:spPr>
          <a:xfrm>
            <a:off x="7278461" y="44355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3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3" name="object 1623"/>
          <p:cNvSpPr/>
          <p:nvPr/>
        </p:nvSpPr>
        <p:spPr>
          <a:xfrm>
            <a:off x="7270683" y="443807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4" name="object 1624"/>
          <p:cNvSpPr/>
          <p:nvPr/>
        </p:nvSpPr>
        <p:spPr>
          <a:xfrm>
            <a:off x="7386497" y="444878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5" name="object 1625"/>
          <p:cNvSpPr/>
          <p:nvPr/>
        </p:nvSpPr>
        <p:spPr>
          <a:xfrm>
            <a:off x="7386497" y="44178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6" name="object 1626"/>
          <p:cNvSpPr/>
          <p:nvPr/>
        </p:nvSpPr>
        <p:spPr>
          <a:xfrm>
            <a:off x="7378734" y="442091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7" name="object 1627"/>
          <p:cNvSpPr/>
          <p:nvPr/>
        </p:nvSpPr>
        <p:spPr>
          <a:xfrm>
            <a:off x="7494547" y="437537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2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8" name="object 1628"/>
          <p:cNvSpPr/>
          <p:nvPr/>
        </p:nvSpPr>
        <p:spPr>
          <a:xfrm>
            <a:off x="7494547" y="434108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3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9" name="object 1629"/>
          <p:cNvSpPr/>
          <p:nvPr/>
        </p:nvSpPr>
        <p:spPr>
          <a:xfrm>
            <a:off x="7486783" y="43458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0" name="object 1630"/>
          <p:cNvSpPr/>
          <p:nvPr/>
        </p:nvSpPr>
        <p:spPr>
          <a:xfrm>
            <a:off x="7594804" y="425351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1" name="object 1631"/>
          <p:cNvSpPr/>
          <p:nvPr/>
        </p:nvSpPr>
        <p:spPr>
          <a:xfrm>
            <a:off x="7661303" y="4211434"/>
            <a:ext cx="216110" cy="0"/>
          </a:xfrm>
          <a:custGeom>
            <a:avLst/>
            <a:gdLst/>
            <a:ahLst/>
            <a:cxnLst/>
            <a:rect l="l" t="t" r="r" b="b"/>
            <a:pathLst>
              <a:path w="252729">
                <a:moveTo>
                  <a:pt x="0" y="0"/>
                </a:moveTo>
                <a:lnTo>
                  <a:pt x="252684" y="0"/>
                </a:lnTo>
              </a:path>
            </a:pathLst>
          </a:custGeom>
          <a:ln w="180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2" name="object 1632"/>
          <p:cNvSpPr/>
          <p:nvPr/>
        </p:nvSpPr>
        <p:spPr>
          <a:xfrm>
            <a:off x="7702855" y="420202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7" y="19677"/>
                </a:lnTo>
                <a:lnTo>
                  <a:pt x="16854" y="27043"/>
                </a:lnTo>
                <a:lnTo>
                  <a:pt x="8076" y="27370"/>
                </a:lnTo>
                <a:lnTo>
                  <a:pt x="1414" y="21262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3" name="object 1633"/>
          <p:cNvSpPr/>
          <p:nvPr/>
        </p:nvSpPr>
        <p:spPr>
          <a:xfrm>
            <a:off x="7832269" y="4203711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4" name="object 1634"/>
          <p:cNvSpPr/>
          <p:nvPr/>
        </p:nvSpPr>
        <p:spPr>
          <a:xfrm>
            <a:off x="7810905" y="41912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5" name="object 1635"/>
          <p:cNvSpPr/>
          <p:nvPr/>
        </p:nvSpPr>
        <p:spPr>
          <a:xfrm>
            <a:off x="6850990" y="3955333"/>
            <a:ext cx="972500" cy="50498"/>
          </a:xfrm>
          <a:custGeom>
            <a:avLst/>
            <a:gdLst/>
            <a:ahLst/>
            <a:cxnLst/>
            <a:rect l="l" t="t" r="r" b="b"/>
            <a:pathLst>
              <a:path w="1137284" h="59054">
                <a:moveTo>
                  <a:pt x="0" y="58736"/>
                </a:moveTo>
                <a:lnTo>
                  <a:pt x="1137145" y="58736"/>
                </a:lnTo>
                <a:lnTo>
                  <a:pt x="1137145" y="0"/>
                </a:lnTo>
                <a:lnTo>
                  <a:pt x="0" y="0"/>
                </a:lnTo>
                <a:lnTo>
                  <a:pt x="0" y="587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6" name="object 1636"/>
          <p:cNvSpPr/>
          <p:nvPr/>
        </p:nvSpPr>
        <p:spPr>
          <a:xfrm>
            <a:off x="6796974" y="4725963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185"/>
                </a:moveTo>
                <a:lnTo>
                  <a:pt x="1263487" y="191185"/>
                </a:lnTo>
                <a:lnTo>
                  <a:pt x="1263487" y="0"/>
                </a:lnTo>
                <a:lnTo>
                  <a:pt x="0" y="0"/>
                </a:lnTo>
                <a:lnTo>
                  <a:pt x="0" y="191185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7" name="object 1637"/>
          <p:cNvSpPr/>
          <p:nvPr/>
        </p:nvSpPr>
        <p:spPr>
          <a:xfrm>
            <a:off x="6796971" y="4725964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185"/>
                </a:moveTo>
                <a:lnTo>
                  <a:pt x="1263487" y="191185"/>
                </a:lnTo>
                <a:lnTo>
                  <a:pt x="1263487" y="0"/>
                </a:lnTo>
                <a:lnTo>
                  <a:pt x="0" y="0"/>
                </a:lnTo>
                <a:lnTo>
                  <a:pt x="0" y="1911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8" name="object 1638"/>
          <p:cNvSpPr/>
          <p:nvPr/>
        </p:nvSpPr>
        <p:spPr>
          <a:xfrm>
            <a:off x="6796971" y="4725964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185"/>
                </a:moveTo>
                <a:lnTo>
                  <a:pt x="1263487" y="191185"/>
                </a:lnTo>
                <a:lnTo>
                  <a:pt x="1263487" y="0"/>
                </a:lnTo>
                <a:lnTo>
                  <a:pt x="0" y="0"/>
                </a:lnTo>
                <a:lnTo>
                  <a:pt x="0" y="191185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9" name="object 1639"/>
          <p:cNvSpPr/>
          <p:nvPr/>
        </p:nvSpPr>
        <p:spPr>
          <a:xfrm>
            <a:off x="6846289" y="486001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27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0" name="object 1640"/>
          <p:cNvSpPr/>
          <p:nvPr/>
        </p:nvSpPr>
        <p:spPr>
          <a:xfrm>
            <a:off x="6796972" y="4849966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7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1" name="object 1641"/>
          <p:cNvSpPr/>
          <p:nvPr/>
        </p:nvSpPr>
        <p:spPr>
          <a:xfrm>
            <a:off x="6838525" y="484256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2" name="object 1642"/>
          <p:cNvSpPr/>
          <p:nvPr/>
        </p:nvSpPr>
        <p:spPr>
          <a:xfrm>
            <a:off x="6954326" y="48181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0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3" name="object 1643"/>
          <p:cNvSpPr/>
          <p:nvPr/>
        </p:nvSpPr>
        <p:spPr>
          <a:xfrm>
            <a:off x="6954326" y="47899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4" name="object 1644"/>
          <p:cNvSpPr/>
          <p:nvPr/>
        </p:nvSpPr>
        <p:spPr>
          <a:xfrm>
            <a:off x="6905007" y="4807313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85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5" name="object 1645"/>
          <p:cNvSpPr/>
          <p:nvPr/>
        </p:nvSpPr>
        <p:spPr>
          <a:xfrm>
            <a:off x="6946547" y="479163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6" name="object 1646"/>
          <p:cNvSpPr/>
          <p:nvPr/>
        </p:nvSpPr>
        <p:spPr>
          <a:xfrm>
            <a:off x="7062375" y="482402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6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7" name="object 1647"/>
          <p:cNvSpPr/>
          <p:nvPr/>
        </p:nvSpPr>
        <p:spPr>
          <a:xfrm>
            <a:off x="7062375" y="47971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6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8" name="object 1648"/>
          <p:cNvSpPr/>
          <p:nvPr/>
        </p:nvSpPr>
        <p:spPr>
          <a:xfrm>
            <a:off x="7075975" y="4810564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9" name="object 1649"/>
          <p:cNvSpPr/>
          <p:nvPr/>
        </p:nvSpPr>
        <p:spPr>
          <a:xfrm>
            <a:off x="7054610" y="479814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6" y="19694"/>
                </a:lnTo>
                <a:lnTo>
                  <a:pt x="16846" y="27051"/>
                </a:lnTo>
                <a:lnTo>
                  <a:pt x="8067" y="27367"/>
                </a:lnTo>
                <a:lnTo>
                  <a:pt x="1409" y="21239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0" name="object 1650"/>
          <p:cNvSpPr/>
          <p:nvPr/>
        </p:nvSpPr>
        <p:spPr>
          <a:xfrm>
            <a:off x="7170411" y="483212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5" y="0"/>
                </a:lnTo>
              </a:path>
            </a:pathLst>
          </a:custGeom>
          <a:ln w="239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1" name="object 1651"/>
          <p:cNvSpPr/>
          <p:nvPr/>
        </p:nvSpPr>
        <p:spPr>
          <a:xfrm>
            <a:off x="7121095" y="482101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9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2" name="object 1652"/>
          <p:cNvSpPr/>
          <p:nvPr/>
        </p:nvSpPr>
        <p:spPr>
          <a:xfrm>
            <a:off x="7162647" y="481412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3" name="object 1653"/>
          <p:cNvSpPr/>
          <p:nvPr/>
        </p:nvSpPr>
        <p:spPr>
          <a:xfrm>
            <a:off x="7278462" y="482054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48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4" name="object 1654"/>
          <p:cNvSpPr/>
          <p:nvPr/>
        </p:nvSpPr>
        <p:spPr>
          <a:xfrm>
            <a:off x="7229144" y="480872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5" name="object 1655"/>
          <p:cNvSpPr/>
          <p:nvPr/>
        </p:nvSpPr>
        <p:spPr>
          <a:xfrm>
            <a:off x="7270683" y="480219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6" name="object 1656"/>
          <p:cNvSpPr/>
          <p:nvPr/>
        </p:nvSpPr>
        <p:spPr>
          <a:xfrm>
            <a:off x="7386498" y="483517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09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7" name="object 1657"/>
          <p:cNvSpPr/>
          <p:nvPr/>
        </p:nvSpPr>
        <p:spPr>
          <a:xfrm>
            <a:off x="7337181" y="4826639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9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8" name="object 1658"/>
          <p:cNvSpPr/>
          <p:nvPr/>
        </p:nvSpPr>
        <p:spPr>
          <a:xfrm>
            <a:off x="7378734" y="481848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6" y="19694"/>
                </a:lnTo>
                <a:lnTo>
                  <a:pt x="16846" y="27051"/>
                </a:lnTo>
                <a:lnTo>
                  <a:pt x="8067" y="27367"/>
                </a:lnTo>
                <a:lnTo>
                  <a:pt x="1409" y="21239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9" name="object 1659"/>
          <p:cNvSpPr/>
          <p:nvPr/>
        </p:nvSpPr>
        <p:spPr>
          <a:xfrm>
            <a:off x="7494548" y="4816604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1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0" name="object 1660"/>
          <p:cNvSpPr/>
          <p:nvPr/>
        </p:nvSpPr>
        <p:spPr>
          <a:xfrm>
            <a:off x="7445216" y="480739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7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1" name="object 1661"/>
          <p:cNvSpPr/>
          <p:nvPr/>
        </p:nvSpPr>
        <p:spPr>
          <a:xfrm>
            <a:off x="7486783" y="479956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2" name="object 1662"/>
          <p:cNvSpPr/>
          <p:nvPr/>
        </p:nvSpPr>
        <p:spPr>
          <a:xfrm>
            <a:off x="7602584" y="480437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13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3" name="object 1663"/>
          <p:cNvSpPr/>
          <p:nvPr/>
        </p:nvSpPr>
        <p:spPr>
          <a:xfrm>
            <a:off x="7553267" y="4795524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13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4" name="object 1664"/>
          <p:cNvSpPr/>
          <p:nvPr/>
        </p:nvSpPr>
        <p:spPr>
          <a:xfrm>
            <a:off x="7594804" y="478751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5" name="object 1665"/>
          <p:cNvSpPr/>
          <p:nvPr/>
        </p:nvSpPr>
        <p:spPr>
          <a:xfrm>
            <a:off x="7710619" y="482097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2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6" name="object 1666"/>
          <p:cNvSpPr/>
          <p:nvPr/>
        </p:nvSpPr>
        <p:spPr>
          <a:xfrm>
            <a:off x="7710619" y="48010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2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7" name="object 1667"/>
          <p:cNvSpPr/>
          <p:nvPr/>
        </p:nvSpPr>
        <p:spPr>
          <a:xfrm>
            <a:off x="7661302" y="4817063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25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8" name="object 1668"/>
          <p:cNvSpPr/>
          <p:nvPr/>
        </p:nvSpPr>
        <p:spPr>
          <a:xfrm>
            <a:off x="7702855" y="479857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89" y="19688"/>
                </a:lnTo>
                <a:lnTo>
                  <a:pt x="16860" y="27049"/>
                </a:lnTo>
                <a:lnTo>
                  <a:pt x="8079" y="27369"/>
                </a:lnTo>
                <a:lnTo>
                  <a:pt x="1415" y="21250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9" name="object 1669"/>
          <p:cNvSpPr/>
          <p:nvPr/>
        </p:nvSpPr>
        <p:spPr>
          <a:xfrm>
            <a:off x="7818670" y="483242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0" name="object 1670"/>
          <p:cNvSpPr/>
          <p:nvPr/>
        </p:nvSpPr>
        <p:spPr>
          <a:xfrm>
            <a:off x="7818670" y="481384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1" name="object 1671"/>
          <p:cNvSpPr/>
          <p:nvPr/>
        </p:nvSpPr>
        <p:spPr>
          <a:xfrm>
            <a:off x="7832269" y="4823130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2" name="object 1672"/>
          <p:cNvSpPr/>
          <p:nvPr/>
        </p:nvSpPr>
        <p:spPr>
          <a:xfrm>
            <a:off x="7810905" y="481070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3" name="object 1673"/>
          <p:cNvSpPr/>
          <p:nvPr/>
        </p:nvSpPr>
        <p:spPr>
          <a:xfrm>
            <a:off x="6796972" y="488944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4" name="object 1674"/>
          <p:cNvSpPr/>
          <p:nvPr/>
        </p:nvSpPr>
        <p:spPr>
          <a:xfrm>
            <a:off x="6796972" y="4725963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18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5" name="object 1675"/>
          <p:cNvSpPr/>
          <p:nvPr/>
        </p:nvSpPr>
        <p:spPr>
          <a:xfrm>
            <a:off x="6900307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6" name="object 1676"/>
          <p:cNvSpPr/>
          <p:nvPr/>
        </p:nvSpPr>
        <p:spPr>
          <a:xfrm>
            <a:off x="7008357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7" name="object 1677"/>
          <p:cNvSpPr/>
          <p:nvPr/>
        </p:nvSpPr>
        <p:spPr>
          <a:xfrm>
            <a:off x="7116393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8" name="object 1678"/>
          <p:cNvSpPr/>
          <p:nvPr/>
        </p:nvSpPr>
        <p:spPr>
          <a:xfrm>
            <a:off x="7224443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9" name="object 1679"/>
          <p:cNvSpPr/>
          <p:nvPr/>
        </p:nvSpPr>
        <p:spPr>
          <a:xfrm>
            <a:off x="7337181" y="486192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188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0" name="object 1680"/>
          <p:cNvSpPr/>
          <p:nvPr/>
        </p:nvSpPr>
        <p:spPr>
          <a:xfrm>
            <a:off x="7440515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1" name="object 1681"/>
          <p:cNvSpPr/>
          <p:nvPr/>
        </p:nvSpPr>
        <p:spPr>
          <a:xfrm>
            <a:off x="7548565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2" name="object 1682"/>
          <p:cNvSpPr/>
          <p:nvPr/>
        </p:nvSpPr>
        <p:spPr>
          <a:xfrm>
            <a:off x="7656601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3" name="object 1683"/>
          <p:cNvSpPr/>
          <p:nvPr/>
        </p:nvSpPr>
        <p:spPr>
          <a:xfrm>
            <a:off x="7764651" y="4882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4" name="object 1684"/>
          <p:cNvSpPr/>
          <p:nvPr/>
        </p:nvSpPr>
        <p:spPr>
          <a:xfrm>
            <a:off x="7877388" y="4725963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186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5" name="object 1685"/>
          <p:cNvSpPr/>
          <p:nvPr/>
        </p:nvSpPr>
        <p:spPr>
          <a:xfrm>
            <a:off x="6796972" y="4725963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6" name="object 1686"/>
          <p:cNvSpPr/>
          <p:nvPr/>
        </p:nvSpPr>
        <p:spPr>
          <a:xfrm>
            <a:off x="6900307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7" name="object 1687"/>
          <p:cNvSpPr/>
          <p:nvPr/>
        </p:nvSpPr>
        <p:spPr>
          <a:xfrm>
            <a:off x="7008357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8" name="object 1688"/>
          <p:cNvSpPr/>
          <p:nvPr/>
        </p:nvSpPr>
        <p:spPr>
          <a:xfrm>
            <a:off x="7116393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9" name="object 1689"/>
          <p:cNvSpPr/>
          <p:nvPr/>
        </p:nvSpPr>
        <p:spPr>
          <a:xfrm>
            <a:off x="7224443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0" name="object 1690"/>
          <p:cNvSpPr/>
          <p:nvPr/>
        </p:nvSpPr>
        <p:spPr>
          <a:xfrm>
            <a:off x="7337181" y="472596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204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1" name="object 1691"/>
          <p:cNvSpPr/>
          <p:nvPr/>
        </p:nvSpPr>
        <p:spPr>
          <a:xfrm>
            <a:off x="7440515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2" name="object 1692"/>
          <p:cNvSpPr/>
          <p:nvPr/>
        </p:nvSpPr>
        <p:spPr>
          <a:xfrm>
            <a:off x="7548565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3" name="object 1693"/>
          <p:cNvSpPr/>
          <p:nvPr/>
        </p:nvSpPr>
        <p:spPr>
          <a:xfrm>
            <a:off x="7656601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4" name="object 1694"/>
          <p:cNvSpPr/>
          <p:nvPr/>
        </p:nvSpPr>
        <p:spPr>
          <a:xfrm>
            <a:off x="7764651" y="4732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5" name="object 1695"/>
          <p:cNvSpPr/>
          <p:nvPr/>
        </p:nvSpPr>
        <p:spPr>
          <a:xfrm>
            <a:off x="6796972" y="4807699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13498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6" name="object 1696"/>
          <p:cNvSpPr/>
          <p:nvPr/>
        </p:nvSpPr>
        <p:spPr>
          <a:xfrm>
            <a:off x="7865818" y="4807699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51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7" name="object 1697"/>
          <p:cNvSpPr/>
          <p:nvPr/>
        </p:nvSpPr>
        <p:spPr>
          <a:xfrm>
            <a:off x="6796972" y="4807699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8" name="object 1698"/>
          <p:cNvSpPr/>
          <p:nvPr/>
        </p:nvSpPr>
        <p:spPr>
          <a:xfrm>
            <a:off x="6846289" y="486001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27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9" name="object 1699"/>
          <p:cNvSpPr/>
          <p:nvPr/>
        </p:nvSpPr>
        <p:spPr>
          <a:xfrm>
            <a:off x="6796972" y="4849966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7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0" name="object 1700"/>
          <p:cNvSpPr/>
          <p:nvPr/>
        </p:nvSpPr>
        <p:spPr>
          <a:xfrm>
            <a:off x="6838525" y="484256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1" name="object 1701"/>
          <p:cNvSpPr/>
          <p:nvPr/>
        </p:nvSpPr>
        <p:spPr>
          <a:xfrm>
            <a:off x="6954326" y="48181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0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2" name="object 1702"/>
          <p:cNvSpPr/>
          <p:nvPr/>
        </p:nvSpPr>
        <p:spPr>
          <a:xfrm>
            <a:off x="6954326" y="47899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3" name="object 1703"/>
          <p:cNvSpPr/>
          <p:nvPr/>
        </p:nvSpPr>
        <p:spPr>
          <a:xfrm>
            <a:off x="6905007" y="4807313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85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4" name="object 1704"/>
          <p:cNvSpPr/>
          <p:nvPr/>
        </p:nvSpPr>
        <p:spPr>
          <a:xfrm>
            <a:off x="6946547" y="479163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5" name="object 1705"/>
          <p:cNvSpPr/>
          <p:nvPr/>
        </p:nvSpPr>
        <p:spPr>
          <a:xfrm>
            <a:off x="7062375" y="482402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6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6" name="object 1706"/>
          <p:cNvSpPr/>
          <p:nvPr/>
        </p:nvSpPr>
        <p:spPr>
          <a:xfrm>
            <a:off x="7062375" y="47971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6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7" name="object 1707"/>
          <p:cNvSpPr/>
          <p:nvPr/>
        </p:nvSpPr>
        <p:spPr>
          <a:xfrm>
            <a:off x="7054610" y="479814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6" y="19694"/>
                </a:lnTo>
                <a:lnTo>
                  <a:pt x="16846" y="27051"/>
                </a:lnTo>
                <a:lnTo>
                  <a:pt x="8067" y="27367"/>
                </a:lnTo>
                <a:lnTo>
                  <a:pt x="1409" y="21239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8" name="object 1708"/>
          <p:cNvSpPr/>
          <p:nvPr/>
        </p:nvSpPr>
        <p:spPr>
          <a:xfrm>
            <a:off x="7170411" y="483212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5" y="0"/>
                </a:lnTo>
              </a:path>
            </a:pathLst>
          </a:custGeom>
          <a:ln w="239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9" name="object 1709"/>
          <p:cNvSpPr/>
          <p:nvPr/>
        </p:nvSpPr>
        <p:spPr>
          <a:xfrm>
            <a:off x="7121095" y="482101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9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0" name="object 1710"/>
          <p:cNvSpPr/>
          <p:nvPr/>
        </p:nvSpPr>
        <p:spPr>
          <a:xfrm>
            <a:off x="7162647" y="481412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1" name="object 1711"/>
          <p:cNvSpPr/>
          <p:nvPr/>
        </p:nvSpPr>
        <p:spPr>
          <a:xfrm>
            <a:off x="7278462" y="482054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48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2" name="object 1712"/>
          <p:cNvSpPr/>
          <p:nvPr/>
        </p:nvSpPr>
        <p:spPr>
          <a:xfrm>
            <a:off x="7229144" y="480872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3" name="object 1713"/>
          <p:cNvSpPr/>
          <p:nvPr/>
        </p:nvSpPr>
        <p:spPr>
          <a:xfrm>
            <a:off x="7270683" y="480219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4" name="object 1714"/>
          <p:cNvSpPr/>
          <p:nvPr/>
        </p:nvSpPr>
        <p:spPr>
          <a:xfrm>
            <a:off x="7386498" y="483517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09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5" name="object 1715"/>
          <p:cNvSpPr/>
          <p:nvPr/>
        </p:nvSpPr>
        <p:spPr>
          <a:xfrm>
            <a:off x="7337181" y="4826639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9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6" name="object 1716"/>
          <p:cNvSpPr/>
          <p:nvPr/>
        </p:nvSpPr>
        <p:spPr>
          <a:xfrm>
            <a:off x="7378734" y="481848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1"/>
                </a:moveTo>
                <a:lnTo>
                  <a:pt x="4943" y="3276"/>
                </a:lnTo>
                <a:lnTo>
                  <a:pt x="15594" y="0"/>
                </a:lnTo>
                <a:lnTo>
                  <a:pt x="25689" y="4693"/>
                </a:lnTo>
                <a:lnTo>
                  <a:pt x="23976" y="19694"/>
                </a:lnTo>
                <a:lnTo>
                  <a:pt x="16846" y="27051"/>
                </a:lnTo>
                <a:lnTo>
                  <a:pt x="8067" y="27367"/>
                </a:lnTo>
                <a:lnTo>
                  <a:pt x="1409" y="21239"/>
                </a:lnTo>
                <a:lnTo>
                  <a:pt x="0" y="1452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7" name="object 1717"/>
          <p:cNvSpPr/>
          <p:nvPr/>
        </p:nvSpPr>
        <p:spPr>
          <a:xfrm>
            <a:off x="7494548" y="4816604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1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8" name="object 1718"/>
          <p:cNvSpPr/>
          <p:nvPr/>
        </p:nvSpPr>
        <p:spPr>
          <a:xfrm>
            <a:off x="7445216" y="480739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7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9" name="object 1719"/>
          <p:cNvSpPr/>
          <p:nvPr/>
        </p:nvSpPr>
        <p:spPr>
          <a:xfrm>
            <a:off x="7486783" y="479956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0" name="object 1720"/>
          <p:cNvSpPr/>
          <p:nvPr/>
        </p:nvSpPr>
        <p:spPr>
          <a:xfrm>
            <a:off x="7602584" y="480437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13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1" name="object 1721"/>
          <p:cNvSpPr/>
          <p:nvPr/>
        </p:nvSpPr>
        <p:spPr>
          <a:xfrm>
            <a:off x="7553267" y="4795524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13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2" name="object 1722"/>
          <p:cNvSpPr/>
          <p:nvPr/>
        </p:nvSpPr>
        <p:spPr>
          <a:xfrm>
            <a:off x="7594804" y="478751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3" name="object 1723"/>
          <p:cNvSpPr/>
          <p:nvPr/>
        </p:nvSpPr>
        <p:spPr>
          <a:xfrm>
            <a:off x="7661302" y="4817063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25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4" name="object 1724"/>
          <p:cNvSpPr/>
          <p:nvPr/>
        </p:nvSpPr>
        <p:spPr>
          <a:xfrm>
            <a:off x="7702855" y="479857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22"/>
                </a:moveTo>
                <a:lnTo>
                  <a:pt x="4944" y="3277"/>
                </a:lnTo>
                <a:lnTo>
                  <a:pt x="15599" y="0"/>
                </a:lnTo>
                <a:lnTo>
                  <a:pt x="25699" y="4688"/>
                </a:lnTo>
                <a:lnTo>
                  <a:pt x="23989" y="19688"/>
                </a:lnTo>
                <a:lnTo>
                  <a:pt x="16860" y="27049"/>
                </a:lnTo>
                <a:lnTo>
                  <a:pt x="8079" y="27369"/>
                </a:lnTo>
                <a:lnTo>
                  <a:pt x="1415" y="21250"/>
                </a:lnTo>
                <a:lnTo>
                  <a:pt x="0" y="14522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5" name="object 1725"/>
          <p:cNvSpPr/>
          <p:nvPr/>
        </p:nvSpPr>
        <p:spPr>
          <a:xfrm>
            <a:off x="7810905" y="481070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6" name="object 1726"/>
          <p:cNvSpPr/>
          <p:nvPr/>
        </p:nvSpPr>
        <p:spPr>
          <a:xfrm>
            <a:off x="1394903" y="273164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7" name="object 1727"/>
          <p:cNvSpPr/>
          <p:nvPr/>
        </p:nvSpPr>
        <p:spPr>
          <a:xfrm>
            <a:off x="1394902" y="2731645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8" name="object 1728"/>
          <p:cNvSpPr/>
          <p:nvPr/>
        </p:nvSpPr>
        <p:spPr>
          <a:xfrm>
            <a:off x="1394903" y="273164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9" name="object 1729"/>
          <p:cNvSpPr/>
          <p:nvPr/>
        </p:nvSpPr>
        <p:spPr>
          <a:xfrm>
            <a:off x="1394902" y="2982847"/>
            <a:ext cx="1080556" cy="452313"/>
          </a:xfrm>
          <a:custGeom>
            <a:avLst/>
            <a:gdLst/>
            <a:ahLst/>
            <a:cxnLst/>
            <a:rect l="l" t="t" r="r" b="b"/>
            <a:pathLst>
              <a:path w="1263650" h="528954">
                <a:moveTo>
                  <a:pt x="0" y="0"/>
                </a:moveTo>
                <a:lnTo>
                  <a:pt x="155301" y="0"/>
                </a:lnTo>
                <a:lnTo>
                  <a:pt x="155301" y="197184"/>
                </a:lnTo>
                <a:lnTo>
                  <a:pt x="306218" y="197184"/>
                </a:lnTo>
                <a:lnTo>
                  <a:pt x="306218" y="333997"/>
                </a:lnTo>
                <a:lnTo>
                  <a:pt x="545405" y="333997"/>
                </a:lnTo>
                <a:lnTo>
                  <a:pt x="545405" y="446305"/>
                </a:lnTo>
                <a:lnTo>
                  <a:pt x="924497" y="446305"/>
                </a:lnTo>
                <a:lnTo>
                  <a:pt x="924497" y="528828"/>
                </a:lnTo>
                <a:lnTo>
                  <a:pt x="1263487" y="528828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0" name="object 1730"/>
          <p:cNvSpPr/>
          <p:nvPr/>
        </p:nvSpPr>
        <p:spPr>
          <a:xfrm>
            <a:off x="1394902" y="3485249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1" name="object 1731"/>
          <p:cNvSpPr/>
          <p:nvPr/>
        </p:nvSpPr>
        <p:spPr>
          <a:xfrm>
            <a:off x="1746251" y="3463973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2" name="object 1732"/>
          <p:cNvSpPr/>
          <p:nvPr/>
        </p:nvSpPr>
        <p:spPr>
          <a:xfrm>
            <a:off x="1829384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3" name="object 1733"/>
          <p:cNvSpPr/>
          <p:nvPr/>
        </p:nvSpPr>
        <p:spPr>
          <a:xfrm>
            <a:off x="1917232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4" name="object 1734"/>
          <p:cNvSpPr/>
          <p:nvPr/>
        </p:nvSpPr>
        <p:spPr>
          <a:xfrm>
            <a:off x="2005065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5" name="object 1735"/>
          <p:cNvSpPr/>
          <p:nvPr/>
        </p:nvSpPr>
        <p:spPr>
          <a:xfrm>
            <a:off x="2092913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6" name="object 1736"/>
          <p:cNvSpPr/>
          <p:nvPr/>
        </p:nvSpPr>
        <p:spPr>
          <a:xfrm>
            <a:off x="2185454" y="3463973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7" name="object 1737"/>
          <p:cNvSpPr/>
          <p:nvPr/>
        </p:nvSpPr>
        <p:spPr>
          <a:xfrm>
            <a:off x="1653717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8" name="object 1738"/>
          <p:cNvSpPr/>
          <p:nvPr/>
        </p:nvSpPr>
        <p:spPr>
          <a:xfrm>
            <a:off x="1565883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9" name="object 1739"/>
          <p:cNvSpPr/>
          <p:nvPr/>
        </p:nvSpPr>
        <p:spPr>
          <a:xfrm>
            <a:off x="1478050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0" name="object 1740"/>
          <p:cNvSpPr/>
          <p:nvPr/>
        </p:nvSpPr>
        <p:spPr>
          <a:xfrm>
            <a:off x="1390216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" name="object 1741"/>
          <p:cNvSpPr/>
          <p:nvPr/>
        </p:nvSpPr>
        <p:spPr>
          <a:xfrm>
            <a:off x="2268580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" name="object 1742"/>
          <p:cNvSpPr/>
          <p:nvPr/>
        </p:nvSpPr>
        <p:spPr>
          <a:xfrm>
            <a:off x="2356413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" name="object 1743"/>
          <p:cNvSpPr/>
          <p:nvPr/>
        </p:nvSpPr>
        <p:spPr>
          <a:xfrm>
            <a:off x="2444261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" name="object 1744"/>
          <p:cNvSpPr/>
          <p:nvPr/>
        </p:nvSpPr>
        <p:spPr>
          <a:xfrm>
            <a:off x="1394902" y="273164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" name="object 1745"/>
          <p:cNvSpPr/>
          <p:nvPr/>
        </p:nvSpPr>
        <p:spPr>
          <a:xfrm>
            <a:off x="1746251" y="2731644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9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6" name="object 1746"/>
          <p:cNvSpPr/>
          <p:nvPr/>
        </p:nvSpPr>
        <p:spPr>
          <a:xfrm>
            <a:off x="1829384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7" name="object 1747"/>
          <p:cNvSpPr/>
          <p:nvPr/>
        </p:nvSpPr>
        <p:spPr>
          <a:xfrm>
            <a:off x="1917232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" name="object 1748"/>
          <p:cNvSpPr/>
          <p:nvPr/>
        </p:nvSpPr>
        <p:spPr>
          <a:xfrm>
            <a:off x="2005065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" name="object 1749"/>
          <p:cNvSpPr/>
          <p:nvPr/>
        </p:nvSpPr>
        <p:spPr>
          <a:xfrm>
            <a:off x="2092913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" name="object 1750"/>
          <p:cNvSpPr/>
          <p:nvPr/>
        </p:nvSpPr>
        <p:spPr>
          <a:xfrm>
            <a:off x="2185454" y="2731644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97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1" name="object 1751"/>
          <p:cNvSpPr/>
          <p:nvPr/>
        </p:nvSpPr>
        <p:spPr>
          <a:xfrm>
            <a:off x="1653717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2" name="object 1752"/>
          <p:cNvSpPr/>
          <p:nvPr/>
        </p:nvSpPr>
        <p:spPr>
          <a:xfrm>
            <a:off x="1565883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3" name="object 1753"/>
          <p:cNvSpPr/>
          <p:nvPr/>
        </p:nvSpPr>
        <p:spPr>
          <a:xfrm>
            <a:off x="1478050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4" name="object 1754"/>
          <p:cNvSpPr/>
          <p:nvPr/>
        </p:nvSpPr>
        <p:spPr>
          <a:xfrm>
            <a:off x="1390216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5" name="object 1755"/>
          <p:cNvSpPr/>
          <p:nvPr/>
        </p:nvSpPr>
        <p:spPr>
          <a:xfrm>
            <a:off x="2268580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6" name="object 1756"/>
          <p:cNvSpPr/>
          <p:nvPr/>
        </p:nvSpPr>
        <p:spPr>
          <a:xfrm>
            <a:off x="2356413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7" name="object 1757"/>
          <p:cNvSpPr/>
          <p:nvPr/>
        </p:nvSpPr>
        <p:spPr>
          <a:xfrm>
            <a:off x="2444261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8" name="object 1758"/>
          <p:cNvSpPr/>
          <p:nvPr/>
        </p:nvSpPr>
        <p:spPr>
          <a:xfrm>
            <a:off x="1394903" y="2731645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881298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9" name="object 1759"/>
          <p:cNvSpPr/>
          <p:nvPr/>
        </p:nvSpPr>
        <p:spPr>
          <a:xfrm>
            <a:off x="1394902" y="3378226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0" name="object 1760"/>
          <p:cNvSpPr/>
          <p:nvPr/>
        </p:nvSpPr>
        <p:spPr>
          <a:xfrm>
            <a:off x="1394902" y="327121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1" name="object 1761"/>
          <p:cNvSpPr/>
          <p:nvPr/>
        </p:nvSpPr>
        <p:spPr>
          <a:xfrm>
            <a:off x="1394902" y="3164209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2" name="object 1762"/>
          <p:cNvSpPr/>
          <p:nvPr/>
        </p:nvSpPr>
        <p:spPr>
          <a:xfrm>
            <a:off x="1394902" y="3057187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3" name="object 1763"/>
          <p:cNvSpPr/>
          <p:nvPr/>
        </p:nvSpPr>
        <p:spPr>
          <a:xfrm>
            <a:off x="1394902" y="2950163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4" name="object 1764"/>
          <p:cNvSpPr/>
          <p:nvPr/>
        </p:nvSpPr>
        <p:spPr>
          <a:xfrm>
            <a:off x="1394902" y="284314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5" name="object 1765"/>
          <p:cNvSpPr/>
          <p:nvPr/>
        </p:nvSpPr>
        <p:spPr>
          <a:xfrm>
            <a:off x="1394902" y="2736132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6" name="object 1766"/>
          <p:cNvSpPr/>
          <p:nvPr/>
        </p:nvSpPr>
        <p:spPr>
          <a:xfrm>
            <a:off x="2475320" y="2731645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881298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7" name="object 1767"/>
          <p:cNvSpPr/>
          <p:nvPr/>
        </p:nvSpPr>
        <p:spPr>
          <a:xfrm>
            <a:off x="2458097" y="3378226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8" name="object 1768"/>
          <p:cNvSpPr/>
          <p:nvPr/>
        </p:nvSpPr>
        <p:spPr>
          <a:xfrm>
            <a:off x="2458097" y="327121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9" name="object 1769"/>
          <p:cNvSpPr/>
          <p:nvPr/>
        </p:nvSpPr>
        <p:spPr>
          <a:xfrm>
            <a:off x="2458097" y="3164209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0" name="object 1770"/>
          <p:cNvSpPr/>
          <p:nvPr/>
        </p:nvSpPr>
        <p:spPr>
          <a:xfrm>
            <a:off x="2440874" y="3057187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1" name="object 1771"/>
          <p:cNvSpPr/>
          <p:nvPr/>
        </p:nvSpPr>
        <p:spPr>
          <a:xfrm>
            <a:off x="2458097" y="2950163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32" name="object 132"/>
          <p:cNvGraphicFramePr>
            <a:graphicFrameLocks noGrp="1"/>
          </p:cNvGraphicFramePr>
          <p:nvPr/>
        </p:nvGraphicFramePr>
        <p:xfrm>
          <a:off x="1390203" y="5894700"/>
          <a:ext cx="1080417" cy="274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63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40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1223">
                <a:tc gridSpan="2"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  <a:tabLst>
                          <a:tab pos="107314" algn="l"/>
                        </a:tabLst>
                      </a:pPr>
                      <a:r>
                        <a:rPr sz="600" u="heavy" dirty="0">
                          <a:latin typeface="Arial"/>
                          <a:cs typeface="Arial"/>
                        </a:rPr>
                        <a:t> 	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0994">
                      <a:solidFill>
                        <a:srgbClr val="000000"/>
                      </a:solidFill>
                      <a:prstDash val="solid"/>
                    </a:lnL>
                    <a:lnR w="10994">
                      <a:solidFill>
                        <a:srgbClr val="000000"/>
                      </a:solidFill>
                      <a:prstDash val="solid"/>
                    </a:lnR>
                    <a:lnT w="10985">
                      <a:solidFill>
                        <a:srgbClr val="000000"/>
                      </a:solidFill>
                      <a:prstDash val="solid"/>
                    </a:lnT>
                    <a:lnB w="10985">
                      <a:solidFill>
                        <a:srgbClr val="00CCCC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223">
                <a:tc rowSpan="2"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0994">
                      <a:solidFill>
                        <a:srgbClr val="000000"/>
                      </a:solidFill>
                      <a:prstDash val="solid"/>
                    </a:lnL>
                    <a:lnT w="10985">
                      <a:solidFill>
                        <a:srgbClr val="00CCCC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0994">
                      <a:solidFill>
                        <a:srgbClr val="000000"/>
                      </a:solidFill>
                      <a:prstDash val="solid"/>
                    </a:lnR>
                    <a:lnT w="10985">
                      <a:solidFill>
                        <a:srgbClr val="00CCCC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22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0994">
                      <a:solidFill>
                        <a:srgbClr val="000000"/>
                      </a:solidFill>
                      <a:prstDash val="solid"/>
                    </a:lnL>
                    <a:lnT w="10985">
                      <a:solidFill>
                        <a:srgbClr val="00CCCC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0994">
                      <a:solidFill>
                        <a:srgbClr val="000000"/>
                      </a:solidFill>
                      <a:prstDash val="solid"/>
                    </a:lnR>
                    <a:lnT w="10985">
                      <a:solidFill>
                        <a:srgbClr val="000000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72" name="object 1772"/>
          <p:cNvSpPr/>
          <p:nvPr/>
        </p:nvSpPr>
        <p:spPr>
          <a:xfrm>
            <a:off x="2458097" y="284314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3" name="object 1773"/>
          <p:cNvSpPr/>
          <p:nvPr/>
        </p:nvSpPr>
        <p:spPr>
          <a:xfrm>
            <a:off x="2458097" y="2736132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4" name="object 1774"/>
          <p:cNvSpPr/>
          <p:nvPr/>
        </p:nvSpPr>
        <p:spPr>
          <a:xfrm>
            <a:off x="1461303" y="2982637"/>
            <a:ext cx="0" cy="63530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0"/>
                </a:moveTo>
                <a:lnTo>
                  <a:pt x="0" y="7425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5" name="object 1775"/>
          <p:cNvSpPr/>
          <p:nvPr/>
        </p:nvSpPr>
        <p:spPr>
          <a:xfrm>
            <a:off x="1394903" y="3014382"/>
            <a:ext cx="133033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30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6" name="object 1776"/>
          <p:cNvSpPr/>
          <p:nvPr/>
        </p:nvSpPr>
        <p:spPr>
          <a:xfrm>
            <a:off x="1448837" y="300195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7" name="object 1777"/>
          <p:cNvSpPr/>
          <p:nvPr/>
        </p:nvSpPr>
        <p:spPr>
          <a:xfrm>
            <a:off x="1587526" y="316917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8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8" name="object 1778"/>
          <p:cNvSpPr/>
          <p:nvPr/>
        </p:nvSpPr>
        <p:spPr>
          <a:xfrm>
            <a:off x="1587526" y="313353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8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9" name="object 1779"/>
          <p:cNvSpPr/>
          <p:nvPr/>
        </p:nvSpPr>
        <p:spPr>
          <a:xfrm>
            <a:off x="1527702" y="3151348"/>
            <a:ext cx="129232" cy="0"/>
          </a:xfrm>
          <a:custGeom>
            <a:avLst/>
            <a:gdLst/>
            <a:ahLst/>
            <a:cxnLst/>
            <a:rect l="l" t="t" r="r" b="b"/>
            <a:pathLst>
              <a:path w="151130">
                <a:moveTo>
                  <a:pt x="0" y="0"/>
                </a:moveTo>
                <a:lnTo>
                  <a:pt x="15091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0" name="object 1780"/>
          <p:cNvSpPr/>
          <p:nvPr/>
        </p:nvSpPr>
        <p:spPr>
          <a:xfrm>
            <a:off x="1579748" y="313891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1" name="object 1781"/>
          <p:cNvSpPr/>
          <p:nvPr/>
        </p:nvSpPr>
        <p:spPr>
          <a:xfrm>
            <a:off x="1754310" y="326130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2" name="object 1782"/>
          <p:cNvSpPr/>
          <p:nvPr/>
        </p:nvSpPr>
        <p:spPr>
          <a:xfrm>
            <a:off x="1754310" y="322975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3" name="object 1783"/>
          <p:cNvSpPr/>
          <p:nvPr/>
        </p:nvSpPr>
        <p:spPr>
          <a:xfrm>
            <a:off x="1656753" y="3245538"/>
            <a:ext cx="204708" cy="0"/>
          </a:xfrm>
          <a:custGeom>
            <a:avLst/>
            <a:gdLst/>
            <a:ahLst/>
            <a:cxnLst/>
            <a:rect l="l" t="t" r="r" b="b"/>
            <a:pathLst>
              <a:path w="239394">
                <a:moveTo>
                  <a:pt x="0" y="0"/>
                </a:moveTo>
                <a:lnTo>
                  <a:pt x="239186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4" name="object 1784"/>
          <p:cNvSpPr/>
          <p:nvPr/>
        </p:nvSpPr>
        <p:spPr>
          <a:xfrm>
            <a:off x="1746545" y="32330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5" name="object 1785"/>
          <p:cNvSpPr/>
          <p:nvPr/>
        </p:nvSpPr>
        <p:spPr>
          <a:xfrm>
            <a:off x="2018664" y="3375685"/>
            <a:ext cx="167242" cy="0"/>
          </a:xfrm>
          <a:custGeom>
            <a:avLst/>
            <a:gdLst/>
            <a:ahLst/>
            <a:cxnLst/>
            <a:rect l="l" t="t" r="r" b="b"/>
            <a:pathLst>
              <a:path w="195580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250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6" name="object 1786"/>
          <p:cNvSpPr/>
          <p:nvPr/>
        </p:nvSpPr>
        <p:spPr>
          <a:xfrm>
            <a:off x="1861282" y="3363672"/>
            <a:ext cx="167242" cy="0"/>
          </a:xfrm>
          <a:custGeom>
            <a:avLst/>
            <a:gdLst/>
            <a:ahLst/>
            <a:cxnLst/>
            <a:rect l="l" t="t" r="r" b="b"/>
            <a:pathLst>
              <a:path w="195580">
                <a:moveTo>
                  <a:pt x="0" y="0"/>
                </a:moveTo>
                <a:lnTo>
                  <a:pt x="195043" y="0"/>
                </a:lnTo>
              </a:path>
            </a:pathLst>
          </a:custGeom>
          <a:ln w="25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7" name="object 1787"/>
          <p:cNvSpPr/>
          <p:nvPr/>
        </p:nvSpPr>
        <p:spPr>
          <a:xfrm>
            <a:off x="2010898" y="335723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5" y="19677"/>
                </a:lnTo>
                <a:lnTo>
                  <a:pt x="16867" y="27057"/>
                </a:lnTo>
                <a:lnTo>
                  <a:pt x="8098" y="27402"/>
                </a:lnTo>
                <a:lnTo>
                  <a:pt x="1430" y="21313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8" name="object 1788"/>
          <p:cNvSpPr/>
          <p:nvPr/>
        </p:nvSpPr>
        <p:spPr>
          <a:xfrm>
            <a:off x="2325675" y="3412549"/>
            <a:ext cx="149866" cy="0"/>
          </a:xfrm>
          <a:custGeom>
            <a:avLst/>
            <a:gdLst/>
            <a:ahLst/>
            <a:cxnLst/>
            <a:rect l="l" t="t" r="r" b="b"/>
            <a:pathLst>
              <a:path w="175260">
                <a:moveTo>
                  <a:pt x="0" y="0"/>
                </a:moveTo>
                <a:lnTo>
                  <a:pt x="175016" y="0"/>
                </a:lnTo>
              </a:path>
            </a:pathLst>
          </a:custGeom>
          <a:ln w="211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9" name="object 1789"/>
          <p:cNvSpPr/>
          <p:nvPr/>
        </p:nvSpPr>
        <p:spPr>
          <a:xfrm>
            <a:off x="2185461" y="3403837"/>
            <a:ext cx="149866" cy="0"/>
          </a:xfrm>
          <a:custGeom>
            <a:avLst/>
            <a:gdLst/>
            <a:ahLst/>
            <a:cxnLst/>
            <a:rect l="l" t="t" r="r" b="b"/>
            <a:pathLst>
              <a:path w="175260">
                <a:moveTo>
                  <a:pt x="0" y="0"/>
                </a:moveTo>
                <a:lnTo>
                  <a:pt x="174967" y="0"/>
                </a:lnTo>
              </a:path>
            </a:pathLst>
          </a:custGeom>
          <a:ln w="21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0" name="object 1790"/>
          <p:cNvSpPr/>
          <p:nvPr/>
        </p:nvSpPr>
        <p:spPr>
          <a:xfrm>
            <a:off x="2317924" y="339576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1" name="object 1791"/>
          <p:cNvSpPr/>
          <p:nvPr/>
        </p:nvSpPr>
        <p:spPr>
          <a:xfrm>
            <a:off x="1394902" y="2982847"/>
            <a:ext cx="1080556" cy="452313"/>
          </a:xfrm>
          <a:custGeom>
            <a:avLst/>
            <a:gdLst/>
            <a:ahLst/>
            <a:cxnLst/>
            <a:rect l="l" t="t" r="r" b="b"/>
            <a:pathLst>
              <a:path w="1263650" h="528954">
                <a:moveTo>
                  <a:pt x="0" y="0"/>
                </a:moveTo>
                <a:lnTo>
                  <a:pt x="155301" y="0"/>
                </a:lnTo>
                <a:lnTo>
                  <a:pt x="155301" y="197184"/>
                </a:lnTo>
                <a:lnTo>
                  <a:pt x="306218" y="197184"/>
                </a:lnTo>
                <a:lnTo>
                  <a:pt x="306218" y="333997"/>
                </a:lnTo>
                <a:lnTo>
                  <a:pt x="545405" y="333997"/>
                </a:lnTo>
                <a:lnTo>
                  <a:pt x="545405" y="446305"/>
                </a:lnTo>
                <a:lnTo>
                  <a:pt x="924497" y="446305"/>
                </a:lnTo>
                <a:lnTo>
                  <a:pt x="924497" y="528828"/>
                </a:lnTo>
                <a:lnTo>
                  <a:pt x="1263487" y="528828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2" name="object 1792"/>
          <p:cNvSpPr/>
          <p:nvPr/>
        </p:nvSpPr>
        <p:spPr>
          <a:xfrm>
            <a:off x="1394902" y="2982847"/>
            <a:ext cx="1080556" cy="452313"/>
          </a:xfrm>
          <a:custGeom>
            <a:avLst/>
            <a:gdLst/>
            <a:ahLst/>
            <a:cxnLst/>
            <a:rect l="l" t="t" r="r" b="b"/>
            <a:pathLst>
              <a:path w="1263650" h="528954">
                <a:moveTo>
                  <a:pt x="0" y="0"/>
                </a:moveTo>
                <a:lnTo>
                  <a:pt x="155301" y="0"/>
                </a:lnTo>
                <a:lnTo>
                  <a:pt x="155301" y="197184"/>
                </a:lnTo>
                <a:lnTo>
                  <a:pt x="306218" y="197184"/>
                </a:lnTo>
                <a:lnTo>
                  <a:pt x="306218" y="333997"/>
                </a:lnTo>
                <a:lnTo>
                  <a:pt x="545405" y="333997"/>
                </a:lnTo>
                <a:lnTo>
                  <a:pt x="545405" y="446305"/>
                </a:lnTo>
                <a:lnTo>
                  <a:pt x="924497" y="446305"/>
                </a:lnTo>
                <a:lnTo>
                  <a:pt x="924497" y="528828"/>
                </a:lnTo>
                <a:lnTo>
                  <a:pt x="1263487" y="528828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3" name="object 1793"/>
          <p:cNvSpPr/>
          <p:nvPr/>
        </p:nvSpPr>
        <p:spPr>
          <a:xfrm>
            <a:off x="1448837" y="300195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4" name="object 1794"/>
          <p:cNvSpPr/>
          <p:nvPr/>
        </p:nvSpPr>
        <p:spPr>
          <a:xfrm>
            <a:off x="1587526" y="316917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8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5" name="object 1795"/>
          <p:cNvSpPr/>
          <p:nvPr/>
        </p:nvSpPr>
        <p:spPr>
          <a:xfrm>
            <a:off x="1587526" y="313353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8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6" name="object 1796"/>
          <p:cNvSpPr/>
          <p:nvPr/>
        </p:nvSpPr>
        <p:spPr>
          <a:xfrm>
            <a:off x="1579748" y="313891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7" name="object 1797"/>
          <p:cNvSpPr/>
          <p:nvPr/>
        </p:nvSpPr>
        <p:spPr>
          <a:xfrm>
            <a:off x="1754310" y="326130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8" name="object 1798"/>
          <p:cNvSpPr/>
          <p:nvPr/>
        </p:nvSpPr>
        <p:spPr>
          <a:xfrm>
            <a:off x="1754310" y="322975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0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9" name="object 1799"/>
          <p:cNvSpPr/>
          <p:nvPr/>
        </p:nvSpPr>
        <p:spPr>
          <a:xfrm>
            <a:off x="1746545" y="32330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0" name="object 1800"/>
          <p:cNvSpPr/>
          <p:nvPr/>
        </p:nvSpPr>
        <p:spPr>
          <a:xfrm>
            <a:off x="2018664" y="3375685"/>
            <a:ext cx="167242" cy="0"/>
          </a:xfrm>
          <a:custGeom>
            <a:avLst/>
            <a:gdLst/>
            <a:ahLst/>
            <a:cxnLst/>
            <a:rect l="l" t="t" r="r" b="b"/>
            <a:pathLst>
              <a:path w="195580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250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1" name="object 1801"/>
          <p:cNvSpPr/>
          <p:nvPr/>
        </p:nvSpPr>
        <p:spPr>
          <a:xfrm>
            <a:off x="1861282" y="3363672"/>
            <a:ext cx="167242" cy="0"/>
          </a:xfrm>
          <a:custGeom>
            <a:avLst/>
            <a:gdLst/>
            <a:ahLst/>
            <a:cxnLst/>
            <a:rect l="l" t="t" r="r" b="b"/>
            <a:pathLst>
              <a:path w="195580">
                <a:moveTo>
                  <a:pt x="0" y="0"/>
                </a:moveTo>
                <a:lnTo>
                  <a:pt x="195043" y="0"/>
                </a:lnTo>
              </a:path>
            </a:pathLst>
          </a:custGeom>
          <a:ln w="25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2" name="object 1802"/>
          <p:cNvSpPr/>
          <p:nvPr/>
        </p:nvSpPr>
        <p:spPr>
          <a:xfrm>
            <a:off x="2010898" y="335723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1"/>
                </a:moveTo>
                <a:lnTo>
                  <a:pt x="4929" y="3300"/>
                </a:lnTo>
                <a:lnTo>
                  <a:pt x="15562" y="0"/>
                </a:lnTo>
                <a:lnTo>
                  <a:pt x="25661" y="4660"/>
                </a:lnTo>
                <a:lnTo>
                  <a:pt x="23975" y="19677"/>
                </a:lnTo>
                <a:lnTo>
                  <a:pt x="16867" y="27057"/>
                </a:lnTo>
                <a:lnTo>
                  <a:pt x="8098" y="27402"/>
                </a:lnTo>
                <a:lnTo>
                  <a:pt x="1430" y="21313"/>
                </a:lnTo>
                <a:lnTo>
                  <a:pt x="0" y="14561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3" name="object 1803"/>
          <p:cNvSpPr/>
          <p:nvPr/>
        </p:nvSpPr>
        <p:spPr>
          <a:xfrm>
            <a:off x="2325675" y="3412549"/>
            <a:ext cx="149866" cy="0"/>
          </a:xfrm>
          <a:custGeom>
            <a:avLst/>
            <a:gdLst/>
            <a:ahLst/>
            <a:cxnLst/>
            <a:rect l="l" t="t" r="r" b="b"/>
            <a:pathLst>
              <a:path w="175260">
                <a:moveTo>
                  <a:pt x="0" y="0"/>
                </a:moveTo>
                <a:lnTo>
                  <a:pt x="175016" y="0"/>
                </a:lnTo>
              </a:path>
            </a:pathLst>
          </a:custGeom>
          <a:ln w="211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4" name="object 1804"/>
          <p:cNvSpPr/>
          <p:nvPr/>
        </p:nvSpPr>
        <p:spPr>
          <a:xfrm>
            <a:off x="2185461" y="3403837"/>
            <a:ext cx="149866" cy="0"/>
          </a:xfrm>
          <a:custGeom>
            <a:avLst/>
            <a:gdLst/>
            <a:ahLst/>
            <a:cxnLst/>
            <a:rect l="l" t="t" r="r" b="b"/>
            <a:pathLst>
              <a:path w="175260">
                <a:moveTo>
                  <a:pt x="0" y="0"/>
                </a:moveTo>
                <a:lnTo>
                  <a:pt x="174967" y="0"/>
                </a:lnTo>
              </a:path>
            </a:pathLst>
          </a:custGeom>
          <a:ln w="21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5" name="object 1805"/>
          <p:cNvSpPr/>
          <p:nvPr/>
        </p:nvSpPr>
        <p:spPr>
          <a:xfrm>
            <a:off x="2317924" y="339576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6" name="object 1806"/>
          <p:cNvSpPr/>
          <p:nvPr/>
        </p:nvSpPr>
        <p:spPr>
          <a:xfrm>
            <a:off x="1417736" y="2781882"/>
            <a:ext cx="999650" cy="50498"/>
          </a:xfrm>
          <a:custGeom>
            <a:avLst/>
            <a:gdLst/>
            <a:ahLst/>
            <a:cxnLst/>
            <a:rect l="l" t="t" r="r" b="b"/>
            <a:pathLst>
              <a:path w="1169035" h="59055">
                <a:moveTo>
                  <a:pt x="0" y="58756"/>
                </a:moveTo>
                <a:lnTo>
                  <a:pt x="1168460" y="58756"/>
                </a:lnTo>
                <a:lnTo>
                  <a:pt x="1168460" y="0"/>
                </a:lnTo>
                <a:lnTo>
                  <a:pt x="0" y="0"/>
                </a:lnTo>
                <a:lnTo>
                  <a:pt x="0" y="587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7" name="object 1807"/>
          <p:cNvSpPr/>
          <p:nvPr/>
        </p:nvSpPr>
        <p:spPr>
          <a:xfrm>
            <a:off x="1394903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8" name="object 1808"/>
          <p:cNvSpPr/>
          <p:nvPr/>
        </p:nvSpPr>
        <p:spPr>
          <a:xfrm>
            <a:off x="1394902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9" name="object 1809"/>
          <p:cNvSpPr/>
          <p:nvPr/>
        </p:nvSpPr>
        <p:spPr>
          <a:xfrm>
            <a:off x="1394902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0" name="object 1810"/>
          <p:cNvSpPr/>
          <p:nvPr/>
        </p:nvSpPr>
        <p:spPr>
          <a:xfrm>
            <a:off x="1394903" y="3636829"/>
            <a:ext cx="188419" cy="0"/>
          </a:xfrm>
          <a:custGeom>
            <a:avLst/>
            <a:gdLst/>
            <a:ahLst/>
            <a:cxnLst/>
            <a:rect l="l" t="t" r="r" b="b"/>
            <a:pathLst>
              <a:path w="220344">
                <a:moveTo>
                  <a:pt x="0" y="0"/>
                </a:moveTo>
                <a:lnTo>
                  <a:pt x="220354" y="0"/>
                </a:lnTo>
              </a:path>
            </a:pathLst>
          </a:custGeom>
          <a:ln w="1701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1" name="object 1811"/>
          <p:cNvSpPr/>
          <p:nvPr/>
        </p:nvSpPr>
        <p:spPr>
          <a:xfrm>
            <a:off x="1448837" y="362696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2" name="object 1812"/>
          <p:cNvSpPr/>
          <p:nvPr/>
        </p:nvSpPr>
        <p:spPr>
          <a:xfrm>
            <a:off x="1601140" y="3629945"/>
            <a:ext cx="149323" cy="0"/>
          </a:xfrm>
          <a:custGeom>
            <a:avLst/>
            <a:gdLst/>
            <a:ahLst/>
            <a:cxnLst/>
            <a:rect l="l" t="t" r="r" b="b"/>
            <a:pathLst>
              <a:path w="174625">
                <a:moveTo>
                  <a:pt x="0" y="0"/>
                </a:moveTo>
                <a:lnTo>
                  <a:pt x="174231" y="0"/>
                </a:lnTo>
              </a:path>
            </a:pathLst>
          </a:custGeom>
          <a:ln w="210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3" name="object 1813"/>
          <p:cNvSpPr/>
          <p:nvPr/>
        </p:nvSpPr>
        <p:spPr>
          <a:xfrm>
            <a:off x="1579762" y="362182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4" name="object 1814"/>
          <p:cNvSpPr/>
          <p:nvPr/>
        </p:nvSpPr>
        <p:spPr>
          <a:xfrm>
            <a:off x="1759026" y="3611988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19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5" name="object 1815"/>
          <p:cNvSpPr/>
          <p:nvPr/>
        </p:nvSpPr>
        <p:spPr>
          <a:xfrm>
            <a:off x="1767937" y="3631712"/>
            <a:ext cx="247062" cy="0"/>
          </a:xfrm>
          <a:custGeom>
            <a:avLst/>
            <a:gdLst/>
            <a:ahLst/>
            <a:cxnLst/>
            <a:rect l="l" t="t" r="r" b="b"/>
            <a:pathLst>
              <a:path w="288925">
                <a:moveTo>
                  <a:pt x="0" y="0"/>
                </a:moveTo>
                <a:lnTo>
                  <a:pt x="288303" y="0"/>
                </a:lnTo>
              </a:path>
            </a:pathLst>
          </a:custGeom>
          <a:ln w="25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6" name="object 1816"/>
          <p:cNvSpPr/>
          <p:nvPr/>
        </p:nvSpPr>
        <p:spPr>
          <a:xfrm>
            <a:off x="1746559" y="36131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7" name="object 1817"/>
          <p:cNvSpPr/>
          <p:nvPr/>
        </p:nvSpPr>
        <p:spPr>
          <a:xfrm>
            <a:off x="2018678" y="364744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8" name="object 1818"/>
          <p:cNvSpPr/>
          <p:nvPr/>
        </p:nvSpPr>
        <p:spPr>
          <a:xfrm>
            <a:off x="2018678" y="362813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9" name="object 1819"/>
          <p:cNvSpPr/>
          <p:nvPr/>
        </p:nvSpPr>
        <p:spPr>
          <a:xfrm>
            <a:off x="2032291" y="3637787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5">
                <a:moveTo>
                  <a:pt x="0" y="0"/>
                </a:moveTo>
                <a:lnTo>
                  <a:pt x="179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0" name="object 1820"/>
          <p:cNvSpPr/>
          <p:nvPr/>
        </p:nvSpPr>
        <p:spPr>
          <a:xfrm>
            <a:off x="2010913" y="362534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1" name="object 1821"/>
          <p:cNvSpPr/>
          <p:nvPr/>
        </p:nvSpPr>
        <p:spPr>
          <a:xfrm>
            <a:off x="2325690" y="360793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2" name="object 1822"/>
          <p:cNvSpPr/>
          <p:nvPr/>
        </p:nvSpPr>
        <p:spPr>
          <a:xfrm>
            <a:off x="2325690" y="357310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9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3" name="object 1823"/>
          <p:cNvSpPr/>
          <p:nvPr/>
        </p:nvSpPr>
        <p:spPr>
          <a:xfrm>
            <a:off x="2185475" y="3590525"/>
            <a:ext cx="289958" cy="0"/>
          </a:xfrm>
          <a:custGeom>
            <a:avLst/>
            <a:gdLst/>
            <a:ahLst/>
            <a:cxnLst/>
            <a:rect l="l" t="t" r="r" b="b"/>
            <a:pathLst>
              <a:path w="339089">
                <a:moveTo>
                  <a:pt x="0" y="0"/>
                </a:moveTo>
                <a:lnTo>
                  <a:pt x="33899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4" name="object 1824"/>
          <p:cNvSpPr/>
          <p:nvPr/>
        </p:nvSpPr>
        <p:spPr>
          <a:xfrm>
            <a:off x="2317938" y="35780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5" name="object 1825"/>
          <p:cNvSpPr/>
          <p:nvPr/>
        </p:nvSpPr>
        <p:spPr>
          <a:xfrm>
            <a:off x="1394931" y="371602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6" name="object 1826"/>
          <p:cNvSpPr/>
          <p:nvPr/>
        </p:nvSpPr>
        <p:spPr>
          <a:xfrm>
            <a:off x="1746279" y="3688488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7" name="object 1827"/>
          <p:cNvSpPr/>
          <p:nvPr/>
        </p:nvSpPr>
        <p:spPr>
          <a:xfrm>
            <a:off x="1829411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8" name="object 1828"/>
          <p:cNvSpPr/>
          <p:nvPr/>
        </p:nvSpPr>
        <p:spPr>
          <a:xfrm>
            <a:off x="1917259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9" name="object 1829"/>
          <p:cNvSpPr/>
          <p:nvPr/>
        </p:nvSpPr>
        <p:spPr>
          <a:xfrm>
            <a:off x="2005092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0" name="object 1830"/>
          <p:cNvSpPr/>
          <p:nvPr/>
        </p:nvSpPr>
        <p:spPr>
          <a:xfrm>
            <a:off x="2092940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1" name="object 1831"/>
          <p:cNvSpPr/>
          <p:nvPr/>
        </p:nvSpPr>
        <p:spPr>
          <a:xfrm>
            <a:off x="2185481" y="3688488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2" name="object 1832"/>
          <p:cNvSpPr/>
          <p:nvPr/>
        </p:nvSpPr>
        <p:spPr>
          <a:xfrm>
            <a:off x="1653744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3" name="object 1833"/>
          <p:cNvSpPr/>
          <p:nvPr/>
        </p:nvSpPr>
        <p:spPr>
          <a:xfrm>
            <a:off x="1565911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4" name="object 1834"/>
          <p:cNvSpPr/>
          <p:nvPr/>
        </p:nvSpPr>
        <p:spPr>
          <a:xfrm>
            <a:off x="1478078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5" name="object 1835"/>
          <p:cNvSpPr/>
          <p:nvPr/>
        </p:nvSpPr>
        <p:spPr>
          <a:xfrm>
            <a:off x="1390244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6" name="object 1836"/>
          <p:cNvSpPr/>
          <p:nvPr/>
        </p:nvSpPr>
        <p:spPr>
          <a:xfrm>
            <a:off x="2268608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7" name="object 1837"/>
          <p:cNvSpPr/>
          <p:nvPr/>
        </p:nvSpPr>
        <p:spPr>
          <a:xfrm>
            <a:off x="2356441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8" name="object 1838"/>
          <p:cNvSpPr/>
          <p:nvPr/>
        </p:nvSpPr>
        <p:spPr>
          <a:xfrm>
            <a:off x="2444289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9" name="object 1839"/>
          <p:cNvSpPr/>
          <p:nvPr/>
        </p:nvSpPr>
        <p:spPr>
          <a:xfrm>
            <a:off x="1394931" y="3552529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0" name="object 1840"/>
          <p:cNvSpPr/>
          <p:nvPr/>
        </p:nvSpPr>
        <p:spPr>
          <a:xfrm>
            <a:off x="1746279" y="3552529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188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1" name="object 1841"/>
          <p:cNvSpPr/>
          <p:nvPr/>
        </p:nvSpPr>
        <p:spPr>
          <a:xfrm>
            <a:off x="1829411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2" name="object 1842"/>
          <p:cNvSpPr/>
          <p:nvPr/>
        </p:nvSpPr>
        <p:spPr>
          <a:xfrm>
            <a:off x="1917259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3" name="object 1843"/>
          <p:cNvSpPr/>
          <p:nvPr/>
        </p:nvSpPr>
        <p:spPr>
          <a:xfrm>
            <a:off x="2005092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4" name="object 1844"/>
          <p:cNvSpPr/>
          <p:nvPr/>
        </p:nvSpPr>
        <p:spPr>
          <a:xfrm>
            <a:off x="2092940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5" name="object 1845"/>
          <p:cNvSpPr/>
          <p:nvPr/>
        </p:nvSpPr>
        <p:spPr>
          <a:xfrm>
            <a:off x="2185481" y="3552529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188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6" name="object 1846"/>
          <p:cNvSpPr/>
          <p:nvPr/>
        </p:nvSpPr>
        <p:spPr>
          <a:xfrm>
            <a:off x="1653744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7" name="object 1847"/>
          <p:cNvSpPr/>
          <p:nvPr/>
        </p:nvSpPr>
        <p:spPr>
          <a:xfrm>
            <a:off x="1565911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8" name="object 1848"/>
          <p:cNvSpPr/>
          <p:nvPr/>
        </p:nvSpPr>
        <p:spPr>
          <a:xfrm>
            <a:off x="1478078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9" name="object 1849"/>
          <p:cNvSpPr/>
          <p:nvPr/>
        </p:nvSpPr>
        <p:spPr>
          <a:xfrm>
            <a:off x="1390244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0" name="object 1850"/>
          <p:cNvSpPr/>
          <p:nvPr/>
        </p:nvSpPr>
        <p:spPr>
          <a:xfrm>
            <a:off x="2268608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1" name="object 1851"/>
          <p:cNvSpPr/>
          <p:nvPr/>
        </p:nvSpPr>
        <p:spPr>
          <a:xfrm>
            <a:off x="2356441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2" name="object 1852"/>
          <p:cNvSpPr/>
          <p:nvPr/>
        </p:nvSpPr>
        <p:spPr>
          <a:xfrm>
            <a:off x="2444289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3" name="object 1853"/>
          <p:cNvSpPr/>
          <p:nvPr/>
        </p:nvSpPr>
        <p:spPr>
          <a:xfrm>
            <a:off x="1394931" y="3552529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191201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4" name="object 1854"/>
          <p:cNvSpPr/>
          <p:nvPr/>
        </p:nvSpPr>
        <p:spPr>
          <a:xfrm>
            <a:off x="1394932" y="3634278"/>
            <a:ext cx="11946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498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5" name="object 1855"/>
          <p:cNvSpPr/>
          <p:nvPr/>
        </p:nvSpPr>
        <p:spPr>
          <a:xfrm>
            <a:off x="2475320" y="3552529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191201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6" name="object 1856"/>
          <p:cNvSpPr/>
          <p:nvPr/>
        </p:nvSpPr>
        <p:spPr>
          <a:xfrm>
            <a:off x="2463763" y="3634278"/>
            <a:ext cx="11946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51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7" name="object 1857"/>
          <p:cNvSpPr/>
          <p:nvPr/>
        </p:nvSpPr>
        <p:spPr>
          <a:xfrm>
            <a:off x="1394902" y="363427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8" name="object 1858"/>
          <p:cNvSpPr/>
          <p:nvPr/>
        </p:nvSpPr>
        <p:spPr>
          <a:xfrm>
            <a:off x="1394903" y="3636829"/>
            <a:ext cx="188419" cy="0"/>
          </a:xfrm>
          <a:custGeom>
            <a:avLst/>
            <a:gdLst/>
            <a:ahLst/>
            <a:cxnLst/>
            <a:rect l="l" t="t" r="r" b="b"/>
            <a:pathLst>
              <a:path w="220344">
                <a:moveTo>
                  <a:pt x="0" y="0"/>
                </a:moveTo>
                <a:lnTo>
                  <a:pt x="220354" y="0"/>
                </a:lnTo>
              </a:path>
            </a:pathLst>
          </a:custGeom>
          <a:ln w="1701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9" name="object 1859"/>
          <p:cNvSpPr/>
          <p:nvPr/>
        </p:nvSpPr>
        <p:spPr>
          <a:xfrm>
            <a:off x="1448837" y="362696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0" name="object 1860"/>
          <p:cNvSpPr/>
          <p:nvPr/>
        </p:nvSpPr>
        <p:spPr>
          <a:xfrm>
            <a:off x="1601140" y="3629945"/>
            <a:ext cx="149323" cy="0"/>
          </a:xfrm>
          <a:custGeom>
            <a:avLst/>
            <a:gdLst/>
            <a:ahLst/>
            <a:cxnLst/>
            <a:rect l="l" t="t" r="r" b="b"/>
            <a:pathLst>
              <a:path w="174625">
                <a:moveTo>
                  <a:pt x="0" y="0"/>
                </a:moveTo>
                <a:lnTo>
                  <a:pt x="174231" y="0"/>
                </a:lnTo>
              </a:path>
            </a:pathLst>
          </a:custGeom>
          <a:ln w="210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1" name="object 1861"/>
          <p:cNvSpPr/>
          <p:nvPr/>
        </p:nvSpPr>
        <p:spPr>
          <a:xfrm>
            <a:off x="1579762" y="362182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2" name="object 1862"/>
          <p:cNvSpPr/>
          <p:nvPr/>
        </p:nvSpPr>
        <p:spPr>
          <a:xfrm>
            <a:off x="1767937" y="3631712"/>
            <a:ext cx="247062" cy="0"/>
          </a:xfrm>
          <a:custGeom>
            <a:avLst/>
            <a:gdLst/>
            <a:ahLst/>
            <a:cxnLst/>
            <a:rect l="l" t="t" r="r" b="b"/>
            <a:pathLst>
              <a:path w="288925">
                <a:moveTo>
                  <a:pt x="0" y="0"/>
                </a:moveTo>
                <a:lnTo>
                  <a:pt x="288303" y="0"/>
                </a:lnTo>
              </a:path>
            </a:pathLst>
          </a:custGeom>
          <a:ln w="25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3" name="object 1863"/>
          <p:cNvSpPr/>
          <p:nvPr/>
        </p:nvSpPr>
        <p:spPr>
          <a:xfrm>
            <a:off x="1746559" y="36131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4" name="object 1864"/>
          <p:cNvSpPr/>
          <p:nvPr/>
        </p:nvSpPr>
        <p:spPr>
          <a:xfrm>
            <a:off x="2010913" y="362534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5" name="object 1865"/>
          <p:cNvSpPr/>
          <p:nvPr/>
        </p:nvSpPr>
        <p:spPr>
          <a:xfrm>
            <a:off x="2325690" y="360793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8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6" name="object 1866"/>
          <p:cNvSpPr/>
          <p:nvPr/>
        </p:nvSpPr>
        <p:spPr>
          <a:xfrm>
            <a:off x="2325690" y="357310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9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7" name="object 1867"/>
          <p:cNvSpPr/>
          <p:nvPr/>
        </p:nvSpPr>
        <p:spPr>
          <a:xfrm>
            <a:off x="2317938" y="35780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8" name="object 1868"/>
          <p:cNvSpPr/>
          <p:nvPr/>
        </p:nvSpPr>
        <p:spPr>
          <a:xfrm>
            <a:off x="2745410" y="273164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9" name="object 1869"/>
          <p:cNvSpPr/>
          <p:nvPr/>
        </p:nvSpPr>
        <p:spPr>
          <a:xfrm>
            <a:off x="2745410" y="2731645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0" name="object 1870"/>
          <p:cNvSpPr/>
          <p:nvPr/>
        </p:nvSpPr>
        <p:spPr>
          <a:xfrm>
            <a:off x="2745410" y="2731645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1" name="object 1871"/>
          <p:cNvSpPr/>
          <p:nvPr/>
        </p:nvSpPr>
        <p:spPr>
          <a:xfrm>
            <a:off x="2799428" y="3217329"/>
            <a:ext cx="0" cy="67874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056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2" name="object 1872"/>
          <p:cNvSpPr/>
          <p:nvPr/>
        </p:nvSpPr>
        <p:spPr>
          <a:xfrm>
            <a:off x="2745409" y="325112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3" name="object 1873"/>
          <p:cNvSpPr/>
          <p:nvPr/>
        </p:nvSpPr>
        <p:spPr>
          <a:xfrm>
            <a:off x="2786975" y="323868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4" name="object 1874"/>
          <p:cNvSpPr/>
          <p:nvPr/>
        </p:nvSpPr>
        <p:spPr>
          <a:xfrm>
            <a:off x="2907477" y="3066860"/>
            <a:ext cx="0" cy="85793"/>
          </a:xfrm>
          <a:custGeom>
            <a:avLst/>
            <a:gdLst/>
            <a:ahLst/>
            <a:cxnLst/>
            <a:rect l="l" t="t" r="r" b="b"/>
            <a:pathLst>
              <a:path h="100329">
                <a:moveTo>
                  <a:pt x="0" y="0"/>
                </a:moveTo>
                <a:lnTo>
                  <a:pt x="0" y="100129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5" name="object 1875"/>
          <p:cNvSpPr/>
          <p:nvPr/>
        </p:nvSpPr>
        <p:spPr>
          <a:xfrm>
            <a:off x="2853460" y="3109670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3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6" name="object 1876"/>
          <p:cNvSpPr/>
          <p:nvPr/>
        </p:nvSpPr>
        <p:spPr>
          <a:xfrm>
            <a:off x="2895013" y="309723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7" name="object 1877"/>
          <p:cNvSpPr/>
          <p:nvPr/>
        </p:nvSpPr>
        <p:spPr>
          <a:xfrm>
            <a:off x="3015528" y="3108166"/>
            <a:ext cx="0" cy="81449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4783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8" name="object 1878"/>
          <p:cNvSpPr/>
          <p:nvPr/>
        </p:nvSpPr>
        <p:spPr>
          <a:xfrm>
            <a:off x="2961496" y="3153563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24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9" name="object 1879"/>
          <p:cNvSpPr/>
          <p:nvPr/>
        </p:nvSpPr>
        <p:spPr>
          <a:xfrm>
            <a:off x="3003049" y="313624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0" name="object 1880"/>
          <p:cNvSpPr/>
          <p:nvPr/>
        </p:nvSpPr>
        <p:spPr>
          <a:xfrm>
            <a:off x="3123564" y="3118512"/>
            <a:ext cx="0" cy="80363"/>
          </a:xfrm>
          <a:custGeom>
            <a:avLst/>
            <a:gdLst/>
            <a:ahLst/>
            <a:cxnLst/>
            <a:rect l="l" t="t" r="r" b="b"/>
            <a:pathLst>
              <a:path h="93979">
                <a:moveTo>
                  <a:pt x="0" y="0"/>
                </a:moveTo>
                <a:lnTo>
                  <a:pt x="0" y="93410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1" name="object 1881"/>
          <p:cNvSpPr/>
          <p:nvPr/>
        </p:nvSpPr>
        <p:spPr>
          <a:xfrm>
            <a:off x="3132476" y="3158456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2" name="object 1882"/>
          <p:cNvSpPr/>
          <p:nvPr/>
        </p:nvSpPr>
        <p:spPr>
          <a:xfrm>
            <a:off x="3111085" y="31460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3" name="object 1883"/>
          <p:cNvSpPr/>
          <p:nvPr/>
        </p:nvSpPr>
        <p:spPr>
          <a:xfrm>
            <a:off x="3231600" y="2933347"/>
            <a:ext cx="0" cy="99368"/>
          </a:xfrm>
          <a:custGeom>
            <a:avLst/>
            <a:gdLst/>
            <a:ahLst/>
            <a:cxnLst/>
            <a:rect l="l" t="t" r="r" b="b"/>
            <a:pathLst>
              <a:path h="116204">
                <a:moveTo>
                  <a:pt x="0" y="0"/>
                </a:moveTo>
                <a:lnTo>
                  <a:pt x="0" y="11579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4" name="object 1884"/>
          <p:cNvSpPr/>
          <p:nvPr/>
        </p:nvSpPr>
        <p:spPr>
          <a:xfrm>
            <a:off x="3177582" y="2985285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166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5" name="object 1885"/>
          <p:cNvSpPr/>
          <p:nvPr/>
        </p:nvSpPr>
        <p:spPr>
          <a:xfrm>
            <a:off x="3219134" y="29704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6" name="object 1886"/>
          <p:cNvSpPr/>
          <p:nvPr/>
        </p:nvSpPr>
        <p:spPr>
          <a:xfrm>
            <a:off x="3339651" y="2938461"/>
            <a:ext cx="0" cy="98825"/>
          </a:xfrm>
          <a:custGeom>
            <a:avLst/>
            <a:gdLst/>
            <a:ahLst/>
            <a:cxnLst/>
            <a:rect l="l" t="t" r="r" b="b"/>
            <a:pathLst>
              <a:path h="115570">
                <a:moveTo>
                  <a:pt x="0" y="0"/>
                </a:moveTo>
                <a:lnTo>
                  <a:pt x="0" y="115218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7" name="object 1887"/>
          <p:cNvSpPr/>
          <p:nvPr/>
        </p:nvSpPr>
        <p:spPr>
          <a:xfrm>
            <a:off x="3348549" y="2987731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8" name="object 1888"/>
          <p:cNvSpPr/>
          <p:nvPr/>
        </p:nvSpPr>
        <p:spPr>
          <a:xfrm>
            <a:off x="3327171" y="29752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9" name="object 1889"/>
          <p:cNvSpPr/>
          <p:nvPr/>
        </p:nvSpPr>
        <p:spPr>
          <a:xfrm>
            <a:off x="3447686" y="3082334"/>
            <a:ext cx="0" cy="84164"/>
          </a:xfrm>
          <a:custGeom>
            <a:avLst/>
            <a:gdLst/>
            <a:ahLst/>
            <a:cxnLst/>
            <a:rect l="l" t="t" r="r" b="b"/>
            <a:pathLst>
              <a:path h="98425">
                <a:moveTo>
                  <a:pt x="0" y="0"/>
                </a:moveTo>
                <a:lnTo>
                  <a:pt x="0" y="9816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0" name="object 1890"/>
          <p:cNvSpPr/>
          <p:nvPr/>
        </p:nvSpPr>
        <p:spPr>
          <a:xfrm>
            <a:off x="3393668" y="312429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1" name="object 1891"/>
          <p:cNvSpPr/>
          <p:nvPr/>
        </p:nvSpPr>
        <p:spPr>
          <a:xfrm>
            <a:off x="3435207" y="31118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2" name="object 1892"/>
          <p:cNvSpPr/>
          <p:nvPr/>
        </p:nvSpPr>
        <p:spPr>
          <a:xfrm>
            <a:off x="3555722" y="3175588"/>
            <a:ext cx="0" cy="73304"/>
          </a:xfrm>
          <a:custGeom>
            <a:avLst/>
            <a:gdLst/>
            <a:ahLst/>
            <a:cxnLst/>
            <a:rect l="l" t="t" r="r" b="b"/>
            <a:pathLst>
              <a:path h="85725">
                <a:moveTo>
                  <a:pt x="0" y="0"/>
                </a:moveTo>
                <a:lnTo>
                  <a:pt x="0" y="85399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3" name="object 1893"/>
          <p:cNvSpPr/>
          <p:nvPr/>
        </p:nvSpPr>
        <p:spPr>
          <a:xfrm>
            <a:off x="3501719" y="3214532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166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4" name="object 1894"/>
          <p:cNvSpPr/>
          <p:nvPr/>
        </p:nvSpPr>
        <p:spPr>
          <a:xfrm>
            <a:off x="3543256" y="319965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5" name="object 1895"/>
          <p:cNvSpPr/>
          <p:nvPr/>
        </p:nvSpPr>
        <p:spPr>
          <a:xfrm>
            <a:off x="3663772" y="3180802"/>
            <a:ext cx="0" cy="72761"/>
          </a:xfrm>
          <a:custGeom>
            <a:avLst/>
            <a:gdLst/>
            <a:ahLst/>
            <a:cxnLst/>
            <a:rect l="l" t="t" r="r" b="b"/>
            <a:pathLst>
              <a:path h="85089">
                <a:moveTo>
                  <a:pt x="0" y="0"/>
                </a:moveTo>
                <a:lnTo>
                  <a:pt x="0" y="84615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6" name="object 1896"/>
          <p:cNvSpPr/>
          <p:nvPr/>
        </p:nvSpPr>
        <p:spPr>
          <a:xfrm>
            <a:off x="3672672" y="3219412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29" y="0"/>
                </a:lnTo>
              </a:path>
            </a:pathLst>
          </a:custGeom>
          <a:ln w="167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7" name="object 1897"/>
          <p:cNvSpPr/>
          <p:nvPr/>
        </p:nvSpPr>
        <p:spPr>
          <a:xfrm>
            <a:off x="3651306" y="32045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8" name="object 1898"/>
          <p:cNvSpPr/>
          <p:nvPr/>
        </p:nvSpPr>
        <p:spPr>
          <a:xfrm>
            <a:off x="3771809" y="3186003"/>
            <a:ext cx="0" cy="72218"/>
          </a:xfrm>
          <a:custGeom>
            <a:avLst/>
            <a:gdLst/>
            <a:ahLst/>
            <a:cxnLst/>
            <a:rect l="l" t="t" r="r" b="b"/>
            <a:pathLst>
              <a:path h="84454">
                <a:moveTo>
                  <a:pt x="0" y="0"/>
                </a:moveTo>
                <a:lnTo>
                  <a:pt x="0" y="83862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9" name="object 1899"/>
          <p:cNvSpPr/>
          <p:nvPr/>
        </p:nvSpPr>
        <p:spPr>
          <a:xfrm>
            <a:off x="3780720" y="3221865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0" name="object 1900"/>
          <p:cNvSpPr/>
          <p:nvPr/>
        </p:nvSpPr>
        <p:spPr>
          <a:xfrm>
            <a:off x="3759342" y="320941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1" name="object 1901"/>
          <p:cNvSpPr/>
          <p:nvPr/>
        </p:nvSpPr>
        <p:spPr>
          <a:xfrm>
            <a:off x="2745410" y="3485256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1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2" name="object 1902"/>
          <p:cNvSpPr/>
          <p:nvPr/>
        </p:nvSpPr>
        <p:spPr>
          <a:xfrm>
            <a:off x="2745410" y="2731644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3" name="object 1903"/>
          <p:cNvSpPr/>
          <p:nvPr/>
        </p:nvSpPr>
        <p:spPr>
          <a:xfrm>
            <a:off x="2848759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4" name="object 1904"/>
          <p:cNvSpPr/>
          <p:nvPr/>
        </p:nvSpPr>
        <p:spPr>
          <a:xfrm>
            <a:off x="2956795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5" name="object 1905"/>
          <p:cNvSpPr/>
          <p:nvPr/>
        </p:nvSpPr>
        <p:spPr>
          <a:xfrm>
            <a:off x="3064830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6" name="object 1906"/>
          <p:cNvSpPr/>
          <p:nvPr/>
        </p:nvSpPr>
        <p:spPr>
          <a:xfrm>
            <a:off x="3172881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7" name="object 1907"/>
          <p:cNvSpPr/>
          <p:nvPr/>
        </p:nvSpPr>
        <p:spPr>
          <a:xfrm>
            <a:off x="3285618" y="3463973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8" name="object 1908"/>
          <p:cNvSpPr/>
          <p:nvPr/>
        </p:nvSpPr>
        <p:spPr>
          <a:xfrm>
            <a:off x="3388967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9" name="object 1909"/>
          <p:cNvSpPr/>
          <p:nvPr/>
        </p:nvSpPr>
        <p:spPr>
          <a:xfrm>
            <a:off x="3497018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0" name="object 1910"/>
          <p:cNvSpPr/>
          <p:nvPr/>
        </p:nvSpPr>
        <p:spPr>
          <a:xfrm>
            <a:off x="3605039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1" name="object 1911"/>
          <p:cNvSpPr/>
          <p:nvPr/>
        </p:nvSpPr>
        <p:spPr>
          <a:xfrm>
            <a:off x="3713090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2" name="object 1912"/>
          <p:cNvSpPr/>
          <p:nvPr/>
        </p:nvSpPr>
        <p:spPr>
          <a:xfrm>
            <a:off x="3825841" y="2731644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299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3" name="object 1913"/>
          <p:cNvSpPr/>
          <p:nvPr/>
        </p:nvSpPr>
        <p:spPr>
          <a:xfrm>
            <a:off x="2745410" y="273164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4" name="object 1914"/>
          <p:cNvSpPr/>
          <p:nvPr/>
        </p:nvSpPr>
        <p:spPr>
          <a:xfrm>
            <a:off x="2848759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5" name="object 1915"/>
          <p:cNvSpPr/>
          <p:nvPr/>
        </p:nvSpPr>
        <p:spPr>
          <a:xfrm>
            <a:off x="2956795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6" name="object 1916"/>
          <p:cNvSpPr/>
          <p:nvPr/>
        </p:nvSpPr>
        <p:spPr>
          <a:xfrm>
            <a:off x="3064830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7" name="object 1917"/>
          <p:cNvSpPr/>
          <p:nvPr/>
        </p:nvSpPr>
        <p:spPr>
          <a:xfrm>
            <a:off x="3172881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8" name="object 1918"/>
          <p:cNvSpPr/>
          <p:nvPr/>
        </p:nvSpPr>
        <p:spPr>
          <a:xfrm>
            <a:off x="3285618" y="2731644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97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9" name="object 1919"/>
          <p:cNvSpPr/>
          <p:nvPr/>
        </p:nvSpPr>
        <p:spPr>
          <a:xfrm>
            <a:off x="3388967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0" name="object 1920"/>
          <p:cNvSpPr/>
          <p:nvPr/>
        </p:nvSpPr>
        <p:spPr>
          <a:xfrm>
            <a:off x="3497018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1" name="object 1921"/>
          <p:cNvSpPr/>
          <p:nvPr/>
        </p:nvSpPr>
        <p:spPr>
          <a:xfrm>
            <a:off x="3605039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2" name="object 1922"/>
          <p:cNvSpPr/>
          <p:nvPr/>
        </p:nvSpPr>
        <p:spPr>
          <a:xfrm>
            <a:off x="3713090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3" name="object 1923"/>
          <p:cNvSpPr/>
          <p:nvPr/>
        </p:nvSpPr>
        <p:spPr>
          <a:xfrm>
            <a:off x="2745409" y="3387703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4" name="object 1924"/>
          <p:cNvSpPr/>
          <p:nvPr/>
        </p:nvSpPr>
        <p:spPr>
          <a:xfrm>
            <a:off x="2745409" y="3290159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5" name="object 1925"/>
          <p:cNvSpPr/>
          <p:nvPr/>
        </p:nvSpPr>
        <p:spPr>
          <a:xfrm>
            <a:off x="2745409" y="319260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6" name="object 1926"/>
          <p:cNvSpPr/>
          <p:nvPr/>
        </p:nvSpPr>
        <p:spPr>
          <a:xfrm>
            <a:off x="2745409" y="309504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7" name="object 1927"/>
          <p:cNvSpPr/>
          <p:nvPr/>
        </p:nvSpPr>
        <p:spPr>
          <a:xfrm>
            <a:off x="2745409" y="2997496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8" name="object 1928"/>
          <p:cNvSpPr/>
          <p:nvPr/>
        </p:nvSpPr>
        <p:spPr>
          <a:xfrm>
            <a:off x="2745409" y="289993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9" name="object 1929"/>
          <p:cNvSpPr/>
          <p:nvPr/>
        </p:nvSpPr>
        <p:spPr>
          <a:xfrm>
            <a:off x="2745409" y="280239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0" name="object 1930"/>
          <p:cNvSpPr/>
          <p:nvPr/>
        </p:nvSpPr>
        <p:spPr>
          <a:xfrm>
            <a:off x="3808604" y="338769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1" name="object 1931"/>
          <p:cNvSpPr/>
          <p:nvPr/>
        </p:nvSpPr>
        <p:spPr>
          <a:xfrm>
            <a:off x="3808604" y="329014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2" name="object 1932"/>
          <p:cNvSpPr/>
          <p:nvPr/>
        </p:nvSpPr>
        <p:spPr>
          <a:xfrm>
            <a:off x="3808604" y="319258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3" name="object 1933"/>
          <p:cNvSpPr/>
          <p:nvPr/>
        </p:nvSpPr>
        <p:spPr>
          <a:xfrm>
            <a:off x="3808604" y="309502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4" name="object 1934"/>
          <p:cNvSpPr/>
          <p:nvPr/>
        </p:nvSpPr>
        <p:spPr>
          <a:xfrm>
            <a:off x="3791395" y="2997482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5" name="object 1935"/>
          <p:cNvSpPr/>
          <p:nvPr/>
        </p:nvSpPr>
        <p:spPr>
          <a:xfrm>
            <a:off x="3808604" y="289992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6" name="object 1936"/>
          <p:cNvSpPr/>
          <p:nvPr/>
        </p:nvSpPr>
        <p:spPr>
          <a:xfrm>
            <a:off x="3808604" y="280237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7" name="object 1937"/>
          <p:cNvSpPr/>
          <p:nvPr/>
        </p:nvSpPr>
        <p:spPr>
          <a:xfrm>
            <a:off x="2786975" y="323870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8" name="object 1938"/>
          <p:cNvSpPr/>
          <p:nvPr/>
        </p:nvSpPr>
        <p:spPr>
          <a:xfrm>
            <a:off x="2895013" y="309724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9" name="object 1939"/>
          <p:cNvSpPr/>
          <p:nvPr/>
        </p:nvSpPr>
        <p:spPr>
          <a:xfrm>
            <a:off x="2961496" y="3153577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2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0" name="object 1940"/>
          <p:cNvSpPr/>
          <p:nvPr/>
        </p:nvSpPr>
        <p:spPr>
          <a:xfrm>
            <a:off x="3003049" y="313626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1" name="object 1941"/>
          <p:cNvSpPr/>
          <p:nvPr/>
        </p:nvSpPr>
        <p:spPr>
          <a:xfrm>
            <a:off x="3111085" y="31460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2" name="object 1942"/>
          <p:cNvSpPr/>
          <p:nvPr/>
        </p:nvSpPr>
        <p:spPr>
          <a:xfrm>
            <a:off x="3177582" y="298530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166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3" name="object 1943"/>
          <p:cNvSpPr/>
          <p:nvPr/>
        </p:nvSpPr>
        <p:spPr>
          <a:xfrm>
            <a:off x="3219134" y="297042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4" name="object 1944"/>
          <p:cNvSpPr/>
          <p:nvPr/>
        </p:nvSpPr>
        <p:spPr>
          <a:xfrm>
            <a:off x="3327171" y="29752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5" name="object 1945"/>
          <p:cNvSpPr/>
          <p:nvPr/>
        </p:nvSpPr>
        <p:spPr>
          <a:xfrm>
            <a:off x="3435207" y="31118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6" name="object 1946"/>
          <p:cNvSpPr/>
          <p:nvPr/>
        </p:nvSpPr>
        <p:spPr>
          <a:xfrm>
            <a:off x="3501719" y="3214547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166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7" name="object 1947"/>
          <p:cNvSpPr/>
          <p:nvPr/>
        </p:nvSpPr>
        <p:spPr>
          <a:xfrm>
            <a:off x="3543256" y="319967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8" name="object 1948"/>
          <p:cNvSpPr/>
          <p:nvPr/>
        </p:nvSpPr>
        <p:spPr>
          <a:xfrm>
            <a:off x="3672672" y="3219425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29" y="0"/>
                </a:lnTo>
              </a:path>
            </a:pathLst>
          </a:custGeom>
          <a:ln w="167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9" name="object 1949"/>
          <p:cNvSpPr/>
          <p:nvPr/>
        </p:nvSpPr>
        <p:spPr>
          <a:xfrm>
            <a:off x="3651306" y="320455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0" name="object 1950"/>
          <p:cNvSpPr/>
          <p:nvPr/>
        </p:nvSpPr>
        <p:spPr>
          <a:xfrm>
            <a:off x="3759342" y="32094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1" name="object 1951"/>
          <p:cNvSpPr/>
          <p:nvPr/>
        </p:nvSpPr>
        <p:spPr>
          <a:xfrm>
            <a:off x="2745410" y="3040775"/>
            <a:ext cx="1080556" cy="225342"/>
          </a:xfrm>
          <a:custGeom>
            <a:avLst/>
            <a:gdLst/>
            <a:ahLst/>
            <a:cxnLst/>
            <a:rect l="l" t="t" r="r" b="b"/>
            <a:pathLst>
              <a:path w="1263650" h="263525">
                <a:moveTo>
                  <a:pt x="0" y="217177"/>
                </a:moveTo>
                <a:lnTo>
                  <a:pt x="126358" y="217177"/>
                </a:lnTo>
                <a:lnTo>
                  <a:pt x="126358" y="179709"/>
                </a:lnTo>
                <a:lnTo>
                  <a:pt x="252700" y="179709"/>
                </a:lnTo>
                <a:lnTo>
                  <a:pt x="252700" y="148583"/>
                </a:lnTo>
                <a:lnTo>
                  <a:pt x="379043" y="148583"/>
                </a:lnTo>
                <a:lnTo>
                  <a:pt x="379043" y="73956"/>
                </a:lnTo>
                <a:lnTo>
                  <a:pt x="505401" y="73956"/>
                </a:lnTo>
                <a:lnTo>
                  <a:pt x="505401" y="0"/>
                </a:lnTo>
                <a:lnTo>
                  <a:pt x="631743" y="0"/>
                </a:lnTo>
                <a:lnTo>
                  <a:pt x="631743" y="12505"/>
                </a:lnTo>
                <a:lnTo>
                  <a:pt x="758102" y="12505"/>
                </a:lnTo>
                <a:lnTo>
                  <a:pt x="758102" y="97562"/>
                </a:lnTo>
                <a:lnTo>
                  <a:pt x="884460" y="97562"/>
                </a:lnTo>
                <a:lnTo>
                  <a:pt x="884460" y="170423"/>
                </a:lnTo>
                <a:lnTo>
                  <a:pt x="1010786" y="170423"/>
                </a:lnTo>
                <a:lnTo>
                  <a:pt x="1010786" y="205881"/>
                </a:lnTo>
                <a:lnTo>
                  <a:pt x="1137145" y="205881"/>
                </a:lnTo>
                <a:lnTo>
                  <a:pt x="1137145" y="263065"/>
                </a:lnTo>
                <a:lnTo>
                  <a:pt x="1263503" y="263065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2" name="object 1952"/>
          <p:cNvSpPr/>
          <p:nvPr/>
        </p:nvSpPr>
        <p:spPr>
          <a:xfrm>
            <a:off x="2745410" y="3040775"/>
            <a:ext cx="1080556" cy="225342"/>
          </a:xfrm>
          <a:custGeom>
            <a:avLst/>
            <a:gdLst/>
            <a:ahLst/>
            <a:cxnLst/>
            <a:rect l="l" t="t" r="r" b="b"/>
            <a:pathLst>
              <a:path w="1263650" h="263525">
                <a:moveTo>
                  <a:pt x="0" y="217177"/>
                </a:moveTo>
                <a:lnTo>
                  <a:pt x="126358" y="217177"/>
                </a:lnTo>
                <a:lnTo>
                  <a:pt x="126358" y="179709"/>
                </a:lnTo>
                <a:lnTo>
                  <a:pt x="252700" y="179709"/>
                </a:lnTo>
                <a:lnTo>
                  <a:pt x="252700" y="148583"/>
                </a:lnTo>
                <a:lnTo>
                  <a:pt x="379043" y="148583"/>
                </a:lnTo>
                <a:lnTo>
                  <a:pt x="379043" y="73956"/>
                </a:lnTo>
                <a:lnTo>
                  <a:pt x="505401" y="73956"/>
                </a:lnTo>
                <a:lnTo>
                  <a:pt x="505401" y="0"/>
                </a:lnTo>
                <a:lnTo>
                  <a:pt x="631743" y="0"/>
                </a:lnTo>
                <a:lnTo>
                  <a:pt x="631743" y="12505"/>
                </a:lnTo>
                <a:lnTo>
                  <a:pt x="758102" y="12505"/>
                </a:lnTo>
                <a:lnTo>
                  <a:pt x="758102" y="97562"/>
                </a:lnTo>
                <a:lnTo>
                  <a:pt x="884460" y="97562"/>
                </a:lnTo>
                <a:lnTo>
                  <a:pt x="884460" y="170423"/>
                </a:lnTo>
                <a:lnTo>
                  <a:pt x="1010786" y="170423"/>
                </a:lnTo>
                <a:lnTo>
                  <a:pt x="1010786" y="205881"/>
                </a:lnTo>
                <a:lnTo>
                  <a:pt x="1137145" y="205881"/>
                </a:lnTo>
                <a:lnTo>
                  <a:pt x="1137145" y="263065"/>
                </a:lnTo>
                <a:lnTo>
                  <a:pt x="1263503" y="263065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3" name="object 1953"/>
          <p:cNvSpPr/>
          <p:nvPr/>
        </p:nvSpPr>
        <p:spPr>
          <a:xfrm>
            <a:off x="2786975" y="323868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4" name="object 1954"/>
          <p:cNvSpPr/>
          <p:nvPr/>
        </p:nvSpPr>
        <p:spPr>
          <a:xfrm>
            <a:off x="2895013" y="309723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5" name="object 1955"/>
          <p:cNvSpPr/>
          <p:nvPr/>
        </p:nvSpPr>
        <p:spPr>
          <a:xfrm>
            <a:off x="2961496" y="3153563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24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6" name="object 1956"/>
          <p:cNvSpPr/>
          <p:nvPr/>
        </p:nvSpPr>
        <p:spPr>
          <a:xfrm>
            <a:off x="3003049" y="313624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7" name="object 1957"/>
          <p:cNvSpPr/>
          <p:nvPr/>
        </p:nvSpPr>
        <p:spPr>
          <a:xfrm>
            <a:off x="3111085" y="31460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8" name="object 1958"/>
          <p:cNvSpPr/>
          <p:nvPr/>
        </p:nvSpPr>
        <p:spPr>
          <a:xfrm>
            <a:off x="3177582" y="2985285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166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9" name="object 1959"/>
          <p:cNvSpPr/>
          <p:nvPr/>
        </p:nvSpPr>
        <p:spPr>
          <a:xfrm>
            <a:off x="3219134" y="29704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0" name="object 1960"/>
          <p:cNvSpPr/>
          <p:nvPr/>
        </p:nvSpPr>
        <p:spPr>
          <a:xfrm>
            <a:off x="3327171" y="29752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1" name="object 1961"/>
          <p:cNvSpPr/>
          <p:nvPr/>
        </p:nvSpPr>
        <p:spPr>
          <a:xfrm>
            <a:off x="3435207" y="31118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2" name="object 1962"/>
          <p:cNvSpPr/>
          <p:nvPr/>
        </p:nvSpPr>
        <p:spPr>
          <a:xfrm>
            <a:off x="3501719" y="3214532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166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3" name="object 1963"/>
          <p:cNvSpPr/>
          <p:nvPr/>
        </p:nvSpPr>
        <p:spPr>
          <a:xfrm>
            <a:off x="3543256" y="319965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4" name="object 1964"/>
          <p:cNvSpPr/>
          <p:nvPr/>
        </p:nvSpPr>
        <p:spPr>
          <a:xfrm>
            <a:off x="3672672" y="3219412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29" y="0"/>
                </a:lnTo>
              </a:path>
            </a:pathLst>
          </a:custGeom>
          <a:ln w="167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5" name="object 1965"/>
          <p:cNvSpPr/>
          <p:nvPr/>
        </p:nvSpPr>
        <p:spPr>
          <a:xfrm>
            <a:off x="3651306" y="32045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6" name="object 1966"/>
          <p:cNvSpPr/>
          <p:nvPr/>
        </p:nvSpPr>
        <p:spPr>
          <a:xfrm>
            <a:off x="3759342" y="320941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7" name="object 1967"/>
          <p:cNvSpPr/>
          <p:nvPr/>
        </p:nvSpPr>
        <p:spPr>
          <a:xfrm>
            <a:off x="2772426" y="2781882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5" h="59055">
                <a:moveTo>
                  <a:pt x="0" y="58756"/>
                </a:moveTo>
                <a:lnTo>
                  <a:pt x="1200316" y="58756"/>
                </a:lnTo>
                <a:lnTo>
                  <a:pt x="1200316" y="0"/>
                </a:lnTo>
                <a:lnTo>
                  <a:pt x="0" y="0"/>
                </a:lnTo>
                <a:lnTo>
                  <a:pt x="0" y="587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8" name="object 1968"/>
          <p:cNvSpPr/>
          <p:nvPr/>
        </p:nvSpPr>
        <p:spPr>
          <a:xfrm>
            <a:off x="2745410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9" name="object 1969"/>
          <p:cNvSpPr/>
          <p:nvPr/>
        </p:nvSpPr>
        <p:spPr>
          <a:xfrm>
            <a:off x="2745410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0" name="object 1970"/>
          <p:cNvSpPr/>
          <p:nvPr/>
        </p:nvSpPr>
        <p:spPr>
          <a:xfrm>
            <a:off x="2745410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1" name="object 1971"/>
          <p:cNvSpPr/>
          <p:nvPr/>
        </p:nvSpPr>
        <p:spPr>
          <a:xfrm>
            <a:off x="2794727" y="36644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3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2" name="object 1972"/>
          <p:cNvSpPr/>
          <p:nvPr/>
        </p:nvSpPr>
        <p:spPr>
          <a:xfrm>
            <a:off x="2794727" y="36352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3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3" name="object 1973"/>
          <p:cNvSpPr/>
          <p:nvPr/>
        </p:nvSpPr>
        <p:spPr>
          <a:xfrm>
            <a:off x="2745409" y="3649837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4" name="object 1974"/>
          <p:cNvSpPr/>
          <p:nvPr/>
        </p:nvSpPr>
        <p:spPr>
          <a:xfrm>
            <a:off x="2786975" y="363740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5" name="object 1975"/>
          <p:cNvSpPr/>
          <p:nvPr/>
        </p:nvSpPr>
        <p:spPr>
          <a:xfrm>
            <a:off x="2902777" y="360473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5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6" name="object 1976"/>
          <p:cNvSpPr/>
          <p:nvPr/>
        </p:nvSpPr>
        <p:spPr>
          <a:xfrm>
            <a:off x="2902777" y="35684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5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7" name="object 1977"/>
          <p:cNvSpPr/>
          <p:nvPr/>
        </p:nvSpPr>
        <p:spPr>
          <a:xfrm>
            <a:off x="2895013" y="35741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8" name="object 1978"/>
          <p:cNvSpPr/>
          <p:nvPr/>
        </p:nvSpPr>
        <p:spPr>
          <a:xfrm>
            <a:off x="3010827" y="36396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7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9" name="object 1979"/>
          <p:cNvSpPr/>
          <p:nvPr/>
        </p:nvSpPr>
        <p:spPr>
          <a:xfrm>
            <a:off x="3010827" y="360922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7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0" name="object 1980"/>
          <p:cNvSpPr/>
          <p:nvPr/>
        </p:nvSpPr>
        <p:spPr>
          <a:xfrm>
            <a:off x="2961496" y="3624423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1" name="object 1981"/>
          <p:cNvSpPr/>
          <p:nvPr/>
        </p:nvSpPr>
        <p:spPr>
          <a:xfrm>
            <a:off x="3003049" y="36119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2" name="object 1982"/>
          <p:cNvSpPr/>
          <p:nvPr/>
        </p:nvSpPr>
        <p:spPr>
          <a:xfrm>
            <a:off x="3118864" y="3663696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52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3" name="object 1983"/>
          <p:cNvSpPr/>
          <p:nvPr/>
        </p:nvSpPr>
        <p:spPr>
          <a:xfrm>
            <a:off x="3069532" y="3651538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51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4" name="object 1984"/>
          <p:cNvSpPr/>
          <p:nvPr/>
        </p:nvSpPr>
        <p:spPr>
          <a:xfrm>
            <a:off x="3111085" y="364518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5" name="object 1985"/>
          <p:cNvSpPr/>
          <p:nvPr/>
        </p:nvSpPr>
        <p:spPr>
          <a:xfrm>
            <a:off x="3226899" y="36271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2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6" name="object 1986"/>
          <p:cNvSpPr/>
          <p:nvPr/>
        </p:nvSpPr>
        <p:spPr>
          <a:xfrm>
            <a:off x="3226899" y="35988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7" name="object 1987"/>
          <p:cNvSpPr/>
          <p:nvPr/>
        </p:nvSpPr>
        <p:spPr>
          <a:xfrm>
            <a:off x="3177582" y="3611604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141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8" name="object 1988"/>
          <p:cNvSpPr/>
          <p:nvPr/>
        </p:nvSpPr>
        <p:spPr>
          <a:xfrm>
            <a:off x="3219134" y="36005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9" name="object 1989"/>
          <p:cNvSpPr/>
          <p:nvPr/>
        </p:nvSpPr>
        <p:spPr>
          <a:xfrm>
            <a:off x="3334949" y="362463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0" name="object 1990"/>
          <p:cNvSpPr/>
          <p:nvPr/>
        </p:nvSpPr>
        <p:spPr>
          <a:xfrm>
            <a:off x="3334949" y="359585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1" name="object 1991"/>
          <p:cNvSpPr/>
          <p:nvPr/>
        </p:nvSpPr>
        <p:spPr>
          <a:xfrm>
            <a:off x="3348549" y="3610248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2" name="object 1992"/>
          <p:cNvSpPr/>
          <p:nvPr/>
        </p:nvSpPr>
        <p:spPr>
          <a:xfrm>
            <a:off x="3327171" y="359781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3" name="object 1993"/>
          <p:cNvSpPr/>
          <p:nvPr/>
        </p:nvSpPr>
        <p:spPr>
          <a:xfrm>
            <a:off x="3442985" y="36482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4" name="object 1994"/>
          <p:cNvSpPr/>
          <p:nvPr/>
        </p:nvSpPr>
        <p:spPr>
          <a:xfrm>
            <a:off x="3442985" y="36203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5" name="object 1995"/>
          <p:cNvSpPr/>
          <p:nvPr/>
        </p:nvSpPr>
        <p:spPr>
          <a:xfrm>
            <a:off x="3393668" y="3641309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73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6" name="object 1996"/>
          <p:cNvSpPr/>
          <p:nvPr/>
        </p:nvSpPr>
        <p:spPr>
          <a:xfrm>
            <a:off x="3435207" y="362189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7" name="object 1997"/>
          <p:cNvSpPr/>
          <p:nvPr/>
        </p:nvSpPr>
        <p:spPr>
          <a:xfrm>
            <a:off x="3551021" y="366227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9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8" name="object 1998"/>
          <p:cNvSpPr/>
          <p:nvPr/>
        </p:nvSpPr>
        <p:spPr>
          <a:xfrm>
            <a:off x="3551021" y="363427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9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9" name="object 1999"/>
          <p:cNvSpPr/>
          <p:nvPr/>
        </p:nvSpPr>
        <p:spPr>
          <a:xfrm>
            <a:off x="3564635" y="3648285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0" name="object 2000"/>
          <p:cNvSpPr/>
          <p:nvPr/>
        </p:nvSpPr>
        <p:spPr>
          <a:xfrm>
            <a:off x="3543256" y="363584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1" name="object 2001"/>
          <p:cNvSpPr/>
          <p:nvPr/>
        </p:nvSpPr>
        <p:spPr>
          <a:xfrm>
            <a:off x="3659072" y="364982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2" name="object 2002"/>
          <p:cNvSpPr/>
          <p:nvPr/>
        </p:nvSpPr>
        <p:spPr>
          <a:xfrm>
            <a:off x="3659072" y="36188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3" name="object 2003"/>
          <p:cNvSpPr/>
          <p:nvPr/>
        </p:nvSpPr>
        <p:spPr>
          <a:xfrm>
            <a:off x="3564635" y="3641324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72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4" name="object 2004"/>
          <p:cNvSpPr/>
          <p:nvPr/>
        </p:nvSpPr>
        <p:spPr>
          <a:xfrm>
            <a:off x="3651306" y="362193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5" name="object 2005"/>
          <p:cNvSpPr/>
          <p:nvPr/>
        </p:nvSpPr>
        <p:spPr>
          <a:xfrm>
            <a:off x="3771809" y="3572338"/>
            <a:ext cx="0" cy="58643"/>
          </a:xfrm>
          <a:custGeom>
            <a:avLst/>
            <a:gdLst/>
            <a:ahLst/>
            <a:cxnLst/>
            <a:rect l="l" t="t" r="r" b="b"/>
            <a:pathLst>
              <a:path h="68579">
                <a:moveTo>
                  <a:pt x="0" y="0"/>
                </a:moveTo>
                <a:lnTo>
                  <a:pt x="0" y="68414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6" name="object 2006"/>
          <p:cNvSpPr/>
          <p:nvPr/>
        </p:nvSpPr>
        <p:spPr>
          <a:xfrm>
            <a:off x="3717790" y="3601595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7" name="object 2007"/>
          <p:cNvSpPr/>
          <p:nvPr/>
        </p:nvSpPr>
        <p:spPr>
          <a:xfrm>
            <a:off x="3759342" y="35891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8" name="object 2008"/>
          <p:cNvSpPr/>
          <p:nvPr/>
        </p:nvSpPr>
        <p:spPr>
          <a:xfrm>
            <a:off x="2745410" y="371602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9" name="object 2009"/>
          <p:cNvSpPr/>
          <p:nvPr/>
        </p:nvSpPr>
        <p:spPr>
          <a:xfrm>
            <a:off x="2745410" y="3552529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0" name="object 2010"/>
          <p:cNvSpPr/>
          <p:nvPr/>
        </p:nvSpPr>
        <p:spPr>
          <a:xfrm>
            <a:off x="2848759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1" name="object 2011"/>
          <p:cNvSpPr/>
          <p:nvPr/>
        </p:nvSpPr>
        <p:spPr>
          <a:xfrm>
            <a:off x="2956795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2" name="object 2012"/>
          <p:cNvSpPr/>
          <p:nvPr/>
        </p:nvSpPr>
        <p:spPr>
          <a:xfrm>
            <a:off x="3064830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3" name="object 2013"/>
          <p:cNvSpPr/>
          <p:nvPr/>
        </p:nvSpPr>
        <p:spPr>
          <a:xfrm>
            <a:off x="3172881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4" name="object 2014"/>
          <p:cNvSpPr/>
          <p:nvPr/>
        </p:nvSpPr>
        <p:spPr>
          <a:xfrm>
            <a:off x="3285618" y="3688488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5" name="object 2015"/>
          <p:cNvSpPr/>
          <p:nvPr/>
        </p:nvSpPr>
        <p:spPr>
          <a:xfrm>
            <a:off x="3388967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6" name="object 2016"/>
          <p:cNvSpPr/>
          <p:nvPr/>
        </p:nvSpPr>
        <p:spPr>
          <a:xfrm>
            <a:off x="3497018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7" name="object 2017"/>
          <p:cNvSpPr/>
          <p:nvPr/>
        </p:nvSpPr>
        <p:spPr>
          <a:xfrm>
            <a:off x="3605039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8" name="object 2018"/>
          <p:cNvSpPr/>
          <p:nvPr/>
        </p:nvSpPr>
        <p:spPr>
          <a:xfrm>
            <a:off x="3713090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9" name="object 2019"/>
          <p:cNvSpPr/>
          <p:nvPr/>
        </p:nvSpPr>
        <p:spPr>
          <a:xfrm>
            <a:off x="3825841" y="3552529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0" name="object 2020"/>
          <p:cNvSpPr/>
          <p:nvPr/>
        </p:nvSpPr>
        <p:spPr>
          <a:xfrm>
            <a:off x="2745410" y="3552529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1" name="object 2021"/>
          <p:cNvSpPr/>
          <p:nvPr/>
        </p:nvSpPr>
        <p:spPr>
          <a:xfrm>
            <a:off x="2848759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2" name="object 2022"/>
          <p:cNvSpPr/>
          <p:nvPr/>
        </p:nvSpPr>
        <p:spPr>
          <a:xfrm>
            <a:off x="2956795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3" name="object 2023"/>
          <p:cNvSpPr/>
          <p:nvPr/>
        </p:nvSpPr>
        <p:spPr>
          <a:xfrm>
            <a:off x="3064830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4" name="object 2024"/>
          <p:cNvSpPr/>
          <p:nvPr/>
        </p:nvSpPr>
        <p:spPr>
          <a:xfrm>
            <a:off x="3172881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5" name="object 2025"/>
          <p:cNvSpPr/>
          <p:nvPr/>
        </p:nvSpPr>
        <p:spPr>
          <a:xfrm>
            <a:off x="3285618" y="3552529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188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6" name="object 2026"/>
          <p:cNvSpPr/>
          <p:nvPr/>
        </p:nvSpPr>
        <p:spPr>
          <a:xfrm>
            <a:off x="3388967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7" name="object 2027"/>
          <p:cNvSpPr/>
          <p:nvPr/>
        </p:nvSpPr>
        <p:spPr>
          <a:xfrm>
            <a:off x="3497018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8" name="object 2028"/>
          <p:cNvSpPr/>
          <p:nvPr/>
        </p:nvSpPr>
        <p:spPr>
          <a:xfrm>
            <a:off x="3605039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9" name="object 2029"/>
          <p:cNvSpPr/>
          <p:nvPr/>
        </p:nvSpPr>
        <p:spPr>
          <a:xfrm>
            <a:off x="3713090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0" name="object 2030"/>
          <p:cNvSpPr/>
          <p:nvPr/>
        </p:nvSpPr>
        <p:spPr>
          <a:xfrm>
            <a:off x="2745410" y="3634278"/>
            <a:ext cx="11946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498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1" name="object 2031"/>
          <p:cNvSpPr/>
          <p:nvPr/>
        </p:nvSpPr>
        <p:spPr>
          <a:xfrm>
            <a:off x="3814285" y="3634278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51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2" name="object 2032"/>
          <p:cNvSpPr/>
          <p:nvPr/>
        </p:nvSpPr>
        <p:spPr>
          <a:xfrm>
            <a:off x="2745410" y="363427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3" name="object 2033"/>
          <p:cNvSpPr/>
          <p:nvPr/>
        </p:nvSpPr>
        <p:spPr>
          <a:xfrm>
            <a:off x="2794727" y="36644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3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4" name="object 2034"/>
          <p:cNvSpPr/>
          <p:nvPr/>
        </p:nvSpPr>
        <p:spPr>
          <a:xfrm>
            <a:off x="2794727" y="36352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3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5" name="object 2035"/>
          <p:cNvSpPr/>
          <p:nvPr/>
        </p:nvSpPr>
        <p:spPr>
          <a:xfrm>
            <a:off x="2786975" y="363740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6" name="object 2036"/>
          <p:cNvSpPr/>
          <p:nvPr/>
        </p:nvSpPr>
        <p:spPr>
          <a:xfrm>
            <a:off x="2902777" y="360473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5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7" name="object 2037"/>
          <p:cNvSpPr/>
          <p:nvPr/>
        </p:nvSpPr>
        <p:spPr>
          <a:xfrm>
            <a:off x="2902777" y="35684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5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8" name="object 2038"/>
          <p:cNvSpPr/>
          <p:nvPr/>
        </p:nvSpPr>
        <p:spPr>
          <a:xfrm>
            <a:off x="2895013" y="35741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9" name="object 2039"/>
          <p:cNvSpPr/>
          <p:nvPr/>
        </p:nvSpPr>
        <p:spPr>
          <a:xfrm>
            <a:off x="3010827" y="36396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7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0" name="object 2040"/>
          <p:cNvSpPr/>
          <p:nvPr/>
        </p:nvSpPr>
        <p:spPr>
          <a:xfrm>
            <a:off x="3010827" y="360922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7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1" name="object 2041"/>
          <p:cNvSpPr/>
          <p:nvPr/>
        </p:nvSpPr>
        <p:spPr>
          <a:xfrm>
            <a:off x="3003049" y="36119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2" name="object 2042"/>
          <p:cNvSpPr/>
          <p:nvPr/>
        </p:nvSpPr>
        <p:spPr>
          <a:xfrm>
            <a:off x="3118864" y="3663696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52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3" name="object 2043"/>
          <p:cNvSpPr/>
          <p:nvPr/>
        </p:nvSpPr>
        <p:spPr>
          <a:xfrm>
            <a:off x="3069532" y="3651538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51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4" name="object 2044"/>
          <p:cNvSpPr/>
          <p:nvPr/>
        </p:nvSpPr>
        <p:spPr>
          <a:xfrm>
            <a:off x="3111085" y="364518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8" y="19689"/>
                </a:lnTo>
                <a:lnTo>
                  <a:pt x="16873" y="27063"/>
                </a:lnTo>
                <a:lnTo>
                  <a:pt x="8101" y="27400"/>
                </a:lnTo>
                <a:lnTo>
                  <a:pt x="1431" y="21301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5" name="object 2045"/>
          <p:cNvSpPr/>
          <p:nvPr/>
        </p:nvSpPr>
        <p:spPr>
          <a:xfrm>
            <a:off x="3226899" y="36271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2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6" name="object 2046"/>
          <p:cNvSpPr/>
          <p:nvPr/>
        </p:nvSpPr>
        <p:spPr>
          <a:xfrm>
            <a:off x="3226899" y="35988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7" name="object 2047"/>
          <p:cNvSpPr/>
          <p:nvPr/>
        </p:nvSpPr>
        <p:spPr>
          <a:xfrm>
            <a:off x="3177582" y="3611604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141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8" name="object 2048"/>
          <p:cNvSpPr/>
          <p:nvPr/>
        </p:nvSpPr>
        <p:spPr>
          <a:xfrm>
            <a:off x="3219134" y="36005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9" name="object 2049"/>
          <p:cNvSpPr/>
          <p:nvPr/>
        </p:nvSpPr>
        <p:spPr>
          <a:xfrm>
            <a:off x="3334949" y="362463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0" name="object 2050"/>
          <p:cNvSpPr/>
          <p:nvPr/>
        </p:nvSpPr>
        <p:spPr>
          <a:xfrm>
            <a:off x="3334949" y="359585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8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1" name="object 2051"/>
          <p:cNvSpPr/>
          <p:nvPr/>
        </p:nvSpPr>
        <p:spPr>
          <a:xfrm>
            <a:off x="3327171" y="359781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2" name="object 2052"/>
          <p:cNvSpPr/>
          <p:nvPr/>
        </p:nvSpPr>
        <p:spPr>
          <a:xfrm>
            <a:off x="3442985" y="36482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3" name="object 2053"/>
          <p:cNvSpPr/>
          <p:nvPr/>
        </p:nvSpPr>
        <p:spPr>
          <a:xfrm>
            <a:off x="3442985" y="36203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4" name="object 2054"/>
          <p:cNvSpPr/>
          <p:nvPr/>
        </p:nvSpPr>
        <p:spPr>
          <a:xfrm>
            <a:off x="3393668" y="3641309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73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5" name="object 2055"/>
          <p:cNvSpPr/>
          <p:nvPr/>
        </p:nvSpPr>
        <p:spPr>
          <a:xfrm>
            <a:off x="3435207" y="362189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6" name="object 2056"/>
          <p:cNvSpPr/>
          <p:nvPr/>
        </p:nvSpPr>
        <p:spPr>
          <a:xfrm>
            <a:off x="3551021" y="366227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9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7" name="object 2057"/>
          <p:cNvSpPr/>
          <p:nvPr/>
        </p:nvSpPr>
        <p:spPr>
          <a:xfrm>
            <a:off x="3551021" y="363427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9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8" name="object 2058"/>
          <p:cNvSpPr/>
          <p:nvPr/>
        </p:nvSpPr>
        <p:spPr>
          <a:xfrm>
            <a:off x="3543256" y="363584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9" name="object 2059"/>
          <p:cNvSpPr/>
          <p:nvPr/>
        </p:nvSpPr>
        <p:spPr>
          <a:xfrm>
            <a:off x="3659072" y="364982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0" name="object 2060"/>
          <p:cNvSpPr/>
          <p:nvPr/>
        </p:nvSpPr>
        <p:spPr>
          <a:xfrm>
            <a:off x="3659072" y="36188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1" name="object 2061"/>
          <p:cNvSpPr/>
          <p:nvPr/>
        </p:nvSpPr>
        <p:spPr>
          <a:xfrm>
            <a:off x="3609740" y="363436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2" name="object 2062"/>
          <p:cNvSpPr/>
          <p:nvPr/>
        </p:nvSpPr>
        <p:spPr>
          <a:xfrm>
            <a:off x="3651306" y="362193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3" name="object 2063"/>
          <p:cNvSpPr/>
          <p:nvPr/>
        </p:nvSpPr>
        <p:spPr>
          <a:xfrm>
            <a:off x="3759342" y="35891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4" name="object 2064"/>
          <p:cNvSpPr/>
          <p:nvPr/>
        </p:nvSpPr>
        <p:spPr>
          <a:xfrm>
            <a:off x="4095932" y="273164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5" name="object 2065"/>
          <p:cNvSpPr/>
          <p:nvPr/>
        </p:nvSpPr>
        <p:spPr>
          <a:xfrm>
            <a:off x="4095930" y="2731645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6" name="object 2066"/>
          <p:cNvSpPr/>
          <p:nvPr/>
        </p:nvSpPr>
        <p:spPr>
          <a:xfrm>
            <a:off x="4095930" y="2731645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7" name="object 2067"/>
          <p:cNvSpPr/>
          <p:nvPr/>
        </p:nvSpPr>
        <p:spPr>
          <a:xfrm>
            <a:off x="4145262" y="32266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8" name="object 2068"/>
          <p:cNvSpPr/>
          <p:nvPr/>
        </p:nvSpPr>
        <p:spPr>
          <a:xfrm>
            <a:off x="4145262" y="31963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9" name="object 2069"/>
          <p:cNvSpPr/>
          <p:nvPr/>
        </p:nvSpPr>
        <p:spPr>
          <a:xfrm>
            <a:off x="4095916" y="321151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0" name="object 2070"/>
          <p:cNvSpPr/>
          <p:nvPr/>
        </p:nvSpPr>
        <p:spPr>
          <a:xfrm>
            <a:off x="4137482" y="319907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1" name="object 2071"/>
          <p:cNvSpPr/>
          <p:nvPr/>
        </p:nvSpPr>
        <p:spPr>
          <a:xfrm>
            <a:off x="4253298" y="32086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4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2" name="object 2072"/>
          <p:cNvSpPr/>
          <p:nvPr/>
        </p:nvSpPr>
        <p:spPr>
          <a:xfrm>
            <a:off x="4253298" y="317765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3" name="object 2073"/>
          <p:cNvSpPr/>
          <p:nvPr/>
        </p:nvSpPr>
        <p:spPr>
          <a:xfrm>
            <a:off x="4245518" y="318073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4" name="object 2074"/>
          <p:cNvSpPr/>
          <p:nvPr/>
        </p:nvSpPr>
        <p:spPr>
          <a:xfrm>
            <a:off x="4361334" y="3157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5" name="object 2075"/>
          <p:cNvSpPr/>
          <p:nvPr/>
        </p:nvSpPr>
        <p:spPr>
          <a:xfrm>
            <a:off x="4361334" y="312497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6" name="object 2076"/>
          <p:cNvSpPr/>
          <p:nvPr/>
        </p:nvSpPr>
        <p:spPr>
          <a:xfrm>
            <a:off x="4312017" y="314140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7" name="object 2077"/>
          <p:cNvSpPr/>
          <p:nvPr/>
        </p:nvSpPr>
        <p:spPr>
          <a:xfrm>
            <a:off x="4353569" y="312898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8" name="object 2078"/>
          <p:cNvSpPr/>
          <p:nvPr/>
        </p:nvSpPr>
        <p:spPr>
          <a:xfrm>
            <a:off x="4469398" y="309053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9" name="object 2079"/>
          <p:cNvSpPr/>
          <p:nvPr/>
        </p:nvSpPr>
        <p:spPr>
          <a:xfrm>
            <a:off x="4469398" y="30554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0" name="object 2080"/>
          <p:cNvSpPr/>
          <p:nvPr/>
        </p:nvSpPr>
        <p:spPr>
          <a:xfrm>
            <a:off x="4420039" y="307298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7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1" name="object 2081"/>
          <p:cNvSpPr/>
          <p:nvPr/>
        </p:nvSpPr>
        <p:spPr>
          <a:xfrm>
            <a:off x="4461619" y="306054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2" name="object 2082"/>
          <p:cNvSpPr/>
          <p:nvPr/>
        </p:nvSpPr>
        <p:spPr>
          <a:xfrm>
            <a:off x="4582113" y="2964197"/>
            <a:ext cx="0" cy="57557"/>
          </a:xfrm>
          <a:custGeom>
            <a:avLst/>
            <a:gdLst/>
            <a:ahLst/>
            <a:cxnLst/>
            <a:rect l="l" t="t" r="r" b="b"/>
            <a:pathLst>
              <a:path h="67310">
                <a:moveTo>
                  <a:pt x="0" y="0"/>
                </a:moveTo>
                <a:lnTo>
                  <a:pt x="0" y="67042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3" name="object 2083"/>
          <p:cNvSpPr/>
          <p:nvPr/>
        </p:nvSpPr>
        <p:spPr>
          <a:xfrm>
            <a:off x="4528104" y="298785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26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4" name="object 2084"/>
          <p:cNvSpPr/>
          <p:nvPr/>
        </p:nvSpPr>
        <p:spPr>
          <a:xfrm>
            <a:off x="4569654" y="298042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5" name="object 2085"/>
          <p:cNvSpPr/>
          <p:nvPr/>
        </p:nvSpPr>
        <p:spPr>
          <a:xfrm>
            <a:off x="4690164" y="2953882"/>
            <a:ext cx="0" cy="58100"/>
          </a:xfrm>
          <a:custGeom>
            <a:avLst/>
            <a:gdLst/>
            <a:ahLst/>
            <a:cxnLst/>
            <a:rect l="l" t="t" r="r" b="b"/>
            <a:pathLst>
              <a:path h="67945">
                <a:moveTo>
                  <a:pt x="0" y="0"/>
                </a:moveTo>
                <a:lnTo>
                  <a:pt x="0" y="67728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6" name="object 2086"/>
          <p:cNvSpPr/>
          <p:nvPr/>
        </p:nvSpPr>
        <p:spPr>
          <a:xfrm>
            <a:off x="4699069" y="2982846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7" name="object 2087"/>
          <p:cNvSpPr/>
          <p:nvPr/>
        </p:nvSpPr>
        <p:spPr>
          <a:xfrm>
            <a:off x="4677691" y="297040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4" y="19677"/>
                </a:lnTo>
                <a:lnTo>
                  <a:pt x="16884" y="27057"/>
                </a:lnTo>
                <a:lnTo>
                  <a:pt x="8111" y="27404"/>
                </a:lnTo>
                <a:lnTo>
                  <a:pt x="1436" y="21318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8" name="object 2088"/>
          <p:cNvSpPr/>
          <p:nvPr/>
        </p:nvSpPr>
        <p:spPr>
          <a:xfrm>
            <a:off x="4793521" y="30954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0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9" name="object 2089"/>
          <p:cNvSpPr/>
          <p:nvPr/>
        </p:nvSpPr>
        <p:spPr>
          <a:xfrm>
            <a:off x="4793521" y="306049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0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0" name="object 2090"/>
          <p:cNvSpPr/>
          <p:nvPr/>
        </p:nvSpPr>
        <p:spPr>
          <a:xfrm>
            <a:off x="4744176" y="307797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1" name="object 2091"/>
          <p:cNvSpPr/>
          <p:nvPr/>
        </p:nvSpPr>
        <p:spPr>
          <a:xfrm>
            <a:off x="4785741" y="30655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2" name="object 2092"/>
          <p:cNvSpPr/>
          <p:nvPr/>
        </p:nvSpPr>
        <p:spPr>
          <a:xfrm>
            <a:off x="4901542" y="3157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3" name="object 2093"/>
          <p:cNvSpPr/>
          <p:nvPr/>
        </p:nvSpPr>
        <p:spPr>
          <a:xfrm>
            <a:off x="4901542" y="312497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4" name="object 2094"/>
          <p:cNvSpPr/>
          <p:nvPr/>
        </p:nvSpPr>
        <p:spPr>
          <a:xfrm>
            <a:off x="4852211" y="3141409"/>
            <a:ext cx="108599" cy="0"/>
          </a:xfrm>
          <a:custGeom>
            <a:avLst/>
            <a:gdLst/>
            <a:ahLst/>
            <a:cxnLst/>
            <a:rect l="l" t="t" r="r" b="b"/>
            <a:pathLst>
              <a:path w="127000">
                <a:moveTo>
                  <a:pt x="0" y="0"/>
                </a:moveTo>
                <a:lnTo>
                  <a:pt x="12639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5" name="object 2095"/>
          <p:cNvSpPr/>
          <p:nvPr/>
        </p:nvSpPr>
        <p:spPr>
          <a:xfrm>
            <a:off x="4893778" y="312898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6" name="object 2096"/>
          <p:cNvSpPr/>
          <p:nvPr/>
        </p:nvSpPr>
        <p:spPr>
          <a:xfrm>
            <a:off x="5009592" y="321682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0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7" name="object 2097"/>
          <p:cNvSpPr/>
          <p:nvPr/>
        </p:nvSpPr>
        <p:spPr>
          <a:xfrm>
            <a:off x="5009592" y="31861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0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8" name="object 2098"/>
          <p:cNvSpPr/>
          <p:nvPr/>
        </p:nvSpPr>
        <p:spPr>
          <a:xfrm>
            <a:off x="4960275" y="320150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9" name="object 2099"/>
          <p:cNvSpPr/>
          <p:nvPr/>
        </p:nvSpPr>
        <p:spPr>
          <a:xfrm>
            <a:off x="5001827" y="318906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0" name="object 2100"/>
          <p:cNvSpPr/>
          <p:nvPr/>
        </p:nvSpPr>
        <p:spPr>
          <a:xfrm>
            <a:off x="5117643" y="32756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1" name="object 2101"/>
          <p:cNvSpPr/>
          <p:nvPr/>
        </p:nvSpPr>
        <p:spPr>
          <a:xfrm>
            <a:off x="5117643" y="32474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2" name="object 2102"/>
          <p:cNvSpPr/>
          <p:nvPr/>
        </p:nvSpPr>
        <p:spPr>
          <a:xfrm>
            <a:off x="5068297" y="3261600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3" name="object 2103"/>
          <p:cNvSpPr/>
          <p:nvPr/>
        </p:nvSpPr>
        <p:spPr>
          <a:xfrm>
            <a:off x="5109863" y="324914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3" y="19683"/>
                </a:lnTo>
                <a:lnTo>
                  <a:pt x="16854" y="27060"/>
                </a:lnTo>
                <a:lnTo>
                  <a:pt x="8086" y="27399"/>
                </a:lnTo>
                <a:lnTo>
                  <a:pt x="1424" y="21302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4" name="object 2104"/>
          <p:cNvSpPr/>
          <p:nvPr/>
        </p:nvSpPr>
        <p:spPr>
          <a:xfrm>
            <a:off x="4095930" y="3485256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1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5" name="object 2105"/>
          <p:cNvSpPr/>
          <p:nvPr/>
        </p:nvSpPr>
        <p:spPr>
          <a:xfrm>
            <a:off x="4095930" y="2731644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6" name="object 2106"/>
          <p:cNvSpPr/>
          <p:nvPr/>
        </p:nvSpPr>
        <p:spPr>
          <a:xfrm>
            <a:off x="4199266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7" name="object 2107"/>
          <p:cNvSpPr/>
          <p:nvPr/>
        </p:nvSpPr>
        <p:spPr>
          <a:xfrm>
            <a:off x="4307330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8" name="object 2108"/>
          <p:cNvSpPr/>
          <p:nvPr/>
        </p:nvSpPr>
        <p:spPr>
          <a:xfrm>
            <a:off x="4415352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9" name="object 2109"/>
          <p:cNvSpPr/>
          <p:nvPr/>
        </p:nvSpPr>
        <p:spPr>
          <a:xfrm>
            <a:off x="4523402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0" name="object 2110"/>
          <p:cNvSpPr/>
          <p:nvPr/>
        </p:nvSpPr>
        <p:spPr>
          <a:xfrm>
            <a:off x="4636154" y="3463973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1" name="object 2111"/>
          <p:cNvSpPr/>
          <p:nvPr/>
        </p:nvSpPr>
        <p:spPr>
          <a:xfrm>
            <a:off x="4739488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2" name="object 2112"/>
          <p:cNvSpPr/>
          <p:nvPr/>
        </p:nvSpPr>
        <p:spPr>
          <a:xfrm>
            <a:off x="4847524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3" name="object 2113"/>
          <p:cNvSpPr/>
          <p:nvPr/>
        </p:nvSpPr>
        <p:spPr>
          <a:xfrm>
            <a:off x="4955589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4" name="object 2114"/>
          <p:cNvSpPr/>
          <p:nvPr/>
        </p:nvSpPr>
        <p:spPr>
          <a:xfrm>
            <a:off x="5063610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5" name="object 2115"/>
          <p:cNvSpPr/>
          <p:nvPr/>
        </p:nvSpPr>
        <p:spPr>
          <a:xfrm>
            <a:off x="5176348" y="2731644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299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6" name="object 2116"/>
          <p:cNvSpPr/>
          <p:nvPr/>
        </p:nvSpPr>
        <p:spPr>
          <a:xfrm>
            <a:off x="4095930" y="273164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7" name="object 2117"/>
          <p:cNvSpPr/>
          <p:nvPr/>
        </p:nvSpPr>
        <p:spPr>
          <a:xfrm>
            <a:off x="4199266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8" name="object 2118"/>
          <p:cNvSpPr/>
          <p:nvPr/>
        </p:nvSpPr>
        <p:spPr>
          <a:xfrm>
            <a:off x="4307330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9" name="object 2119"/>
          <p:cNvSpPr/>
          <p:nvPr/>
        </p:nvSpPr>
        <p:spPr>
          <a:xfrm>
            <a:off x="4415352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0" name="object 2120"/>
          <p:cNvSpPr/>
          <p:nvPr/>
        </p:nvSpPr>
        <p:spPr>
          <a:xfrm>
            <a:off x="4523402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1" name="object 2121"/>
          <p:cNvSpPr/>
          <p:nvPr/>
        </p:nvSpPr>
        <p:spPr>
          <a:xfrm>
            <a:off x="4636154" y="2731644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97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2" name="object 2122"/>
          <p:cNvSpPr/>
          <p:nvPr/>
        </p:nvSpPr>
        <p:spPr>
          <a:xfrm>
            <a:off x="4739488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3" name="object 2123"/>
          <p:cNvSpPr/>
          <p:nvPr/>
        </p:nvSpPr>
        <p:spPr>
          <a:xfrm>
            <a:off x="4847524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4" name="object 2124"/>
          <p:cNvSpPr/>
          <p:nvPr/>
        </p:nvSpPr>
        <p:spPr>
          <a:xfrm>
            <a:off x="4955589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5" name="object 2125"/>
          <p:cNvSpPr/>
          <p:nvPr/>
        </p:nvSpPr>
        <p:spPr>
          <a:xfrm>
            <a:off x="5063610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6" name="object 2126"/>
          <p:cNvSpPr/>
          <p:nvPr/>
        </p:nvSpPr>
        <p:spPr>
          <a:xfrm>
            <a:off x="4095930" y="340180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7" name="object 2127"/>
          <p:cNvSpPr/>
          <p:nvPr/>
        </p:nvSpPr>
        <p:spPr>
          <a:xfrm>
            <a:off x="4095930" y="331835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8" name="object 2128"/>
          <p:cNvSpPr/>
          <p:nvPr/>
        </p:nvSpPr>
        <p:spPr>
          <a:xfrm>
            <a:off x="4095930" y="323490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9" name="object 2129"/>
          <p:cNvSpPr/>
          <p:nvPr/>
        </p:nvSpPr>
        <p:spPr>
          <a:xfrm>
            <a:off x="4095930" y="3151445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281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0" name="object 2130"/>
          <p:cNvSpPr/>
          <p:nvPr/>
        </p:nvSpPr>
        <p:spPr>
          <a:xfrm>
            <a:off x="4095930" y="306799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1" name="object 2131"/>
          <p:cNvSpPr/>
          <p:nvPr/>
        </p:nvSpPr>
        <p:spPr>
          <a:xfrm>
            <a:off x="4095930" y="298452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2" name="object 2132"/>
          <p:cNvSpPr/>
          <p:nvPr/>
        </p:nvSpPr>
        <p:spPr>
          <a:xfrm>
            <a:off x="4095930" y="290106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3" name="object 2133"/>
          <p:cNvSpPr/>
          <p:nvPr/>
        </p:nvSpPr>
        <p:spPr>
          <a:xfrm>
            <a:off x="4095931" y="2817615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4" name="object 2134"/>
          <p:cNvSpPr/>
          <p:nvPr/>
        </p:nvSpPr>
        <p:spPr>
          <a:xfrm>
            <a:off x="4095930" y="273416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5" name="object 2135"/>
          <p:cNvSpPr/>
          <p:nvPr/>
        </p:nvSpPr>
        <p:spPr>
          <a:xfrm>
            <a:off x="5159110" y="340179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6" name="object 2136"/>
          <p:cNvSpPr/>
          <p:nvPr/>
        </p:nvSpPr>
        <p:spPr>
          <a:xfrm>
            <a:off x="5159110" y="331834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7" name="object 2137"/>
          <p:cNvSpPr/>
          <p:nvPr/>
        </p:nvSpPr>
        <p:spPr>
          <a:xfrm>
            <a:off x="5159110" y="323488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8" name="object 2138"/>
          <p:cNvSpPr/>
          <p:nvPr/>
        </p:nvSpPr>
        <p:spPr>
          <a:xfrm>
            <a:off x="5141902" y="3151431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9" name="object 2139"/>
          <p:cNvSpPr/>
          <p:nvPr/>
        </p:nvSpPr>
        <p:spPr>
          <a:xfrm>
            <a:off x="5159110" y="306797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0" name="object 2140"/>
          <p:cNvSpPr/>
          <p:nvPr/>
        </p:nvSpPr>
        <p:spPr>
          <a:xfrm>
            <a:off x="5159110" y="298450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1" name="object 2141"/>
          <p:cNvSpPr/>
          <p:nvPr/>
        </p:nvSpPr>
        <p:spPr>
          <a:xfrm>
            <a:off x="5159110" y="290105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2" name="object 2142"/>
          <p:cNvSpPr/>
          <p:nvPr/>
        </p:nvSpPr>
        <p:spPr>
          <a:xfrm>
            <a:off x="5141902" y="2817600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3" name="object 2143"/>
          <p:cNvSpPr/>
          <p:nvPr/>
        </p:nvSpPr>
        <p:spPr>
          <a:xfrm>
            <a:off x="5159110" y="273414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4" name="object 2144"/>
          <p:cNvSpPr/>
          <p:nvPr/>
        </p:nvSpPr>
        <p:spPr>
          <a:xfrm>
            <a:off x="4145248" y="32266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5" name="object 2145"/>
          <p:cNvSpPr/>
          <p:nvPr/>
        </p:nvSpPr>
        <p:spPr>
          <a:xfrm>
            <a:off x="4145248" y="31963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6" name="object 2146"/>
          <p:cNvSpPr/>
          <p:nvPr/>
        </p:nvSpPr>
        <p:spPr>
          <a:xfrm>
            <a:off x="4137468" y="319907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7" name="object 2147"/>
          <p:cNvSpPr/>
          <p:nvPr/>
        </p:nvSpPr>
        <p:spPr>
          <a:xfrm>
            <a:off x="4253284" y="32086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4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8" name="object 2148"/>
          <p:cNvSpPr/>
          <p:nvPr/>
        </p:nvSpPr>
        <p:spPr>
          <a:xfrm>
            <a:off x="4253284" y="317765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9" name="object 2149"/>
          <p:cNvSpPr/>
          <p:nvPr/>
        </p:nvSpPr>
        <p:spPr>
          <a:xfrm>
            <a:off x="4245505" y="318073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0" name="object 2150"/>
          <p:cNvSpPr/>
          <p:nvPr/>
        </p:nvSpPr>
        <p:spPr>
          <a:xfrm>
            <a:off x="4361320" y="3157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1" name="object 2151"/>
          <p:cNvSpPr/>
          <p:nvPr/>
        </p:nvSpPr>
        <p:spPr>
          <a:xfrm>
            <a:off x="4361320" y="312497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2" name="object 2152"/>
          <p:cNvSpPr/>
          <p:nvPr/>
        </p:nvSpPr>
        <p:spPr>
          <a:xfrm>
            <a:off x="4353554" y="312898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3" name="object 2153"/>
          <p:cNvSpPr/>
          <p:nvPr/>
        </p:nvSpPr>
        <p:spPr>
          <a:xfrm>
            <a:off x="4469384" y="309053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4" name="object 2154"/>
          <p:cNvSpPr/>
          <p:nvPr/>
        </p:nvSpPr>
        <p:spPr>
          <a:xfrm>
            <a:off x="4469384" y="30554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5" name="object 2155"/>
          <p:cNvSpPr/>
          <p:nvPr/>
        </p:nvSpPr>
        <p:spPr>
          <a:xfrm>
            <a:off x="4461605" y="306054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6" name="object 2156"/>
          <p:cNvSpPr/>
          <p:nvPr/>
        </p:nvSpPr>
        <p:spPr>
          <a:xfrm>
            <a:off x="4528089" y="298785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26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7" name="object 2157"/>
          <p:cNvSpPr/>
          <p:nvPr/>
        </p:nvSpPr>
        <p:spPr>
          <a:xfrm>
            <a:off x="4569641" y="298042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8" name="object 2158"/>
          <p:cNvSpPr/>
          <p:nvPr/>
        </p:nvSpPr>
        <p:spPr>
          <a:xfrm>
            <a:off x="4677677" y="297040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4" y="19677"/>
                </a:lnTo>
                <a:lnTo>
                  <a:pt x="16884" y="27057"/>
                </a:lnTo>
                <a:lnTo>
                  <a:pt x="8111" y="27404"/>
                </a:lnTo>
                <a:lnTo>
                  <a:pt x="1436" y="21318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9" name="object 2159"/>
          <p:cNvSpPr/>
          <p:nvPr/>
        </p:nvSpPr>
        <p:spPr>
          <a:xfrm>
            <a:off x="4793506" y="30954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0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0" name="object 2160"/>
          <p:cNvSpPr/>
          <p:nvPr/>
        </p:nvSpPr>
        <p:spPr>
          <a:xfrm>
            <a:off x="4793506" y="306049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0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1" name="object 2161"/>
          <p:cNvSpPr/>
          <p:nvPr/>
        </p:nvSpPr>
        <p:spPr>
          <a:xfrm>
            <a:off x="4785727" y="30655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2" name="object 2162"/>
          <p:cNvSpPr/>
          <p:nvPr/>
        </p:nvSpPr>
        <p:spPr>
          <a:xfrm>
            <a:off x="4901528" y="3157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3" name="object 2163"/>
          <p:cNvSpPr/>
          <p:nvPr/>
        </p:nvSpPr>
        <p:spPr>
          <a:xfrm>
            <a:off x="4901528" y="312497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4" name="object 2164"/>
          <p:cNvSpPr/>
          <p:nvPr/>
        </p:nvSpPr>
        <p:spPr>
          <a:xfrm>
            <a:off x="4893763" y="312898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5" name="object 2165"/>
          <p:cNvSpPr/>
          <p:nvPr/>
        </p:nvSpPr>
        <p:spPr>
          <a:xfrm>
            <a:off x="5009579" y="321682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0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6" name="object 2166"/>
          <p:cNvSpPr/>
          <p:nvPr/>
        </p:nvSpPr>
        <p:spPr>
          <a:xfrm>
            <a:off x="5009579" y="31861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0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7" name="object 2167"/>
          <p:cNvSpPr/>
          <p:nvPr/>
        </p:nvSpPr>
        <p:spPr>
          <a:xfrm>
            <a:off x="5001813" y="318906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8" name="object 2168"/>
          <p:cNvSpPr/>
          <p:nvPr/>
        </p:nvSpPr>
        <p:spPr>
          <a:xfrm>
            <a:off x="5117628" y="32756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9" name="object 2169"/>
          <p:cNvSpPr/>
          <p:nvPr/>
        </p:nvSpPr>
        <p:spPr>
          <a:xfrm>
            <a:off x="5117628" y="32474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0" name="object 2170"/>
          <p:cNvSpPr/>
          <p:nvPr/>
        </p:nvSpPr>
        <p:spPr>
          <a:xfrm>
            <a:off x="5109849" y="324914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3" y="19683"/>
                </a:lnTo>
                <a:lnTo>
                  <a:pt x="16854" y="27060"/>
                </a:lnTo>
                <a:lnTo>
                  <a:pt x="8086" y="27399"/>
                </a:lnTo>
                <a:lnTo>
                  <a:pt x="1424" y="21302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1" name="object 2171"/>
          <p:cNvSpPr/>
          <p:nvPr/>
        </p:nvSpPr>
        <p:spPr>
          <a:xfrm>
            <a:off x="4095930" y="3002081"/>
            <a:ext cx="1080556" cy="242718"/>
          </a:xfrm>
          <a:custGeom>
            <a:avLst/>
            <a:gdLst/>
            <a:ahLst/>
            <a:cxnLst/>
            <a:rect l="l" t="t" r="r" b="b"/>
            <a:pathLst>
              <a:path w="1263650" h="283845">
                <a:moveTo>
                  <a:pt x="0" y="225367"/>
                </a:moveTo>
                <a:lnTo>
                  <a:pt x="126342" y="225367"/>
                </a:lnTo>
                <a:lnTo>
                  <a:pt x="126342" y="193653"/>
                </a:lnTo>
                <a:lnTo>
                  <a:pt x="252717" y="193653"/>
                </a:lnTo>
                <a:lnTo>
                  <a:pt x="252717" y="137009"/>
                </a:lnTo>
                <a:lnTo>
                  <a:pt x="379043" y="137009"/>
                </a:lnTo>
                <a:lnTo>
                  <a:pt x="379043" y="58475"/>
                </a:lnTo>
                <a:lnTo>
                  <a:pt x="505401" y="58475"/>
                </a:lnTo>
                <a:lnTo>
                  <a:pt x="505401" y="0"/>
                </a:lnTo>
                <a:lnTo>
                  <a:pt x="631760" y="0"/>
                </a:lnTo>
                <a:lnTo>
                  <a:pt x="631760" y="2631"/>
                </a:lnTo>
                <a:lnTo>
                  <a:pt x="758102" y="2631"/>
                </a:lnTo>
                <a:lnTo>
                  <a:pt x="758102" y="71357"/>
                </a:lnTo>
                <a:lnTo>
                  <a:pt x="884444" y="71357"/>
                </a:lnTo>
                <a:lnTo>
                  <a:pt x="884444" y="163900"/>
                </a:lnTo>
                <a:lnTo>
                  <a:pt x="1010819" y="163900"/>
                </a:lnTo>
                <a:lnTo>
                  <a:pt x="1010819" y="232593"/>
                </a:lnTo>
                <a:lnTo>
                  <a:pt x="1137145" y="232593"/>
                </a:lnTo>
                <a:lnTo>
                  <a:pt x="1137145" y="283369"/>
                </a:lnTo>
                <a:lnTo>
                  <a:pt x="1263487" y="283369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2" name="object 2172"/>
          <p:cNvSpPr/>
          <p:nvPr/>
        </p:nvSpPr>
        <p:spPr>
          <a:xfrm>
            <a:off x="4095930" y="3002081"/>
            <a:ext cx="1080556" cy="242718"/>
          </a:xfrm>
          <a:custGeom>
            <a:avLst/>
            <a:gdLst/>
            <a:ahLst/>
            <a:cxnLst/>
            <a:rect l="l" t="t" r="r" b="b"/>
            <a:pathLst>
              <a:path w="1263650" h="283845">
                <a:moveTo>
                  <a:pt x="0" y="225367"/>
                </a:moveTo>
                <a:lnTo>
                  <a:pt x="126342" y="225367"/>
                </a:lnTo>
                <a:lnTo>
                  <a:pt x="126342" y="193653"/>
                </a:lnTo>
                <a:lnTo>
                  <a:pt x="252717" y="193653"/>
                </a:lnTo>
                <a:lnTo>
                  <a:pt x="252717" y="137009"/>
                </a:lnTo>
                <a:lnTo>
                  <a:pt x="379043" y="137009"/>
                </a:lnTo>
                <a:lnTo>
                  <a:pt x="379043" y="58475"/>
                </a:lnTo>
                <a:lnTo>
                  <a:pt x="505401" y="58475"/>
                </a:lnTo>
                <a:lnTo>
                  <a:pt x="505401" y="0"/>
                </a:lnTo>
                <a:lnTo>
                  <a:pt x="631760" y="0"/>
                </a:lnTo>
                <a:lnTo>
                  <a:pt x="631760" y="2631"/>
                </a:lnTo>
                <a:lnTo>
                  <a:pt x="758102" y="2631"/>
                </a:lnTo>
                <a:lnTo>
                  <a:pt x="758102" y="71357"/>
                </a:lnTo>
                <a:lnTo>
                  <a:pt x="884444" y="71357"/>
                </a:lnTo>
                <a:lnTo>
                  <a:pt x="884444" y="163900"/>
                </a:lnTo>
                <a:lnTo>
                  <a:pt x="1010819" y="163900"/>
                </a:lnTo>
                <a:lnTo>
                  <a:pt x="1010819" y="232593"/>
                </a:lnTo>
                <a:lnTo>
                  <a:pt x="1137145" y="232593"/>
                </a:lnTo>
                <a:lnTo>
                  <a:pt x="1137145" y="283369"/>
                </a:lnTo>
                <a:lnTo>
                  <a:pt x="1263487" y="283369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3" name="object 2173"/>
          <p:cNvSpPr/>
          <p:nvPr/>
        </p:nvSpPr>
        <p:spPr>
          <a:xfrm>
            <a:off x="4145262" y="32266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4" name="object 2174"/>
          <p:cNvSpPr/>
          <p:nvPr/>
        </p:nvSpPr>
        <p:spPr>
          <a:xfrm>
            <a:off x="4145262" y="31963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5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5" name="object 2175"/>
          <p:cNvSpPr/>
          <p:nvPr/>
        </p:nvSpPr>
        <p:spPr>
          <a:xfrm>
            <a:off x="4137482" y="319907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6" name="object 2176"/>
          <p:cNvSpPr/>
          <p:nvPr/>
        </p:nvSpPr>
        <p:spPr>
          <a:xfrm>
            <a:off x="4253298" y="32086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4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7" name="object 2177"/>
          <p:cNvSpPr/>
          <p:nvPr/>
        </p:nvSpPr>
        <p:spPr>
          <a:xfrm>
            <a:off x="4253298" y="317765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8" name="object 2178"/>
          <p:cNvSpPr/>
          <p:nvPr/>
        </p:nvSpPr>
        <p:spPr>
          <a:xfrm>
            <a:off x="4245518" y="318073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9" name="object 2179"/>
          <p:cNvSpPr/>
          <p:nvPr/>
        </p:nvSpPr>
        <p:spPr>
          <a:xfrm>
            <a:off x="4361334" y="3157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0" name="object 2180"/>
          <p:cNvSpPr/>
          <p:nvPr/>
        </p:nvSpPr>
        <p:spPr>
          <a:xfrm>
            <a:off x="4361334" y="312497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1" name="object 2181"/>
          <p:cNvSpPr/>
          <p:nvPr/>
        </p:nvSpPr>
        <p:spPr>
          <a:xfrm>
            <a:off x="4353569" y="312898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2" name="object 2182"/>
          <p:cNvSpPr/>
          <p:nvPr/>
        </p:nvSpPr>
        <p:spPr>
          <a:xfrm>
            <a:off x="4469398" y="309053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3" name="object 2183"/>
          <p:cNvSpPr/>
          <p:nvPr/>
        </p:nvSpPr>
        <p:spPr>
          <a:xfrm>
            <a:off x="4469398" y="30554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4" name="object 2184"/>
          <p:cNvSpPr/>
          <p:nvPr/>
        </p:nvSpPr>
        <p:spPr>
          <a:xfrm>
            <a:off x="4461619" y="306054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5" name="object 2185"/>
          <p:cNvSpPr/>
          <p:nvPr/>
        </p:nvSpPr>
        <p:spPr>
          <a:xfrm>
            <a:off x="4528104" y="298785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26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6" name="object 2186"/>
          <p:cNvSpPr/>
          <p:nvPr/>
        </p:nvSpPr>
        <p:spPr>
          <a:xfrm>
            <a:off x="4569654" y="298042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7" name="object 2187"/>
          <p:cNvSpPr/>
          <p:nvPr/>
        </p:nvSpPr>
        <p:spPr>
          <a:xfrm>
            <a:off x="4677691" y="297040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4" y="19677"/>
                </a:lnTo>
                <a:lnTo>
                  <a:pt x="16884" y="27057"/>
                </a:lnTo>
                <a:lnTo>
                  <a:pt x="8111" y="27404"/>
                </a:lnTo>
                <a:lnTo>
                  <a:pt x="1436" y="21318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8" name="object 2188"/>
          <p:cNvSpPr/>
          <p:nvPr/>
        </p:nvSpPr>
        <p:spPr>
          <a:xfrm>
            <a:off x="4793521" y="30954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0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9" name="object 2189"/>
          <p:cNvSpPr/>
          <p:nvPr/>
        </p:nvSpPr>
        <p:spPr>
          <a:xfrm>
            <a:off x="4793521" y="306049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0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0" name="object 2190"/>
          <p:cNvSpPr/>
          <p:nvPr/>
        </p:nvSpPr>
        <p:spPr>
          <a:xfrm>
            <a:off x="4785741" y="30655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1" name="object 2191"/>
          <p:cNvSpPr/>
          <p:nvPr/>
        </p:nvSpPr>
        <p:spPr>
          <a:xfrm>
            <a:off x="4901542" y="31578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2" name="object 2192"/>
          <p:cNvSpPr/>
          <p:nvPr/>
        </p:nvSpPr>
        <p:spPr>
          <a:xfrm>
            <a:off x="4901542" y="312497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3" name="object 2193"/>
          <p:cNvSpPr/>
          <p:nvPr/>
        </p:nvSpPr>
        <p:spPr>
          <a:xfrm>
            <a:off x="4893778" y="312898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4" name="object 2194"/>
          <p:cNvSpPr/>
          <p:nvPr/>
        </p:nvSpPr>
        <p:spPr>
          <a:xfrm>
            <a:off x="5009592" y="321682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0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5" name="object 2195"/>
          <p:cNvSpPr/>
          <p:nvPr/>
        </p:nvSpPr>
        <p:spPr>
          <a:xfrm>
            <a:off x="5009592" y="31861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0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6" name="object 2196"/>
          <p:cNvSpPr/>
          <p:nvPr/>
        </p:nvSpPr>
        <p:spPr>
          <a:xfrm>
            <a:off x="5001827" y="318906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7" name="object 2197"/>
          <p:cNvSpPr/>
          <p:nvPr/>
        </p:nvSpPr>
        <p:spPr>
          <a:xfrm>
            <a:off x="5117643" y="32756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8" name="object 2198"/>
          <p:cNvSpPr/>
          <p:nvPr/>
        </p:nvSpPr>
        <p:spPr>
          <a:xfrm>
            <a:off x="5117643" y="32474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9" name="object 2199"/>
          <p:cNvSpPr/>
          <p:nvPr/>
        </p:nvSpPr>
        <p:spPr>
          <a:xfrm>
            <a:off x="5109863" y="324914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60"/>
                </a:moveTo>
                <a:lnTo>
                  <a:pt x="4928" y="3298"/>
                </a:lnTo>
                <a:lnTo>
                  <a:pt x="15558" y="0"/>
                </a:lnTo>
                <a:lnTo>
                  <a:pt x="25651" y="4665"/>
                </a:lnTo>
                <a:lnTo>
                  <a:pt x="23963" y="19683"/>
                </a:lnTo>
                <a:lnTo>
                  <a:pt x="16854" y="27060"/>
                </a:lnTo>
                <a:lnTo>
                  <a:pt x="8086" y="27399"/>
                </a:lnTo>
                <a:lnTo>
                  <a:pt x="1424" y="21302"/>
                </a:lnTo>
                <a:lnTo>
                  <a:pt x="0" y="14560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0" name="object 2200"/>
          <p:cNvSpPr/>
          <p:nvPr/>
        </p:nvSpPr>
        <p:spPr>
          <a:xfrm>
            <a:off x="4122947" y="2781882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5" h="59055">
                <a:moveTo>
                  <a:pt x="0" y="58756"/>
                </a:moveTo>
                <a:lnTo>
                  <a:pt x="1200299" y="58756"/>
                </a:lnTo>
                <a:lnTo>
                  <a:pt x="1200299" y="0"/>
                </a:lnTo>
                <a:lnTo>
                  <a:pt x="0" y="0"/>
                </a:lnTo>
                <a:lnTo>
                  <a:pt x="0" y="587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1" name="object 2201"/>
          <p:cNvSpPr/>
          <p:nvPr/>
        </p:nvSpPr>
        <p:spPr>
          <a:xfrm>
            <a:off x="4876374" y="2784051"/>
            <a:ext cx="71675" cy="0"/>
          </a:xfrm>
          <a:custGeom>
            <a:avLst/>
            <a:gdLst/>
            <a:ahLst/>
            <a:cxnLst/>
            <a:rect l="l" t="t" r="r" b="b"/>
            <a:pathLst>
              <a:path w="83820">
                <a:moveTo>
                  <a:pt x="0" y="0"/>
                </a:moveTo>
                <a:lnTo>
                  <a:pt x="83328" y="0"/>
                </a:lnTo>
              </a:path>
            </a:pathLst>
          </a:custGeom>
          <a:ln w="219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2" name="object 2202"/>
          <p:cNvSpPr/>
          <p:nvPr/>
        </p:nvSpPr>
        <p:spPr>
          <a:xfrm>
            <a:off x="4095932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503" y="191201"/>
                </a:lnTo>
                <a:lnTo>
                  <a:pt x="1263503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3" name="object 2203"/>
          <p:cNvSpPr/>
          <p:nvPr/>
        </p:nvSpPr>
        <p:spPr>
          <a:xfrm>
            <a:off x="4095930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503" y="191201"/>
                </a:lnTo>
                <a:lnTo>
                  <a:pt x="1263503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4" name="object 2204"/>
          <p:cNvSpPr/>
          <p:nvPr/>
        </p:nvSpPr>
        <p:spPr>
          <a:xfrm>
            <a:off x="4095930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503" y="191201"/>
                </a:lnTo>
                <a:lnTo>
                  <a:pt x="1263503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5" name="object 2205"/>
          <p:cNvSpPr/>
          <p:nvPr/>
        </p:nvSpPr>
        <p:spPr>
          <a:xfrm>
            <a:off x="4145262" y="36641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3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6" name="object 2206"/>
          <p:cNvSpPr/>
          <p:nvPr/>
        </p:nvSpPr>
        <p:spPr>
          <a:xfrm>
            <a:off x="4145262" y="363578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3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7" name="object 2207"/>
          <p:cNvSpPr/>
          <p:nvPr/>
        </p:nvSpPr>
        <p:spPr>
          <a:xfrm>
            <a:off x="4095931" y="3653052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182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8" name="object 2208"/>
          <p:cNvSpPr/>
          <p:nvPr/>
        </p:nvSpPr>
        <p:spPr>
          <a:xfrm>
            <a:off x="4137482" y="36375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9" name="object 2209"/>
          <p:cNvSpPr/>
          <p:nvPr/>
        </p:nvSpPr>
        <p:spPr>
          <a:xfrm>
            <a:off x="4253298" y="36696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8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0" name="object 2210"/>
          <p:cNvSpPr/>
          <p:nvPr/>
        </p:nvSpPr>
        <p:spPr>
          <a:xfrm>
            <a:off x="4253298" y="36425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8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1" name="object 2211"/>
          <p:cNvSpPr/>
          <p:nvPr/>
        </p:nvSpPr>
        <p:spPr>
          <a:xfrm>
            <a:off x="4095930" y="3653464"/>
            <a:ext cx="261723" cy="0"/>
          </a:xfrm>
          <a:custGeom>
            <a:avLst/>
            <a:gdLst/>
            <a:ahLst/>
            <a:cxnLst/>
            <a:rect l="l" t="t" r="r" b="b"/>
            <a:pathLst>
              <a:path w="306070">
                <a:moveTo>
                  <a:pt x="0" y="0"/>
                </a:moveTo>
                <a:lnTo>
                  <a:pt x="305466" y="0"/>
                </a:lnTo>
              </a:path>
            </a:pathLst>
          </a:custGeom>
          <a:ln w="172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2" name="object 2212"/>
          <p:cNvSpPr/>
          <p:nvPr/>
        </p:nvSpPr>
        <p:spPr>
          <a:xfrm>
            <a:off x="4245518" y="364370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3" name="object 2213"/>
          <p:cNvSpPr/>
          <p:nvPr/>
        </p:nvSpPr>
        <p:spPr>
          <a:xfrm>
            <a:off x="4361334" y="366388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8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4" name="object 2214"/>
          <p:cNvSpPr/>
          <p:nvPr/>
        </p:nvSpPr>
        <p:spPr>
          <a:xfrm>
            <a:off x="4361334" y="36376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8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5" name="object 2215"/>
          <p:cNvSpPr/>
          <p:nvPr/>
        </p:nvSpPr>
        <p:spPr>
          <a:xfrm>
            <a:off x="4353569" y="36383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6" name="object 2216"/>
          <p:cNvSpPr/>
          <p:nvPr/>
        </p:nvSpPr>
        <p:spPr>
          <a:xfrm>
            <a:off x="4469398" y="365991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86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7" name="object 2217"/>
          <p:cNvSpPr/>
          <p:nvPr/>
        </p:nvSpPr>
        <p:spPr>
          <a:xfrm>
            <a:off x="4461619" y="36349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8" name="object 2218"/>
          <p:cNvSpPr/>
          <p:nvPr/>
        </p:nvSpPr>
        <p:spPr>
          <a:xfrm>
            <a:off x="4577420" y="36416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6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9" name="object 2219"/>
          <p:cNvSpPr/>
          <p:nvPr/>
        </p:nvSpPr>
        <p:spPr>
          <a:xfrm>
            <a:off x="4577420" y="36164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6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0" name="object 2220"/>
          <p:cNvSpPr/>
          <p:nvPr/>
        </p:nvSpPr>
        <p:spPr>
          <a:xfrm>
            <a:off x="4528104" y="3625591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91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1" name="object 2221"/>
          <p:cNvSpPr/>
          <p:nvPr/>
        </p:nvSpPr>
        <p:spPr>
          <a:xfrm>
            <a:off x="4569654" y="361664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2" name="object 2222"/>
          <p:cNvSpPr/>
          <p:nvPr/>
        </p:nvSpPr>
        <p:spPr>
          <a:xfrm>
            <a:off x="4685470" y="36349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2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3" name="object 2223"/>
          <p:cNvSpPr/>
          <p:nvPr/>
        </p:nvSpPr>
        <p:spPr>
          <a:xfrm>
            <a:off x="4685470" y="36092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2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4" name="object 2224"/>
          <p:cNvSpPr/>
          <p:nvPr/>
        </p:nvSpPr>
        <p:spPr>
          <a:xfrm>
            <a:off x="4699083" y="3622103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5" name="object 2225"/>
          <p:cNvSpPr/>
          <p:nvPr/>
        </p:nvSpPr>
        <p:spPr>
          <a:xfrm>
            <a:off x="4677691" y="360967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6" name="object 2226"/>
          <p:cNvSpPr/>
          <p:nvPr/>
        </p:nvSpPr>
        <p:spPr>
          <a:xfrm>
            <a:off x="4793521" y="36566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7" name="object 2227"/>
          <p:cNvSpPr/>
          <p:nvPr/>
        </p:nvSpPr>
        <p:spPr>
          <a:xfrm>
            <a:off x="4793521" y="36311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9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8" name="object 2228"/>
          <p:cNvSpPr/>
          <p:nvPr/>
        </p:nvSpPr>
        <p:spPr>
          <a:xfrm>
            <a:off x="4744190" y="3638751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29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9" name="object 2229"/>
          <p:cNvSpPr/>
          <p:nvPr/>
        </p:nvSpPr>
        <p:spPr>
          <a:xfrm>
            <a:off x="4785741" y="363145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0" name="object 2230"/>
          <p:cNvSpPr/>
          <p:nvPr/>
        </p:nvSpPr>
        <p:spPr>
          <a:xfrm>
            <a:off x="4901542" y="364760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1" name="object 2231"/>
          <p:cNvSpPr/>
          <p:nvPr/>
        </p:nvSpPr>
        <p:spPr>
          <a:xfrm>
            <a:off x="4901542" y="361965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2" name="object 2232"/>
          <p:cNvSpPr/>
          <p:nvPr/>
        </p:nvSpPr>
        <p:spPr>
          <a:xfrm>
            <a:off x="4893778" y="362119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3" name="object 2233"/>
          <p:cNvSpPr/>
          <p:nvPr/>
        </p:nvSpPr>
        <p:spPr>
          <a:xfrm>
            <a:off x="5009592" y="364965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9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4" name="object 2234"/>
          <p:cNvSpPr/>
          <p:nvPr/>
        </p:nvSpPr>
        <p:spPr>
          <a:xfrm>
            <a:off x="5009592" y="36199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9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5" name="object 2235"/>
          <p:cNvSpPr/>
          <p:nvPr/>
        </p:nvSpPr>
        <p:spPr>
          <a:xfrm>
            <a:off x="5001827" y="362234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6" name="object 2236"/>
          <p:cNvSpPr/>
          <p:nvPr/>
        </p:nvSpPr>
        <p:spPr>
          <a:xfrm>
            <a:off x="5117643" y="36687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2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7" name="object 2237"/>
          <p:cNvSpPr/>
          <p:nvPr/>
        </p:nvSpPr>
        <p:spPr>
          <a:xfrm>
            <a:off x="5117643" y="36387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2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8" name="object 2238"/>
          <p:cNvSpPr/>
          <p:nvPr/>
        </p:nvSpPr>
        <p:spPr>
          <a:xfrm>
            <a:off x="4744190" y="3649898"/>
            <a:ext cx="432221" cy="0"/>
          </a:xfrm>
          <a:custGeom>
            <a:avLst/>
            <a:gdLst/>
            <a:ahLst/>
            <a:cxnLst/>
            <a:rect l="l" t="t" r="r" b="b"/>
            <a:pathLst>
              <a:path w="505460">
                <a:moveTo>
                  <a:pt x="0" y="0"/>
                </a:moveTo>
                <a:lnTo>
                  <a:pt x="505384" y="0"/>
                </a:lnTo>
              </a:path>
            </a:pathLst>
          </a:custGeom>
          <a:ln w="199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9" name="object 2239"/>
          <p:cNvSpPr/>
          <p:nvPr/>
        </p:nvSpPr>
        <p:spPr>
          <a:xfrm>
            <a:off x="5109863" y="36412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5" y="19694"/>
                </a:lnTo>
                <a:lnTo>
                  <a:pt x="16859" y="27066"/>
                </a:lnTo>
                <a:lnTo>
                  <a:pt x="8089" y="27398"/>
                </a:lnTo>
                <a:lnTo>
                  <a:pt x="1425" y="21290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0" name="object 2240"/>
          <p:cNvSpPr/>
          <p:nvPr/>
        </p:nvSpPr>
        <p:spPr>
          <a:xfrm>
            <a:off x="4095930" y="371602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1" name="object 2241"/>
          <p:cNvSpPr/>
          <p:nvPr/>
        </p:nvSpPr>
        <p:spPr>
          <a:xfrm>
            <a:off x="4095930" y="3552529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2" name="object 2242"/>
          <p:cNvSpPr/>
          <p:nvPr/>
        </p:nvSpPr>
        <p:spPr>
          <a:xfrm>
            <a:off x="4199266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3" name="object 2243"/>
          <p:cNvSpPr/>
          <p:nvPr/>
        </p:nvSpPr>
        <p:spPr>
          <a:xfrm>
            <a:off x="4307330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4" name="object 2244"/>
          <p:cNvSpPr/>
          <p:nvPr/>
        </p:nvSpPr>
        <p:spPr>
          <a:xfrm>
            <a:off x="4415352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5" name="object 2245"/>
          <p:cNvSpPr/>
          <p:nvPr/>
        </p:nvSpPr>
        <p:spPr>
          <a:xfrm>
            <a:off x="4523402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6" name="object 2246"/>
          <p:cNvSpPr/>
          <p:nvPr/>
        </p:nvSpPr>
        <p:spPr>
          <a:xfrm>
            <a:off x="4636154" y="3688488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7" name="object 2247"/>
          <p:cNvSpPr/>
          <p:nvPr/>
        </p:nvSpPr>
        <p:spPr>
          <a:xfrm>
            <a:off x="4739488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8" name="object 2248"/>
          <p:cNvSpPr/>
          <p:nvPr/>
        </p:nvSpPr>
        <p:spPr>
          <a:xfrm>
            <a:off x="4847524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9" name="object 2249"/>
          <p:cNvSpPr/>
          <p:nvPr/>
        </p:nvSpPr>
        <p:spPr>
          <a:xfrm>
            <a:off x="4955589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0" name="object 2250"/>
          <p:cNvSpPr/>
          <p:nvPr/>
        </p:nvSpPr>
        <p:spPr>
          <a:xfrm>
            <a:off x="5063610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1" name="object 2251"/>
          <p:cNvSpPr/>
          <p:nvPr/>
        </p:nvSpPr>
        <p:spPr>
          <a:xfrm>
            <a:off x="5176348" y="3552529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2" name="object 2252"/>
          <p:cNvSpPr/>
          <p:nvPr/>
        </p:nvSpPr>
        <p:spPr>
          <a:xfrm>
            <a:off x="4095930" y="3552529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3" name="object 2253"/>
          <p:cNvSpPr/>
          <p:nvPr/>
        </p:nvSpPr>
        <p:spPr>
          <a:xfrm>
            <a:off x="4199266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4" name="object 2254"/>
          <p:cNvSpPr/>
          <p:nvPr/>
        </p:nvSpPr>
        <p:spPr>
          <a:xfrm>
            <a:off x="4307330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5" name="object 2255"/>
          <p:cNvSpPr/>
          <p:nvPr/>
        </p:nvSpPr>
        <p:spPr>
          <a:xfrm>
            <a:off x="4415352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6" name="object 2256"/>
          <p:cNvSpPr/>
          <p:nvPr/>
        </p:nvSpPr>
        <p:spPr>
          <a:xfrm>
            <a:off x="4523402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7" name="object 2257"/>
          <p:cNvSpPr/>
          <p:nvPr/>
        </p:nvSpPr>
        <p:spPr>
          <a:xfrm>
            <a:off x="4636154" y="3552529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188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8" name="object 2258"/>
          <p:cNvSpPr/>
          <p:nvPr/>
        </p:nvSpPr>
        <p:spPr>
          <a:xfrm>
            <a:off x="4739488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9" name="object 2259"/>
          <p:cNvSpPr/>
          <p:nvPr/>
        </p:nvSpPr>
        <p:spPr>
          <a:xfrm>
            <a:off x="4847524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0" name="object 2260"/>
          <p:cNvSpPr/>
          <p:nvPr/>
        </p:nvSpPr>
        <p:spPr>
          <a:xfrm>
            <a:off x="4955589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1" name="object 2261"/>
          <p:cNvSpPr/>
          <p:nvPr/>
        </p:nvSpPr>
        <p:spPr>
          <a:xfrm>
            <a:off x="5063610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2" name="object 2262"/>
          <p:cNvSpPr/>
          <p:nvPr/>
        </p:nvSpPr>
        <p:spPr>
          <a:xfrm>
            <a:off x="4095930" y="3634278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1351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3" name="object 2263"/>
          <p:cNvSpPr/>
          <p:nvPr/>
        </p:nvSpPr>
        <p:spPr>
          <a:xfrm>
            <a:off x="5164790" y="3634278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49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4" name="object 2264"/>
          <p:cNvSpPr/>
          <p:nvPr/>
        </p:nvSpPr>
        <p:spPr>
          <a:xfrm>
            <a:off x="4095930" y="363427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5" name="object 2265"/>
          <p:cNvSpPr/>
          <p:nvPr/>
        </p:nvSpPr>
        <p:spPr>
          <a:xfrm>
            <a:off x="4145262" y="36641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3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6" name="object 2266"/>
          <p:cNvSpPr/>
          <p:nvPr/>
        </p:nvSpPr>
        <p:spPr>
          <a:xfrm>
            <a:off x="4145262" y="363578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3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7" name="object 2267"/>
          <p:cNvSpPr/>
          <p:nvPr/>
        </p:nvSpPr>
        <p:spPr>
          <a:xfrm>
            <a:off x="4137482" y="36375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8" name="object 2268"/>
          <p:cNvSpPr/>
          <p:nvPr/>
        </p:nvSpPr>
        <p:spPr>
          <a:xfrm>
            <a:off x="4253298" y="36696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8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9" name="object 2269"/>
          <p:cNvSpPr/>
          <p:nvPr/>
        </p:nvSpPr>
        <p:spPr>
          <a:xfrm>
            <a:off x="4253298" y="36425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8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0" name="object 2270"/>
          <p:cNvSpPr/>
          <p:nvPr/>
        </p:nvSpPr>
        <p:spPr>
          <a:xfrm>
            <a:off x="4266910" y="3653464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172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1" name="object 2271"/>
          <p:cNvSpPr/>
          <p:nvPr/>
        </p:nvSpPr>
        <p:spPr>
          <a:xfrm>
            <a:off x="4245518" y="364370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2" name="object 2272"/>
          <p:cNvSpPr/>
          <p:nvPr/>
        </p:nvSpPr>
        <p:spPr>
          <a:xfrm>
            <a:off x="4361334" y="366388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8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3" name="object 2273"/>
          <p:cNvSpPr/>
          <p:nvPr/>
        </p:nvSpPr>
        <p:spPr>
          <a:xfrm>
            <a:off x="4361334" y="36376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8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4" name="object 2274"/>
          <p:cNvSpPr/>
          <p:nvPr/>
        </p:nvSpPr>
        <p:spPr>
          <a:xfrm>
            <a:off x="4374961" y="364834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0" y="0"/>
                </a:lnTo>
              </a:path>
            </a:pathLst>
          </a:custGeom>
          <a:ln w="167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5" name="object 2275"/>
          <p:cNvSpPr/>
          <p:nvPr/>
        </p:nvSpPr>
        <p:spPr>
          <a:xfrm>
            <a:off x="4353569" y="36383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6" name="object 2276"/>
          <p:cNvSpPr/>
          <p:nvPr/>
        </p:nvSpPr>
        <p:spPr>
          <a:xfrm>
            <a:off x="4461619" y="36349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7" name="object 2277"/>
          <p:cNvSpPr/>
          <p:nvPr/>
        </p:nvSpPr>
        <p:spPr>
          <a:xfrm>
            <a:off x="4577420" y="36416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6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8" name="object 2278"/>
          <p:cNvSpPr/>
          <p:nvPr/>
        </p:nvSpPr>
        <p:spPr>
          <a:xfrm>
            <a:off x="4577420" y="36164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6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9" name="object 2279"/>
          <p:cNvSpPr/>
          <p:nvPr/>
        </p:nvSpPr>
        <p:spPr>
          <a:xfrm>
            <a:off x="4528104" y="3625591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91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0" name="object 2280"/>
          <p:cNvSpPr/>
          <p:nvPr/>
        </p:nvSpPr>
        <p:spPr>
          <a:xfrm>
            <a:off x="4569654" y="361664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1" name="object 2281"/>
          <p:cNvSpPr/>
          <p:nvPr/>
        </p:nvSpPr>
        <p:spPr>
          <a:xfrm>
            <a:off x="4685470" y="36349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2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2" name="object 2282"/>
          <p:cNvSpPr/>
          <p:nvPr/>
        </p:nvSpPr>
        <p:spPr>
          <a:xfrm>
            <a:off x="4685470" y="36092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2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3" name="object 2283"/>
          <p:cNvSpPr/>
          <p:nvPr/>
        </p:nvSpPr>
        <p:spPr>
          <a:xfrm>
            <a:off x="4677691" y="360967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4" name="object 2284"/>
          <p:cNvSpPr/>
          <p:nvPr/>
        </p:nvSpPr>
        <p:spPr>
          <a:xfrm>
            <a:off x="4793521" y="36566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5" name="object 2285"/>
          <p:cNvSpPr/>
          <p:nvPr/>
        </p:nvSpPr>
        <p:spPr>
          <a:xfrm>
            <a:off x="4793521" y="36311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9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6" name="object 2286"/>
          <p:cNvSpPr/>
          <p:nvPr/>
        </p:nvSpPr>
        <p:spPr>
          <a:xfrm>
            <a:off x="4785741" y="363145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7" name="object 2287"/>
          <p:cNvSpPr/>
          <p:nvPr/>
        </p:nvSpPr>
        <p:spPr>
          <a:xfrm>
            <a:off x="4901542" y="364760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8" name="object 2288"/>
          <p:cNvSpPr/>
          <p:nvPr/>
        </p:nvSpPr>
        <p:spPr>
          <a:xfrm>
            <a:off x="4901542" y="361965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9" name="object 2289"/>
          <p:cNvSpPr/>
          <p:nvPr/>
        </p:nvSpPr>
        <p:spPr>
          <a:xfrm>
            <a:off x="4915155" y="3634202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2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0" name="object 2290"/>
          <p:cNvSpPr/>
          <p:nvPr/>
        </p:nvSpPr>
        <p:spPr>
          <a:xfrm>
            <a:off x="4893778" y="362119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1" name="object 2291"/>
          <p:cNvSpPr/>
          <p:nvPr/>
        </p:nvSpPr>
        <p:spPr>
          <a:xfrm>
            <a:off x="5009592" y="364965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9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2" name="object 2292"/>
          <p:cNvSpPr/>
          <p:nvPr/>
        </p:nvSpPr>
        <p:spPr>
          <a:xfrm>
            <a:off x="5009592" y="36199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9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3" name="object 2293"/>
          <p:cNvSpPr/>
          <p:nvPr/>
        </p:nvSpPr>
        <p:spPr>
          <a:xfrm>
            <a:off x="5001827" y="362234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4" name="object 2294"/>
          <p:cNvSpPr/>
          <p:nvPr/>
        </p:nvSpPr>
        <p:spPr>
          <a:xfrm>
            <a:off x="5117643" y="36687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2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5" name="object 2295"/>
          <p:cNvSpPr/>
          <p:nvPr/>
        </p:nvSpPr>
        <p:spPr>
          <a:xfrm>
            <a:off x="5117643" y="36387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2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6" name="object 2296"/>
          <p:cNvSpPr/>
          <p:nvPr/>
        </p:nvSpPr>
        <p:spPr>
          <a:xfrm>
            <a:off x="5068312" y="365370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7" name="object 2297"/>
          <p:cNvSpPr/>
          <p:nvPr/>
        </p:nvSpPr>
        <p:spPr>
          <a:xfrm>
            <a:off x="5109863" y="36412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5" y="19694"/>
                </a:lnTo>
                <a:lnTo>
                  <a:pt x="16859" y="27066"/>
                </a:lnTo>
                <a:lnTo>
                  <a:pt x="8089" y="27398"/>
                </a:lnTo>
                <a:lnTo>
                  <a:pt x="1425" y="21290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8" name="object 2298"/>
          <p:cNvSpPr/>
          <p:nvPr/>
        </p:nvSpPr>
        <p:spPr>
          <a:xfrm>
            <a:off x="5446453" y="273164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9" name="object 2299"/>
          <p:cNvSpPr/>
          <p:nvPr/>
        </p:nvSpPr>
        <p:spPr>
          <a:xfrm>
            <a:off x="5446452" y="2731645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0" name="object 2300"/>
          <p:cNvSpPr/>
          <p:nvPr/>
        </p:nvSpPr>
        <p:spPr>
          <a:xfrm>
            <a:off x="5446452" y="2731645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1" name="object 2301"/>
          <p:cNvSpPr/>
          <p:nvPr/>
        </p:nvSpPr>
        <p:spPr>
          <a:xfrm>
            <a:off x="5500469" y="3265248"/>
            <a:ext cx="0" cy="66245"/>
          </a:xfrm>
          <a:custGeom>
            <a:avLst/>
            <a:gdLst/>
            <a:ahLst/>
            <a:cxnLst/>
            <a:rect l="l" t="t" r="r" b="b"/>
            <a:pathLst>
              <a:path h="77470">
                <a:moveTo>
                  <a:pt x="0" y="0"/>
                </a:moveTo>
                <a:lnTo>
                  <a:pt x="0" y="77307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2" name="object 2302"/>
          <p:cNvSpPr/>
          <p:nvPr/>
        </p:nvSpPr>
        <p:spPr>
          <a:xfrm>
            <a:off x="5446451" y="329830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3" name="object 2303"/>
          <p:cNvSpPr/>
          <p:nvPr/>
        </p:nvSpPr>
        <p:spPr>
          <a:xfrm>
            <a:off x="5488003" y="328588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4" name="object 2304"/>
          <p:cNvSpPr/>
          <p:nvPr/>
        </p:nvSpPr>
        <p:spPr>
          <a:xfrm>
            <a:off x="5608519" y="3208312"/>
            <a:ext cx="0" cy="74933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508"/>
                </a:lnTo>
              </a:path>
            </a:pathLst>
          </a:custGeom>
          <a:ln w="109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5" name="object 2305"/>
          <p:cNvSpPr/>
          <p:nvPr/>
        </p:nvSpPr>
        <p:spPr>
          <a:xfrm>
            <a:off x="5554488" y="3245727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1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6" name="object 2306"/>
          <p:cNvSpPr/>
          <p:nvPr/>
        </p:nvSpPr>
        <p:spPr>
          <a:xfrm>
            <a:off x="5596039" y="323329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7" name="object 2307"/>
          <p:cNvSpPr/>
          <p:nvPr/>
        </p:nvSpPr>
        <p:spPr>
          <a:xfrm>
            <a:off x="5716555" y="3176886"/>
            <a:ext cx="0" cy="79277"/>
          </a:xfrm>
          <a:custGeom>
            <a:avLst/>
            <a:gdLst/>
            <a:ahLst/>
            <a:cxnLst/>
            <a:rect l="l" t="t" r="r" b="b"/>
            <a:pathLst>
              <a:path h="92710">
                <a:moveTo>
                  <a:pt x="0" y="0"/>
                </a:moveTo>
                <a:lnTo>
                  <a:pt x="0" y="92690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8" name="object 2308"/>
          <p:cNvSpPr/>
          <p:nvPr/>
        </p:nvSpPr>
        <p:spPr>
          <a:xfrm>
            <a:off x="5662524" y="3222361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4" y="0"/>
                </a:lnTo>
              </a:path>
            </a:pathLst>
          </a:custGeom>
          <a:ln w="246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9" name="object 2309"/>
          <p:cNvSpPr/>
          <p:nvPr/>
        </p:nvSpPr>
        <p:spPr>
          <a:xfrm>
            <a:off x="5704075" y="32040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0" name="object 2310"/>
          <p:cNvSpPr/>
          <p:nvPr/>
        </p:nvSpPr>
        <p:spPr>
          <a:xfrm>
            <a:off x="5824592" y="3189441"/>
            <a:ext cx="0" cy="77648"/>
          </a:xfrm>
          <a:custGeom>
            <a:avLst/>
            <a:gdLst/>
            <a:ahLst/>
            <a:cxnLst/>
            <a:rect l="l" t="t" r="r" b="b"/>
            <a:pathLst>
              <a:path h="90804">
                <a:moveTo>
                  <a:pt x="0" y="0"/>
                </a:moveTo>
                <a:lnTo>
                  <a:pt x="0" y="90647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1" name="object 2311"/>
          <p:cNvSpPr/>
          <p:nvPr/>
        </p:nvSpPr>
        <p:spPr>
          <a:xfrm>
            <a:off x="5812126" y="321577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2" name="object 2312"/>
          <p:cNvSpPr/>
          <p:nvPr/>
        </p:nvSpPr>
        <p:spPr>
          <a:xfrm>
            <a:off x="5932629" y="3139326"/>
            <a:ext cx="0" cy="84707"/>
          </a:xfrm>
          <a:custGeom>
            <a:avLst/>
            <a:gdLst/>
            <a:ahLst/>
            <a:cxnLst/>
            <a:rect l="l" t="t" r="r" b="b"/>
            <a:pathLst>
              <a:path h="99060">
                <a:moveTo>
                  <a:pt x="0" y="0"/>
                </a:moveTo>
                <a:lnTo>
                  <a:pt x="0" y="98543"/>
                </a:lnTo>
              </a:path>
            </a:pathLst>
          </a:custGeom>
          <a:ln w="109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3" name="object 2313"/>
          <p:cNvSpPr/>
          <p:nvPr/>
        </p:nvSpPr>
        <p:spPr>
          <a:xfrm>
            <a:off x="5878609" y="3181465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4" name="object 2314"/>
          <p:cNvSpPr/>
          <p:nvPr/>
        </p:nvSpPr>
        <p:spPr>
          <a:xfrm>
            <a:off x="5920161" y="316903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5" name="object 2315"/>
          <p:cNvSpPr/>
          <p:nvPr/>
        </p:nvSpPr>
        <p:spPr>
          <a:xfrm>
            <a:off x="6040678" y="3039809"/>
            <a:ext cx="0" cy="96653"/>
          </a:xfrm>
          <a:custGeom>
            <a:avLst/>
            <a:gdLst/>
            <a:ahLst/>
            <a:cxnLst/>
            <a:rect l="l" t="t" r="r" b="b"/>
            <a:pathLst>
              <a:path h="113029">
                <a:moveTo>
                  <a:pt x="0" y="0"/>
                </a:moveTo>
                <a:lnTo>
                  <a:pt x="0" y="11268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6" name="object 2316"/>
          <p:cNvSpPr/>
          <p:nvPr/>
        </p:nvSpPr>
        <p:spPr>
          <a:xfrm>
            <a:off x="5986660" y="3088003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7" name="object 2317"/>
          <p:cNvSpPr/>
          <p:nvPr/>
        </p:nvSpPr>
        <p:spPr>
          <a:xfrm>
            <a:off x="6028212" y="30755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8" name="object 2318"/>
          <p:cNvSpPr/>
          <p:nvPr/>
        </p:nvSpPr>
        <p:spPr>
          <a:xfrm>
            <a:off x="6148714" y="3089464"/>
            <a:ext cx="0" cy="90680"/>
          </a:xfrm>
          <a:custGeom>
            <a:avLst/>
            <a:gdLst/>
            <a:ahLst/>
            <a:cxnLst/>
            <a:rect l="l" t="t" r="r" b="b"/>
            <a:pathLst>
              <a:path h="106045">
                <a:moveTo>
                  <a:pt x="0" y="0"/>
                </a:moveTo>
                <a:lnTo>
                  <a:pt x="0" y="105866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9" name="object 2319"/>
          <p:cNvSpPr/>
          <p:nvPr/>
        </p:nvSpPr>
        <p:spPr>
          <a:xfrm>
            <a:off x="6094695" y="313471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0" name="object 2320"/>
          <p:cNvSpPr/>
          <p:nvPr/>
        </p:nvSpPr>
        <p:spPr>
          <a:xfrm>
            <a:off x="6136248" y="31222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1" name="object 2321"/>
          <p:cNvSpPr/>
          <p:nvPr/>
        </p:nvSpPr>
        <p:spPr>
          <a:xfrm>
            <a:off x="6256764" y="2984145"/>
            <a:ext cx="0" cy="102625"/>
          </a:xfrm>
          <a:custGeom>
            <a:avLst/>
            <a:gdLst/>
            <a:ahLst/>
            <a:cxnLst/>
            <a:rect l="l" t="t" r="r" b="b"/>
            <a:pathLst>
              <a:path h="120014">
                <a:moveTo>
                  <a:pt x="0" y="0"/>
                </a:moveTo>
                <a:lnTo>
                  <a:pt x="0" y="11991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2" name="object 2322"/>
          <p:cNvSpPr/>
          <p:nvPr/>
        </p:nvSpPr>
        <p:spPr>
          <a:xfrm>
            <a:off x="6202732" y="303541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3" name="object 2323"/>
          <p:cNvSpPr/>
          <p:nvPr/>
        </p:nvSpPr>
        <p:spPr>
          <a:xfrm>
            <a:off x="6244298" y="30229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4" name="object 2324"/>
          <p:cNvSpPr/>
          <p:nvPr/>
        </p:nvSpPr>
        <p:spPr>
          <a:xfrm>
            <a:off x="6364801" y="2928649"/>
            <a:ext cx="0" cy="108599"/>
          </a:xfrm>
          <a:custGeom>
            <a:avLst/>
            <a:gdLst/>
            <a:ahLst/>
            <a:cxnLst/>
            <a:rect l="l" t="t" r="r" b="b"/>
            <a:pathLst>
              <a:path h="127000">
                <a:moveTo>
                  <a:pt x="0" y="0"/>
                </a:moveTo>
                <a:lnTo>
                  <a:pt x="0" y="126726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5" name="object 2325"/>
          <p:cNvSpPr/>
          <p:nvPr/>
        </p:nvSpPr>
        <p:spPr>
          <a:xfrm>
            <a:off x="6310781" y="298283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2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6" name="object 2326"/>
          <p:cNvSpPr/>
          <p:nvPr/>
        </p:nvSpPr>
        <p:spPr>
          <a:xfrm>
            <a:off x="6352334" y="29704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7" name="object 2327"/>
          <p:cNvSpPr/>
          <p:nvPr/>
        </p:nvSpPr>
        <p:spPr>
          <a:xfrm>
            <a:off x="6472850" y="3089464"/>
            <a:ext cx="0" cy="90680"/>
          </a:xfrm>
          <a:custGeom>
            <a:avLst/>
            <a:gdLst/>
            <a:ahLst/>
            <a:cxnLst/>
            <a:rect l="l" t="t" r="r" b="b"/>
            <a:pathLst>
              <a:path h="106045">
                <a:moveTo>
                  <a:pt x="0" y="0"/>
                </a:moveTo>
                <a:lnTo>
                  <a:pt x="0" y="105866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8" name="object 2328"/>
          <p:cNvSpPr/>
          <p:nvPr/>
        </p:nvSpPr>
        <p:spPr>
          <a:xfrm>
            <a:off x="6418818" y="313471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9" name="object 2329"/>
          <p:cNvSpPr/>
          <p:nvPr/>
        </p:nvSpPr>
        <p:spPr>
          <a:xfrm>
            <a:off x="6460370" y="31222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0" name="object 2330"/>
          <p:cNvSpPr/>
          <p:nvPr/>
        </p:nvSpPr>
        <p:spPr>
          <a:xfrm>
            <a:off x="5446451" y="3485256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1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1" name="object 2331"/>
          <p:cNvSpPr/>
          <p:nvPr/>
        </p:nvSpPr>
        <p:spPr>
          <a:xfrm>
            <a:off x="5446451" y="2731644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2" name="object 2332"/>
          <p:cNvSpPr/>
          <p:nvPr/>
        </p:nvSpPr>
        <p:spPr>
          <a:xfrm>
            <a:off x="5549786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3" name="object 2333"/>
          <p:cNvSpPr/>
          <p:nvPr/>
        </p:nvSpPr>
        <p:spPr>
          <a:xfrm>
            <a:off x="5657823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4" name="object 2334"/>
          <p:cNvSpPr/>
          <p:nvPr/>
        </p:nvSpPr>
        <p:spPr>
          <a:xfrm>
            <a:off x="5765887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5" name="object 2335"/>
          <p:cNvSpPr/>
          <p:nvPr/>
        </p:nvSpPr>
        <p:spPr>
          <a:xfrm>
            <a:off x="5873909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6" name="object 2336"/>
          <p:cNvSpPr/>
          <p:nvPr/>
        </p:nvSpPr>
        <p:spPr>
          <a:xfrm>
            <a:off x="5986660" y="3463973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7" name="object 2337"/>
          <p:cNvSpPr/>
          <p:nvPr/>
        </p:nvSpPr>
        <p:spPr>
          <a:xfrm>
            <a:off x="6089995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8" name="object 2338"/>
          <p:cNvSpPr/>
          <p:nvPr/>
        </p:nvSpPr>
        <p:spPr>
          <a:xfrm>
            <a:off x="6198031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9" name="object 2339"/>
          <p:cNvSpPr/>
          <p:nvPr/>
        </p:nvSpPr>
        <p:spPr>
          <a:xfrm>
            <a:off x="6306081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0" name="object 2340"/>
          <p:cNvSpPr/>
          <p:nvPr/>
        </p:nvSpPr>
        <p:spPr>
          <a:xfrm>
            <a:off x="6414117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1" name="object 2341"/>
          <p:cNvSpPr/>
          <p:nvPr/>
        </p:nvSpPr>
        <p:spPr>
          <a:xfrm>
            <a:off x="6526868" y="2731644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299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2" name="object 2342"/>
          <p:cNvSpPr/>
          <p:nvPr/>
        </p:nvSpPr>
        <p:spPr>
          <a:xfrm>
            <a:off x="5446452" y="273164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3" name="object 2343"/>
          <p:cNvSpPr/>
          <p:nvPr/>
        </p:nvSpPr>
        <p:spPr>
          <a:xfrm>
            <a:off x="5549786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4" name="object 2344"/>
          <p:cNvSpPr/>
          <p:nvPr/>
        </p:nvSpPr>
        <p:spPr>
          <a:xfrm>
            <a:off x="5657823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5" name="object 2345"/>
          <p:cNvSpPr/>
          <p:nvPr/>
        </p:nvSpPr>
        <p:spPr>
          <a:xfrm>
            <a:off x="5765887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6" name="object 2346"/>
          <p:cNvSpPr/>
          <p:nvPr/>
        </p:nvSpPr>
        <p:spPr>
          <a:xfrm>
            <a:off x="5873909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7" name="object 2347"/>
          <p:cNvSpPr/>
          <p:nvPr/>
        </p:nvSpPr>
        <p:spPr>
          <a:xfrm>
            <a:off x="5986660" y="2731644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97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8" name="object 2348"/>
          <p:cNvSpPr/>
          <p:nvPr/>
        </p:nvSpPr>
        <p:spPr>
          <a:xfrm>
            <a:off x="6089995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9" name="object 2349"/>
          <p:cNvSpPr/>
          <p:nvPr/>
        </p:nvSpPr>
        <p:spPr>
          <a:xfrm>
            <a:off x="6198031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0" name="object 2350"/>
          <p:cNvSpPr/>
          <p:nvPr/>
        </p:nvSpPr>
        <p:spPr>
          <a:xfrm>
            <a:off x="6306081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1" name="object 2351"/>
          <p:cNvSpPr/>
          <p:nvPr/>
        </p:nvSpPr>
        <p:spPr>
          <a:xfrm>
            <a:off x="6414117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2" name="object 2352"/>
          <p:cNvSpPr/>
          <p:nvPr/>
        </p:nvSpPr>
        <p:spPr>
          <a:xfrm>
            <a:off x="5446451" y="342683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3" name="object 2353"/>
          <p:cNvSpPr/>
          <p:nvPr/>
        </p:nvSpPr>
        <p:spPr>
          <a:xfrm>
            <a:off x="5446451" y="336842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4" name="object 2354"/>
          <p:cNvSpPr/>
          <p:nvPr/>
        </p:nvSpPr>
        <p:spPr>
          <a:xfrm>
            <a:off x="5446451" y="331000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5" name="object 2355"/>
          <p:cNvSpPr/>
          <p:nvPr/>
        </p:nvSpPr>
        <p:spPr>
          <a:xfrm>
            <a:off x="5446451" y="325157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6" name="object 2356"/>
          <p:cNvSpPr/>
          <p:nvPr/>
        </p:nvSpPr>
        <p:spPr>
          <a:xfrm>
            <a:off x="5446452" y="3193173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265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7" name="object 2357"/>
          <p:cNvSpPr/>
          <p:nvPr/>
        </p:nvSpPr>
        <p:spPr>
          <a:xfrm>
            <a:off x="5446451" y="313474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8" name="object 2358"/>
          <p:cNvSpPr/>
          <p:nvPr/>
        </p:nvSpPr>
        <p:spPr>
          <a:xfrm>
            <a:off x="5446451" y="307632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9" name="object 2359"/>
          <p:cNvSpPr/>
          <p:nvPr/>
        </p:nvSpPr>
        <p:spPr>
          <a:xfrm>
            <a:off x="5446451" y="301791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0" name="object 2360"/>
          <p:cNvSpPr/>
          <p:nvPr/>
        </p:nvSpPr>
        <p:spPr>
          <a:xfrm>
            <a:off x="5446451" y="295948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1" name="object 2361"/>
          <p:cNvSpPr/>
          <p:nvPr/>
        </p:nvSpPr>
        <p:spPr>
          <a:xfrm>
            <a:off x="5446452" y="2901070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2" name="object 2362"/>
          <p:cNvSpPr/>
          <p:nvPr/>
        </p:nvSpPr>
        <p:spPr>
          <a:xfrm>
            <a:off x="5446451" y="284263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3" name="object 2363"/>
          <p:cNvSpPr/>
          <p:nvPr/>
        </p:nvSpPr>
        <p:spPr>
          <a:xfrm>
            <a:off x="5446451" y="278421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4" name="object 2364"/>
          <p:cNvSpPr/>
          <p:nvPr/>
        </p:nvSpPr>
        <p:spPr>
          <a:xfrm>
            <a:off x="6509646" y="342681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5" name="object 2365"/>
          <p:cNvSpPr/>
          <p:nvPr/>
        </p:nvSpPr>
        <p:spPr>
          <a:xfrm>
            <a:off x="6509646" y="336841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6" name="object 2366"/>
          <p:cNvSpPr/>
          <p:nvPr/>
        </p:nvSpPr>
        <p:spPr>
          <a:xfrm>
            <a:off x="6509646" y="330999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7" name="object 2367"/>
          <p:cNvSpPr/>
          <p:nvPr/>
        </p:nvSpPr>
        <p:spPr>
          <a:xfrm>
            <a:off x="6509646" y="325156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8" name="object 2368"/>
          <p:cNvSpPr/>
          <p:nvPr/>
        </p:nvSpPr>
        <p:spPr>
          <a:xfrm>
            <a:off x="6492423" y="3193159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9" name="object 2369"/>
          <p:cNvSpPr/>
          <p:nvPr/>
        </p:nvSpPr>
        <p:spPr>
          <a:xfrm>
            <a:off x="6509646" y="307630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0" name="object 2370"/>
          <p:cNvSpPr/>
          <p:nvPr/>
        </p:nvSpPr>
        <p:spPr>
          <a:xfrm>
            <a:off x="6509646" y="301790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1" name="object 2371"/>
          <p:cNvSpPr/>
          <p:nvPr/>
        </p:nvSpPr>
        <p:spPr>
          <a:xfrm>
            <a:off x="6509646" y="295947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2" name="object 2372"/>
          <p:cNvSpPr/>
          <p:nvPr/>
        </p:nvSpPr>
        <p:spPr>
          <a:xfrm>
            <a:off x="6492423" y="2901055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3" name="object 2373"/>
          <p:cNvSpPr/>
          <p:nvPr/>
        </p:nvSpPr>
        <p:spPr>
          <a:xfrm>
            <a:off x="6509646" y="284262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4" name="object 2374"/>
          <p:cNvSpPr/>
          <p:nvPr/>
        </p:nvSpPr>
        <p:spPr>
          <a:xfrm>
            <a:off x="6509646" y="278420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5" name="object 2375"/>
          <p:cNvSpPr/>
          <p:nvPr/>
        </p:nvSpPr>
        <p:spPr>
          <a:xfrm>
            <a:off x="5488003" y="328586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6" name="object 2376"/>
          <p:cNvSpPr/>
          <p:nvPr/>
        </p:nvSpPr>
        <p:spPr>
          <a:xfrm>
            <a:off x="5596039" y="323328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7" name="object 2377"/>
          <p:cNvSpPr/>
          <p:nvPr/>
        </p:nvSpPr>
        <p:spPr>
          <a:xfrm>
            <a:off x="5662524" y="3222347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4" y="0"/>
                </a:lnTo>
              </a:path>
            </a:pathLst>
          </a:custGeom>
          <a:ln w="246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8" name="object 2378"/>
          <p:cNvSpPr/>
          <p:nvPr/>
        </p:nvSpPr>
        <p:spPr>
          <a:xfrm>
            <a:off x="5704075" y="320407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9" name="object 2379"/>
          <p:cNvSpPr/>
          <p:nvPr/>
        </p:nvSpPr>
        <p:spPr>
          <a:xfrm>
            <a:off x="5812126" y="321576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0" name="object 2380"/>
          <p:cNvSpPr/>
          <p:nvPr/>
        </p:nvSpPr>
        <p:spPr>
          <a:xfrm>
            <a:off x="5920161" y="316901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1" name="object 2381"/>
          <p:cNvSpPr/>
          <p:nvPr/>
        </p:nvSpPr>
        <p:spPr>
          <a:xfrm>
            <a:off x="6028212" y="307555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2" name="object 2382"/>
          <p:cNvSpPr/>
          <p:nvPr/>
        </p:nvSpPr>
        <p:spPr>
          <a:xfrm>
            <a:off x="6136248" y="312228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3" name="object 2383"/>
          <p:cNvSpPr/>
          <p:nvPr/>
        </p:nvSpPr>
        <p:spPr>
          <a:xfrm>
            <a:off x="6244298" y="302296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4" name="object 2384"/>
          <p:cNvSpPr/>
          <p:nvPr/>
        </p:nvSpPr>
        <p:spPr>
          <a:xfrm>
            <a:off x="6352334" y="297039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5" name="object 2385"/>
          <p:cNvSpPr/>
          <p:nvPr/>
        </p:nvSpPr>
        <p:spPr>
          <a:xfrm>
            <a:off x="6460370" y="312228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6" name="object 2386"/>
          <p:cNvSpPr/>
          <p:nvPr/>
        </p:nvSpPr>
        <p:spPr>
          <a:xfrm>
            <a:off x="5446452" y="3055537"/>
            <a:ext cx="1080556" cy="241089"/>
          </a:xfrm>
          <a:custGeom>
            <a:avLst/>
            <a:gdLst/>
            <a:ahLst/>
            <a:cxnLst/>
            <a:rect l="l" t="t" r="r" b="b"/>
            <a:pathLst>
              <a:path w="1263650" h="281939">
                <a:moveTo>
                  <a:pt x="0" y="281881"/>
                </a:moveTo>
                <a:lnTo>
                  <a:pt x="126342" y="281881"/>
                </a:lnTo>
                <a:lnTo>
                  <a:pt x="126342" y="244854"/>
                </a:lnTo>
                <a:lnTo>
                  <a:pt x="252684" y="244854"/>
                </a:lnTo>
                <a:lnTo>
                  <a:pt x="252684" y="208399"/>
                </a:lnTo>
                <a:lnTo>
                  <a:pt x="379059" y="208399"/>
                </a:lnTo>
                <a:lnTo>
                  <a:pt x="379059" y="169851"/>
                </a:lnTo>
                <a:lnTo>
                  <a:pt x="505385" y="169851"/>
                </a:lnTo>
                <a:lnTo>
                  <a:pt x="505385" y="85726"/>
                </a:lnTo>
                <a:lnTo>
                  <a:pt x="631743" y="85726"/>
                </a:lnTo>
                <a:lnTo>
                  <a:pt x="631743" y="7781"/>
                </a:lnTo>
                <a:lnTo>
                  <a:pt x="758086" y="7781"/>
                </a:lnTo>
                <a:lnTo>
                  <a:pt x="758086" y="0"/>
                </a:lnTo>
                <a:lnTo>
                  <a:pt x="884428" y="0"/>
                </a:lnTo>
                <a:lnTo>
                  <a:pt x="884428" y="3416"/>
                </a:lnTo>
                <a:lnTo>
                  <a:pt x="1010786" y="3416"/>
                </a:lnTo>
                <a:lnTo>
                  <a:pt x="1010786" y="32760"/>
                </a:lnTo>
                <a:lnTo>
                  <a:pt x="1137129" y="32760"/>
                </a:lnTo>
                <a:lnTo>
                  <a:pt x="1137129" y="96614"/>
                </a:lnTo>
                <a:lnTo>
                  <a:pt x="1263487" y="96614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7" name="object 2387"/>
          <p:cNvSpPr/>
          <p:nvPr/>
        </p:nvSpPr>
        <p:spPr>
          <a:xfrm>
            <a:off x="5446452" y="3055537"/>
            <a:ext cx="1080556" cy="241089"/>
          </a:xfrm>
          <a:custGeom>
            <a:avLst/>
            <a:gdLst/>
            <a:ahLst/>
            <a:cxnLst/>
            <a:rect l="l" t="t" r="r" b="b"/>
            <a:pathLst>
              <a:path w="1263650" h="281939">
                <a:moveTo>
                  <a:pt x="0" y="281881"/>
                </a:moveTo>
                <a:lnTo>
                  <a:pt x="126342" y="281881"/>
                </a:lnTo>
                <a:lnTo>
                  <a:pt x="126342" y="244854"/>
                </a:lnTo>
                <a:lnTo>
                  <a:pt x="252684" y="244854"/>
                </a:lnTo>
                <a:lnTo>
                  <a:pt x="252684" y="208399"/>
                </a:lnTo>
                <a:lnTo>
                  <a:pt x="379059" y="208399"/>
                </a:lnTo>
                <a:lnTo>
                  <a:pt x="379059" y="169851"/>
                </a:lnTo>
                <a:lnTo>
                  <a:pt x="505385" y="169851"/>
                </a:lnTo>
                <a:lnTo>
                  <a:pt x="505385" y="85726"/>
                </a:lnTo>
                <a:lnTo>
                  <a:pt x="631743" y="85726"/>
                </a:lnTo>
                <a:lnTo>
                  <a:pt x="631743" y="7781"/>
                </a:lnTo>
                <a:lnTo>
                  <a:pt x="758086" y="7781"/>
                </a:lnTo>
                <a:lnTo>
                  <a:pt x="758086" y="0"/>
                </a:lnTo>
                <a:lnTo>
                  <a:pt x="884428" y="0"/>
                </a:lnTo>
                <a:lnTo>
                  <a:pt x="884428" y="3416"/>
                </a:lnTo>
                <a:lnTo>
                  <a:pt x="1010786" y="3416"/>
                </a:lnTo>
                <a:lnTo>
                  <a:pt x="1010786" y="32760"/>
                </a:lnTo>
                <a:lnTo>
                  <a:pt x="1137129" y="32760"/>
                </a:lnTo>
                <a:lnTo>
                  <a:pt x="1137129" y="96614"/>
                </a:lnTo>
                <a:lnTo>
                  <a:pt x="1263487" y="96614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8" name="object 2388"/>
          <p:cNvSpPr/>
          <p:nvPr/>
        </p:nvSpPr>
        <p:spPr>
          <a:xfrm>
            <a:off x="5488003" y="328588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9" name="object 2389"/>
          <p:cNvSpPr/>
          <p:nvPr/>
        </p:nvSpPr>
        <p:spPr>
          <a:xfrm>
            <a:off x="5596039" y="323329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0" name="object 2390"/>
          <p:cNvSpPr/>
          <p:nvPr/>
        </p:nvSpPr>
        <p:spPr>
          <a:xfrm>
            <a:off x="5662524" y="3222361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4" y="0"/>
                </a:lnTo>
              </a:path>
            </a:pathLst>
          </a:custGeom>
          <a:ln w="246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1" name="object 2391"/>
          <p:cNvSpPr/>
          <p:nvPr/>
        </p:nvSpPr>
        <p:spPr>
          <a:xfrm>
            <a:off x="5704075" y="320408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2" name="object 2392"/>
          <p:cNvSpPr/>
          <p:nvPr/>
        </p:nvSpPr>
        <p:spPr>
          <a:xfrm>
            <a:off x="5812126" y="321577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3" name="object 2393"/>
          <p:cNvSpPr/>
          <p:nvPr/>
        </p:nvSpPr>
        <p:spPr>
          <a:xfrm>
            <a:off x="5920161" y="316903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4" name="object 2394"/>
          <p:cNvSpPr/>
          <p:nvPr/>
        </p:nvSpPr>
        <p:spPr>
          <a:xfrm>
            <a:off x="6028212" y="307557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5" name="object 2395"/>
          <p:cNvSpPr/>
          <p:nvPr/>
        </p:nvSpPr>
        <p:spPr>
          <a:xfrm>
            <a:off x="6136248" y="31222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6" name="object 2396"/>
          <p:cNvSpPr/>
          <p:nvPr/>
        </p:nvSpPr>
        <p:spPr>
          <a:xfrm>
            <a:off x="6244298" y="30229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7" name="object 2397"/>
          <p:cNvSpPr/>
          <p:nvPr/>
        </p:nvSpPr>
        <p:spPr>
          <a:xfrm>
            <a:off x="6352334" y="29704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8" name="object 2398"/>
          <p:cNvSpPr/>
          <p:nvPr/>
        </p:nvSpPr>
        <p:spPr>
          <a:xfrm>
            <a:off x="6460370" y="31222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9" name="object 2399"/>
          <p:cNvSpPr/>
          <p:nvPr/>
        </p:nvSpPr>
        <p:spPr>
          <a:xfrm>
            <a:off x="5473454" y="2781882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4" h="59055">
                <a:moveTo>
                  <a:pt x="0" y="58756"/>
                </a:moveTo>
                <a:lnTo>
                  <a:pt x="1200332" y="58756"/>
                </a:lnTo>
                <a:lnTo>
                  <a:pt x="1200332" y="0"/>
                </a:lnTo>
                <a:lnTo>
                  <a:pt x="0" y="0"/>
                </a:lnTo>
                <a:lnTo>
                  <a:pt x="0" y="587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0" name="object 2400"/>
          <p:cNvSpPr/>
          <p:nvPr/>
        </p:nvSpPr>
        <p:spPr>
          <a:xfrm>
            <a:off x="5446452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1" name="object 2401"/>
          <p:cNvSpPr/>
          <p:nvPr/>
        </p:nvSpPr>
        <p:spPr>
          <a:xfrm>
            <a:off x="5711855" y="36408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7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2" name="object 2402"/>
          <p:cNvSpPr/>
          <p:nvPr/>
        </p:nvSpPr>
        <p:spPr>
          <a:xfrm>
            <a:off x="5711855" y="360530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7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3" name="object 2403"/>
          <p:cNvSpPr/>
          <p:nvPr/>
        </p:nvSpPr>
        <p:spPr>
          <a:xfrm>
            <a:off x="5704075" y="361065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4" name="object 2404"/>
          <p:cNvSpPr/>
          <p:nvPr/>
        </p:nvSpPr>
        <p:spPr>
          <a:xfrm>
            <a:off x="5819891" y="36650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3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5" name="object 2405"/>
          <p:cNvSpPr/>
          <p:nvPr/>
        </p:nvSpPr>
        <p:spPr>
          <a:xfrm>
            <a:off x="5812126" y="363761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6" name="object 2406"/>
          <p:cNvSpPr/>
          <p:nvPr/>
        </p:nvSpPr>
        <p:spPr>
          <a:xfrm>
            <a:off x="5927927" y="367179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7" name="object 2407"/>
          <p:cNvSpPr/>
          <p:nvPr/>
        </p:nvSpPr>
        <p:spPr>
          <a:xfrm>
            <a:off x="5927927" y="364505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8" name="object 2408"/>
          <p:cNvSpPr/>
          <p:nvPr/>
        </p:nvSpPr>
        <p:spPr>
          <a:xfrm>
            <a:off x="5920161" y="364597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9" name="object 2409"/>
          <p:cNvSpPr/>
          <p:nvPr/>
        </p:nvSpPr>
        <p:spPr>
          <a:xfrm>
            <a:off x="6035977" y="365772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7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0" name="object 2410"/>
          <p:cNvSpPr/>
          <p:nvPr/>
        </p:nvSpPr>
        <p:spPr>
          <a:xfrm>
            <a:off x="6144014" y="367031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8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1" name="object 2411"/>
          <p:cNvSpPr/>
          <p:nvPr/>
        </p:nvSpPr>
        <p:spPr>
          <a:xfrm>
            <a:off x="6136248" y="365197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2" name="object 2412"/>
          <p:cNvSpPr/>
          <p:nvPr/>
        </p:nvSpPr>
        <p:spPr>
          <a:xfrm>
            <a:off x="6252063" y="36399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1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3" name="object 2413"/>
          <p:cNvSpPr/>
          <p:nvPr/>
        </p:nvSpPr>
        <p:spPr>
          <a:xfrm>
            <a:off x="6252063" y="361091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1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4" name="object 2414"/>
          <p:cNvSpPr/>
          <p:nvPr/>
        </p:nvSpPr>
        <p:spPr>
          <a:xfrm>
            <a:off x="6360099" y="361006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5" name="object 2415"/>
          <p:cNvSpPr/>
          <p:nvPr/>
        </p:nvSpPr>
        <p:spPr>
          <a:xfrm>
            <a:off x="6360099" y="35764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6" name="object 2416"/>
          <p:cNvSpPr/>
          <p:nvPr/>
        </p:nvSpPr>
        <p:spPr>
          <a:xfrm>
            <a:off x="6352334" y="358085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7" name="object 2417"/>
          <p:cNvSpPr/>
          <p:nvPr/>
        </p:nvSpPr>
        <p:spPr>
          <a:xfrm>
            <a:off x="6468150" y="36478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6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8" name="object 2418"/>
          <p:cNvSpPr/>
          <p:nvPr/>
        </p:nvSpPr>
        <p:spPr>
          <a:xfrm>
            <a:off x="6468150" y="36175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6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9" name="object 2419"/>
          <p:cNvSpPr/>
          <p:nvPr/>
        </p:nvSpPr>
        <p:spPr>
          <a:xfrm>
            <a:off x="5549786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0" name="object 2420"/>
          <p:cNvSpPr/>
          <p:nvPr/>
        </p:nvSpPr>
        <p:spPr>
          <a:xfrm>
            <a:off x="5657823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1" name="object 2421"/>
          <p:cNvSpPr/>
          <p:nvPr/>
        </p:nvSpPr>
        <p:spPr>
          <a:xfrm>
            <a:off x="5765887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2" name="object 2422"/>
          <p:cNvSpPr/>
          <p:nvPr/>
        </p:nvSpPr>
        <p:spPr>
          <a:xfrm>
            <a:off x="5873909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3" name="object 2423"/>
          <p:cNvSpPr/>
          <p:nvPr/>
        </p:nvSpPr>
        <p:spPr>
          <a:xfrm>
            <a:off x="5986660" y="3688488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4" name="object 2424"/>
          <p:cNvSpPr/>
          <p:nvPr/>
        </p:nvSpPr>
        <p:spPr>
          <a:xfrm>
            <a:off x="6089995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5" name="object 2425"/>
          <p:cNvSpPr/>
          <p:nvPr/>
        </p:nvSpPr>
        <p:spPr>
          <a:xfrm>
            <a:off x="6198031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6" name="object 2426"/>
          <p:cNvSpPr/>
          <p:nvPr/>
        </p:nvSpPr>
        <p:spPr>
          <a:xfrm>
            <a:off x="6306081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7" name="object 2427"/>
          <p:cNvSpPr/>
          <p:nvPr/>
        </p:nvSpPr>
        <p:spPr>
          <a:xfrm>
            <a:off x="6414117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8" name="object 2428"/>
          <p:cNvSpPr/>
          <p:nvPr/>
        </p:nvSpPr>
        <p:spPr>
          <a:xfrm>
            <a:off x="5549786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9" name="object 2429"/>
          <p:cNvSpPr/>
          <p:nvPr/>
        </p:nvSpPr>
        <p:spPr>
          <a:xfrm>
            <a:off x="5657823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0" name="object 2430"/>
          <p:cNvSpPr/>
          <p:nvPr/>
        </p:nvSpPr>
        <p:spPr>
          <a:xfrm>
            <a:off x="5765887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1" name="object 2431"/>
          <p:cNvSpPr/>
          <p:nvPr/>
        </p:nvSpPr>
        <p:spPr>
          <a:xfrm>
            <a:off x="5873909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2" name="object 2432"/>
          <p:cNvSpPr/>
          <p:nvPr/>
        </p:nvSpPr>
        <p:spPr>
          <a:xfrm>
            <a:off x="5986660" y="3552529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188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3" name="object 2433"/>
          <p:cNvSpPr/>
          <p:nvPr/>
        </p:nvSpPr>
        <p:spPr>
          <a:xfrm>
            <a:off x="6089995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4" name="object 2434"/>
          <p:cNvSpPr/>
          <p:nvPr/>
        </p:nvSpPr>
        <p:spPr>
          <a:xfrm>
            <a:off x="6198031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5" name="object 2435"/>
          <p:cNvSpPr/>
          <p:nvPr/>
        </p:nvSpPr>
        <p:spPr>
          <a:xfrm>
            <a:off x="6306081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6" name="object 2436"/>
          <p:cNvSpPr/>
          <p:nvPr/>
        </p:nvSpPr>
        <p:spPr>
          <a:xfrm>
            <a:off x="6414117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7" name="object 2437"/>
          <p:cNvSpPr/>
          <p:nvPr/>
        </p:nvSpPr>
        <p:spPr>
          <a:xfrm>
            <a:off x="5711855" y="36408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7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8" name="object 2438"/>
          <p:cNvSpPr/>
          <p:nvPr/>
        </p:nvSpPr>
        <p:spPr>
          <a:xfrm>
            <a:off x="5711855" y="360530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7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9" name="object 2439"/>
          <p:cNvSpPr/>
          <p:nvPr/>
        </p:nvSpPr>
        <p:spPr>
          <a:xfrm>
            <a:off x="5704075" y="361065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0" name="object 2440"/>
          <p:cNvSpPr/>
          <p:nvPr/>
        </p:nvSpPr>
        <p:spPr>
          <a:xfrm>
            <a:off x="5819891" y="36650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3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1" name="object 2441"/>
          <p:cNvSpPr/>
          <p:nvPr/>
        </p:nvSpPr>
        <p:spPr>
          <a:xfrm>
            <a:off x="5812126" y="363761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2" name="object 2442"/>
          <p:cNvSpPr/>
          <p:nvPr/>
        </p:nvSpPr>
        <p:spPr>
          <a:xfrm>
            <a:off x="5927927" y="367179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3" name="object 2443"/>
          <p:cNvSpPr/>
          <p:nvPr/>
        </p:nvSpPr>
        <p:spPr>
          <a:xfrm>
            <a:off x="5927927" y="364505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4" name="object 2444"/>
          <p:cNvSpPr/>
          <p:nvPr/>
        </p:nvSpPr>
        <p:spPr>
          <a:xfrm>
            <a:off x="5920161" y="364597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5" name="object 2445"/>
          <p:cNvSpPr/>
          <p:nvPr/>
        </p:nvSpPr>
        <p:spPr>
          <a:xfrm>
            <a:off x="6035977" y="365772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7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6" name="object 2446"/>
          <p:cNvSpPr/>
          <p:nvPr/>
        </p:nvSpPr>
        <p:spPr>
          <a:xfrm>
            <a:off x="6144014" y="367031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8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7" name="object 2447"/>
          <p:cNvSpPr/>
          <p:nvPr/>
        </p:nvSpPr>
        <p:spPr>
          <a:xfrm>
            <a:off x="6136248" y="365197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8" name="object 2448"/>
          <p:cNvSpPr/>
          <p:nvPr/>
        </p:nvSpPr>
        <p:spPr>
          <a:xfrm>
            <a:off x="6252063" y="36399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1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9" name="object 2449"/>
          <p:cNvSpPr/>
          <p:nvPr/>
        </p:nvSpPr>
        <p:spPr>
          <a:xfrm>
            <a:off x="6252063" y="361091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1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0" name="object 2450"/>
          <p:cNvSpPr/>
          <p:nvPr/>
        </p:nvSpPr>
        <p:spPr>
          <a:xfrm>
            <a:off x="6360099" y="361006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1" name="object 2451"/>
          <p:cNvSpPr/>
          <p:nvPr/>
        </p:nvSpPr>
        <p:spPr>
          <a:xfrm>
            <a:off x="6360099" y="35764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2" name="object 2452"/>
          <p:cNvSpPr/>
          <p:nvPr/>
        </p:nvSpPr>
        <p:spPr>
          <a:xfrm>
            <a:off x="6352334" y="358085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3" name="object 2453"/>
          <p:cNvSpPr/>
          <p:nvPr/>
        </p:nvSpPr>
        <p:spPr>
          <a:xfrm>
            <a:off x="6468150" y="36478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6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4" name="object 2454"/>
          <p:cNvSpPr/>
          <p:nvPr/>
        </p:nvSpPr>
        <p:spPr>
          <a:xfrm>
            <a:off x="6468150" y="36175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6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5" name="object 2455"/>
          <p:cNvSpPr/>
          <p:nvPr/>
        </p:nvSpPr>
        <p:spPr>
          <a:xfrm>
            <a:off x="6796974" y="2731643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6" name="object 2456"/>
          <p:cNvSpPr/>
          <p:nvPr/>
        </p:nvSpPr>
        <p:spPr>
          <a:xfrm>
            <a:off x="6796971" y="2731645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7" name="object 2457"/>
          <p:cNvSpPr/>
          <p:nvPr/>
        </p:nvSpPr>
        <p:spPr>
          <a:xfrm>
            <a:off x="6796971" y="2731645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79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8" name="object 2458"/>
          <p:cNvSpPr/>
          <p:nvPr/>
        </p:nvSpPr>
        <p:spPr>
          <a:xfrm>
            <a:off x="6796960" y="3348780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9" name="object 2459"/>
          <p:cNvSpPr/>
          <p:nvPr/>
        </p:nvSpPr>
        <p:spPr>
          <a:xfrm>
            <a:off x="6838525" y="33363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0" name="object 2460"/>
          <p:cNvSpPr/>
          <p:nvPr/>
        </p:nvSpPr>
        <p:spPr>
          <a:xfrm>
            <a:off x="6954311" y="331982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0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1" name="object 2461"/>
          <p:cNvSpPr/>
          <p:nvPr/>
        </p:nvSpPr>
        <p:spPr>
          <a:xfrm>
            <a:off x="6954311" y="33009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0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2" name="object 2462"/>
          <p:cNvSpPr/>
          <p:nvPr/>
        </p:nvSpPr>
        <p:spPr>
          <a:xfrm>
            <a:off x="6904995" y="3312965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2" y="0"/>
                </a:lnTo>
              </a:path>
            </a:pathLst>
          </a:custGeom>
          <a:ln w="170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3" name="object 2463"/>
          <p:cNvSpPr/>
          <p:nvPr/>
        </p:nvSpPr>
        <p:spPr>
          <a:xfrm>
            <a:off x="6946547" y="329794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4" name="object 2464"/>
          <p:cNvSpPr/>
          <p:nvPr/>
        </p:nvSpPr>
        <p:spPr>
          <a:xfrm>
            <a:off x="7062362" y="332491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01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5" name="object 2465"/>
          <p:cNvSpPr/>
          <p:nvPr/>
        </p:nvSpPr>
        <p:spPr>
          <a:xfrm>
            <a:off x="7062362" y="33061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01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6" name="object 2466"/>
          <p:cNvSpPr/>
          <p:nvPr/>
        </p:nvSpPr>
        <p:spPr>
          <a:xfrm>
            <a:off x="7075960" y="3315538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81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7" name="object 2467"/>
          <p:cNvSpPr/>
          <p:nvPr/>
        </p:nvSpPr>
        <p:spPr>
          <a:xfrm>
            <a:off x="7054610" y="330311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8" name="object 2468"/>
          <p:cNvSpPr/>
          <p:nvPr/>
        </p:nvSpPr>
        <p:spPr>
          <a:xfrm>
            <a:off x="7170398" y="327005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010" y="0"/>
                </a:lnTo>
              </a:path>
            </a:pathLst>
          </a:custGeom>
          <a:ln w="37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9" name="object 2469"/>
          <p:cNvSpPr/>
          <p:nvPr/>
        </p:nvSpPr>
        <p:spPr>
          <a:xfrm>
            <a:off x="7170398" y="32497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010" y="0"/>
                </a:lnTo>
              </a:path>
            </a:pathLst>
          </a:custGeom>
          <a:ln w="37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0" name="object 2470"/>
          <p:cNvSpPr/>
          <p:nvPr/>
        </p:nvSpPr>
        <p:spPr>
          <a:xfrm>
            <a:off x="7121079" y="325992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75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1" name="object 2471"/>
          <p:cNvSpPr/>
          <p:nvPr/>
        </p:nvSpPr>
        <p:spPr>
          <a:xfrm>
            <a:off x="7162647" y="32474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2" name="object 2472"/>
          <p:cNvSpPr/>
          <p:nvPr/>
        </p:nvSpPr>
        <p:spPr>
          <a:xfrm>
            <a:off x="7278462" y="323461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01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3" name="object 2473"/>
          <p:cNvSpPr/>
          <p:nvPr/>
        </p:nvSpPr>
        <p:spPr>
          <a:xfrm>
            <a:off x="7229144" y="3226766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4" name="object 2474"/>
          <p:cNvSpPr/>
          <p:nvPr/>
        </p:nvSpPr>
        <p:spPr>
          <a:xfrm>
            <a:off x="7270683" y="321825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5" name="object 2475"/>
          <p:cNvSpPr/>
          <p:nvPr/>
        </p:nvSpPr>
        <p:spPr>
          <a:xfrm>
            <a:off x="7386483" y="322928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011" y="0"/>
                </a:lnTo>
              </a:path>
            </a:pathLst>
          </a:custGeom>
          <a:ln w="52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6" name="object 2476"/>
          <p:cNvSpPr/>
          <p:nvPr/>
        </p:nvSpPr>
        <p:spPr>
          <a:xfrm>
            <a:off x="7337181" y="321456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5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7" name="object 2477"/>
          <p:cNvSpPr/>
          <p:nvPr/>
        </p:nvSpPr>
        <p:spPr>
          <a:xfrm>
            <a:off x="7292061" y="322466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6" y="0"/>
                </a:lnTo>
              </a:path>
            </a:pathLst>
          </a:custGeom>
          <a:ln w="250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8" name="object 2478"/>
          <p:cNvSpPr/>
          <p:nvPr/>
        </p:nvSpPr>
        <p:spPr>
          <a:xfrm>
            <a:off x="7378734" y="320621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9" name="object 2479"/>
          <p:cNvSpPr/>
          <p:nvPr/>
        </p:nvSpPr>
        <p:spPr>
          <a:xfrm>
            <a:off x="7494548" y="317915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18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0" name="object 2480"/>
          <p:cNvSpPr/>
          <p:nvPr/>
        </p:nvSpPr>
        <p:spPr>
          <a:xfrm>
            <a:off x="7445216" y="3169857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8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1" name="object 2481"/>
          <p:cNvSpPr/>
          <p:nvPr/>
        </p:nvSpPr>
        <p:spPr>
          <a:xfrm>
            <a:off x="7486783" y="316206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2" name="object 2482"/>
          <p:cNvSpPr/>
          <p:nvPr/>
        </p:nvSpPr>
        <p:spPr>
          <a:xfrm>
            <a:off x="7602584" y="309867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4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3" name="object 2483"/>
          <p:cNvSpPr/>
          <p:nvPr/>
        </p:nvSpPr>
        <p:spPr>
          <a:xfrm>
            <a:off x="7553267" y="3087508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0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4" name="object 2484"/>
          <p:cNvSpPr/>
          <p:nvPr/>
        </p:nvSpPr>
        <p:spPr>
          <a:xfrm>
            <a:off x="7594804" y="30806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5" name="object 2485"/>
          <p:cNvSpPr/>
          <p:nvPr/>
        </p:nvSpPr>
        <p:spPr>
          <a:xfrm>
            <a:off x="7710620" y="3026475"/>
            <a:ext cx="59186" cy="22262"/>
          </a:xfrm>
          <a:custGeom>
            <a:avLst/>
            <a:gdLst/>
            <a:ahLst/>
            <a:cxnLst/>
            <a:rect l="l" t="t" r="r" b="b"/>
            <a:pathLst>
              <a:path w="69215" h="26035">
                <a:moveTo>
                  <a:pt x="0" y="25594"/>
                </a:moveTo>
                <a:lnTo>
                  <a:pt x="68685" y="25594"/>
                </a:lnTo>
                <a:lnTo>
                  <a:pt x="68685" y="0"/>
                </a:lnTo>
                <a:lnTo>
                  <a:pt x="0" y="0"/>
                </a:lnTo>
                <a:lnTo>
                  <a:pt x="0" y="255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6" name="object 2486"/>
          <p:cNvSpPr/>
          <p:nvPr/>
        </p:nvSpPr>
        <p:spPr>
          <a:xfrm>
            <a:off x="7661302" y="3013996"/>
            <a:ext cx="59186" cy="22262"/>
          </a:xfrm>
          <a:custGeom>
            <a:avLst/>
            <a:gdLst/>
            <a:ahLst/>
            <a:cxnLst/>
            <a:rect l="l" t="t" r="r" b="b"/>
            <a:pathLst>
              <a:path w="69215" h="26035">
                <a:moveTo>
                  <a:pt x="0" y="25578"/>
                </a:moveTo>
                <a:lnTo>
                  <a:pt x="68668" y="25578"/>
                </a:lnTo>
                <a:lnTo>
                  <a:pt x="68668" y="0"/>
                </a:lnTo>
                <a:lnTo>
                  <a:pt x="0" y="0"/>
                </a:lnTo>
                <a:lnTo>
                  <a:pt x="0" y="255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7" name="object 2487"/>
          <p:cNvSpPr/>
          <p:nvPr/>
        </p:nvSpPr>
        <p:spPr>
          <a:xfrm>
            <a:off x="7702855" y="301874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8" name="object 2488"/>
          <p:cNvSpPr/>
          <p:nvPr/>
        </p:nvSpPr>
        <p:spPr>
          <a:xfrm>
            <a:off x="7818670" y="29957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4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9" name="object 2489"/>
          <p:cNvSpPr/>
          <p:nvPr/>
        </p:nvSpPr>
        <p:spPr>
          <a:xfrm>
            <a:off x="7818670" y="29699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0" name="object 2490"/>
          <p:cNvSpPr/>
          <p:nvPr/>
        </p:nvSpPr>
        <p:spPr>
          <a:xfrm>
            <a:off x="7769339" y="298283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1" name="object 2491"/>
          <p:cNvSpPr/>
          <p:nvPr/>
        </p:nvSpPr>
        <p:spPr>
          <a:xfrm>
            <a:off x="7810905" y="29704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2" name="object 2492"/>
          <p:cNvSpPr/>
          <p:nvPr/>
        </p:nvSpPr>
        <p:spPr>
          <a:xfrm>
            <a:off x="6796972" y="3485256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1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3" name="object 2493"/>
          <p:cNvSpPr/>
          <p:nvPr/>
        </p:nvSpPr>
        <p:spPr>
          <a:xfrm>
            <a:off x="6796972" y="2731644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31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4" name="object 2494"/>
          <p:cNvSpPr/>
          <p:nvPr/>
        </p:nvSpPr>
        <p:spPr>
          <a:xfrm>
            <a:off x="6900307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5" name="object 2495"/>
          <p:cNvSpPr/>
          <p:nvPr/>
        </p:nvSpPr>
        <p:spPr>
          <a:xfrm>
            <a:off x="7008357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6" name="object 2496"/>
          <p:cNvSpPr/>
          <p:nvPr/>
        </p:nvSpPr>
        <p:spPr>
          <a:xfrm>
            <a:off x="7116393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7" name="object 2497"/>
          <p:cNvSpPr/>
          <p:nvPr/>
        </p:nvSpPr>
        <p:spPr>
          <a:xfrm>
            <a:off x="7224443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8" name="object 2498"/>
          <p:cNvSpPr/>
          <p:nvPr/>
        </p:nvSpPr>
        <p:spPr>
          <a:xfrm>
            <a:off x="7337181" y="3463973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9" name="object 2499"/>
          <p:cNvSpPr/>
          <p:nvPr/>
        </p:nvSpPr>
        <p:spPr>
          <a:xfrm>
            <a:off x="7440515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0" name="object 2500"/>
          <p:cNvSpPr/>
          <p:nvPr/>
        </p:nvSpPr>
        <p:spPr>
          <a:xfrm>
            <a:off x="7548565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1" name="object 2501"/>
          <p:cNvSpPr/>
          <p:nvPr/>
        </p:nvSpPr>
        <p:spPr>
          <a:xfrm>
            <a:off x="7656601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2" name="object 2502"/>
          <p:cNvSpPr/>
          <p:nvPr/>
        </p:nvSpPr>
        <p:spPr>
          <a:xfrm>
            <a:off x="7764651" y="34799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3" name="object 2503"/>
          <p:cNvSpPr/>
          <p:nvPr/>
        </p:nvSpPr>
        <p:spPr>
          <a:xfrm>
            <a:off x="7877388" y="2731644"/>
            <a:ext cx="0" cy="753674"/>
          </a:xfrm>
          <a:custGeom>
            <a:avLst/>
            <a:gdLst/>
            <a:ahLst/>
            <a:cxnLst/>
            <a:rect l="l" t="t" r="r" b="b"/>
            <a:pathLst>
              <a:path h="881379">
                <a:moveTo>
                  <a:pt x="0" y="0"/>
                </a:moveTo>
                <a:lnTo>
                  <a:pt x="0" y="881299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4" name="object 2504"/>
          <p:cNvSpPr/>
          <p:nvPr/>
        </p:nvSpPr>
        <p:spPr>
          <a:xfrm>
            <a:off x="6796971" y="273164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5" name="object 2505"/>
          <p:cNvSpPr/>
          <p:nvPr/>
        </p:nvSpPr>
        <p:spPr>
          <a:xfrm>
            <a:off x="6900307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6" name="object 2506"/>
          <p:cNvSpPr/>
          <p:nvPr/>
        </p:nvSpPr>
        <p:spPr>
          <a:xfrm>
            <a:off x="7008357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7" name="object 2507"/>
          <p:cNvSpPr/>
          <p:nvPr/>
        </p:nvSpPr>
        <p:spPr>
          <a:xfrm>
            <a:off x="7116393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8" name="object 2508"/>
          <p:cNvSpPr/>
          <p:nvPr/>
        </p:nvSpPr>
        <p:spPr>
          <a:xfrm>
            <a:off x="7224443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9" name="object 2509"/>
          <p:cNvSpPr/>
          <p:nvPr/>
        </p:nvSpPr>
        <p:spPr>
          <a:xfrm>
            <a:off x="7337181" y="2731644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97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0" name="object 2510"/>
          <p:cNvSpPr/>
          <p:nvPr/>
        </p:nvSpPr>
        <p:spPr>
          <a:xfrm>
            <a:off x="7440515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1" name="object 2511"/>
          <p:cNvSpPr/>
          <p:nvPr/>
        </p:nvSpPr>
        <p:spPr>
          <a:xfrm>
            <a:off x="7548565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2" name="object 2512"/>
          <p:cNvSpPr/>
          <p:nvPr/>
        </p:nvSpPr>
        <p:spPr>
          <a:xfrm>
            <a:off x="7656601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3" name="object 2513"/>
          <p:cNvSpPr/>
          <p:nvPr/>
        </p:nvSpPr>
        <p:spPr>
          <a:xfrm>
            <a:off x="7764651" y="2736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4" name="object 2514"/>
          <p:cNvSpPr/>
          <p:nvPr/>
        </p:nvSpPr>
        <p:spPr>
          <a:xfrm>
            <a:off x="6796971" y="342793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5" name="object 2515"/>
          <p:cNvSpPr/>
          <p:nvPr/>
        </p:nvSpPr>
        <p:spPr>
          <a:xfrm>
            <a:off x="6796971" y="337059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6" name="object 2516"/>
          <p:cNvSpPr/>
          <p:nvPr/>
        </p:nvSpPr>
        <p:spPr>
          <a:xfrm>
            <a:off x="6796971" y="331326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7" name="object 2517"/>
          <p:cNvSpPr/>
          <p:nvPr/>
        </p:nvSpPr>
        <p:spPr>
          <a:xfrm>
            <a:off x="6796971" y="325592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8" name="object 2518"/>
          <p:cNvSpPr/>
          <p:nvPr/>
        </p:nvSpPr>
        <p:spPr>
          <a:xfrm>
            <a:off x="6796972" y="3198597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40281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9" name="object 2519"/>
          <p:cNvSpPr/>
          <p:nvPr/>
        </p:nvSpPr>
        <p:spPr>
          <a:xfrm>
            <a:off x="6796971" y="314126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0" name="object 2520"/>
          <p:cNvSpPr/>
          <p:nvPr/>
        </p:nvSpPr>
        <p:spPr>
          <a:xfrm>
            <a:off x="6796971" y="308392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1" name="object 2521"/>
          <p:cNvSpPr/>
          <p:nvPr/>
        </p:nvSpPr>
        <p:spPr>
          <a:xfrm>
            <a:off x="6796971" y="302661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2" name="object 2522"/>
          <p:cNvSpPr/>
          <p:nvPr/>
        </p:nvSpPr>
        <p:spPr>
          <a:xfrm>
            <a:off x="6796971" y="296927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3" name="object 2523"/>
          <p:cNvSpPr/>
          <p:nvPr/>
        </p:nvSpPr>
        <p:spPr>
          <a:xfrm>
            <a:off x="6796972" y="2911931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4" name="object 2524"/>
          <p:cNvSpPr/>
          <p:nvPr/>
        </p:nvSpPr>
        <p:spPr>
          <a:xfrm>
            <a:off x="6796971" y="285460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5" name="object 2525"/>
          <p:cNvSpPr/>
          <p:nvPr/>
        </p:nvSpPr>
        <p:spPr>
          <a:xfrm>
            <a:off x="6796971" y="279726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6" name="object 2526"/>
          <p:cNvSpPr/>
          <p:nvPr/>
        </p:nvSpPr>
        <p:spPr>
          <a:xfrm>
            <a:off x="6796971" y="273993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7" name="object 2527"/>
          <p:cNvSpPr/>
          <p:nvPr/>
        </p:nvSpPr>
        <p:spPr>
          <a:xfrm>
            <a:off x="7860152" y="342792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8" name="object 2528"/>
          <p:cNvSpPr/>
          <p:nvPr/>
        </p:nvSpPr>
        <p:spPr>
          <a:xfrm>
            <a:off x="7860152" y="337058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9" name="object 2529"/>
          <p:cNvSpPr/>
          <p:nvPr/>
        </p:nvSpPr>
        <p:spPr>
          <a:xfrm>
            <a:off x="7860152" y="331325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0" name="object 2530"/>
          <p:cNvSpPr/>
          <p:nvPr/>
        </p:nvSpPr>
        <p:spPr>
          <a:xfrm>
            <a:off x="7860152" y="325591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1" name="object 2531"/>
          <p:cNvSpPr/>
          <p:nvPr/>
        </p:nvSpPr>
        <p:spPr>
          <a:xfrm>
            <a:off x="7842943" y="3198583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2" name="object 2532"/>
          <p:cNvSpPr/>
          <p:nvPr/>
        </p:nvSpPr>
        <p:spPr>
          <a:xfrm>
            <a:off x="7860152" y="314125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3" name="object 2533"/>
          <p:cNvSpPr/>
          <p:nvPr/>
        </p:nvSpPr>
        <p:spPr>
          <a:xfrm>
            <a:off x="7860152" y="308391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4" name="object 2534"/>
          <p:cNvSpPr/>
          <p:nvPr/>
        </p:nvSpPr>
        <p:spPr>
          <a:xfrm>
            <a:off x="7860152" y="302660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5" name="object 2535"/>
          <p:cNvSpPr/>
          <p:nvPr/>
        </p:nvSpPr>
        <p:spPr>
          <a:xfrm>
            <a:off x="7860152" y="296925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6" name="object 2536"/>
          <p:cNvSpPr/>
          <p:nvPr/>
        </p:nvSpPr>
        <p:spPr>
          <a:xfrm>
            <a:off x="7842943" y="2911918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7" name="object 2537"/>
          <p:cNvSpPr/>
          <p:nvPr/>
        </p:nvSpPr>
        <p:spPr>
          <a:xfrm>
            <a:off x="7860152" y="285458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8" name="object 2538"/>
          <p:cNvSpPr/>
          <p:nvPr/>
        </p:nvSpPr>
        <p:spPr>
          <a:xfrm>
            <a:off x="7860152" y="279724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9" name="object 2539"/>
          <p:cNvSpPr/>
          <p:nvPr/>
        </p:nvSpPr>
        <p:spPr>
          <a:xfrm>
            <a:off x="7860152" y="273992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0" name="object 2540"/>
          <p:cNvSpPr/>
          <p:nvPr/>
        </p:nvSpPr>
        <p:spPr>
          <a:xfrm>
            <a:off x="6838510" y="33363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1" name="object 2541"/>
          <p:cNvSpPr/>
          <p:nvPr/>
        </p:nvSpPr>
        <p:spPr>
          <a:xfrm>
            <a:off x="6946532" y="32979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2" name="object 2542"/>
          <p:cNvSpPr/>
          <p:nvPr/>
        </p:nvSpPr>
        <p:spPr>
          <a:xfrm>
            <a:off x="7054597" y="330310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3" name="object 2543"/>
          <p:cNvSpPr/>
          <p:nvPr/>
        </p:nvSpPr>
        <p:spPr>
          <a:xfrm>
            <a:off x="7162633" y="32474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4" name="object 2544"/>
          <p:cNvSpPr/>
          <p:nvPr/>
        </p:nvSpPr>
        <p:spPr>
          <a:xfrm>
            <a:off x="7278448" y="3234597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01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5" name="object 2545"/>
          <p:cNvSpPr/>
          <p:nvPr/>
        </p:nvSpPr>
        <p:spPr>
          <a:xfrm>
            <a:off x="7229131" y="322675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6" name="object 2546"/>
          <p:cNvSpPr/>
          <p:nvPr/>
        </p:nvSpPr>
        <p:spPr>
          <a:xfrm>
            <a:off x="7270669" y="321823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7" name="object 2547"/>
          <p:cNvSpPr/>
          <p:nvPr/>
        </p:nvSpPr>
        <p:spPr>
          <a:xfrm>
            <a:off x="7378718" y="320620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8" name="object 2548"/>
          <p:cNvSpPr/>
          <p:nvPr/>
        </p:nvSpPr>
        <p:spPr>
          <a:xfrm>
            <a:off x="7494534" y="3179138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18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9" name="object 2549"/>
          <p:cNvSpPr/>
          <p:nvPr/>
        </p:nvSpPr>
        <p:spPr>
          <a:xfrm>
            <a:off x="7445203" y="3169844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3" y="0"/>
                </a:lnTo>
              </a:path>
            </a:pathLst>
          </a:custGeom>
          <a:ln w="218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0" name="object 2550"/>
          <p:cNvSpPr/>
          <p:nvPr/>
        </p:nvSpPr>
        <p:spPr>
          <a:xfrm>
            <a:off x="7486769" y="31620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1" name="object 2551"/>
          <p:cNvSpPr/>
          <p:nvPr/>
        </p:nvSpPr>
        <p:spPr>
          <a:xfrm>
            <a:off x="7602569" y="3098659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4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2" name="object 2552"/>
          <p:cNvSpPr/>
          <p:nvPr/>
        </p:nvSpPr>
        <p:spPr>
          <a:xfrm>
            <a:off x="7553252" y="3087494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0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3" name="object 2553"/>
          <p:cNvSpPr/>
          <p:nvPr/>
        </p:nvSpPr>
        <p:spPr>
          <a:xfrm>
            <a:off x="7594791" y="308064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4" name="object 2554"/>
          <p:cNvSpPr/>
          <p:nvPr/>
        </p:nvSpPr>
        <p:spPr>
          <a:xfrm>
            <a:off x="7710605" y="3026460"/>
            <a:ext cx="59186" cy="22262"/>
          </a:xfrm>
          <a:custGeom>
            <a:avLst/>
            <a:gdLst/>
            <a:ahLst/>
            <a:cxnLst/>
            <a:rect l="l" t="t" r="r" b="b"/>
            <a:pathLst>
              <a:path w="69215" h="26035">
                <a:moveTo>
                  <a:pt x="0" y="25594"/>
                </a:moveTo>
                <a:lnTo>
                  <a:pt x="68685" y="25594"/>
                </a:lnTo>
                <a:lnTo>
                  <a:pt x="68685" y="0"/>
                </a:lnTo>
                <a:lnTo>
                  <a:pt x="0" y="0"/>
                </a:lnTo>
                <a:lnTo>
                  <a:pt x="0" y="255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5" name="object 2555"/>
          <p:cNvSpPr/>
          <p:nvPr/>
        </p:nvSpPr>
        <p:spPr>
          <a:xfrm>
            <a:off x="7661289" y="3013981"/>
            <a:ext cx="59186" cy="22262"/>
          </a:xfrm>
          <a:custGeom>
            <a:avLst/>
            <a:gdLst/>
            <a:ahLst/>
            <a:cxnLst/>
            <a:rect l="l" t="t" r="r" b="b"/>
            <a:pathLst>
              <a:path w="69215" h="26035">
                <a:moveTo>
                  <a:pt x="0" y="25578"/>
                </a:moveTo>
                <a:lnTo>
                  <a:pt x="68668" y="25578"/>
                </a:lnTo>
                <a:lnTo>
                  <a:pt x="68668" y="0"/>
                </a:lnTo>
                <a:lnTo>
                  <a:pt x="0" y="0"/>
                </a:lnTo>
                <a:lnTo>
                  <a:pt x="0" y="255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6" name="object 2556"/>
          <p:cNvSpPr/>
          <p:nvPr/>
        </p:nvSpPr>
        <p:spPr>
          <a:xfrm>
            <a:off x="7702841" y="301872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7" name="object 2557"/>
          <p:cNvSpPr/>
          <p:nvPr/>
        </p:nvSpPr>
        <p:spPr>
          <a:xfrm>
            <a:off x="7818655" y="29957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4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8" name="object 2558"/>
          <p:cNvSpPr/>
          <p:nvPr/>
        </p:nvSpPr>
        <p:spPr>
          <a:xfrm>
            <a:off x="7818655" y="29698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9" name="object 2559"/>
          <p:cNvSpPr/>
          <p:nvPr/>
        </p:nvSpPr>
        <p:spPr>
          <a:xfrm>
            <a:off x="7810891" y="297039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" name="object 2560"/>
          <p:cNvSpPr/>
          <p:nvPr/>
        </p:nvSpPr>
        <p:spPr>
          <a:xfrm>
            <a:off x="6796971" y="3004918"/>
            <a:ext cx="1080556" cy="352945"/>
          </a:xfrm>
          <a:custGeom>
            <a:avLst/>
            <a:gdLst/>
            <a:ahLst/>
            <a:cxnLst/>
            <a:rect l="l" t="t" r="r" b="b"/>
            <a:pathLst>
              <a:path w="1263650" h="412750">
                <a:moveTo>
                  <a:pt x="0" y="412760"/>
                </a:moveTo>
                <a:lnTo>
                  <a:pt x="126342" y="412760"/>
                </a:lnTo>
                <a:lnTo>
                  <a:pt x="126342" y="375880"/>
                </a:lnTo>
                <a:lnTo>
                  <a:pt x="252700" y="375880"/>
                </a:lnTo>
                <a:lnTo>
                  <a:pt x="252700" y="346683"/>
                </a:lnTo>
                <a:lnTo>
                  <a:pt x="379043" y="346683"/>
                </a:lnTo>
                <a:lnTo>
                  <a:pt x="379043" y="309231"/>
                </a:lnTo>
                <a:lnTo>
                  <a:pt x="505401" y="309231"/>
                </a:lnTo>
                <a:lnTo>
                  <a:pt x="505401" y="278840"/>
                </a:lnTo>
                <a:lnTo>
                  <a:pt x="631743" y="278840"/>
                </a:lnTo>
                <a:lnTo>
                  <a:pt x="631743" y="244429"/>
                </a:lnTo>
                <a:lnTo>
                  <a:pt x="758086" y="244429"/>
                </a:lnTo>
                <a:lnTo>
                  <a:pt x="758086" y="189844"/>
                </a:lnTo>
                <a:lnTo>
                  <a:pt x="884444" y="189844"/>
                </a:lnTo>
                <a:lnTo>
                  <a:pt x="884444" y="122508"/>
                </a:lnTo>
                <a:lnTo>
                  <a:pt x="1010786" y="122508"/>
                </a:lnTo>
                <a:lnTo>
                  <a:pt x="1010786" y="51347"/>
                </a:lnTo>
                <a:lnTo>
                  <a:pt x="1137145" y="51347"/>
                </a:lnTo>
                <a:lnTo>
                  <a:pt x="1137145" y="0"/>
                </a:lnTo>
                <a:lnTo>
                  <a:pt x="1263487" y="0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1" name="object 2561"/>
          <p:cNvSpPr/>
          <p:nvPr/>
        </p:nvSpPr>
        <p:spPr>
          <a:xfrm>
            <a:off x="6796971" y="3004918"/>
            <a:ext cx="1080556" cy="352945"/>
          </a:xfrm>
          <a:custGeom>
            <a:avLst/>
            <a:gdLst/>
            <a:ahLst/>
            <a:cxnLst/>
            <a:rect l="l" t="t" r="r" b="b"/>
            <a:pathLst>
              <a:path w="1263650" h="412750">
                <a:moveTo>
                  <a:pt x="0" y="412760"/>
                </a:moveTo>
                <a:lnTo>
                  <a:pt x="126342" y="412760"/>
                </a:lnTo>
                <a:lnTo>
                  <a:pt x="126342" y="375880"/>
                </a:lnTo>
                <a:lnTo>
                  <a:pt x="252700" y="375880"/>
                </a:lnTo>
                <a:lnTo>
                  <a:pt x="252700" y="346683"/>
                </a:lnTo>
                <a:lnTo>
                  <a:pt x="379043" y="346683"/>
                </a:lnTo>
                <a:lnTo>
                  <a:pt x="379043" y="309231"/>
                </a:lnTo>
                <a:lnTo>
                  <a:pt x="505401" y="309231"/>
                </a:lnTo>
                <a:lnTo>
                  <a:pt x="505401" y="278840"/>
                </a:lnTo>
                <a:lnTo>
                  <a:pt x="631743" y="278840"/>
                </a:lnTo>
                <a:lnTo>
                  <a:pt x="631743" y="244429"/>
                </a:lnTo>
                <a:lnTo>
                  <a:pt x="758086" y="244429"/>
                </a:lnTo>
                <a:lnTo>
                  <a:pt x="758086" y="189844"/>
                </a:lnTo>
                <a:lnTo>
                  <a:pt x="884444" y="189844"/>
                </a:lnTo>
                <a:lnTo>
                  <a:pt x="884444" y="122508"/>
                </a:lnTo>
                <a:lnTo>
                  <a:pt x="1010786" y="122508"/>
                </a:lnTo>
                <a:lnTo>
                  <a:pt x="1010786" y="51347"/>
                </a:lnTo>
                <a:lnTo>
                  <a:pt x="1137145" y="51347"/>
                </a:lnTo>
                <a:lnTo>
                  <a:pt x="1137145" y="0"/>
                </a:lnTo>
                <a:lnTo>
                  <a:pt x="1263487" y="0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2" name="object 2562"/>
          <p:cNvSpPr/>
          <p:nvPr/>
        </p:nvSpPr>
        <p:spPr>
          <a:xfrm>
            <a:off x="6838525" y="33363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3" name="object 2563"/>
          <p:cNvSpPr/>
          <p:nvPr/>
        </p:nvSpPr>
        <p:spPr>
          <a:xfrm>
            <a:off x="6905007" y="3312965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70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4" name="object 2564"/>
          <p:cNvSpPr/>
          <p:nvPr/>
        </p:nvSpPr>
        <p:spPr>
          <a:xfrm>
            <a:off x="6946547" y="329794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5" name="object 2565"/>
          <p:cNvSpPr/>
          <p:nvPr/>
        </p:nvSpPr>
        <p:spPr>
          <a:xfrm>
            <a:off x="7054610" y="330311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6" name="object 2566"/>
          <p:cNvSpPr/>
          <p:nvPr/>
        </p:nvSpPr>
        <p:spPr>
          <a:xfrm>
            <a:off x="7162647" y="32474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7" name="object 2567"/>
          <p:cNvSpPr/>
          <p:nvPr/>
        </p:nvSpPr>
        <p:spPr>
          <a:xfrm>
            <a:off x="7278461" y="324118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7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8" name="object 2568"/>
          <p:cNvSpPr/>
          <p:nvPr/>
        </p:nvSpPr>
        <p:spPr>
          <a:xfrm>
            <a:off x="7229144" y="3226766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9" name="object 2569"/>
          <p:cNvSpPr/>
          <p:nvPr/>
        </p:nvSpPr>
        <p:spPr>
          <a:xfrm>
            <a:off x="7270683" y="321825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0" name="object 2570"/>
          <p:cNvSpPr/>
          <p:nvPr/>
        </p:nvSpPr>
        <p:spPr>
          <a:xfrm>
            <a:off x="7337181" y="321456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5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1" name="object 2571"/>
          <p:cNvSpPr/>
          <p:nvPr/>
        </p:nvSpPr>
        <p:spPr>
          <a:xfrm>
            <a:off x="7400111" y="3218643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2" name="object 2572"/>
          <p:cNvSpPr/>
          <p:nvPr/>
        </p:nvSpPr>
        <p:spPr>
          <a:xfrm>
            <a:off x="7378734" y="320621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3" name="object 2573"/>
          <p:cNvSpPr/>
          <p:nvPr/>
        </p:nvSpPr>
        <p:spPr>
          <a:xfrm>
            <a:off x="7494548" y="317915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18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4" name="object 2574"/>
          <p:cNvSpPr/>
          <p:nvPr/>
        </p:nvSpPr>
        <p:spPr>
          <a:xfrm>
            <a:off x="7445216" y="3169857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18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5" name="object 2575"/>
          <p:cNvSpPr/>
          <p:nvPr/>
        </p:nvSpPr>
        <p:spPr>
          <a:xfrm>
            <a:off x="7486783" y="316206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6" name="object 2576"/>
          <p:cNvSpPr/>
          <p:nvPr/>
        </p:nvSpPr>
        <p:spPr>
          <a:xfrm>
            <a:off x="7602584" y="309867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4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7" name="object 2577"/>
          <p:cNvSpPr/>
          <p:nvPr/>
        </p:nvSpPr>
        <p:spPr>
          <a:xfrm>
            <a:off x="7553267" y="3087508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0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8" name="object 2578"/>
          <p:cNvSpPr/>
          <p:nvPr/>
        </p:nvSpPr>
        <p:spPr>
          <a:xfrm>
            <a:off x="7594804" y="30806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9" name="object 2579"/>
          <p:cNvSpPr/>
          <p:nvPr/>
        </p:nvSpPr>
        <p:spPr>
          <a:xfrm>
            <a:off x="7710620" y="3026475"/>
            <a:ext cx="59186" cy="22262"/>
          </a:xfrm>
          <a:custGeom>
            <a:avLst/>
            <a:gdLst/>
            <a:ahLst/>
            <a:cxnLst/>
            <a:rect l="l" t="t" r="r" b="b"/>
            <a:pathLst>
              <a:path w="69215" h="26035">
                <a:moveTo>
                  <a:pt x="0" y="25594"/>
                </a:moveTo>
                <a:lnTo>
                  <a:pt x="68685" y="25594"/>
                </a:lnTo>
                <a:lnTo>
                  <a:pt x="68685" y="0"/>
                </a:lnTo>
                <a:lnTo>
                  <a:pt x="0" y="0"/>
                </a:lnTo>
                <a:lnTo>
                  <a:pt x="0" y="255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0" name="object 2580"/>
          <p:cNvSpPr/>
          <p:nvPr/>
        </p:nvSpPr>
        <p:spPr>
          <a:xfrm>
            <a:off x="7661302" y="3013996"/>
            <a:ext cx="59186" cy="22262"/>
          </a:xfrm>
          <a:custGeom>
            <a:avLst/>
            <a:gdLst/>
            <a:ahLst/>
            <a:cxnLst/>
            <a:rect l="l" t="t" r="r" b="b"/>
            <a:pathLst>
              <a:path w="69215" h="26035">
                <a:moveTo>
                  <a:pt x="0" y="25578"/>
                </a:moveTo>
                <a:lnTo>
                  <a:pt x="68668" y="25578"/>
                </a:lnTo>
                <a:lnTo>
                  <a:pt x="68668" y="0"/>
                </a:lnTo>
                <a:lnTo>
                  <a:pt x="0" y="0"/>
                </a:lnTo>
                <a:lnTo>
                  <a:pt x="0" y="255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1" name="object 2581"/>
          <p:cNvSpPr/>
          <p:nvPr/>
        </p:nvSpPr>
        <p:spPr>
          <a:xfrm>
            <a:off x="7702855" y="301874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2" name="object 2582"/>
          <p:cNvSpPr/>
          <p:nvPr/>
        </p:nvSpPr>
        <p:spPr>
          <a:xfrm>
            <a:off x="7818670" y="29957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4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3" name="object 2583"/>
          <p:cNvSpPr/>
          <p:nvPr/>
        </p:nvSpPr>
        <p:spPr>
          <a:xfrm>
            <a:off x="7818670" y="29699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4" name="object 2584"/>
          <p:cNvSpPr/>
          <p:nvPr/>
        </p:nvSpPr>
        <p:spPr>
          <a:xfrm>
            <a:off x="7810905" y="29704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5" name="object 2585"/>
          <p:cNvSpPr/>
          <p:nvPr/>
        </p:nvSpPr>
        <p:spPr>
          <a:xfrm>
            <a:off x="6850990" y="2781882"/>
            <a:ext cx="972500" cy="50498"/>
          </a:xfrm>
          <a:custGeom>
            <a:avLst/>
            <a:gdLst/>
            <a:ahLst/>
            <a:cxnLst/>
            <a:rect l="l" t="t" r="r" b="b"/>
            <a:pathLst>
              <a:path w="1137284" h="59055">
                <a:moveTo>
                  <a:pt x="0" y="58756"/>
                </a:moveTo>
                <a:lnTo>
                  <a:pt x="1137145" y="58756"/>
                </a:lnTo>
                <a:lnTo>
                  <a:pt x="1137145" y="0"/>
                </a:lnTo>
                <a:lnTo>
                  <a:pt x="0" y="0"/>
                </a:lnTo>
                <a:lnTo>
                  <a:pt x="0" y="587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6" name="object 2586"/>
          <p:cNvSpPr/>
          <p:nvPr/>
        </p:nvSpPr>
        <p:spPr>
          <a:xfrm>
            <a:off x="6796974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7" name="object 2587"/>
          <p:cNvSpPr/>
          <p:nvPr/>
        </p:nvSpPr>
        <p:spPr>
          <a:xfrm>
            <a:off x="6796971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8" name="object 2588"/>
          <p:cNvSpPr/>
          <p:nvPr/>
        </p:nvSpPr>
        <p:spPr>
          <a:xfrm>
            <a:off x="6796971" y="3552529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70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9" name="object 2589"/>
          <p:cNvSpPr/>
          <p:nvPr/>
        </p:nvSpPr>
        <p:spPr>
          <a:xfrm>
            <a:off x="6846288" y="362908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50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0" name="object 2590"/>
          <p:cNvSpPr/>
          <p:nvPr/>
        </p:nvSpPr>
        <p:spPr>
          <a:xfrm>
            <a:off x="6846288" y="36005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50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1" name="object 2591"/>
          <p:cNvSpPr/>
          <p:nvPr/>
        </p:nvSpPr>
        <p:spPr>
          <a:xfrm>
            <a:off x="6796972" y="3610885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02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2" name="object 2592"/>
          <p:cNvSpPr/>
          <p:nvPr/>
        </p:nvSpPr>
        <p:spPr>
          <a:xfrm>
            <a:off x="6838525" y="360240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3" name="object 2593"/>
          <p:cNvSpPr/>
          <p:nvPr/>
        </p:nvSpPr>
        <p:spPr>
          <a:xfrm>
            <a:off x="6954326" y="362037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6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4" name="object 2594"/>
          <p:cNvSpPr/>
          <p:nvPr/>
        </p:nvSpPr>
        <p:spPr>
          <a:xfrm>
            <a:off x="6954326" y="359346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6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5" name="object 2595"/>
          <p:cNvSpPr/>
          <p:nvPr/>
        </p:nvSpPr>
        <p:spPr>
          <a:xfrm>
            <a:off x="6967952" y="3606922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6" name="object 2596"/>
          <p:cNvSpPr/>
          <p:nvPr/>
        </p:nvSpPr>
        <p:spPr>
          <a:xfrm>
            <a:off x="6946547" y="35944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7" name="object 2597"/>
          <p:cNvSpPr/>
          <p:nvPr/>
        </p:nvSpPr>
        <p:spPr>
          <a:xfrm>
            <a:off x="7062375" y="3660329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27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8" name="object 2598"/>
          <p:cNvSpPr/>
          <p:nvPr/>
        </p:nvSpPr>
        <p:spPr>
          <a:xfrm>
            <a:off x="7013058" y="365024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7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9" name="object 2599"/>
          <p:cNvSpPr/>
          <p:nvPr/>
        </p:nvSpPr>
        <p:spPr>
          <a:xfrm>
            <a:off x="7054610" y="364284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0" name="object 2600"/>
          <p:cNvSpPr/>
          <p:nvPr/>
        </p:nvSpPr>
        <p:spPr>
          <a:xfrm>
            <a:off x="7170411" y="363416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6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1" name="object 2601"/>
          <p:cNvSpPr/>
          <p:nvPr/>
        </p:nvSpPr>
        <p:spPr>
          <a:xfrm>
            <a:off x="7121095" y="361699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5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2" name="object 2602"/>
          <p:cNvSpPr/>
          <p:nvPr/>
        </p:nvSpPr>
        <p:spPr>
          <a:xfrm>
            <a:off x="7162647" y="360995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3" name="object 2603"/>
          <p:cNvSpPr/>
          <p:nvPr/>
        </p:nvSpPr>
        <p:spPr>
          <a:xfrm>
            <a:off x="7278461" y="363141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76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4" name="object 2604"/>
          <p:cNvSpPr/>
          <p:nvPr/>
        </p:nvSpPr>
        <p:spPr>
          <a:xfrm>
            <a:off x="7270683" y="360756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5" name="object 2605"/>
          <p:cNvSpPr/>
          <p:nvPr/>
        </p:nvSpPr>
        <p:spPr>
          <a:xfrm>
            <a:off x="7386498" y="364307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04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6" name="object 2606"/>
          <p:cNvSpPr/>
          <p:nvPr/>
        </p:nvSpPr>
        <p:spPr>
          <a:xfrm>
            <a:off x="7337181" y="363497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4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7" name="object 2607"/>
          <p:cNvSpPr/>
          <p:nvPr/>
        </p:nvSpPr>
        <p:spPr>
          <a:xfrm>
            <a:off x="7378734" y="362657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8" name="object 2608"/>
          <p:cNvSpPr/>
          <p:nvPr/>
        </p:nvSpPr>
        <p:spPr>
          <a:xfrm>
            <a:off x="7494547" y="365059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6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9" name="object 2609"/>
          <p:cNvSpPr/>
          <p:nvPr/>
        </p:nvSpPr>
        <p:spPr>
          <a:xfrm>
            <a:off x="7494547" y="363038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6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0" name="object 2610"/>
          <p:cNvSpPr/>
          <p:nvPr/>
        </p:nvSpPr>
        <p:spPr>
          <a:xfrm>
            <a:off x="7486783" y="362805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1" name="object 2611"/>
          <p:cNvSpPr/>
          <p:nvPr/>
        </p:nvSpPr>
        <p:spPr>
          <a:xfrm>
            <a:off x="7602583" y="36322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3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2" name="object 2612"/>
          <p:cNvSpPr/>
          <p:nvPr/>
        </p:nvSpPr>
        <p:spPr>
          <a:xfrm>
            <a:off x="7602583" y="361222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3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3" name="object 2613"/>
          <p:cNvSpPr/>
          <p:nvPr/>
        </p:nvSpPr>
        <p:spPr>
          <a:xfrm>
            <a:off x="7553263" y="3622500"/>
            <a:ext cx="324167" cy="0"/>
          </a:xfrm>
          <a:custGeom>
            <a:avLst/>
            <a:gdLst/>
            <a:ahLst/>
            <a:cxnLst/>
            <a:rect l="l" t="t" r="r" b="b"/>
            <a:pathLst>
              <a:path w="379095">
                <a:moveTo>
                  <a:pt x="0" y="0"/>
                </a:moveTo>
                <a:lnTo>
                  <a:pt x="379047" y="0"/>
                </a:lnTo>
              </a:path>
            </a:pathLst>
          </a:custGeom>
          <a:ln w="127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4" name="object 2614"/>
          <p:cNvSpPr/>
          <p:nvPr/>
        </p:nvSpPr>
        <p:spPr>
          <a:xfrm>
            <a:off x="7594804" y="360979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5" name="object 2615"/>
          <p:cNvSpPr/>
          <p:nvPr/>
        </p:nvSpPr>
        <p:spPr>
          <a:xfrm>
            <a:off x="7710619" y="363283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6" name="object 2616"/>
          <p:cNvSpPr/>
          <p:nvPr/>
        </p:nvSpPr>
        <p:spPr>
          <a:xfrm>
            <a:off x="7710619" y="361365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7" name="object 2617"/>
          <p:cNvSpPr/>
          <p:nvPr/>
        </p:nvSpPr>
        <p:spPr>
          <a:xfrm>
            <a:off x="7702855" y="361082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8" name="object 2618"/>
          <p:cNvSpPr/>
          <p:nvPr/>
        </p:nvSpPr>
        <p:spPr>
          <a:xfrm>
            <a:off x="7818670" y="363112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9" name="object 2619"/>
          <p:cNvSpPr/>
          <p:nvPr/>
        </p:nvSpPr>
        <p:spPr>
          <a:xfrm>
            <a:off x="7818670" y="361238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0" name="object 2620"/>
          <p:cNvSpPr/>
          <p:nvPr/>
        </p:nvSpPr>
        <p:spPr>
          <a:xfrm>
            <a:off x="7810905" y="360931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1" name="object 2621"/>
          <p:cNvSpPr/>
          <p:nvPr/>
        </p:nvSpPr>
        <p:spPr>
          <a:xfrm>
            <a:off x="6796972" y="371602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2" name="object 2622"/>
          <p:cNvSpPr/>
          <p:nvPr/>
        </p:nvSpPr>
        <p:spPr>
          <a:xfrm>
            <a:off x="6796972" y="3552529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3" name="object 2623"/>
          <p:cNvSpPr/>
          <p:nvPr/>
        </p:nvSpPr>
        <p:spPr>
          <a:xfrm>
            <a:off x="6900307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4" name="object 2624"/>
          <p:cNvSpPr/>
          <p:nvPr/>
        </p:nvSpPr>
        <p:spPr>
          <a:xfrm>
            <a:off x="7008357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5" name="object 2625"/>
          <p:cNvSpPr/>
          <p:nvPr/>
        </p:nvSpPr>
        <p:spPr>
          <a:xfrm>
            <a:off x="7116393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6" name="object 2626"/>
          <p:cNvSpPr/>
          <p:nvPr/>
        </p:nvSpPr>
        <p:spPr>
          <a:xfrm>
            <a:off x="7224443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7" name="object 2627"/>
          <p:cNvSpPr/>
          <p:nvPr/>
        </p:nvSpPr>
        <p:spPr>
          <a:xfrm>
            <a:off x="7337181" y="3688488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8" name="object 2628"/>
          <p:cNvSpPr/>
          <p:nvPr/>
        </p:nvSpPr>
        <p:spPr>
          <a:xfrm>
            <a:off x="7440515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9" name="object 2629"/>
          <p:cNvSpPr/>
          <p:nvPr/>
        </p:nvSpPr>
        <p:spPr>
          <a:xfrm>
            <a:off x="7548565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0" name="object 2630"/>
          <p:cNvSpPr/>
          <p:nvPr/>
        </p:nvSpPr>
        <p:spPr>
          <a:xfrm>
            <a:off x="7656601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1" name="object 2631"/>
          <p:cNvSpPr/>
          <p:nvPr/>
        </p:nvSpPr>
        <p:spPr>
          <a:xfrm>
            <a:off x="7764651" y="37091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2" name="object 2632"/>
          <p:cNvSpPr/>
          <p:nvPr/>
        </p:nvSpPr>
        <p:spPr>
          <a:xfrm>
            <a:off x="7877388" y="3552529"/>
            <a:ext cx="0" cy="163984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0"/>
                </a:moveTo>
                <a:lnTo>
                  <a:pt x="0" y="19120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3" name="object 2633"/>
          <p:cNvSpPr/>
          <p:nvPr/>
        </p:nvSpPr>
        <p:spPr>
          <a:xfrm>
            <a:off x="6796972" y="3552529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4" name="object 2634"/>
          <p:cNvSpPr/>
          <p:nvPr/>
        </p:nvSpPr>
        <p:spPr>
          <a:xfrm>
            <a:off x="6900307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5" name="object 2635"/>
          <p:cNvSpPr/>
          <p:nvPr/>
        </p:nvSpPr>
        <p:spPr>
          <a:xfrm>
            <a:off x="7008357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6" name="object 2636"/>
          <p:cNvSpPr/>
          <p:nvPr/>
        </p:nvSpPr>
        <p:spPr>
          <a:xfrm>
            <a:off x="7116393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7" name="object 2637"/>
          <p:cNvSpPr/>
          <p:nvPr/>
        </p:nvSpPr>
        <p:spPr>
          <a:xfrm>
            <a:off x="7224443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8" name="object 2638"/>
          <p:cNvSpPr/>
          <p:nvPr/>
        </p:nvSpPr>
        <p:spPr>
          <a:xfrm>
            <a:off x="7337181" y="3552529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188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9" name="object 2639"/>
          <p:cNvSpPr/>
          <p:nvPr/>
        </p:nvSpPr>
        <p:spPr>
          <a:xfrm>
            <a:off x="7440515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0" name="object 2640"/>
          <p:cNvSpPr/>
          <p:nvPr/>
        </p:nvSpPr>
        <p:spPr>
          <a:xfrm>
            <a:off x="7548565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1" name="object 2641"/>
          <p:cNvSpPr/>
          <p:nvPr/>
        </p:nvSpPr>
        <p:spPr>
          <a:xfrm>
            <a:off x="7656601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2" name="object 2642"/>
          <p:cNvSpPr/>
          <p:nvPr/>
        </p:nvSpPr>
        <p:spPr>
          <a:xfrm>
            <a:off x="7764651" y="35594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3" name="object 2643"/>
          <p:cNvSpPr/>
          <p:nvPr/>
        </p:nvSpPr>
        <p:spPr>
          <a:xfrm>
            <a:off x="6796972" y="3634278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13498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4" name="object 2644"/>
          <p:cNvSpPr/>
          <p:nvPr/>
        </p:nvSpPr>
        <p:spPr>
          <a:xfrm>
            <a:off x="7865818" y="3634278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51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5" name="object 2645"/>
          <p:cNvSpPr/>
          <p:nvPr/>
        </p:nvSpPr>
        <p:spPr>
          <a:xfrm>
            <a:off x="6796972" y="363427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6" name="object 2646"/>
          <p:cNvSpPr/>
          <p:nvPr/>
        </p:nvSpPr>
        <p:spPr>
          <a:xfrm>
            <a:off x="6846288" y="362908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50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7" name="object 2647"/>
          <p:cNvSpPr/>
          <p:nvPr/>
        </p:nvSpPr>
        <p:spPr>
          <a:xfrm>
            <a:off x="6846288" y="36005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50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8" name="object 2648"/>
          <p:cNvSpPr/>
          <p:nvPr/>
        </p:nvSpPr>
        <p:spPr>
          <a:xfrm>
            <a:off x="6796972" y="3610885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202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9" name="object 2649"/>
          <p:cNvSpPr/>
          <p:nvPr/>
        </p:nvSpPr>
        <p:spPr>
          <a:xfrm>
            <a:off x="6838525" y="360240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0" name="object 2650"/>
          <p:cNvSpPr/>
          <p:nvPr/>
        </p:nvSpPr>
        <p:spPr>
          <a:xfrm>
            <a:off x="6954326" y="362037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6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1" name="object 2651"/>
          <p:cNvSpPr/>
          <p:nvPr/>
        </p:nvSpPr>
        <p:spPr>
          <a:xfrm>
            <a:off x="6954326" y="359346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6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2" name="object 2652"/>
          <p:cNvSpPr/>
          <p:nvPr/>
        </p:nvSpPr>
        <p:spPr>
          <a:xfrm>
            <a:off x="6946547" y="35944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3" name="object 2653"/>
          <p:cNvSpPr/>
          <p:nvPr/>
        </p:nvSpPr>
        <p:spPr>
          <a:xfrm>
            <a:off x="7062375" y="3660329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27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4" name="object 2654"/>
          <p:cNvSpPr/>
          <p:nvPr/>
        </p:nvSpPr>
        <p:spPr>
          <a:xfrm>
            <a:off x="7013058" y="365024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7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5" name="object 2655"/>
          <p:cNvSpPr/>
          <p:nvPr/>
        </p:nvSpPr>
        <p:spPr>
          <a:xfrm>
            <a:off x="7054610" y="364284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6" name="object 2656"/>
          <p:cNvSpPr/>
          <p:nvPr/>
        </p:nvSpPr>
        <p:spPr>
          <a:xfrm>
            <a:off x="7121094" y="3621036"/>
            <a:ext cx="216110" cy="0"/>
          </a:xfrm>
          <a:custGeom>
            <a:avLst/>
            <a:gdLst/>
            <a:ahLst/>
            <a:cxnLst/>
            <a:rect l="l" t="t" r="r" b="b"/>
            <a:pathLst>
              <a:path w="252729">
                <a:moveTo>
                  <a:pt x="0" y="0"/>
                </a:moveTo>
                <a:lnTo>
                  <a:pt x="252701" y="0"/>
                </a:lnTo>
              </a:path>
            </a:pathLst>
          </a:custGeom>
          <a:ln w="141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7" name="object 2657"/>
          <p:cNvSpPr/>
          <p:nvPr/>
        </p:nvSpPr>
        <p:spPr>
          <a:xfrm>
            <a:off x="7162647" y="360995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8" name="object 2658"/>
          <p:cNvSpPr/>
          <p:nvPr/>
        </p:nvSpPr>
        <p:spPr>
          <a:xfrm>
            <a:off x="7270683" y="360756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9" name="object 2659"/>
          <p:cNvSpPr/>
          <p:nvPr/>
        </p:nvSpPr>
        <p:spPr>
          <a:xfrm>
            <a:off x="7386497" y="3645788"/>
            <a:ext cx="167242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27" y="0"/>
                </a:lnTo>
              </a:path>
            </a:pathLst>
          </a:custGeom>
          <a:ln w="14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0" name="object 2660"/>
          <p:cNvSpPr/>
          <p:nvPr/>
        </p:nvSpPr>
        <p:spPr>
          <a:xfrm>
            <a:off x="7337181" y="363497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4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1" name="object 2661"/>
          <p:cNvSpPr/>
          <p:nvPr/>
        </p:nvSpPr>
        <p:spPr>
          <a:xfrm>
            <a:off x="7378734" y="362657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2" name="object 2662"/>
          <p:cNvSpPr/>
          <p:nvPr/>
        </p:nvSpPr>
        <p:spPr>
          <a:xfrm>
            <a:off x="7445215" y="364048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3" name="object 2663"/>
          <p:cNvSpPr/>
          <p:nvPr/>
        </p:nvSpPr>
        <p:spPr>
          <a:xfrm>
            <a:off x="7486783" y="362805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4" name="object 2664"/>
          <p:cNvSpPr/>
          <p:nvPr/>
        </p:nvSpPr>
        <p:spPr>
          <a:xfrm>
            <a:off x="7594804" y="360979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5" name="object 2665"/>
          <p:cNvSpPr/>
          <p:nvPr/>
        </p:nvSpPr>
        <p:spPr>
          <a:xfrm>
            <a:off x="7702855" y="361082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6" name="object 2666"/>
          <p:cNvSpPr/>
          <p:nvPr/>
        </p:nvSpPr>
        <p:spPr>
          <a:xfrm>
            <a:off x="7810905" y="360931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7" name="object 2667"/>
          <p:cNvSpPr/>
          <p:nvPr/>
        </p:nvSpPr>
        <p:spPr>
          <a:xfrm>
            <a:off x="1394903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8" name="object 2668"/>
          <p:cNvSpPr/>
          <p:nvPr/>
        </p:nvSpPr>
        <p:spPr>
          <a:xfrm>
            <a:off x="1394902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9" name="object 2669"/>
          <p:cNvSpPr/>
          <p:nvPr/>
        </p:nvSpPr>
        <p:spPr>
          <a:xfrm>
            <a:off x="1394902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0" name="object 2670"/>
          <p:cNvSpPr/>
          <p:nvPr/>
        </p:nvSpPr>
        <p:spPr>
          <a:xfrm>
            <a:off x="1461303" y="1781454"/>
            <a:ext cx="0" cy="56471"/>
          </a:xfrm>
          <a:custGeom>
            <a:avLst/>
            <a:gdLst/>
            <a:ahLst/>
            <a:cxnLst/>
            <a:rect l="l" t="t" r="r" b="b"/>
            <a:pathLst>
              <a:path h="66039">
                <a:moveTo>
                  <a:pt x="0" y="0"/>
                </a:moveTo>
                <a:lnTo>
                  <a:pt x="0" y="65422"/>
                </a:lnTo>
              </a:path>
            </a:pathLst>
          </a:custGeom>
          <a:ln w="10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1" name="object 2671"/>
          <p:cNvSpPr/>
          <p:nvPr/>
        </p:nvSpPr>
        <p:spPr>
          <a:xfrm>
            <a:off x="1394903" y="1809411"/>
            <a:ext cx="133033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301" y="0"/>
                </a:lnTo>
              </a:path>
            </a:pathLst>
          </a:custGeom>
          <a:ln w="110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2" name="object 2672"/>
          <p:cNvSpPr/>
          <p:nvPr/>
        </p:nvSpPr>
        <p:spPr>
          <a:xfrm>
            <a:off x="1448837" y="179696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3" name="object 2673"/>
          <p:cNvSpPr/>
          <p:nvPr/>
        </p:nvSpPr>
        <p:spPr>
          <a:xfrm>
            <a:off x="1587526" y="1964179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4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4" name="object 2674"/>
          <p:cNvSpPr/>
          <p:nvPr/>
        </p:nvSpPr>
        <p:spPr>
          <a:xfrm>
            <a:off x="1587526" y="1931497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4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5" name="object 2675"/>
          <p:cNvSpPr/>
          <p:nvPr/>
        </p:nvSpPr>
        <p:spPr>
          <a:xfrm>
            <a:off x="1527703" y="1948629"/>
            <a:ext cx="333941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103" y="0"/>
                </a:lnTo>
              </a:path>
            </a:pathLst>
          </a:custGeom>
          <a:ln w="128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6" name="object 2676"/>
          <p:cNvSpPr/>
          <p:nvPr/>
        </p:nvSpPr>
        <p:spPr>
          <a:xfrm>
            <a:off x="1579748" y="193540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7" name="object 2677"/>
          <p:cNvSpPr/>
          <p:nvPr/>
        </p:nvSpPr>
        <p:spPr>
          <a:xfrm>
            <a:off x="1754310" y="196571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8" name="object 2678"/>
          <p:cNvSpPr/>
          <p:nvPr/>
        </p:nvSpPr>
        <p:spPr>
          <a:xfrm>
            <a:off x="1754310" y="193308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3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9" name="object 2679"/>
          <p:cNvSpPr/>
          <p:nvPr/>
        </p:nvSpPr>
        <p:spPr>
          <a:xfrm>
            <a:off x="1746545" y="193696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0" name="object 2680"/>
          <p:cNvSpPr/>
          <p:nvPr/>
        </p:nvSpPr>
        <p:spPr>
          <a:xfrm>
            <a:off x="2018664" y="19473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0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1" name="object 2681"/>
          <p:cNvSpPr/>
          <p:nvPr/>
        </p:nvSpPr>
        <p:spPr>
          <a:xfrm>
            <a:off x="2018664" y="19141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0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2" name="object 2682"/>
          <p:cNvSpPr/>
          <p:nvPr/>
        </p:nvSpPr>
        <p:spPr>
          <a:xfrm>
            <a:off x="1861282" y="1930748"/>
            <a:ext cx="324710" cy="0"/>
          </a:xfrm>
          <a:custGeom>
            <a:avLst/>
            <a:gdLst/>
            <a:ahLst/>
            <a:cxnLst/>
            <a:rect l="l" t="t" r="r" b="b"/>
            <a:pathLst>
              <a:path w="379730">
                <a:moveTo>
                  <a:pt x="0" y="0"/>
                </a:moveTo>
                <a:lnTo>
                  <a:pt x="379108" y="0"/>
                </a:lnTo>
              </a:path>
            </a:pathLst>
          </a:custGeom>
          <a:ln w="110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3" name="object 2683"/>
          <p:cNvSpPr/>
          <p:nvPr/>
        </p:nvSpPr>
        <p:spPr>
          <a:xfrm>
            <a:off x="2010898" y="19183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4" name="object 2684"/>
          <p:cNvSpPr/>
          <p:nvPr/>
        </p:nvSpPr>
        <p:spPr>
          <a:xfrm>
            <a:off x="2325675" y="210923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5" name="object 2685"/>
          <p:cNvSpPr/>
          <p:nvPr/>
        </p:nvSpPr>
        <p:spPr>
          <a:xfrm>
            <a:off x="2325675" y="208199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0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6" name="object 2686"/>
          <p:cNvSpPr/>
          <p:nvPr/>
        </p:nvSpPr>
        <p:spPr>
          <a:xfrm>
            <a:off x="2185461" y="2095631"/>
            <a:ext cx="289958" cy="0"/>
          </a:xfrm>
          <a:custGeom>
            <a:avLst/>
            <a:gdLst/>
            <a:ahLst/>
            <a:cxnLst/>
            <a:rect l="l" t="t" r="r" b="b"/>
            <a:pathLst>
              <a:path w="339089">
                <a:moveTo>
                  <a:pt x="0" y="0"/>
                </a:moveTo>
                <a:lnTo>
                  <a:pt x="338989" y="0"/>
                </a:lnTo>
              </a:path>
            </a:pathLst>
          </a:custGeom>
          <a:ln w="110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7" name="object 2687"/>
          <p:cNvSpPr/>
          <p:nvPr/>
        </p:nvSpPr>
        <p:spPr>
          <a:xfrm>
            <a:off x="2317924" y="208317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8" name="object 2688"/>
          <p:cNvSpPr/>
          <p:nvPr/>
        </p:nvSpPr>
        <p:spPr>
          <a:xfrm>
            <a:off x="1394917" y="231181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9" name="object 2689"/>
          <p:cNvSpPr/>
          <p:nvPr/>
        </p:nvSpPr>
        <p:spPr>
          <a:xfrm>
            <a:off x="1746265" y="2290539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0" name="object 2690"/>
          <p:cNvSpPr/>
          <p:nvPr/>
        </p:nvSpPr>
        <p:spPr>
          <a:xfrm>
            <a:off x="1829399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1" name="object 2691"/>
          <p:cNvSpPr/>
          <p:nvPr/>
        </p:nvSpPr>
        <p:spPr>
          <a:xfrm>
            <a:off x="1917245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2" name="object 2692"/>
          <p:cNvSpPr/>
          <p:nvPr/>
        </p:nvSpPr>
        <p:spPr>
          <a:xfrm>
            <a:off x="2005079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3" name="object 2693"/>
          <p:cNvSpPr/>
          <p:nvPr/>
        </p:nvSpPr>
        <p:spPr>
          <a:xfrm>
            <a:off x="2092927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4" name="object 2694"/>
          <p:cNvSpPr/>
          <p:nvPr/>
        </p:nvSpPr>
        <p:spPr>
          <a:xfrm>
            <a:off x="2185468" y="2290539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10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5" name="object 2695"/>
          <p:cNvSpPr/>
          <p:nvPr/>
        </p:nvSpPr>
        <p:spPr>
          <a:xfrm>
            <a:off x="1653730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6" name="object 2696"/>
          <p:cNvSpPr/>
          <p:nvPr/>
        </p:nvSpPr>
        <p:spPr>
          <a:xfrm>
            <a:off x="1565896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7" name="object 2697"/>
          <p:cNvSpPr/>
          <p:nvPr/>
        </p:nvSpPr>
        <p:spPr>
          <a:xfrm>
            <a:off x="1478063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8" name="object 2698"/>
          <p:cNvSpPr/>
          <p:nvPr/>
        </p:nvSpPr>
        <p:spPr>
          <a:xfrm>
            <a:off x="1390230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9" name="object 2699"/>
          <p:cNvSpPr/>
          <p:nvPr/>
        </p:nvSpPr>
        <p:spPr>
          <a:xfrm>
            <a:off x="2268593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0" name="object 2700"/>
          <p:cNvSpPr/>
          <p:nvPr/>
        </p:nvSpPr>
        <p:spPr>
          <a:xfrm>
            <a:off x="2356427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1" name="object 2701"/>
          <p:cNvSpPr/>
          <p:nvPr/>
        </p:nvSpPr>
        <p:spPr>
          <a:xfrm>
            <a:off x="2444275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2" name="object 2702"/>
          <p:cNvSpPr/>
          <p:nvPr/>
        </p:nvSpPr>
        <p:spPr>
          <a:xfrm>
            <a:off x="1394917" y="1558210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3" name="object 2703"/>
          <p:cNvSpPr/>
          <p:nvPr/>
        </p:nvSpPr>
        <p:spPr>
          <a:xfrm>
            <a:off x="1746265" y="1558211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4" name="object 2704"/>
          <p:cNvSpPr/>
          <p:nvPr/>
        </p:nvSpPr>
        <p:spPr>
          <a:xfrm>
            <a:off x="1829399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5" name="object 2705"/>
          <p:cNvSpPr/>
          <p:nvPr/>
        </p:nvSpPr>
        <p:spPr>
          <a:xfrm>
            <a:off x="1917245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6" name="object 2706"/>
          <p:cNvSpPr/>
          <p:nvPr/>
        </p:nvSpPr>
        <p:spPr>
          <a:xfrm>
            <a:off x="2005079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7" name="object 2707"/>
          <p:cNvSpPr/>
          <p:nvPr/>
        </p:nvSpPr>
        <p:spPr>
          <a:xfrm>
            <a:off x="2092927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8" name="object 2708"/>
          <p:cNvSpPr/>
          <p:nvPr/>
        </p:nvSpPr>
        <p:spPr>
          <a:xfrm>
            <a:off x="2185468" y="1558211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10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9" name="object 2709"/>
          <p:cNvSpPr/>
          <p:nvPr/>
        </p:nvSpPr>
        <p:spPr>
          <a:xfrm>
            <a:off x="1653730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0" name="object 2710"/>
          <p:cNvSpPr/>
          <p:nvPr/>
        </p:nvSpPr>
        <p:spPr>
          <a:xfrm>
            <a:off x="1565896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1" name="object 2711"/>
          <p:cNvSpPr/>
          <p:nvPr/>
        </p:nvSpPr>
        <p:spPr>
          <a:xfrm>
            <a:off x="1478063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2" name="object 2712"/>
          <p:cNvSpPr/>
          <p:nvPr/>
        </p:nvSpPr>
        <p:spPr>
          <a:xfrm>
            <a:off x="1390230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3" name="object 2713"/>
          <p:cNvSpPr/>
          <p:nvPr/>
        </p:nvSpPr>
        <p:spPr>
          <a:xfrm>
            <a:off x="2268593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4" name="object 2714"/>
          <p:cNvSpPr/>
          <p:nvPr/>
        </p:nvSpPr>
        <p:spPr>
          <a:xfrm>
            <a:off x="2356427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5" name="object 2715"/>
          <p:cNvSpPr/>
          <p:nvPr/>
        </p:nvSpPr>
        <p:spPr>
          <a:xfrm>
            <a:off x="2444275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6" name="object 2716"/>
          <p:cNvSpPr/>
          <p:nvPr/>
        </p:nvSpPr>
        <p:spPr>
          <a:xfrm>
            <a:off x="1394917" y="1558210"/>
            <a:ext cx="0" cy="753674"/>
          </a:xfrm>
          <a:custGeom>
            <a:avLst/>
            <a:gdLst/>
            <a:ahLst/>
            <a:cxnLst/>
            <a:rect l="l" t="t" r="r" b="b"/>
            <a:pathLst>
              <a:path h="881380">
                <a:moveTo>
                  <a:pt x="0" y="881298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7" name="object 2717"/>
          <p:cNvSpPr/>
          <p:nvPr/>
        </p:nvSpPr>
        <p:spPr>
          <a:xfrm>
            <a:off x="1394917" y="2234036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8" name="object 2718"/>
          <p:cNvSpPr/>
          <p:nvPr/>
        </p:nvSpPr>
        <p:spPr>
          <a:xfrm>
            <a:off x="1394917" y="215627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9" name="object 2719"/>
          <p:cNvSpPr/>
          <p:nvPr/>
        </p:nvSpPr>
        <p:spPr>
          <a:xfrm>
            <a:off x="1394917" y="207850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0" name="object 2720"/>
          <p:cNvSpPr/>
          <p:nvPr/>
        </p:nvSpPr>
        <p:spPr>
          <a:xfrm>
            <a:off x="1394917" y="2000741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265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1" name="object 2721"/>
          <p:cNvSpPr/>
          <p:nvPr/>
        </p:nvSpPr>
        <p:spPr>
          <a:xfrm>
            <a:off x="1394917" y="1922964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2" name="object 2722"/>
          <p:cNvSpPr/>
          <p:nvPr/>
        </p:nvSpPr>
        <p:spPr>
          <a:xfrm>
            <a:off x="1394917" y="1845198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3" name="object 2723"/>
          <p:cNvSpPr/>
          <p:nvPr/>
        </p:nvSpPr>
        <p:spPr>
          <a:xfrm>
            <a:off x="1394917" y="1767432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4" name="object 2724"/>
          <p:cNvSpPr/>
          <p:nvPr/>
        </p:nvSpPr>
        <p:spPr>
          <a:xfrm>
            <a:off x="1394917" y="1689668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5" name="object 2725"/>
          <p:cNvSpPr/>
          <p:nvPr/>
        </p:nvSpPr>
        <p:spPr>
          <a:xfrm>
            <a:off x="1394917" y="1611889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6" name="object 2726"/>
          <p:cNvSpPr/>
          <p:nvPr/>
        </p:nvSpPr>
        <p:spPr>
          <a:xfrm>
            <a:off x="2475320" y="1558210"/>
            <a:ext cx="0" cy="753674"/>
          </a:xfrm>
          <a:custGeom>
            <a:avLst/>
            <a:gdLst/>
            <a:ahLst/>
            <a:cxnLst/>
            <a:rect l="l" t="t" r="r" b="b"/>
            <a:pathLst>
              <a:path h="881380">
                <a:moveTo>
                  <a:pt x="0" y="881298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7" name="object 2727"/>
          <p:cNvSpPr/>
          <p:nvPr/>
        </p:nvSpPr>
        <p:spPr>
          <a:xfrm>
            <a:off x="2458097" y="2234036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8" name="object 2728"/>
          <p:cNvSpPr/>
          <p:nvPr/>
        </p:nvSpPr>
        <p:spPr>
          <a:xfrm>
            <a:off x="2458097" y="2156271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9" name="object 2729"/>
          <p:cNvSpPr/>
          <p:nvPr/>
        </p:nvSpPr>
        <p:spPr>
          <a:xfrm>
            <a:off x="2458097" y="207850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0" name="object 2730"/>
          <p:cNvSpPr/>
          <p:nvPr/>
        </p:nvSpPr>
        <p:spPr>
          <a:xfrm>
            <a:off x="2440874" y="2000741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1" name="object 2731"/>
          <p:cNvSpPr/>
          <p:nvPr/>
        </p:nvSpPr>
        <p:spPr>
          <a:xfrm>
            <a:off x="2458097" y="1922964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2" name="object 2732"/>
          <p:cNvSpPr/>
          <p:nvPr/>
        </p:nvSpPr>
        <p:spPr>
          <a:xfrm>
            <a:off x="2458097" y="1845198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3" name="object 2733"/>
          <p:cNvSpPr/>
          <p:nvPr/>
        </p:nvSpPr>
        <p:spPr>
          <a:xfrm>
            <a:off x="2458097" y="1767432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4" name="object 2734"/>
          <p:cNvSpPr/>
          <p:nvPr/>
        </p:nvSpPr>
        <p:spPr>
          <a:xfrm>
            <a:off x="2440874" y="1689668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5" name="object 2735"/>
          <p:cNvSpPr/>
          <p:nvPr/>
        </p:nvSpPr>
        <p:spPr>
          <a:xfrm>
            <a:off x="2458097" y="1611889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0" y="0"/>
                </a:moveTo>
                <a:lnTo>
                  <a:pt x="2012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6" name="object 2736"/>
          <p:cNvSpPr/>
          <p:nvPr/>
        </p:nvSpPr>
        <p:spPr>
          <a:xfrm>
            <a:off x="1448837" y="17969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7" name="object 2737"/>
          <p:cNvSpPr/>
          <p:nvPr/>
        </p:nvSpPr>
        <p:spPr>
          <a:xfrm>
            <a:off x="1587526" y="1964207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4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8" name="object 2738"/>
          <p:cNvSpPr/>
          <p:nvPr/>
        </p:nvSpPr>
        <p:spPr>
          <a:xfrm>
            <a:off x="1587526" y="193152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4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9" name="object 2739"/>
          <p:cNvSpPr/>
          <p:nvPr/>
        </p:nvSpPr>
        <p:spPr>
          <a:xfrm>
            <a:off x="1579748" y="193543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0" name="object 2740"/>
          <p:cNvSpPr/>
          <p:nvPr/>
        </p:nvSpPr>
        <p:spPr>
          <a:xfrm>
            <a:off x="1754310" y="196574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1" name="object 2741"/>
          <p:cNvSpPr/>
          <p:nvPr/>
        </p:nvSpPr>
        <p:spPr>
          <a:xfrm>
            <a:off x="1754310" y="193311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3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2" name="object 2742"/>
          <p:cNvSpPr/>
          <p:nvPr/>
        </p:nvSpPr>
        <p:spPr>
          <a:xfrm>
            <a:off x="1746545" y="193699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3" name="object 2743"/>
          <p:cNvSpPr/>
          <p:nvPr/>
        </p:nvSpPr>
        <p:spPr>
          <a:xfrm>
            <a:off x="2018664" y="194739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0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4" name="object 2744"/>
          <p:cNvSpPr/>
          <p:nvPr/>
        </p:nvSpPr>
        <p:spPr>
          <a:xfrm>
            <a:off x="2018664" y="191415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0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5" name="object 2745"/>
          <p:cNvSpPr/>
          <p:nvPr/>
        </p:nvSpPr>
        <p:spPr>
          <a:xfrm>
            <a:off x="2010898" y="191833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6" name="object 2746"/>
          <p:cNvSpPr/>
          <p:nvPr/>
        </p:nvSpPr>
        <p:spPr>
          <a:xfrm>
            <a:off x="2325675" y="2109260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7" name="object 2747"/>
          <p:cNvSpPr/>
          <p:nvPr/>
        </p:nvSpPr>
        <p:spPr>
          <a:xfrm>
            <a:off x="2325675" y="20820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0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8" name="object 2748"/>
          <p:cNvSpPr/>
          <p:nvPr/>
        </p:nvSpPr>
        <p:spPr>
          <a:xfrm>
            <a:off x="2317924" y="20832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9" name="object 2749"/>
          <p:cNvSpPr/>
          <p:nvPr/>
        </p:nvSpPr>
        <p:spPr>
          <a:xfrm>
            <a:off x="1394902" y="1864978"/>
            <a:ext cx="1080556" cy="229143"/>
          </a:xfrm>
          <a:custGeom>
            <a:avLst/>
            <a:gdLst/>
            <a:ahLst/>
            <a:cxnLst/>
            <a:rect l="l" t="t" r="r" b="b"/>
            <a:pathLst>
              <a:path w="1263650" h="267969">
                <a:moveTo>
                  <a:pt x="0" y="0"/>
                </a:moveTo>
                <a:lnTo>
                  <a:pt x="155301" y="0"/>
                </a:lnTo>
                <a:lnTo>
                  <a:pt x="155301" y="98232"/>
                </a:lnTo>
                <a:lnTo>
                  <a:pt x="306218" y="98232"/>
                </a:lnTo>
                <a:lnTo>
                  <a:pt x="306218" y="70098"/>
                </a:lnTo>
                <a:lnTo>
                  <a:pt x="545405" y="70098"/>
                </a:lnTo>
                <a:lnTo>
                  <a:pt x="545405" y="83552"/>
                </a:lnTo>
                <a:lnTo>
                  <a:pt x="924497" y="83552"/>
                </a:lnTo>
                <a:lnTo>
                  <a:pt x="924497" y="267822"/>
                </a:lnTo>
                <a:lnTo>
                  <a:pt x="1263487" y="267822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0" name="object 2750"/>
          <p:cNvSpPr/>
          <p:nvPr/>
        </p:nvSpPr>
        <p:spPr>
          <a:xfrm>
            <a:off x="1394902" y="1864978"/>
            <a:ext cx="1080556" cy="229143"/>
          </a:xfrm>
          <a:custGeom>
            <a:avLst/>
            <a:gdLst/>
            <a:ahLst/>
            <a:cxnLst/>
            <a:rect l="l" t="t" r="r" b="b"/>
            <a:pathLst>
              <a:path w="1263650" h="267969">
                <a:moveTo>
                  <a:pt x="0" y="0"/>
                </a:moveTo>
                <a:lnTo>
                  <a:pt x="155301" y="0"/>
                </a:lnTo>
                <a:lnTo>
                  <a:pt x="155301" y="98232"/>
                </a:lnTo>
                <a:lnTo>
                  <a:pt x="306218" y="98232"/>
                </a:lnTo>
                <a:lnTo>
                  <a:pt x="306218" y="70098"/>
                </a:lnTo>
                <a:lnTo>
                  <a:pt x="545405" y="70098"/>
                </a:lnTo>
                <a:lnTo>
                  <a:pt x="545405" y="83552"/>
                </a:lnTo>
                <a:lnTo>
                  <a:pt x="924497" y="83552"/>
                </a:lnTo>
                <a:lnTo>
                  <a:pt x="924497" y="267822"/>
                </a:lnTo>
                <a:lnTo>
                  <a:pt x="1263487" y="267822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1" name="object 2751"/>
          <p:cNvSpPr/>
          <p:nvPr/>
        </p:nvSpPr>
        <p:spPr>
          <a:xfrm>
            <a:off x="1448837" y="179696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2" name="object 2752"/>
          <p:cNvSpPr/>
          <p:nvPr/>
        </p:nvSpPr>
        <p:spPr>
          <a:xfrm>
            <a:off x="1587526" y="1964179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4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3" name="object 2753"/>
          <p:cNvSpPr/>
          <p:nvPr/>
        </p:nvSpPr>
        <p:spPr>
          <a:xfrm>
            <a:off x="1587526" y="1931497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4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4" name="object 2754"/>
          <p:cNvSpPr/>
          <p:nvPr/>
        </p:nvSpPr>
        <p:spPr>
          <a:xfrm>
            <a:off x="1579748" y="193540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5" name="object 2755"/>
          <p:cNvSpPr/>
          <p:nvPr/>
        </p:nvSpPr>
        <p:spPr>
          <a:xfrm>
            <a:off x="1754310" y="1965718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6" name="object 2756"/>
          <p:cNvSpPr/>
          <p:nvPr/>
        </p:nvSpPr>
        <p:spPr>
          <a:xfrm>
            <a:off x="1754310" y="1933084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73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7" name="object 2757"/>
          <p:cNvSpPr/>
          <p:nvPr/>
        </p:nvSpPr>
        <p:spPr>
          <a:xfrm>
            <a:off x="1746545" y="193696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8" name="object 2758"/>
          <p:cNvSpPr/>
          <p:nvPr/>
        </p:nvSpPr>
        <p:spPr>
          <a:xfrm>
            <a:off x="2018664" y="19473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0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9" name="object 2759"/>
          <p:cNvSpPr/>
          <p:nvPr/>
        </p:nvSpPr>
        <p:spPr>
          <a:xfrm>
            <a:off x="2018664" y="1914122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0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0" name="object 2760"/>
          <p:cNvSpPr/>
          <p:nvPr/>
        </p:nvSpPr>
        <p:spPr>
          <a:xfrm>
            <a:off x="2010898" y="19183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1" name="object 2761"/>
          <p:cNvSpPr/>
          <p:nvPr/>
        </p:nvSpPr>
        <p:spPr>
          <a:xfrm>
            <a:off x="2325675" y="210923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2" name="object 2762"/>
          <p:cNvSpPr/>
          <p:nvPr/>
        </p:nvSpPr>
        <p:spPr>
          <a:xfrm>
            <a:off x="2325675" y="2081995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0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3" name="object 2763"/>
          <p:cNvSpPr/>
          <p:nvPr/>
        </p:nvSpPr>
        <p:spPr>
          <a:xfrm>
            <a:off x="2317924" y="208317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4" name="object 2764"/>
          <p:cNvSpPr/>
          <p:nvPr/>
        </p:nvSpPr>
        <p:spPr>
          <a:xfrm>
            <a:off x="1417736" y="1608448"/>
            <a:ext cx="999650" cy="50498"/>
          </a:xfrm>
          <a:custGeom>
            <a:avLst/>
            <a:gdLst/>
            <a:ahLst/>
            <a:cxnLst/>
            <a:rect l="l" t="t" r="r" b="b"/>
            <a:pathLst>
              <a:path w="1169035" h="59055">
                <a:moveTo>
                  <a:pt x="0" y="58756"/>
                </a:moveTo>
                <a:lnTo>
                  <a:pt x="1168460" y="58756"/>
                </a:lnTo>
                <a:lnTo>
                  <a:pt x="1168460" y="0"/>
                </a:lnTo>
                <a:lnTo>
                  <a:pt x="0" y="0"/>
                </a:lnTo>
                <a:lnTo>
                  <a:pt x="0" y="587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5" name="object 2765"/>
          <p:cNvSpPr/>
          <p:nvPr/>
        </p:nvSpPr>
        <p:spPr>
          <a:xfrm>
            <a:off x="1394903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6" name="object 2766"/>
          <p:cNvSpPr/>
          <p:nvPr/>
        </p:nvSpPr>
        <p:spPr>
          <a:xfrm>
            <a:off x="1394902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7" name="object 2767"/>
          <p:cNvSpPr/>
          <p:nvPr/>
        </p:nvSpPr>
        <p:spPr>
          <a:xfrm>
            <a:off x="1394902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8" name="object 2768"/>
          <p:cNvSpPr/>
          <p:nvPr/>
        </p:nvSpPr>
        <p:spPr>
          <a:xfrm>
            <a:off x="1456602" y="244044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7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9" name="object 2769"/>
          <p:cNvSpPr/>
          <p:nvPr/>
        </p:nvSpPr>
        <p:spPr>
          <a:xfrm>
            <a:off x="1456602" y="2413469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7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0" name="object 2770"/>
          <p:cNvSpPr/>
          <p:nvPr/>
        </p:nvSpPr>
        <p:spPr>
          <a:xfrm>
            <a:off x="1394903" y="2426959"/>
            <a:ext cx="133033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30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1" name="object 2771"/>
          <p:cNvSpPr/>
          <p:nvPr/>
        </p:nvSpPr>
        <p:spPr>
          <a:xfrm>
            <a:off x="1448837" y="241453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2" name="object 2772"/>
          <p:cNvSpPr/>
          <p:nvPr/>
        </p:nvSpPr>
        <p:spPr>
          <a:xfrm>
            <a:off x="1587526" y="247339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5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3" name="object 2773"/>
          <p:cNvSpPr/>
          <p:nvPr/>
        </p:nvSpPr>
        <p:spPr>
          <a:xfrm>
            <a:off x="1587526" y="244658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5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4" name="object 2774"/>
          <p:cNvSpPr/>
          <p:nvPr/>
        </p:nvSpPr>
        <p:spPr>
          <a:xfrm>
            <a:off x="1527702" y="2459977"/>
            <a:ext cx="129232" cy="0"/>
          </a:xfrm>
          <a:custGeom>
            <a:avLst/>
            <a:gdLst/>
            <a:ahLst/>
            <a:cxnLst/>
            <a:rect l="l" t="t" r="r" b="b"/>
            <a:pathLst>
              <a:path w="151130">
                <a:moveTo>
                  <a:pt x="0" y="0"/>
                </a:moveTo>
                <a:lnTo>
                  <a:pt x="15091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5" name="object 2775"/>
          <p:cNvSpPr/>
          <p:nvPr/>
        </p:nvSpPr>
        <p:spPr>
          <a:xfrm>
            <a:off x="1579748" y="244754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6" name="object 2776"/>
          <p:cNvSpPr/>
          <p:nvPr/>
        </p:nvSpPr>
        <p:spPr>
          <a:xfrm>
            <a:off x="1754310" y="2473383"/>
            <a:ext cx="106970" cy="22262"/>
          </a:xfrm>
          <a:custGeom>
            <a:avLst/>
            <a:gdLst/>
            <a:ahLst/>
            <a:cxnLst/>
            <a:rect l="l" t="t" r="r" b="b"/>
            <a:pathLst>
              <a:path w="125094" h="26035">
                <a:moveTo>
                  <a:pt x="0" y="25651"/>
                </a:moveTo>
                <a:lnTo>
                  <a:pt x="125098" y="25651"/>
                </a:lnTo>
                <a:lnTo>
                  <a:pt x="125098" y="0"/>
                </a:lnTo>
                <a:lnTo>
                  <a:pt x="0" y="0"/>
                </a:lnTo>
                <a:lnTo>
                  <a:pt x="0" y="2565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7" name="object 2777"/>
          <p:cNvSpPr/>
          <p:nvPr/>
        </p:nvSpPr>
        <p:spPr>
          <a:xfrm>
            <a:off x="1656753" y="2471810"/>
            <a:ext cx="106970" cy="0"/>
          </a:xfrm>
          <a:custGeom>
            <a:avLst/>
            <a:gdLst/>
            <a:ahLst/>
            <a:cxnLst/>
            <a:rect l="l" t="t" r="r" b="b"/>
            <a:pathLst>
              <a:path w="125094">
                <a:moveTo>
                  <a:pt x="0" y="0"/>
                </a:moveTo>
                <a:lnTo>
                  <a:pt x="125083" y="0"/>
                </a:lnTo>
              </a:path>
            </a:pathLst>
          </a:custGeom>
          <a:ln w="256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8" name="object 2778"/>
          <p:cNvSpPr/>
          <p:nvPr/>
        </p:nvSpPr>
        <p:spPr>
          <a:xfrm>
            <a:off x="1746545" y="246565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9" name="object 2779"/>
          <p:cNvSpPr/>
          <p:nvPr/>
        </p:nvSpPr>
        <p:spPr>
          <a:xfrm>
            <a:off x="2018664" y="24700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0" name="object 2780"/>
          <p:cNvSpPr/>
          <p:nvPr/>
        </p:nvSpPr>
        <p:spPr>
          <a:xfrm>
            <a:off x="2018664" y="2443349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1" name="object 2781"/>
          <p:cNvSpPr/>
          <p:nvPr/>
        </p:nvSpPr>
        <p:spPr>
          <a:xfrm>
            <a:off x="1861282" y="2459775"/>
            <a:ext cx="460458" cy="0"/>
          </a:xfrm>
          <a:custGeom>
            <a:avLst/>
            <a:gdLst/>
            <a:ahLst/>
            <a:cxnLst/>
            <a:rect l="l" t="t" r="r" b="b"/>
            <a:pathLst>
              <a:path w="538480">
                <a:moveTo>
                  <a:pt x="0" y="0"/>
                </a:moveTo>
                <a:lnTo>
                  <a:pt x="538173" y="0"/>
                </a:lnTo>
              </a:path>
            </a:pathLst>
          </a:custGeom>
          <a:ln w="181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2" name="object 2782"/>
          <p:cNvSpPr/>
          <p:nvPr/>
        </p:nvSpPr>
        <p:spPr>
          <a:xfrm>
            <a:off x="2010898" y="244425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3" name="object 2783"/>
          <p:cNvSpPr/>
          <p:nvPr/>
        </p:nvSpPr>
        <p:spPr>
          <a:xfrm>
            <a:off x="2325675" y="2478737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3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4" name="object 2784"/>
          <p:cNvSpPr/>
          <p:nvPr/>
        </p:nvSpPr>
        <p:spPr>
          <a:xfrm>
            <a:off x="2325675" y="244699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3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5" name="object 2785"/>
          <p:cNvSpPr/>
          <p:nvPr/>
        </p:nvSpPr>
        <p:spPr>
          <a:xfrm>
            <a:off x="2339303" y="2462857"/>
            <a:ext cx="136291" cy="0"/>
          </a:xfrm>
          <a:custGeom>
            <a:avLst/>
            <a:gdLst/>
            <a:ahLst/>
            <a:cxnLst/>
            <a:rect l="l" t="t" r="r" b="b"/>
            <a:pathLst>
              <a:path w="159385">
                <a:moveTo>
                  <a:pt x="0" y="0"/>
                </a:moveTo>
                <a:lnTo>
                  <a:pt x="1590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6" name="object 2786"/>
          <p:cNvSpPr/>
          <p:nvPr/>
        </p:nvSpPr>
        <p:spPr>
          <a:xfrm>
            <a:off x="2317924" y="245041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7" name="object 2787"/>
          <p:cNvSpPr/>
          <p:nvPr/>
        </p:nvSpPr>
        <p:spPr>
          <a:xfrm>
            <a:off x="1394917" y="2542593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8" name="object 2788"/>
          <p:cNvSpPr/>
          <p:nvPr/>
        </p:nvSpPr>
        <p:spPr>
          <a:xfrm>
            <a:off x="1746265" y="2515040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2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9" name="object 2789"/>
          <p:cNvSpPr/>
          <p:nvPr/>
        </p:nvSpPr>
        <p:spPr>
          <a:xfrm>
            <a:off x="1829399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0" name="object 2790"/>
          <p:cNvSpPr/>
          <p:nvPr/>
        </p:nvSpPr>
        <p:spPr>
          <a:xfrm>
            <a:off x="1917245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1" name="object 2791"/>
          <p:cNvSpPr/>
          <p:nvPr/>
        </p:nvSpPr>
        <p:spPr>
          <a:xfrm>
            <a:off x="2005079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2" name="object 2792"/>
          <p:cNvSpPr/>
          <p:nvPr/>
        </p:nvSpPr>
        <p:spPr>
          <a:xfrm>
            <a:off x="2092927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3" name="object 2793"/>
          <p:cNvSpPr/>
          <p:nvPr/>
        </p:nvSpPr>
        <p:spPr>
          <a:xfrm>
            <a:off x="2185468" y="2515040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21"/>
                </a:lnTo>
              </a:path>
            </a:pathLst>
          </a:custGeom>
          <a:ln w="110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4" name="object 2794"/>
          <p:cNvSpPr/>
          <p:nvPr/>
        </p:nvSpPr>
        <p:spPr>
          <a:xfrm>
            <a:off x="1653730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5" name="object 2795"/>
          <p:cNvSpPr/>
          <p:nvPr/>
        </p:nvSpPr>
        <p:spPr>
          <a:xfrm>
            <a:off x="1565896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6" name="object 2796"/>
          <p:cNvSpPr/>
          <p:nvPr/>
        </p:nvSpPr>
        <p:spPr>
          <a:xfrm>
            <a:off x="1478063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7" name="object 2797"/>
          <p:cNvSpPr/>
          <p:nvPr/>
        </p:nvSpPr>
        <p:spPr>
          <a:xfrm>
            <a:off x="1390230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8" name="object 2798"/>
          <p:cNvSpPr/>
          <p:nvPr/>
        </p:nvSpPr>
        <p:spPr>
          <a:xfrm>
            <a:off x="2268593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9" name="object 2799"/>
          <p:cNvSpPr/>
          <p:nvPr/>
        </p:nvSpPr>
        <p:spPr>
          <a:xfrm>
            <a:off x="2356427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0" name="object 2800"/>
          <p:cNvSpPr/>
          <p:nvPr/>
        </p:nvSpPr>
        <p:spPr>
          <a:xfrm>
            <a:off x="2444275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1" name="object 2801"/>
          <p:cNvSpPr/>
          <p:nvPr/>
        </p:nvSpPr>
        <p:spPr>
          <a:xfrm>
            <a:off x="1394917" y="2379082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2" name="object 2802"/>
          <p:cNvSpPr/>
          <p:nvPr/>
        </p:nvSpPr>
        <p:spPr>
          <a:xfrm>
            <a:off x="1746265" y="2379082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3" name="object 2803"/>
          <p:cNvSpPr/>
          <p:nvPr/>
        </p:nvSpPr>
        <p:spPr>
          <a:xfrm>
            <a:off x="1829399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4" name="object 2804"/>
          <p:cNvSpPr/>
          <p:nvPr/>
        </p:nvSpPr>
        <p:spPr>
          <a:xfrm>
            <a:off x="1917245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5" name="object 2805"/>
          <p:cNvSpPr/>
          <p:nvPr/>
        </p:nvSpPr>
        <p:spPr>
          <a:xfrm>
            <a:off x="2005079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6" name="object 2806"/>
          <p:cNvSpPr/>
          <p:nvPr/>
        </p:nvSpPr>
        <p:spPr>
          <a:xfrm>
            <a:off x="2092927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7" name="object 2807"/>
          <p:cNvSpPr/>
          <p:nvPr/>
        </p:nvSpPr>
        <p:spPr>
          <a:xfrm>
            <a:off x="2185468" y="2379082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04"/>
                </a:lnTo>
              </a:path>
            </a:pathLst>
          </a:custGeom>
          <a:ln w="110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8" name="object 2808"/>
          <p:cNvSpPr/>
          <p:nvPr/>
        </p:nvSpPr>
        <p:spPr>
          <a:xfrm>
            <a:off x="1653730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9" name="object 2809"/>
          <p:cNvSpPr/>
          <p:nvPr/>
        </p:nvSpPr>
        <p:spPr>
          <a:xfrm>
            <a:off x="1565896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0" name="object 2810"/>
          <p:cNvSpPr/>
          <p:nvPr/>
        </p:nvSpPr>
        <p:spPr>
          <a:xfrm>
            <a:off x="1478063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1" name="object 2811"/>
          <p:cNvSpPr/>
          <p:nvPr/>
        </p:nvSpPr>
        <p:spPr>
          <a:xfrm>
            <a:off x="1390230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2" name="object 2812"/>
          <p:cNvSpPr/>
          <p:nvPr/>
        </p:nvSpPr>
        <p:spPr>
          <a:xfrm>
            <a:off x="2268593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3" name="object 2813"/>
          <p:cNvSpPr/>
          <p:nvPr/>
        </p:nvSpPr>
        <p:spPr>
          <a:xfrm>
            <a:off x="2356427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4" name="object 2814"/>
          <p:cNvSpPr/>
          <p:nvPr/>
        </p:nvSpPr>
        <p:spPr>
          <a:xfrm>
            <a:off x="2444275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5" name="object 2815"/>
          <p:cNvSpPr/>
          <p:nvPr/>
        </p:nvSpPr>
        <p:spPr>
          <a:xfrm>
            <a:off x="1394917" y="2379082"/>
            <a:ext cx="0" cy="163984"/>
          </a:xfrm>
          <a:custGeom>
            <a:avLst/>
            <a:gdLst/>
            <a:ahLst/>
            <a:cxnLst/>
            <a:rect l="l" t="t" r="r" b="b"/>
            <a:pathLst>
              <a:path h="191769">
                <a:moveTo>
                  <a:pt x="0" y="191217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6" name="object 2816"/>
          <p:cNvSpPr/>
          <p:nvPr/>
        </p:nvSpPr>
        <p:spPr>
          <a:xfrm>
            <a:off x="1394917" y="2460830"/>
            <a:ext cx="11946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498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7" name="object 2817"/>
          <p:cNvSpPr/>
          <p:nvPr/>
        </p:nvSpPr>
        <p:spPr>
          <a:xfrm>
            <a:off x="2475320" y="2379082"/>
            <a:ext cx="0" cy="163984"/>
          </a:xfrm>
          <a:custGeom>
            <a:avLst/>
            <a:gdLst/>
            <a:ahLst/>
            <a:cxnLst/>
            <a:rect l="l" t="t" r="r" b="b"/>
            <a:pathLst>
              <a:path h="191769">
                <a:moveTo>
                  <a:pt x="0" y="191217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8" name="object 2818"/>
          <p:cNvSpPr/>
          <p:nvPr/>
        </p:nvSpPr>
        <p:spPr>
          <a:xfrm>
            <a:off x="2463763" y="2460830"/>
            <a:ext cx="11946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51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9" name="object 2819"/>
          <p:cNvSpPr/>
          <p:nvPr/>
        </p:nvSpPr>
        <p:spPr>
          <a:xfrm>
            <a:off x="1394902" y="246084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0" name="object 2820"/>
          <p:cNvSpPr/>
          <p:nvPr/>
        </p:nvSpPr>
        <p:spPr>
          <a:xfrm>
            <a:off x="1456602" y="244044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7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1" name="object 2821"/>
          <p:cNvSpPr/>
          <p:nvPr/>
        </p:nvSpPr>
        <p:spPr>
          <a:xfrm>
            <a:off x="1456602" y="2413469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7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2" name="object 2822"/>
          <p:cNvSpPr/>
          <p:nvPr/>
        </p:nvSpPr>
        <p:spPr>
          <a:xfrm>
            <a:off x="1448837" y="241453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3" name="object 2823"/>
          <p:cNvSpPr/>
          <p:nvPr/>
        </p:nvSpPr>
        <p:spPr>
          <a:xfrm>
            <a:off x="1587526" y="247339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5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4" name="object 2824"/>
          <p:cNvSpPr/>
          <p:nvPr/>
        </p:nvSpPr>
        <p:spPr>
          <a:xfrm>
            <a:off x="1587526" y="2446586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5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5" name="object 2825"/>
          <p:cNvSpPr/>
          <p:nvPr/>
        </p:nvSpPr>
        <p:spPr>
          <a:xfrm>
            <a:off x="1579748" y="244754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6" name="object 2826"/>
          <p:cNvSpPr/>
          <p:nvPr/>
        </p:nvSpPr>
        <p:spPr>
          <a:xfrm>
            <a:off x="1754310" y="2473383"/>
            <a:ext cx="106970" cy="22262"/>
          </a:xfrm>
          <a:custGeom>
            <a:avLst/>
            <a:gdLst/>
            <a:ahLst/>
            <a:cxnLst/>
            <a:rect l="l" t="t" r="r" b="b"/>
            <a:pathLst>
              <a:path w="125094" h="26035">
                <a:moveTo>
                  <a:pt x="0" y="25651"/>
                </a:moveTo>
                <a:lnTo>
                  <a:pt x="125098" y="25651"/>
                </a:lnTo>
                <a:lnTo>
                  <a:pt x="125098" y="0"/>
                </a:lnTo>
                <a:lnTo>
                  <a:pt x="0" y="0"/>
                </a:lnTo>
                <a:lnTo>
                  <a:pt x="0" y="2565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7" name="object 2827"/>
          <p:cNvSpPr/>
          <p:nvPr/>
        </p:nvSpPr>
        <p:spPr>
          <a:xfrm>
            <a:off x="1656753" y="2471810"/>
            <a:ext cx="106970" cy="0"/>
          </a:xfrm>
          <a:custGeom>
            <a:avLst/>
            <a:gdLst/>
            <a:ahLst/>
            <a:cxnLst/>
            <a:rect l="l" t="t" r="r" b="b"/>
            <a:pathLst>
              <a:path w="125094">
                <a:moveTo>
                  <a:pt x="0" y="0"/>
                </a:moveTo>
                <a:lnTo>
                  <a:pt x="125083" y="0"/>
                </a:lnTo>
              </a:path>
            </a:pathLst>
          </a:custGeom>
          <a:ln w="256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8" name="object 2828"/>
          <p:cNvSpPr/>
          <p:nvPr/>
        </p:nvSpPr>
        <p:spPr>
          <a:xfrm>
            <a:off x="1746545" y="246565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9" name="object 2829"/>
          <p:cNvSpPr/>
          <p:nvPr/>
        </p:nvSpPr>
        <p:spPr>
          <a:xfrm>
            <a:off x="2018664" y="2470063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0" name="object 2830"/>
          <p:cNvSpPr/>
          <p:nvPr/>
        </p:nvSpPr>
        <p:spPr>
          <a:xfrm>
            <a:off x="2018664" y="2443349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1" name="object 2831"/>
          <p:cNvSpPr/>
          <p:nvPr/>
        </p:nvSpPr>
        <p:spPr>
          <a:xfrm>
            <a:off x="1861282" y="2459775"/>
            <a:ext cx="460458" cy="0"/>
          </a:xfrm>
          <a:custGeom>
            <a:avLst/>
            <a:gdLst/>
            <a:ahLst/>
            <a:cxnLst/>
            <a:rect l="l" t="t" r="r" b="b"/>
            <a:pathLst>
              <a:path w="538480">
                <a:moveTo>
                  <a:pt x="0" y="0"/>
                </a:moveTo>
                <a:lnTo>
                  <a:pt x="538173" y="0"/>
                </a:lnTo>
              </a:path>
            </a:pathLst>
          </a:custGeom>
          <a:ln w="181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2" name="object 2832"/>
          <p:cNvSpPr/>
          <p:nvPr/>
        </p:nvSpPr>
        <p:spPr>
          <a:xfrm>
            <a:off x="2010898" y="244425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3" name="object 2833"/>
          <p:cNvSpPr/>
          <p:nvPr/>
        </p:nvSpPr>
        <p:spPr>
          <a:xfrm>
            <a:off x="2325675" y="2478737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3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4" name="object 2834"/>
          <p:cNvSpPr/>
          <p:nvPr/>
        </p:nvSpPr>
        <p:spPr>
          <a:xfrm>
            <a:off x="2325675" y="2446991"/>
            <a:ext cx="9774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3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5" name="object 2835"/>
          <p:cNvSpPr/>
          <p:nvPr/>
        </p:nvSpPr>
        <p:spPr>
          <a:xfrm>
            <a:off x="2317924" y="245041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6" name="object 2836"/>
          <p:cNvSpPr/>
          <p:nvPr/>
        </p:nvSpPr>
        <p:spPr>
          <a:xfrm>
            <a:off x="2745410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7" name="object 2837"/>
          <p:cNvSpPr/>
          <p:nvPr/>
        </p:nvSpPr>
        <p:spPr>
          <a:xfrm>
            <a:off x="2745410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8" name="object 2838"/>
          <p:cNvSpPr/>
          <p:nvPr/>
        </p:nvSpPr>
        <p:spPr>
          <a:xfrm>
            <a:off x="2745410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9" name="object 2839"/>
          <p:cNvSpPr/>
          <p:nvPr/>
        </p:nvSpPr>
        <p:spPr>
          <a:xfrm>
            <a:off x="2794728" y="182755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5" y="0"/>
                </a:lnTo>
              </a:path>
            </a:pathLst>
          </a:custGeom>
          <a:ln w="238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0" name="object 2840"/>
          <p:cNvSpPr/>
          <p:nvPr/>
        </p:nvSpPr>
        <p:spPr>
          <a:xfrm>
            <a:off x="2745410" y="181653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1" name="object 2841"/>
          <p:cNvSpPr/>
          <p:nvPr/>
        </p:nvSpPr>
        <p:spPr>
          <a:xfrm>
            <a:off x="2786975" y="18096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2" name="object 2842"/>
          <p:cNvSpPr/>
          <p:nvPr/>
        </p:nvSpPr>
        <p:spPr>
          <a:xfrm>
            <a:off x="2902777" y="184722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4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3" name="object 2843"/>
          <p:cNvSpPr/>
          <p:nvPr/>
        </p:nvSpPr>
        <p:spPr>
          <a:xfrm>
            <a:off x="2853460" y="183653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4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4" name="object 2844"/>
          <p:cNvSpPr/>
          <p:nvPr/>
        </p:nvSpPr>
        <p:spPr>
          <a:xfrm>
            <a:off x="2895013" y="182944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5" name="object 2845"/>
          <p:cNvSpPr/>
          <p:nvPr/>
        </p:nvSpPr>
        <p:spPr>
          <a:xfrm>
            <a:off x="3010828" y="1832020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2" y="0"/>
                </a:lnTo>
              </a:path>
            </a:pathLst>
          </a:custGeom>
          <a:ln w="23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6" name="object 2846"/>
          <p:cNvSpPr/>
          <p:nvPr/>
        </p:nvSpPr>
        <p:spPr>
          <a:xfrm>
            <a:off x="2961497" y="182107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7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7" name="object 2847"/>
          <p:cNvSpPr/>
          <p:nvPr/>
        </p:nvSpPr>
        <p:spPr>
          <a:xfrm>
            <a:off x="3003049" y="181412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8" name="object 2848"/>
          <p:cNvSpPr/>
          <p:nvPr/>
        </p:nvSpPr>
        <p:spPr>
          <a:xfrm>
            <a:off x="3118864" y="184990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4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9" name="object 2849"/>
          <p:cNvSpPr/>
          <p:nvPr/>
        </p:nvSpPr>
        <p:spPr>
          <a:xfrm>
            <a:off x="3069532" y="183927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4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0" name="object 2850"/>
          <p:cNvSpPr/>
          <p:nvPr/>
        </p:nvSpPr>
        <p:spPr>
          <a:xfrm>
            <a:off x="3111085" y="18321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1" name="object 2851"/>
          <p:cNvSpPr/>
          <p:nvPr/>
        </p:nvSpPr>
        <p:spPr>
          <a:xfrm>
            <a:off x="3226899" y="181503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41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2" name="object 2852"/>
          <p:cNvSpPr/>
          <p:nvPr/>
        </p:nvSpPr>
        <p:spPr>
          <a:xfrm>
            <a:off x="3177583" y="180379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3" name="object 2853"/>
          <p:cNvSpPr/>
          <p:nvPr/>
        </p:nvSpPr>
        <p:spPr>
          <a:xfrm>
            <a:off x="3219134" y="17969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4" name="object 2854"/>
          <p:cNvSpPr/>
          <p:nvPr/>
        </p:nvSpPr>
        <p:spPr>
          <a:xfrm>
            <a:off x="3334950" y="185437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3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5" name="object 2855"/>
          <p:cNvSpPr/>
          <p:nvPr/>
        </p:nvSpPr>
        <p:spPr>
          <a:xfrm>
            <a:off x="3285619" y="184382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3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6" name="object 2856"/>
          <p:cNvSpPr/>
          <p:nvPr/>
        </p:nvSpPr>
        <p:spPr>
          <a:xfrm>
            <a:off x="3327171" y="18366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7" name="object 2857"/>
          <p:cNvSpPr/>
          <p:nvPr/>
        </p:nvSpPr>
        <p:spPr>
          <a:xfrm>
            <a:off x="3442986" y="185302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5" y="0"/>
                </a:lnTo>
              </a:path>
            </a:pathLst>
          </a:custGeom>
          <a:ln w="233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8" name="object 2858"/>
          <p:cNvSpPr/>
          <p:nvPr/>
        </p:nvSpPr>
        <p:spPr>
          <a:xfrm>
            <a:off x="3393668" y="184246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9" name="object 2859"/>
          <p:cNvSpPr/>
          <p:nvPr/>
        </p:nvSpPr>
        <p:spPr>
          <a:xfrm>
            <a:off x="3435207" y="183531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0" name="object 2860"/>
          <p:cNvSpPr/>
          <p:nvPr/>
        </p:nvSpPr>
        <p:spPr>
          <a:xfrm>
            <a:off x="3551022" y="1891476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25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1" name="object 2861"/>
          <p:cNvSpPr/>
          <p:nvPr/>
        </p:nvSpPr>
        <p:spPr>
          <a:xfrm>
            <a:off x="3501719" y="188161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25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2" name="object 2862"/>
          <p:cNvSpPr/>
          <p:nvPr/>
        </p:nvSpPr>
        <p:spPr>
          <a:xfrm>
            <a:off x="3543256" y="187410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3" name="object 2863"/>
          <p:cNvSpPr/>
          <p:nvPr/>
        </p:nvSpPr>
        <p:spPr>
          <a:xfrm>
            <a:off x="3659072" y="186197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1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4" name="object 2864"/>
          <p:cNvSpPr/>
          <p:nvPr/>
        </p:nvSpPr>
        <p:spPr>
          <a:xfrm>
            <a:off x="3609741" y="185157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1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5" name="object 2865"/>
          <p:cNvSpPr/>
          <p:nvPr/>
        </p:nvSpPr>
        <p:spPr>
          <a:xfrm>
            <a:off x="3651306" y="18443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6" name="object 2866"/>
          <p:cNvSpPr/>
          <p:nvPr/>
        </p:nvSpPr>
        <p:spPr>
          <a:xfrm>
            <a:off x="3767108" y="189593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24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7" name="object 2867"/>
          <p:cNvSpPr/>
          <p:nvPr/>
        </p:nvSpPr>
        <p:spPr>
          <a:xfrm>
            <a:off x="3717791" y="188615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4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8" name="object 2868"/>
          <p:cNvSpPr/>
          <p:nvPr/>
        </p:nvSpPr>
        <p:spPr>
          <a:xfrm>
            <a:off x="3759342" y="18786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9" name="object 2869"/>
          <p:cNvSpPr/>
          <p:nvPr/>
        </p:nvSpPr>
        <p:spPr>
          <a:xfrm>
            <a:off x="2745410" y="231181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0" name="object 2870"/>
          <p:cNvSpPr/>
          <p:nvPr/>
        </p:nvSpPr>
        <p:spPr>
          <a:xfrm>
            <a:off x="2745410" y="1558210"/>
            <a:ext cx="0" cy="753674"/>
          </a:xfrm>
          <a:custGeom>
            <a:avLst/>
            <a:gdLst/>
            <a:ahLst/>
            <a:cxnLst/>
            <a:rect l="l" t="t" r="r" b="b"/>
            <a:pathLst>
              <a:path h="881380">
                <a:moveTo>
                  <a:pt x="0" y="0"/>
                </a:moveTo>
                <a:lnTo>
                  <a:pt x="0" y="881299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1" name="object 2871"/>
          <p:cNvSpPr/>
          <p:nvPr/>
        </p:nvSpPr>
        <p:spPr>
          <a:xfrm>
            <a:off x="2848759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2" name="object 2872"/>
          <p:cNvSpPr/>
          <p:nvPr/>
        </p:nvSpPr>
        <p:spPr>
          <a:xfrm>
            <a:off x="2956795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3" name="object 2873"/>
          <p:cNvSpPr/>
          <p:nvPr/>
        </p:nvSpPr>
        <p:spPr>
          <a:xfrm>
            <a:off x="3064830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4" name="object 2874"/>
          <p:cNvSpPr/>
          <p:nvPr/>
        </p:nvSpPr>
        <p:spPr>
          <a:xfrm>
            <a:off x="3172881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5" name="object 2875"/>
          <p:cNvSpPr/>
          <p:nvPr/>
        </p:nvSpPr>
        <p:spPr>
          <a:xfrm>
            <a:off x="3285618" y="2290539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6" name="object 2876"/>
          <p:cNvSpPr/>
          <p:nvPr/>
        </p:nvSpPr>
        <p:spPr>
          <a:xfrm>
            <a:off x="3388967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7" name="object 2877"/>
          <p:cNvSpPr/>
          <p:nvPr/>
        </p:nvSpPr>
        <p:spPr>
          <a:xfrm>
            <a:off x="3497018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8" name="object 2878"/>
          <p:cNvSpPr/>
          <p:nvPr/>
        </p:nvSpPr>
        <p:spPr>
          <a:xfrm>
            <a:off x="3605039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9" name="object 2879"/>
          <p:cNvSpPr/>
          <p:nvPr/>
        </p:nvSpPr>
        <p:spPr>
          <a:xfrm>
            <a:off x="3713090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0" name="object 2880"/>
          <p:cNvSpPr/>
          <p:nvPr/>
        </p:nvSpPr>
        <p:spPr>
          <a:xfrm>
            <a:off x="3825841" y="1558210"/>
            <a:ext cx="0" cy="753674"/>
          </a:xfrm>
          <a:custGeom>
            <a:avLst/>
            <a:gdLst/>
            <a:ahLst/>
            <a:cxnLst/>
            <a:rect l="l" t="t" r="r" b="b"/>
            <a:pathLst>
              <a:path h="881380">
                <a:moveTo>
                  <a:pt x="0" y="0"/>
                </a:moveTo>
                <a:lnTo>
                  <a:pt x="0" y="881299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1" name="object 2881"/>
          <p:cNvSpPr/>
          <p:nvPr/>
        </p:nvSpPr>
        <p:spPr>
          <a:xfrm>
            <a:off x="2745410" y="1558210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2" name="object 2882"/>
          <p:cNvSpPr/>
          <p:nvPr/>
        </p:nvSpPr>
        <p:spPr>
          <a:xfrm>
            <a:off x="2848759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3" name="object 2883"/>
          <p:cNvSpPr/>
          <p:nvPr/>
        </p:nvSpPr>
        <p:spPr>
          <a:xfrm>
            <a:off x="2956795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4" name="object 2884"/>
          <p:cNvSpPr/>
          <p:nvPr/>
        </p:nvSpPr>
        <p:spPr>
          <a:xfrm>
            <a:off x="3064830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5" name="object 2885"/>
          <p:cNvSpPr/>
          <p:nvPr/>
        </p:nvSpPr>
        <p:spPr>
          <a:xfrm>
            <a:off x="3172881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6" name="object 2886"/>
          <p:cNvSpPr/>
          <p:nvPr/>
        </p:nvSpPr>
        <p:spPr>
          <a:xfrm>
            <a:off x="3285618" y="1558211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81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7" name="object 2887"/>
          <p:cNvSpPr/>
          <p:nvPr/>
        </p:nvSpPr>
        <p:spPr>
          <a:xfrm>
            <a:off x="3388967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8" name="object 2888"/>
          <p:cNvSpPr/>
          <p:nvPr/>
        </p:nvSpPr>
        <p:spPr>
          <a:xfrm>
            <a:off x="3497018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9" name="object 2889"/>
          <p:cNvSpPr/>
          <p:nvPr/>
        </p:nvSpPr>
        <p:spPr>
          <a:xfrm>
            <a:off x="3605039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0" name="object 2890"/>
          <p:cNvSpPr/>
          <p:nvPr/>
        </p:nvSpPr>
        <p:spPr>
          <a:xfrm>
            <a:off x="3713090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1" name="object 2891"/>
          <p:cNvSpPr/>
          <p:nvPr/>
        </p:nvSpPr>
        <p:spPr>
          <a:xfrm>
            <a:off x="2745409" y="2221610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2" name="object 2892"/>
          <p:cNvSpPr/>
          <p:nvPr/>
        </p:nvSpPr>
        <p:spPr>
          <a:xfrm>
            <a:off x="2745409" y="2131417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3" name="object 2893"/>
          <p:cNvSpPr/>
          <p:nvPr/>
        </p:nvSpPr>
        <p:spPr>
          <a:xfrm>
            <a:off x="2745409" y="2041225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4" name="object 2894"/>
          <p:cNvSpPr/>
          <p:nvPr/>
        </p:nvSpPr>
        <p:spPr>
          <a:xfrm>
            <a:off x="2745409" y="1951019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5" name="object 2895"/>
          <p:cNvSpPr/>
          <p:nvPr/>
        </p:nvSpPr>
        <p:spPr>
          <a:xfrm>
            <a:off x="2745409" y="1860812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6" name="object 2896"/>
          <p:cNvSpPr/>
          <p:nvPr/>
        </p:nvSpPr>
        <p:spPr>
          <a:xfrm>
            <a:off x="2745409" y="1770620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7" name="object 2897"/>
          <p:cNvSpPr/>
          <p:nvPr/>
        </p:nvSpPr>
        <p:spPr>
          <a:xfrm>
            <a:off x="2745409" y="1680428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8" name="object 2898"/>
          <p:cNvSpPr/>
          <p:nvPr/>
        </p:nvSpPr>
        <p:spPr>
          <a:xfrm>
            <a:off x="2745409" y="1590235"/>
            <a:ext cx="17376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9" name="object 2899"/>
          <p:cNvSpPr/>
          <p:nvPr/>
        </p:nvSpPr>
        <p:spPr>
          <a:xfrm>
            <a:off x="3808604" y="222161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0" name="object 2900"/>
          <p:cNvSpPr/>
          <p:nvPr/>
        </p:nvSpPr>
        <p:spPr>
          <a:xfrm>
            <a:off x="3808604" y="213141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1" name="object 2901"/>
          <p:cNvSpPr/>
          <p:nvPr/>
        </p:nvSpPr>
        <p:spPr>
          <a:xfrm>
            <a:off x="3808604" y="204122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2" name="object 2902"/>
          <p:cNvSpPr/>
          <p:nvPr/>
        </p:nvSpPr>
        <p:spPr>
          <a:xfrm>
            <a:off x="3808604" y="195101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3" name="object 2903"/>
          <p:cNvSpPr/>
          <p:nvPr/>
        </p:nvSpPr>
        <p:spPr>
          <a:xfrm>
            <a:off x="3791395" y="1860812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4" name="object 2904"/>
          <p:cNvSpPr/>
          <p:nvPr/>
        </p:nvSpPr>
        <p:spPr>
          <a:xfrm>
            <a:off x="3808604" y="177062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5" name="object 2905"/>
          <p:cNvSpPr/>
          <p:nvPr/>
        </p:nvSpPr>
        <p:spPr>
          <a:xfrm>
            <a:off x="3808604" y="168042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6" name="object 2906"/>
          <p:cNvSpPr/>
          <p:nvPr/>
        </p:nvSpPr>
        <p:spPr>
          <a:xfrm>
            <a:off x="3808604" y="159023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5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7" name="object 2907"/>
          <p:cNvSpPr/>
          <p:nvPr/>
        </p:nvSpPr>
        <p:spPr>
          <a:xfrm>
            <a:off x="2794728" y="182755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5" y="0"/>
                </a:lnTo>
              </a:path>
            </a:pathLst>
          </a:custGeom>
          <a:ln w="238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8" name="object 2908"/>
          <p:cNvSpPr/>
          <p:nvPr/>
        </p:nvSpPr>
        <p:spPr>
          <a:xfrm>
            <a:off x="2745410" y="181653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9" name="object 2909"/>
          <p:cNvSpPr/>
          <p:nvPr/>
        </p:nvSpPr>
        <p:spPr>
          <a:xfrm>
            <a:off x="2786975" y="18096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0" name="object 2910"/>
          <p:cNvSpPr/>
          <p:nvPr/>
        </p:nvSpPr>
        <p:spPr>
          <a:xfrm>
            <a:off x="2902777" y="184722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4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1" name="object 2911"/>
          <p:cNvSpPr/>
          <p:nvPr/>
        </p:nvSpPr>
        <p:spPr>
          <a:xfrm>
            <a:off x="2853460" y="183653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4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2" name="object 2912"/>
          <p:cNvSpPr/>
          <p:nvPr/>
        </p:nvSpPr>
        <p:spPr>
          <a:xfrm>
            <a:off x="2895013" y="182944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3" name="object 2913"/>
          <p:cNvSpPr/>
          <p:nvPr/>
        </p:nvSpPr>
        <p:spPr>
          <a:xfrm>
            <a:off x="3010828" y="1832020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2" y="0"/>
                </a:lnTo>
              </a:path>
            </a:pathLst>
          </a:custGeom>
          <a:ln w="23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4" name="object 2914"/>
          <p:cNvSpPr/>
          <p:nvPr/>
        </p:nvSpPr>
        <p:spPr>
          <a:xfrm>
            <a:off x="2961497" y="182107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7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5" name="object 2915"/>
          <p:cNvSpPr/>
          <p:nvPr/>
        </p:nvSpPr>
        <p:spPr>
          <a:xfrm>
            <a:off x="3003049" y="181412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6" name="object 2916"/>
          <p:cNvSpPr/>
          <p:nvPr/>
        </p:nvSpPr>
        <p:spPr>
          <a:xfrm>
            <a:off x="3118864" y="184990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4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7" name="object 2917"/>
          <p:cNvSpPr/>
          <p:nvPr/>
        </p:nvSpPr>
        <p:spPr>
          <a:xfrm>
            <a:off x="3069532" y="183927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4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8" name="object 2918"/>
          <p:cNvSpPr/>
          <p:nvPr/>
        </p:nvSpPr>
        <p:spPr>
          <a:xfrm>
            <a:off x="3111085" y="18321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9" name="object 2919"/>
          <p:cNvSpPr/>
          <p:nvPr/>
        </p:nvSpPr>
        <p:spPr>
          <a:xfrm>
            <a:off x="3226899" y="181503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41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0" name="object 2920"/>
          <p:cNvSpPr/>
          <p:nvPr/>
        </p:nvSpPr>
        <p:spPr>
          <a:xfrm>
            <a:off x="3177583" y="180379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1" name="object 2921"/>
          <p:cNvSpPr/>
          <p:nvPr/>
        </p:nvSpPr>
        <p:spPr>
          <a:xfrm>
            <a:off x="3219134" y="17969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2" name="object 2922"/>
          <p:cNvSpPr/>
          <p:nvPr/>
        </p:nvSpPr>
        <p:spPr>
          <a:xfrm>
            <a:off x="3334950" y="185437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3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3" name="object 2923"/>
          <p:cNvSpPr/>
          <p:nvPr/>
        </p:nvSpPr>
        <p:spPr>
          <a:xfrm>
            <a:off x="3285619" y="184382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3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4" name="object 2924"/>
          <p:cNvSpPr/>
          <p:nvPr/>
        </p:nvSpPr>
        <p:spPr>
          <a:xfrm>
            <a:off x="3327171" y="18366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5" name="object 2925"/>
          <p:cNvSpPr/>
          <p:nvPr/>
        </p:nvSpPr>
        <p:spPr>
          <a:xfrm>
            <a:off x="3442986" y="185302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5" y="0"/>
                </a:lnTo>
              </a:path>
            </a:pathLst>
          </a:custGeom>
          <a:ln w="233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6" name="object 2926"/>
          <p:cNvSpPr/>
          <p:nvPr/>
        </p:nvSpPr>
        <p:spPr>
          <a:xfrm>
            <a:off x="3393668" y="184246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7" name="object 2927"/>
          <p:cNvSpPr/>
          <p:nvPr/>
        </p:nvSpPr>
        <p:spPr>
          <a:xfrm>
            <a:off x="3435207" y="183531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8" name="object 2928"/>
          <p:cNvSpPr/>
          <p:nvPr/>
        </p:nvSpPr>
        <p:spPr>
          <a:xfrm>
            <a:off x="3551022" y="1891476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25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9" name="object 2929"/>
          <p:cNvSpPr/>
          <p:nvPr/>
        </p:nvSpPr>
        <p:spPr>
          <a:xfrm>
            <a:off x="3501719" y="188161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25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0" name="object 2930"/>
          <p:cNvSpPr/>
          <p:nvPr/>
        </p:nvSpPr>
        <p:spPr>
          <a:xfrm>
            <a:off x="3543256" y="187410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1" name="object 2931"/>
          <p:cNvSpPr/>
          <p:nvPr/>
        </p:nvSpPr>
        <p:spPr>
          <a:xfrm>
            <a:off x="3659072" y="186197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1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2" name="object 2932"/>
          <p:cNvSpPr/>
          <p:nvPr/>
        </p:nvSpPr>
        <p:spPr>
          <a:xfrm>
            <a:off x="3609741" y="185157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1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3" name="object 2933"/>
          <p:cNvSpPr/>
          <p:nvPr/>
        </p:nvSpPr>
        <p:spPr>
          <a:xfrm>
            <a:off x="3651306" y="18443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4" name="object 2934"/>
          <p:cNvSpPr/>
          <p:nvPr/>
        </p:nvSpPr>
        <p:spPr>
          <a:xfrm>
            <a:off x="3767108" y="189593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24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5" name="object 2935"/>
          <p:cNvSpPr/>
          <p:nvPr/>
        </p:nvSpPr>
        <p:spPr>
          <a:xfrm>
            <a:off x="3717791" y="188615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4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6" name="object 2936"/>
          <p:cNvSpPr/>
          <p:nvPr/>
        </p:nvSpPr>
        <p:spPr>
          <a:xfrm>
            <a:off x="3759342" y="18786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7" name="object 2937"/>
          <p:cNvSpPr/>
          <p:nvPr/>
        </p:nvSpPr>
        <p:spPr>
          <a:xfrm>
            <a:off x="2745410" y="1833470"/>
            <a:ext cx="1080556" cy="45068"/>
          </a:xfrm>
          <a:custGeom>
            <a:avLst/>
            <a:gdLst/>
            <a:ahLst/>
            <a:cxnLst/>
            <a:rect l="l" t="t" r="r" b="b"/>
            <a:pathLst>
              <a:path w="1263650" h="52705">
                <a:moveTo>
                  <a:pt x="0" y="14533"/>
                </a:moveTo>
                <a:lnTo>
                  <a:pt x="126358" y="14533"/>
                </a:lnTo>
                <a:lnTo>
                  <a:pt x="126358" y="5443"/>
                </a:lnTo>
                <a:lnTo>
                  <a:pt x="252700" y="5443"/>
                </a:lnTo>
                <a:lnTo>
                  <a:pt x="252700" y="0"/>
                </a:lnTo>
                <a:lnTo>
                  <a:pt x="379043" y="0"/>
                </a:lnTo>
                <a:lnTo>
                  <a:pt x="379043" y="5639"/>
                </a:lnTo>
                <a:lnTo>
                  <a:pt x="505401" y="5639"/>
                </a:lnTo>
                <a:lnTo>
                  <a:pt x="505401" y="8991"/>
                </a:lnTo>
                <a:lnTo>
                  <a:pt x="631743" y="8991"/>
                </a:lnTo>
                <a:lnTo>
                  <a:pt x="631743" y="10560"/>
                </a:lnTo>
                <a:lnTo>
                  <a:pt x="758102" y="10560"/>
                </a:lnTo>
                <a:lnTo>
                  <a:pt x="758102" y="17704"/>
                </a:lnTo>
                <a:lnTo>
                  <a:pt x="884460" y="17704"/>
                </a:lnTo>
                <a:lnTo>
                  <a:pt x="884460" y="26352"/>
                </a:lnTo>
                <a:lnTo>
                  <a:pt x="1010786" y="26352"/>
                </a:lnTo>
                <a:lnTo>
                  <a:pt x="1010786" y="38187"/>
                </a:lnTo>
                <a:lnTo>
                  <a:pt x="1137145" y="38187"/>
                </a:lnTo>
                <a:lnTo>
                  <a:pt x="1137145" y="52214"/>
                </a:lnTo>
                <a:lnTo>
                  <a:pt x="1263503" y="52214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8" name="object 2938"/>
          <p:cNvSpPr/>
          <p:nvPr/>
        </p:nvSpPr>
        <p:spPr>
          <a:xfrm>
            <a:off x="2745410" y="1833470"/>
            <a:ext cx="1080556" cy="45068"/>
          </a:xfrm>
          <a:custGeom>
            <a:avLst/>
            <a:gdLst/>
            <a:ahLst/>
            <a:cxnLst/>
            <a:rect l="l" t="t" r="r" b="b"/>
            <a:pathLst>
              <a:path w="1263650" h="52705">
                <a:moveTo>
                  <a:pt x="0" y="14533"/>
                </a:moveTo>
                <a:lnTo>
                  <a:pt x="126358" y="14533"/>
                </a:lnTo>
                <a:lnTo>
                  <a:pt x="126358" y="5443"/>
                </a:lnTo>
                <a:lnTo>
                  <a:pt x="252700" y="5443"/>
                </a:lnTo>
                <a:lnTo>
                  <a:pt x="252700" y="0"/>
                </a:lnTo>
                <a:lnTo>
                  <a:pt x="379043" y="0"/>
                </a:lnTo>
                <a:lnTo>
                  <a:pt x="379043" y="5639"/>
                </a:lnTo>
                <a:lnTo>
                  <a:pt x="505401" y="5639"/>
                </a:lnTo>
                <a:lnTo>
                  <a:pt x="505401" y="8991"/>
                </a:lnTo>
                <a:lnTo>
                  <a:pt x="631743" y="8991"/>
                </a:lnTo>
                <a:lnTo>
                  <a:pt x="631743" y="10560"/>
                </a:lnTo>
                <a:lnTo>
                  <a:pt x="758102" y="10560"/>
                </a:lnTo>
                <a:lnTo>
                  <a:pt x="758102" y="17704"/>
                </a:lnTo>
                <a:lnTo>
                  <a:pt x="884460" y="17704"/>
                </a:lnTo>
                <a:lnTo>
                  <a:pt x="884460" y="26352"/>
                </a:lnTo>
                <a:lnTo>
                  <a:pt x="1010786" y="26352"/>
                </a:lnTo>
                <a:lnTo>
                  <a:pt x="1010786" y="38187"/>
                </a:lnTo>
                <a:lnTo>
                  <a:pt x="1137145" y="38187"/>
                </a:lnTo>
                <a:lnTo>
                  <a:pt x="1137145" y="52214"/>
                </a:lnTo>
                <a:lnTo>
                  <a:pt x="1263503" y="52214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9" name="object 2939"/>
          <p:cNvSpPr/>
          <p:nvPr/>
        </p:nvSpPr>
        <p:spPr>
          <a:xfrm>
            <a:off x="2794728" y="182755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5" y="0"/>
                </a:lnTo>
              </a:path>
            </a:pathLst>
          </a:custGeom>
          <a:ln w="238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0" name="object 2940"/>
          <p:cNvSpPr/>
          <p:nvPr/>
        </p:nvSpPr>
        <p:spPr>
          <a:xfrm>
            <a:off x="2745410" y="181653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1" name="object 2941"/>
          <p:cNvSpPr/>
          <p:nvPr/>
        </p:nvSpPr>
        <p:spPr>
          <a:xfrm>
            <a:off x="2786975" y="18096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2" name="object 2942"/>
          <p:cNvSpPr/>
          <p:nvPr/>
        </p:nvSpPr>
        <p:spPr>
          <a:xfrm>
            <a:off x="2902777" y="184722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4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3" name="object 2943"/>
          <p:cNvSpPr/>
          <p:nvPr/>
        </p:nvSpPr>
        <p:spPr>
          <a:xfrm>
            <a:off x="2853460" y="183653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4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4" name="object 2944"/>
          <p:cNvSpPr/>
          <p:nvPr/>
        </p:nvSpPr>
        <p:spPr>
          <a:xfrm>
            <a:off x="2895013" y="182944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5" name="object 2945"/>
          <p:cNvSpPr/>
          <p:nvPr/>
        </p:nvSpPr>
        <p:spPr>
          <a:xfrm>
            <a:off x="3010828" y="1832020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2" y="0"/>
                </a:lnTo>
              </a:path>
            </a:pathLst>
          </a:custGeom>
          <a:ln w="23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6" name="object 2946"/>
          <p:cNvSpPr/>
          <p:nvPr/>
        </p:nvSpPr>
        <p:spPr>
          <a:xfrm>
            <a:off x="2961497" y="182107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7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7" name="object 2947"/>
          <p:cNvSpPr/>
          <p:nvPr/>
        </p:nvSpPr>
        <p:spPr>
          <a:xfrm>
            <a:off x="3003049" y="181412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8" name="object 2948"/>
          <p:cNvSpPr/>
          <p:nvPr/>
        </p:nvSpPr>
        <p:spPr>
          <a:xfrm>
            <a:off x="3118864" y="184990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4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9" name="object 2949"/>
          <p:cNvSpPr/>
          <p:nvPr/>
        </p:nvSpPr>
        <p:spPr>
          <a:xfrm>
            <a:off x="3069532" y="183927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4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0" name="object 2950"/>
          <p:cNvSpPr/>
          <p:nvPr/>
        </p:nvSpPr>
        <p:spPr>
          <a:xfrm>
            <a:off x="3111085" y="183215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1" name="object 2951"/>
          <p:cNvSpPr/>
          <p:nvPr/>
        </p:nvSpPr>
        <p:spPr>
          <a:xfrm>
            <a:off x="3226899" y="181503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41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2" name="object 2952"/>
          <p:cNvSpPr/>
          <p:nvPr/>
        </p:nvSpPr>
        <p:spPr>
          <a:xfrm>
            <a:off x="3177583" y="180379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3" name="object 2953"/>
          <p:cNvSpPr/>
          <p:nvPr/>
        </p:nvSpPr>
        <p:spPr>
          <a:xfrm>
            <a:off x="3219134" y="17969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4" name="object 2954"/>
          <p:cNvSpPr/>
          <p:nvPr/>
        </p:nvSpPr>
        <p:spPr>
          <a:xfrm>
            <a:off x="3334950" y="185437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3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5" name="object 2955"/>
          <p:cNvSpPr/>
          <p:nvPr/>
        </p:nvSpPr>
        <p:spPr>
          <a:xfrm>
            <a:off x="3285619" y="184382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3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6" name="object 2956"/>
          <p:cNvSpPr/>
          <p:nvPr/>
        </p:nvSpPr>
        <p:spPr>
          <a:xfrm>
            <a:off x="3327171" y="18366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7" name="object 2957"/>
          <p:cNvSpPr/>
          <p:nvPr/>
        </p:nvSpPr>
        <p:spPr>
          <a:xfrm>
            <a:off x="3442986" y="185302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5" y="0"/>
                </a:lnTo>
              </a:path>
            </a:pathLst>
          </a:custGeom>
          <a:ln w="233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8" name="object 2958"/>
          <p:cNvSpPr/>
          <p:nvPr/>
        </p:nvSpPr>
        <p:spPr>
          <a:xfrm>
            <a:off x="3393668" y="184246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9" name="object 2959"/>
          <p:cNvSpPr/>
          <p:nvPr/>
        </p:nvSpPr>
        <p:spPr>
          <a:xfrm>
            <a:off x="3435207" y="183531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0" name="object 2960"/>
          <p:cNvSpPr/>
          <p:nvPr/>
        </p:nvSpPr>
        <p:spPr>
          <a:xfrm>
            <a:off x="3551022" y="1891476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25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1" name="object 2961"/>
          <p:cNvSpPr/>
          <p:nvPr/>
        </p:nvSpPr>
        <p:spPr>
          <a:xfrm>
            <a:off x="3501719" y="188161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25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2" name="object 2962"/>
          <p:cNvSpPr/>
          <p:nvPr/>
        </p:nvSpPr>
        <p:spPr>
          <a:xfrm>
            <a:off x="3543256" y="187410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3" name="object 2963"/>
          <p:cNvSpPr/>
          <p:nvPr/>
        </p:nvSpPr>
        <p:spPr>
          <a:xfrm>
            <a:off x="3659072" y="186197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1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4" name="object 2964"/>
          <p:cNvSpPr/>
          <p:nvPr/>
        </p:nvSpPr>
        <p:spPr>
          <a:xfrm>
            <a:off x="3609741" y="185157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1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5" name="object 2965"/>
          <p:cNvSpPr/>
          <p:nvPr/>
        </p:nvSpPr>
        <p:spPr>
          <a:xfrm>
            <a:off x="3651306" y="18443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6" name="object 2966"/>
          <p:cNvSpPr/>
          <p:nvPr/>
        </p:nvSpPr>
        <p:spPr>
          <a:xfrm>
            <a:off x="3767108" y="1895937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24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7" name="object 2967"/>
          <p:cNvSpPr/>
          <p:nvPr/>
        </p:nvSpPr>
        <p:spPr>
          <a:xfrm>
            <a:off x="3717791" y="1886155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4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8" name="object 2968"/>
          <p:cNvSpPr/>
          <p:nvPr/>
        </p:nvSpPr>
        <p:spPr>
          <a:xfrm>
            <a:off x="3759342" y="18786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9" name="object 2969"/>
          <p:cNvSpPr/>
          <p:nvPr/>
        </p:nvSpPr>
        <p:spPr>
          <a:xfrm>
            <a:off x="2772426" y="1608448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5" h="59055">
                <a:moveTo>
                  <a:pt x="0" y="58756"/>
                </a:moveTo>
                <a:lnTo>
                  <a:pt x="1200316" y="58756"/>
                </a:lnTo>
                <a:lnTo>
                  <a:pt x="1200316" y="0"/>
                </a:lnTo>
                <a:lnTo>
                  <a:pt x="0" y="0"/>
                </a:lnTo>
                <a:lnTo>
                  <a:pt x="0" y="587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0" name="object 2970"/>
          <p:cNvSpPr/>
          <p:nvPr/>
        </p:nvSpPr>
        <p:spPr>
          <a:xfrm>
            <a:off x="2745410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1" name="object 2971"/>
          <p:cNvSpPr/>
          <p:nvPr/>
        </p:nvSpPr>
        <p:spPr>
          <a:xfrm>
            <a:off x="2745410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2" name="object 2972"/>
          <p:cNvSpPr/>
          <p:nvPr/>
        </p:nvSpPr>
        <p:spPr>
          <a:xfrm>
            <a:off x="2745410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3" name="object 2973"/>
          <p:cNvSpPr/>
          <p:nvPr/>
        </p:nvSpPr>
        <p:spPr>
          <a:xfrm>
            <a:off x="2799428" y="2433284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18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4" name="object 2974"/>
          <p:cNvSpPr/>
          <p:nvPr/>
        </p:nvSpPr>
        <p:spPr>
          <a:xfrm>
            <a:off x="2745409" y="244689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5" name="object 2975"/>
          <p:cNvSpPr/>
          <p:nvPr/>
        </p:nvSpPr>
        <p:spPr>
          <a:xfrm>
            <a:off x="2786975" y="243445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6" name="object 2976"/>
          <p:cNvSpPr/>
          <p:nvPr/>
        </p:nvSpPr>
        <p:spPr>
          <a:xfrm>
            <a:off x="2853460" y="2459949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0" y="0"/>
                </a:lnTo>
              </a:path>
            </a:pathLst>
          </a:custGeom>
          <a:ln w="18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7" name="object 2977"/>
          <p:cNvSpPr/>
          <p:nvPr/>
        </p:nvSpPr>
        <p:spPr>
          <a:xfrm>
            <a:off x="2895013" y="24505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8" name="object 2978"/>
          <p:cNvSpPr/>
          <p:nvPr/>
        </p:nvSpPr>
        <p:spPr>
          <a:xfrm>
            <a:off x="3024427" y="2460676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29" y="0"/>
                </a:lnTo>
              </a:path>
            </a:pathLst>
          </a:custGeom>
          <a:ln w="198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9" name="object 2979"/>
          <p:cNvSpPr/>
          <p:nvPr/>
        </p:nvSpPr>
        <p:spPr>
          <a:xfrm>
            <a:off x="3003049" y="244445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0" name="object 2980"/>
          <p:cNvSpPr/>
          <p:nvPr/>
        </p:nvSpPr>
        <p:spPr>
          <a:xfrm>
            <a:off x="3132476" y="2464465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1" name="object 2981"/>
          <p:cNvSpPr/>
          <p:nvPr/>
        </p:nvSpPr>
        <p:spPr>
          <a:xfrm>
            <a:off x="3111085" y="245202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2" name="object 2982"/>
          <p:cNvSpPr/>
          <p:nvPr/>
        </p:nvSpPr>
        <p:spPr>
          <a:xfrm>
            <a:off x="3231600" y="2446719"/>
            <a:ext cx="0" cy="9774"/>
          </a:xfrm>
          <a:custGeom>
            <a:avLst/>
            <a:gdLst/>
            <a:ahLst/>
            <a:cxnLst/>
            <a:rect l="l" t="t" r="r" b="b"/>
            <a:pathLst>
              <a:path h="11430">
                <a:moveTo>
                  <a:pt x="0" y="0"/>
                </a:moveTo>
                <a:lnTo>
                  <a:pt x="0" y="1098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3" name="object 2983"/>
          <p:cNvSpPr/>
          <p:nvPr/>
        </p:nvSpPr>
        <p:spPr>
          <a:xfrm>
            <a:off x="3226899" y="243350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4" name="object 2984"/>
          <p:cNvSpPr/>
          <p:nvPr/>
        </p:nvSpPr>
        <p:spPr>
          <a:xfrm>
            <a:off x="3177581" y="2442448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3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5" name="object 2985"/>
          <p:cNvSpPr/>
          <p:nvPr/>
        </p:nvSpPr>
        <p:spPr>
          <a:xfrm>
            <a:off x="3219134" y="243000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6" name="object 2986"/>
          <p:cNvSpPr/>
          <p:nvPr/>
        </p:nvSpPr>
        <p:spPr>
          <a:xfrm>
            <a:off x="3285619" y="246248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16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7" name="object 2987"/>
          <p:cNvSpPr/>
          <p:nvPr/>
        </p:nvSpPr>
        <p:spPr>
          <a:xfrm>
            <a:off x="3327171" y="24522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8" name="object 2988"/>
          <p:cNvSpPr/>
          <p:nvPr/>
        </p:nvSpPr>
        <p:spPr>
          <a:xfrm>
            <a:off x="3456599" y="2460314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9" name="object 2989"/>
          <p:cNvSpPr/>
          <p:nvPr/>
        </p:nvSpPr>
        <p:spPr>
          <a:xfrm>
            <a:off x="3435207" y="24478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0" name="object 2990"/>
          <p:cNvSpPr/>
          <p:nvPr/>
        </p:nvSpPr>
        <p:spPr>
          <a:xfrm>
            <a:off x="3501718" y="2479073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26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1" name="object 2991"/>
          <p:cNvSpPr/>
          <p:nvPr/>
        </p:nvSpPr>
        <p:spPr>
          <a:xfrm>
            <a:off x="3543256" y="24666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2" name="object 2992"/>
          <p:cNvSpPr/>
          <p:nvPr/>
        </p:nvSpPr>
        <p:spPr>
          <a:xfrm>
            <a:off x="3609740" y="2462019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4" y="0"/>
                </a:lnTo>
              </a:path>
            </a:pathLst>
          </a:custGeom>
          <a:ln w="27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3" name="object 2993"/>
          <p:cNvSpPr/>
          <p:nvPr/>
        </p:nvSpPr>
        <p:spPr>
          <a:xfrm>
            <a:off x="3651306" y="244266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4" name="object 2994"/>
          <p:cNvSpPr/>
          <p:nvPr/>
        </p:nvSpPr>
        <p:spPr>
          <a:xfrm>
            <a:off x="3780720" y="2468938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5" name="object 2995"/>
          <p:cNvSpPr/>
          <p:nvPr/>
        </p:nvSpPr>
        <p:spPr>
          <a:xfrm>
            <a:off x="3759342" y="24564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6" name="object 2996"/>
          <p:cNvSpPr/>
          <p:nvPr/>
        </p:nvSpPr>
        <p:spPr>
          <a:xfrm>
            <a:off x="2745410" y="2542586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7" name="object 2997"/>
          <p:cNvSpPr/>
          <p:nvPr/>
        </p:nvSpPr>
        <p:spPr>
          <a:xfrm>
            <a:off x="2745410" y="2379067"/>
            <a:ext cx="0" cy="163984"/>
          </a:xfrm>
          <a:custGeom>
            <a:avLst/>
            <a:gdLst/>
            <a:ahLst/>
            <a:cxnLst/>
            <a:rect l="l" t="t" r="r" b="b"/>
            <a:pathLst>
              <a:path h="191769">
                <a:moveTo>
                  <a:pt x="0" y="0"/>
                </a:moveTo>
                <a:lnTo>
                  <a:pt x="0" y="19121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8" name="object 2998"/>
          <p:cNvSpPr/>
          <p:nvPr/>
        </p:nvSpPr>
        <p:spPr>
          <a:xfrm>
            <a:off x="2848759" y="25356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9" name="object 2999"/>
          <p:cNvSpPr/>
          <p:nvPr/>
        </p:nvSpPr>
        <p:spPr>
          <a:xfrm>
            <a:off x="2956795" y="25356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0" name="object 3000"/>
          <p:cNvSpPr/>
          <p:nvPr/>
        </p:nvSpPr>
        <p:spPr>
          <a:xfrm>
            <a:off x="3064830" y="25356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1" name="object 3001"/>
          <p:cNvSpPr/>
          <p:nvPr/>
        </p:nvSpPr>
        <p:spPr>
          <a:xfrm>
            <a:off x="3172881" y="25356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2" name="object 3002"/>
          <p:cNvSpPr/>
          <p:nvPr/>
        </p:nvSpPr>
        <p:spPr>
          <a:xfrm>
            <a:off x="3285618" y="2515027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2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3" name="object 3003"/>
          <p:cNvSpPr/>
          <p:nvPr/>
        </p:nvSpPr>
        <p:spPr>
          <a:xfrm>
            <a:off x="3388967" y="25356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4" name="object 3004"/>
          <p:cNvSpPr/>
          <p:nvPr/>
        </p:nvSpPr>
        <p:spPr>
          <a:xfrm>
            <a:off x="3497018" y="25356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5" name="object 3005"/>
          <p:cNvSpPr/>
          <p:nvPr/>
        </p:nvSpPr>
        <p:spPr>
          <a:xfrm>
            <a:off x="3605039" y="25356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6" name="object 3006"/>
          <p:cNvSpPr/>
          <p:nvPr/>
        </p:nvSpPr>
        <p:spPr>
          <a:xfrm>
            <a:off x="3713090" y="25356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7" name="object 3007"/>
          <p:cNvSpPr/>
          <p:nvPr/>
        </p:nvSpPr>
        <p:spPr>
          <a:xfrm>
            <a:off x="3825841" y="2379067"/>
            <a:ext cx="0" cy="163984"/>
          </a:xfrm>
          <a:custGeom>
            <a:avLst/>
            <a:gdLst/>
            <a:ahLst/>
            <a:cxnLst/>
            <a:rect l="l" t="t" r="r" b="b"/>
            <a:pathLst>
              <a:path h="191769">
                <a:moveTo>
                  <a:pt x="0" y="0"/>
                </a:moveTo>
                <a:lnTo>
                  <a:pt x="0" y="19123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8" name="object 3008"/>
          <p:cNvSpPr/>
          <p:nvPr/>
        </p:nvSpPr>
        <p:spPr>
          <a:xfrm>
            <a:off x="2745410" y="237907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9" name="object 3009"/>
          <p:cNvSpPr/>
          <p:nvPr/>
        </p:nvSpPr>
        <p:spPr>
          <a:xfrm>
            <a:off x="2848759" y="23859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0" name="object 3010"/>
          <p:cNvSpPr/>
          <p:nvPr/>
        </p:nvSpPr>
        <p:spPr>
          <a:xfrm>
            <a:off x="2956795" y="23859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1" name="object 3011"/>
          <p:cNvSpPr/>
          <p:nvPr/>
        </p:nvSpPr>
        <p:spPr>
          <a:xfrm>
            <a:off x="3064830" y="23859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2" name="object 3012"/>
          <p:cNvSpPr/>
          <p:nvPr/>
        </p:nvSpPr>
        <p:spPr>
          <a:xfrm>
            <a:off x="3172881" y="23859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3" name="object 3013"/>
          <p:cNvSpPr/>
          <p:nvPr/>
        </p:nvSpPr>
        <p:spPr>
          <a:xfrm>
            <a:off x="3285618" y="2379067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204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4" name="object 3014"/>
          <p:cNvSpPr/>
          <p:nvPr/>
        </p:nvSpPr>
        <p:spPr>
          <a:xfrm>
            <a:off x="3388967" y="23859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5" name="object 3015"/>
          <p:cNvSpPr/>
          <p:nvPr/>
        </p:nvSpPr>
        <p:spPr>
          <a:xfrm>
            <a:off x="3497018" y="23859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6" name="object 3016"/>
          <p:cNvSpPr/>
          <p:nvPr/>
        </p:nvSpPr>
        <p:spPr>
          <a:xfrm>
            <a:off x="3605039" y="23859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7" name="object 3017"/>
          <p:cNvSpPr/>
          <p:nvPr/>
        </p:nvSpPr>
        <p:spPr>
          <a:xfrm>
            <a:off x="3713090" y="238595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8" name="object 3018"/>
          <p:cNvSpPr/>
          <p:nvPr/>
        </p:nvSpPr>
        <p:spPr>
          <a:xfrm>
            <a:off x="2745410" y="2460816"/>
            <a:ext cx="11946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498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9" name="object 3019"/>
          <p:cNvSpPr/>
          <p:nvPr/>
        </p:nvSpPr>
        <p:spPr>
          <a:xfrm>
            <a:off x="3814285" y="2460830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51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0" name="object 3020"/>
          <p:cNvSpPr/>
          <p:nvPr/>
        </p:nvSpPr>
        <p:spPr>
          <a:xfrm>
            <a:off x="2745410" y="246084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503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1" name="object 3021"/>
          <p:cNvSpPr/>
          <p:nvPr/>
        </p:nvSpPr>
        <p:spPr>
          <a:xfrm>
            <a:off x="2786975" y="243445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2" name="object 3022"/>
          <p:cNvSpPr/>
          <p:nvPr/>
        </p:nvSpPr>
        <p:spPr>
          <a:xfrm>
            <a:off x="2853460" y="2459949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0" y="0"/>
                </a:lnTo>
              </a:path>
            </a:pathLst>
          </a:custGeom>
          <a:ln w="18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3" name="object 3023"/>
          <p:cNvSpPr/>
          <p:nvPr/>
        </p:nvSpPr>
        <p:spPr>
          <a:xfrm>
            <a:off x="2895013" y="245057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4" name="object 3024"/>
          <p:cNvSpPr/>
          <p:nvPr/>
        </p:nvSpPr>
        <p:spPr>
          <a:xfrm>
            <a:off x="3024427" y="2460676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29" y="0"/>
                </a:lnTo>
              </a:path>
            </a:pathLst>
          </a:custGeom>
          <a:ln w="198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5" name="object 3025"/>
          <p:cNvSpPr/>
          <p:nvPr/>
        </p:nvSpPr>
        <p:spPr>
          <a:xfrm>
            <a:off x="3003049" y="244445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6" name="object 3026"/>
          <p:cNvSpPr/>
          <p:nvPr/>
        </p:nvSpPr>
        <p:spPr>
          <a:xfrm>
            <a:off x="3111085" y="245202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7" name="object 3027"/>
          <p:cNvSpPr/>
          <p:nvPr/>
        </p:nvSpPr>
        <p:spPr>
          <a:xfrm>
            <a:off x="3219134" y="243000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8" name="object 3028"/>
          <p:cNvSpPr/>
          <p:nvPr/>
        </p:nvSpPr>
        <p:spPr>
          <a:xfrm>
            <a:off x="3327171" y="245220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82" y="19683"/>
                </a:lnTo>
                <a:lnTo>
                  <a:pt x="16870" y="27060"/>
                </a:lnTo>
                <a:lnTo>
                  <a:pt x="8099" y="27401"/>
                </a:lnTo>
                <a:lnTo>
                  <a:pt x="1430" y="21307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9" name="object 3029"/>
          <p:cNvSpPr/>
          <p:nvPr/>
        </p:nvSpPr>
        <p:spPr>
          <a:xfrm>
            <a:off x="3435207" y="24478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0" name="object 3030"/>
          <p:cNvSpPr/>
          <p:nvPr/>
        </p:nvSpPr>
        <p:spPr>
          <a:xfrm>
            <a:off x="3543256" y="24666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1" name="object 3031"/>
          <p:cNvSpPr/>
          <p:nvPr/>
        </p:nvSpPr>
        <p:spPr>
          <a:xfrm>
            <a:off x="3609740" y="2462019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4" y="0"/>
                </a:lnTo>
              </a:path>
            </a:pathLst>
          </a:custGeom>
          <a:ln w="27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2" name="object 3032"/>
          <p:cNvSpPr/>
          <p:nvPr/>
        </p:nvSpPr>
        <p:spPr>
          <a:xfrm>
            <a:off x="3651306" y="244266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3" name="object 3033"/>
          <p:cNvSpPr/>
          <p:nvPr/>
        </p:nvSpPr>
        <p:spPr>
          <a:xfrm>
            <a:off x="3759342" y="24564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4" name="object 3034"/>
          <p:cNvSpPr/>
          <p:nvPr/>
        </p:nvSpPr>
        <p:spPr>
          <a:xfrm>
            <a:off x="4095932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5" name="object 3035"/>
          <p:cNvSpPr/>
          <p:nvPr/>
        </p:nvSpPr>
        <p:spPr>
          <a:xfrm>
            <a:off x="4095930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6" name="object 3036"/>
          <p:cNvSpPr/>
          <p:nvPr/>
        </p:nvSpPr>
        <p:spPr>
          <a:xfrm>
            <a:off x="4095930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503" y="881298"/>
                </a:lnTo>
                <a:lnTo>
                  <a:pt x="1263503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7" name="object 3037"/>
          <p:cNvSpPr/>
          <p:nvPr/>
        </p:nvSpPr>
        <p:spPr>
          <a:xfrm>
            <a:off x="4145262" y="197144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8" name="object 3038"/>
          <p:cNvSpPr/>
          <p:nvPr/>
        </p:nvSpPr>
        <p:spPr>
          <a:xfrm>
            <a:off x="4145262" y="193983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9" name="object 3039"/>
          <p:cNvSpPr/>
          <p:nvPr/>
        </p:nvSpPr>
        <p:spPr>
          <a:xfrm>
            <a:off x="4095931" y="1959986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11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0" name="object 3040"/>
          <p:cNvSpPr/>
          <p:nvPr/>
        </p:nvSpPr>
        <p:spPr>
          <a:xfrm>
            <a:off x="4137482" y="194321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1" name="object 3041"/>
          <p:cNvSpPr/>
          <p:nvPr/>
        </p:nvSpPr>
        <p:spPr>
          <a:xfrm>
            <a:off x="4253298" y="19799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8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2" name="object 3042"/>
          <p:cNvSpPr/>
          <p:nvPr/>
        </p:nvSpPr>
        <p:spPr>
          <a:xfrm>
            <a:off x="4253298" y="194865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8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3" name="object 3043"/>
          <p:cNvSpPr/>
          <p:nvPr/>
        </p:nvSpPr>
        <p:spPr>
          <a:xfrm>
            <a:off x="4266910" y="1969393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228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4" name="object 3044"/>
          <p:cNvSpPr/>
          <p:nvPr/>
        </p:nvSpPr>
        <p:spPr>
          <a:xfrm>
            <a:off x="4245518" y="19518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5" name="object 3045"/>
          <p:cNvSpPr/>
          <p:nvPr/>
        </p:nvSpPr>
        <p:spPr>
          <a:xfrm>
            <a:off x="4361334" y="19899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6" name="object 3046"/>
          <p:cNvSpPr/>
          <p:nvPr/>
        </p:nvSpPr>
        <p:spPr>
          <a:xfrm>
            <a:off x="4361334" y="19589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7" name="object 3047"/>
          <p:cNvSpPr/>
          <p:nvPr/>
        </p:nvSpPr>
        <p:spPr>
          <a:xfrm>
            <a:off x="4374947" y="1974447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49" y="0"/>
                </a:lnTo>
              </a:path>
            </a:pathLst>
          </a:custGeom>
          <a:ln w="110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8" name="object 3048"/>
          <p:cNvSpPr/>
          <p:nvPr/>
        </p:nvSpPr>
        <p:spPr>
          <a:xfrm>
            <a:off x="4353569" y="19620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9" name="object 3049"/>
          <p:cNvSpPr/>
          <p:nvPr/>
        </p:nvSpPr>
        <p:spPr>
          <a:xfrm>
            <a:off x="4469398" y="19015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0" name="object 3050"/>
          <p:cNvSpPr/>
          <p:nvPr/>
        </p:nvSpPr>
        <p:spPr>
          <a:xfrm>
            <a:off x="4469398" y="18677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1" name="object 3051"/>
          <p:cNvSpPr/>
          <p:nvPr/>
        </p:nvSpPr>
        <p:spPr>
          <a:xfrm>
            <a:off x="4420039" y="1884661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74" y="0"/>
                </a:lnTo>
              </a:path>
            </a:pathLst>
          </a:custGeom>
          <a:ln w="110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2" name="object 3052"/>
          <p:cNvSpPr/>
          <p:nvPr/>
        </p:nvSpPr>
        <p:spPr>
          <a:xfrm>
            <a:off x="4461619" y="187224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3" name="object 3053"/>
          <p:cNvSpPr/>
          <p:nvPr/>
        </p:nvSpPr>
        <p:spPr>
          <a:xfrm>
            <a:off x="4577420" y="19586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4" name="object 3054"/>
          <p:cNvSpPr/>
          <p:nvPr/>
        </p:nvSpPr>
        <p:spPr>
          <a:xfrm>
            <a:off x="4577420" y="192659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5" name="object 3055"/>
          <p:cNvSpPr/>
          <p:nvPr/>
        </p:nvSpPr>
        <p:spPr>
          <a:xfrm>
            <a:off x="4528089" y="1942575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74" y="0"/>
                </a:lnTo>
              </a:path>
            </a:pathLst>
          </a:custGeom>
          <a:ln w="110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6" name="object 3056"/>
          <p:cNvSpPr/>
          <p:nvPr/>
        </p:nvSpPr>
        <p:spPr>
          <a:xfrm>
            <a:off x="4569654" y="193016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7" name="object 3057"/>
          <p:cNvSpPr/>
          <p:nvPr/>
        </p:nvSpPr>
        <p:spPr>
          <a:xfrm>
            <a:off x="4685470" y="19144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8" name="object 3058"/>
          <p:cNvSpPr/>
          <p:nvPr/>
        </p:nvSpPr>
        <p:spPr>
          <a:xfrm>
            <a:off x="4685470" y="188101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9" name="object 3059"/>
          <p:cNvSpPr/>
          <p:nvPr/>
        </p:nvSpPr>
        <p:spPr>
          <a:xfrm>
            <a:off x="4636153" y="1891923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24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0" name="object 3060"/>
          <p:cNvSpPr/>
          <p:nvPr/>
        </p:nvSpPr>
        <p:spPr>
          <a:xfrm>
            <a:off x="4677691" y="188527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1" name="object 3061"/>
          <p:cNvSpPr/>
          <p:nvPr/>
        </p:nvSpPr>
        <p:spPr>
          <a:xfrm>
            <a:off x="4793521" y="19029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2" name="object 3062"/>
          <p:cNvSpPr/>
          <p:nvPr/>
        </p:nvSpPr>
        <p:spPr>
          <a:xfrm>
            <a:off x="4793521" y="186925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3" name="object 3063"/>
          <p:cNvSpPr/>
          <p:nvPr/>
        </p:nvSpPr>
        <p:spPr>
          <a:xfrm>
            <a:off x="4807091" y="1886115"/>
            <a:ext cx="45611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52781" y="0"/>
                </a:lnTo>
              </a:path>
            </a:pathLst>
          </a:custGeom>
          <a:ln w="110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4" name="object 3064"/>
          <p:cNvSpPr/>
          <p:nvPr/>
        </p:nvSpPr>
        <p:spPr>
          <a:xfrm>
            <a:off x="4785741" y="187370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5" name="object 3065"/>
          <p:cNvSpPr/>
          <p:nvPr/>
        </p:nvSpPr>
        <p:spPr>
          <a:xfrm>
            <a:off x="4901542" y="18687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6" name="object 3066"/>
          <p:cNvSpPr/>
          <p:nvPr/>
        </p:nvSpPr>
        <p:spPr>
          <a:xfrm>
            <a:off x="4901542" y="18340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7" name="object 3067"/>
          <p:cNvSpPr/>
          <p:nvPr/>
        </p:nvSpPr>
        <p:spPr>
          <a:xfrm>
            <a:off x="4852211" y="1851362"/>
            <a:ext cx="108599" cy="0"/>
          </a:xfrm>
          <a:custGeom>
            <a:avLst/>
            <a:gdLst/>
            <a:ahLst/>
            <a:cxnLst/>
            <a:rect l="l" t="t" r="r" b="b"/>
            <a:pathLst>
              <a:path w="127000">
                <a:moveTo>
                  <a:pt x="0" y="0"/>
                </a:moveTo>
                <a:lnTo>
                  <a:pt x="126390" y="0"/>
                </a:lnTo>
              </a:path>
            </a:pathLst>
          </a:custGeom>
          <a:ln w="110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8" name="object 3068"/>
          <p:cNvSpPr/>
          <p:nvPr/>
        </p:nvSpPr>
        <p:spPr>
          <a:xfrm>
            <a:off x="4893778" y="183894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9" name="object 3069"/>
          <p:cNvSpPr/>
          <p:nvPr/>
        </p:nvSpPr>
        <p:spPr>
          <a:xfrm>
            <a:off x="5009592" y="185302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3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0" name="object 3070"/>
          <p:cNvSpPr/>
          <p:nvPr/>
        </p:nvSpPr>
        <p:spPr>
          <a:xfrm>
            <a:off x="5009592" y="18178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3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1" name="object 3071"/>
          <p:cNvSpPr/>
          <p:nvPr/>
        </p:nvSpPr>
        <p:spPr>
          <a:xfrm>
            <a:off x="4960275" y="1835441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41" y="0"/>
                </a:lnTo>
              </a:path>
            </a:pathLst>
          </a:custGeom>
          <a:ln w="110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2" name="object 3072"/>
          <p:cNvSpPr/>
          <p:nvPr/>
        </p:nvSpPr>
        <p:spPr>
          <a:xfrm>
            <a:off x="5001827" y="182302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3" name="object 3073"/>
          <p:cNvSpPr/>
          <p:nvPr/>
        </p:nvSpPr>
        <p:spPr>
          <a:xfrm>
            <a:off x="5117643" y="182732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1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4" name="object 3074"/>
          <p:cNvSpPr/>
          <p:nvPr/>
        </p:nvSpPr>
        <p:spPr>
          <a:xfrm>
            <a:off x="5117643" y="179145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1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5" name="object 3075"/>
          <p:cNvSpPr/>
          <p:nvPr/>
        </p:nvSpPr>
        <p:spPr>
          <a:xfrm>
            <a:off x="5068297" y="1809370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10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6" name="object 3076"/>
          <p:cNvSpPr/>
          <p:nvPr/>
        </p:nvSpPr>
        <p:spPr>
          <a:xfrm>
            <a:off x="5109863" y="17969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7" name="object 3077"/>
          <p:cNvSpPr/>
          <p:nvPr/>
        </p:nvSpPr>
        <p:spPr>
          <a:xfrm>
            <a:off x="4095930" y="231180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8" name="object 3078"/>
          <p:cNvSpPr/>
          <p:nvPr/>
        </p:nvSpPr>
        <p:spPr>
          <a:xfrm>
            <a:off x="4095930" y="1558196"/>
            <a:ext cx="0" cy="753674"/>
          </a:xfrm>
          <a:custGeom>
            <a:avLst/>
            <a:gdLst/>
            <a:ahLst/>
            <a:cxnLst/>
            <a:rect l="l" t="t" r="r" b="b"/>
            <a:pathLst>
              <a:path h="881380">
                <a:moveTo>
                  <a:pt x="0" y="0"/>
                </a:moveTo>
                <a:lnTo>
                  <a:pt x="0" y="881299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9" name="object 3079"/>
          <p:cNvSpPr/>
          <p:nvPr/>
        </p:nvSpPr>
        <p:spPr>
          <a:xfrm>
            <a:off x="4199266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0" name="object 3080"/>
          <p:cNvSpPr/>
          <p:nvPr/>
        </p:nvSpPr>
        <p:spPr>
          <a:xfrm>
            <a:off x="4307330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1" name="object 3081"/>
          <p:cNvSpPr/>
          <p:nvPr/>
        </p:nvSpPr>
        <p:spPr>
          <a:xfrm>
            <a:off x="4415352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2" name="object 3082"/>
          <p:cNvSpPr/>
          <p:nvPr/>
        </p:nvSpPr>
        <p:spPr>
          <a:xfrm>
            <a:off x="4523402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3" name="object 3083"/>
          <p:cNvSpPr/>
          <p:nvPr/>
        </p:nvSpPr>
        <p:spPr>
          <a:xfrm>
            <a:off x="4636154" y="2290525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4" name="object 3084"/>
          <p:cNvSpPr/>
          <p:nvPr/>
        </p:nvSpPr>
        <p:spPr>
          <a:xfrm>
            <a:off x="4739488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5" name="object 3085"/>
          <p:cNvSpPr/>
          <p:nvPr/>
        </p:nvSpPr>
        <p:spPr>
          <a:xfrm>
            <a:off x="4847524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6" name="object 3086"/>
          <p:cNvSpPr/>
          <p:nvPr/>
        </p:nvSpPr>
        <p:spPr>
          <a:xfrm>
            <a:off x="4955589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7" name="object 3087"/>
          <p:cNvSpPr/>
          <p:nvPr/>
        </p:nvSpPr>
        <p:spPr>
          <a:xfrm>
            <a:off x="5063610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8" name="object 3088"/>
          <p:cNvSpPr/>
          <p:nvPr/>
        </p:nvSpPr>
        <p:spPr>
          <a:xfrm>
            <a:off x="5176348" y="1558196"/>
            <a:ext cx="0" cy="753674"/>
          </a:xfrm>
          <a:custGeom>
            <a:avLst/>
            <a:gdLst/>
            <a:ahLst/>
            <a:cxnLst/>
            <a:rect l="l" t="t" r="r" b="b"/>
            <a:pathLst>
              <a:path h="881380">
                <a:moveTo>
                  <a:pt x="0" y="0"/>
                </a:moveTo>
                <a:lnTo>
                  <a:pt x="0" y="88131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9" name="object 3089"/>
          <p:cNvSpPr/>
          <p:nvPr/>
        </p:nvSpPr>
        <p:spPr>
          <a:xfrm>
            <a:off x="4095930" y="155819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0" name="object 3090"/>
          <p:cNvSpPr/>
          <p:nvPr/>
        </p:nvSpPr>
        <p:spPr>
          <a:xfrm>
            <a:off x="4199266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1" name="object 3091"/>
          <p:cNvSpPr/>
          <p:nvPr/>
        </p:nvSpPr>
        <p:spPr>
          <a:xfrm>
            <a:off x="4307330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2" name="object 3092"/>
          <p:cNvSpPr/>
          <p:nvPr/>
        </p:nvSpPr>
        <p:spPr>
          <a:xfrm>
            <a:off x="4415352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3" name="object 3093"/>
          <p:cNvSpPr/>
          <p:nvPr/>
        </p:nvSpPr>
        <p:spPr>
          <a:xfrm>
            <a:off x="4523402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4" name="object 3094"/>
          <p:cNvSpPr/>
          <p:nvPr/>
        </p:nvSpPr>
        <p:spPr>
          <a:xfrm>
            <a:off x="4636154" y="1558196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81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5" name="object 3095"/>
          <p:cNvSpPr/>
          <p:nvPr/>
        </p:nvSpPr>
        <p:spPr>
          <a:xfrm>
            <a:off x="4739488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6" name="object 3096"/>
          <p:cNvSpPr/>
          <p:nvPr/>
        </p:nvSpPr>
        <p:spPr>
          <a:xfrm>
            <a:off x="4847524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7" name="object 3097"/>
          <p:cNvSpPr/>
          <p:nvPr/>
        </p:nvSpPr>
        <p:spPr>
          <a:xfrm>
            <a:off x="4955589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8" name="object 3098"/>
          <p:cNvSpPr/>
          <p:nvPr/>
        </p:nvSpPr>
        <p:spPr>
          <a:xfrm>
            <a:off x="5063610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9" name="object 3099"/>
          <p:cNvSpPr/>
          <p:nvPr/>
        </p:nvSpPr>
        <p:spPr>
          <a:xfrm>
            <a:off x="4095930" y="223940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0" name="object 3100"/>
          <p:cNvSpPr/>
          <p:nvPr/>
        </p:nvSpPr>
        <p:spPr>
          <a:xfrm>
            <a:off x="4095930" y="216700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1" name="object 3101"/>
          <p:cNvSpPr/>
          <p:nvPr/>
        </p:nvSpPr>
        <p:spPr>
          <a:xfrm>
            <a:off x="4095930" y="209461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2" name="object 3102"/>
          <p:cNvSpPr/>
          <p:nvPr/>
        </p:nvSpPr>
        <p:spPr>
          <a:xfrm>
            <a:off x="4095930" y="2022214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281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3" name="object 3103"/>
          <p:cNvSpPr/>
          <p:nvPr/>
        </p:nvSpPr>
        <p:spPr>
          <a:xfrm>
            <a:off x="4095930" y="194981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4" name="object 3104"/>
          <p:cNvSpPr/>
          <p:nvPr/>
        </p:nvSpPr>
        <p:spPr>
          <a:xfrm>
            <a:off x="4095930" y="187741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5" name="object 3105"/>
          <p:cNvSpPr/>
          <p:nvPr/>
        </p:nvSpPr>
        <p:spPr>
          <a:xfrm>
            <a:off x="4095930" y="180503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6" name="object 3106"/>
          <p:cNvSpPr/>
          <p:nvPr/>
        </p:nvSpPr>
        <p:spPr>
          <a:xfrm>
            <a:off x="4095931" y="1732640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7" name="object 3107"/>
          <p:cNvSpPr/>
          <p:nvPr/>
        </p:nvSpPr>
        <p:spPr>
          <a:xfrm>
            <a:off x="4095930" y="166024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8" name="object 3108"/>
          <p:cNvSpPr/>
          <p:nvPr/>
        </p:nvSpPr>
        <p:spPr>
          <a:xfrm>
            <a:off x="4095930" y="158784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40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9" name="object 3109"/>
          <p:cNvSpPr/>
          <p:nvPr/>
        </p:nvSpPr>
        <p:spPr>
          <a:xfrm>
            <a:off x="5159110" y="223941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0" name="object 3110"/>
          <p:cNvSpPr/>
          <p:nvPr/>
        </p:nvSpPr>
        <p:spPr>
          <a:xfrm>
            <a:off x="5159110" y="216702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1" name="object 3111"/>
          <p:cNvSpPr/>
          <p:nvPr/>
        </p:nvSpPr>
        <p:spPr>
          <a:xfrm>
            <a:off x="5159110" y="209462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2" name="object 3112"/>
          <p:cNvSpPr/>
          <p:nvPr/>
        </p:nvSpPr>
        <p:spPr>
          <a:xfrm>
            <a:off x="5141902" y="2022227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3" name="object 3113"/>
          <p:cNvSpPr/>
          <p:nvPr/>
        </p:nvSpPr>
        <p:spPr>
          <a:xfrm>
            <a:off x="5159110" y="194983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4" name="object 3114"/>
          <p:cNvSpPr/>
          <p:nvPr/>
        </p:nvSpPr>
        <p:spPr>
          <a:xfrm>
            <a:off x="5159110" y="187743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5" name="object 3115"/>
          <p:cNvSpPr/>
          <p:nvPr/>
        </p:nvSpPr>
        <p:spPr>
          <a:xfrm>
            <a:off x="5159110" y="180505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6" name="object 3116"/>
          <p:cNvSpPr/>
          <p:nvPr/>
        </p:nvSpPr>
        <p:spPr>
          <a:xfrm>
            <a:off x="5141902" y="1732654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7" name="object 3117"/>
          <p:cNvSpPr/>
          <p:nvPr/>
        </p:nvSpPr>
        <p:spPr>
          <a:xfrm>
            <a:off x="5159110" y="166025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8" name="object 3118"/>
          <p:cNvSpPr/>
          <p:nvPr/>
        </p:nvSpPr>
        <p:spPr>
          <a:xfrm>
            <a:off x="5159110" y="158785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9" name="object 3119"/>
          <p:cNvSpPr/>
          <p:nvPr/>
        </p:nvSpPr>
        <p:spPr>
          <a:xfrm>
            <a:off x="4145248" y="197142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0" name="object 3120"/>
          <p:cNvSpPr/>
          <p:nvPr/>
        </p:nvSpPr>
        <p:spPr>
          <a:xfrm>
            <a:off x="4145248" y="193980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1" name="object 3121"/>
          <p:cNvSpPr/>
          <p:nvPr/>
        </p:nvSpPr>
        <p:spPr>
          <a:xfrm>
            <a:off x="4095917" y="1959958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11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2" name="object 3122"/>
          <p:cNvSpPr/>
          <p:nvPr/>
        </p:nvSpPr>
        <p:spPr>
          <a:xfrm>
            <a:off x="4137468" y="194318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3" name="object 3123"/>
          <p:cNvSpPr/>
          <p:nvPr/>
        </p:nvSpPr>
        <p:spPr>
          <a:xfrm>
            <a:off x="4253284" y="197996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8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4" name="object 3124"/>
          <p:cNvSpPr/>
          <p:nvPr/>
        </p:nvSpPr>
        <p:spPr>
          <a:xfrm>
            <a:off x="4253284" y="194862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8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5" name="object 3125"/>
          <p:cNvSpPr/>
          <p:nvPr/>
        </p:nvSpPr>
        <p:spPr>
          <a:xfrm>
            <a:off x="4266896" y="1969366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228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6" name="object 3126"/>
          <p:cNvSpPr/>
          <p:nvPr/>
        </p:nvSpPr>
        <p:spPr>
          <a:xfrm>
            <a:off x="4245505" y="19518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7" name="object 3127"/>
          <p:cNvSpPr/>
          <p:nvPr/>
        </p:nvSpPr>
        <p:spPr>
          <a:xfrm>
            <a:off x="4361320" y="198993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8" name="object 3128"/>
          <p:cNvSpPr/>
          <p:nvPr/>
        </p:nvSpPr>
        <p:spPr>
          <a:xfrm>
            <a:off x="4361320" y="195894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9" name="object 3129"/>
          <p:cNvSpPr/>
          <p:nvPr/>
        </p:nvSpPr>
        <p:spPr>
          <a:xfrm>
            <a:off x="4353554" y="196200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0" name="object 3130"/>
          <p:cNvSpPr/>
          <p:nvPr/>
        </p:nvSpPr>
        <p:spPr>
          <a:xfrm>
            <a:off x="4469384" y="190154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1" name="object 3131"/>
          <p:cNvSpPr/>
          <p:nvPr/>
        </p:nvSpPr>
        <p:spPr>
          <a:xfrm>
            <a:off x="4469384" y="18677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2" name="object 3132"/>
          <p:cNvSpPr/>
          <p:nvPr/>
        </p:nvSpPr>
        <p:spPr>
          <a:xfrm>
            <a:off x="4461605" y="187221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3" name="object 3133"/>
          <p:cNvSpPr/>
          <p:nvPr/>
        </p:nvSpPr>
        <p:spPr>
          <a:xfrm>
            <a:off x="4577406" y="195857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4" name="object 3134"/>
          <p:cNvSpPr/>
          <p:nvPr/>
        </p:nvSpPr>
        <p:spPr>
          <a:xfrm>
            <a:off x="4577406" y="19265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5" name="object 3135"/>
          <p:cNvSpPr/>
          <p:nvPr/>
        </p:nvSpPr>
        <p:spPr>
          <a:xfrm>
            <a:off x="4569641" y="193013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6" name="object 3136"/>
          <p:cNvSpPr/>
          <p:nvPr/>
        </p:nvSpPr>
        <p:spPr>
          <a:xfrm>
            <a:off x="4685456" y="19143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7" name="object 3137"/>
          <p:cNvSpPr/>
          <p:nvPr/>
        </p:nvSpPr>
        <p:spPr>
          <a:xfrm>
            <a:off x="4685456" y="188099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8" name="object 3138"/>
          <p:cNvSpPr/>
          <p:nvPr/>
        </p:nvSpPr>
        <p:spPr>
          <a:xfrm>
            <a:off x="4636139" y="1891895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24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9" name="object 3139"/>
          <p:cNvSpPr/>
          <p:nvPr/>
        </p:nvSpPr>
        <p:spPr>
          <a:xfrm>
            <a:off x="4677677" y="188524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0" name="object 3140"/>
          <p:cNvSpPr/>
          <p:nvPr/>
        </p:nvSpPr>
        <p:spPr>
          <a:xfrm>
            <a:off x="4793506" y="190295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1" name="object 3141"/>
          <p:cNvSpPr/>
          <p:nvPr/>
        </p:nvSpPr>
        <p:spPr>
          <a:xfrm>
            <a:off x="4793506" y="186922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2" name="object 3142"/>
          <p:cNvSpPr/>
          <p:nvPr/>
        </p:nvSpPr>
        <p:spPr>
          <a:xfrm>
            <a:off x="4785727" y="187367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3" name="object 3143"/>
          <p:cNvSpPr/>
          <p:nvPr/>
        </p:nvSpPr>
        <p:spPr>
          <a:xfrm>
            <a:off x="4901528" y="186871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4" name="object 3144"/>
          <p:cNvSpPr/>
          <p:nvPr/>
        </p:nvSpPr>
        <p:spPr>
          <a:xfrm>
            <a:off x="4901528" y="183399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5" name="object 3145"/>
          <p:cNvSpPr/>
          <p:nvPr/>
        </p:nvSpPr>
        <p:spPr>
          <a:xfrm>
            <a:off x="4893763" y="183892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6" name="object 3146"/>
          <p:cNvSpPr/>
          <p:nvPr/>
        </p:nvSpPr>
        <p:spPr>
          <a:xfrm>
            <a:off x="5009579" y="18529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3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7" name="object 3147"/>
          <p:cNvSpPr/>
          <p:nvPr/>
        </p:nvSpPr>
        <p:spPr>
          <a:xfrm>
            <a:off x="5009579" y="181784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3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8" name="object 3148"/>
          <p:cNvSpPr/>
          <p:nvPr/>
        </p:nvSpPr>
        <p:spPr>
          <a:xfrm>
            <a:off x="5001813" y="18229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9" name="object 3149"/>
          <p:cNvSpPr/>
          <p:nvPr/>
        </p:nvSpPr>
        <p:spPr>
          <a:xfrm>
            <a:off x="5117628" y="18272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1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0" name="object 3150"/>
          <p:cNvSpPr/>
          <p:nvPr/>
        </p:nvSpPr>
        <p:spPr>
          <a:xfrm>
            <a:off x="5117628" y="179142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1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1" name="object 3151"/>
          <p:cNvSpPr/>
          <p:nvPr/>
        </p:nvSpPr>
        <p:spPr>
          <a:xfrm>
            <a:off x="5109849" y="179692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2" name="object 3152"/>
          <p:cNvSpPr/>
          <p:nvPr/>
        </p:nvSpPr>
        <p:spPr>
          <a:xfrm>
            <a:off x="4095930" y="1835008"/>
            <a:ext cx="1080556" cy="123259"/>
          </a:xfrm>
          <a:custGeom>
            <a:avLst/>
            <a:gdLst/>
            <a:ahLst/>
            <a:cxnLst/>
            <a:rect l="l" t="t" r="r" b="b"/>
            <a:pathLst>
              <a:path w="1263650" h="144144">
                <a:moveTo>
                  <a:pt x="0" y="143580"/>
                </a:moveTo>
                <a:lnTo>
                  <a:pt x="126342" y="143580"/>
                </a:lnTo>
                <a:lnTo>
                  <a:pt x="126342" y="135734"/>
                </a:lnTo>
                <a:lnTo>
                  <a:pt x="252717" y="135734"/>
                </a:lnTo>
                <a:lnTo>
                  <a:pt x="252717" y="129031"/>
                </a:lnTo>
                <a:lnTo>
                  <a:pt x="379043" y="129031"/>
                </a:lnTo>
                <a:lnTo>
                  <a:pt x="379043" y="113583"/>
                </a:lnTo>
                <a:lnTo>
                  <a:pt x="505401" y="113583"/>
                </a:lnTo>
                <a:lnTo>
                  <a:pt x="505401" y="99066"/>
                </a:lnTo>
                <a:lnTo>
                  <a:pt x="631760" y="99066"/>
                </a:lnTo>
                <a:lnTo>
                  <a:pt x="631760" y="75901"/>
                </a:lnTo>
                <a:lnTo>
                  <a:pt x="758102" y="75901"/>
                </a:lnTo>
                <a:lnTo>
                  <a:pt x="758102" y="55369"/>
                </a:lnTo>
                <a:lnTo>
                  <a:pt x="884444" y="55369"/>
                </a:lnTo>
                <a:lnTo>
                  <a:pt x="884444" y="31567"/>
                </a:lnTo>
                <a:lnTo>
                  <a:pt x="1010819" y="31567"/>
                </a:lnTo>
                <a:lnTo>
                  <a:pt x="1010819" y="10184"/>
                </a:lnTo>
                <a:lnTo>
                  <a:pt x="1137145" y="10184"/>
                </a:lnTo>
                <a:lnTo>
                  <a:pt x="1137145" y="0"/>
                </a:ln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3" name="object 3153"/>
          <p:cNvSpPr/>
          <p:nvPr/>
        </p:nvSpPr>
        <p:spPr>
          <a:xfrm>
            <a:off x="4095930" y="1835008"/>
            <a:ext cx="1080556" cy="123259"/>
          </a:xfrm>
          <a:custGeom>
            <a:avLst/>
            <a:gdLst/>
            <a:ahLst/>
            <a:cxnLst/>
            <a:rect l="l" t="t" r="r" b="b"/>
            <a:pathLst>
              <a:path w="1263650" h="144144">
                <a:moveTo>
                  <a:pt x="0" y="143580"/>
                </a:moveTo>
                <a:lnTo>
                  <a:pt x="126342" y="143580"/>
                </a:lnTo>
                <a:lnTo>
                  <a:pt x="126342" y="135734"/>
                </a:lnTo>
                <a:lnTo>
                  <a:pt x="252717" y="135734"/>
                </a:lnTo>
                <a:lnTo>
                  <a:pt x="252717" y="129031"/>
                </a:lnTo>
                <a:lnTo>
                  <a:pt x="379043" y="129031"/>
                </a:lnTo>
                <a:lnTo>
                  <a:pt x="379043" y="113583"/>
                </a:lnTo>
                <a:lnTo>
                  <a:pt x="505401" y="113583"/>
                </a:lnTo>
                <a:lnTo>
                  <a:pt x="505401" y="99066"/>
                </a:lnTo>
                <a:lnTo>
                  <a:pt x="631760" y="99066"/>
                </a:lnTo>
                <a:lnTo>
                  <a:pt x="631760" y="75901"/>
                </a:lnTo>
                <a:lnTo>
                  <a:pt x="758102" y="75901"/>
                </a:lnTo>
                <a:lnTo>
                  <a:pt x="758102" y="55369"/>
                </a:lnTo>
                <a:lnTo>
                  <a:pt x="884444" y="55369"/>
                </a:lnTo>
                <a:lnTo>
                  <a:pt x="884444" y="31567"/>
                </a:lnTo>
                <a:lnTo>
                  <a:pt x="1010819" y="31567"/>
                </a:lnTo>
                <a:lnTo>
                  <a:pt x="1010819" y="10184"/>
                </a:lnTo>
                <a:lnTo>
                  <a:pt x="1137145" y="10184"/>
                </a:lnTo>
                <a:lnTo>
                  <a:pt x="1137145" y="0"/>
                </a:ln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4" name="object 3154"/>
          <p:cNvSpPr/>
          <p:nvPr/>
        </p:nvSpPr>
        <p:spPr>
          <a:xfrm>
            <a:off x="4145262" y="197144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5" name="object 3155"/>
          <p:cNvSpPr/>
          <p:nvPr/>
        </p:nvSpPr>
        <p:spPr>
          <a:xfrm>
            <a:off x="4145262" y="193983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6" name="object 3156"/>
          <p:cNvSpPr/>
          <p:nvPr/>
        </p:nvSpPr>
        <p:spPr>
          <a:xfrm>
            <a:off x="4095931" y="1959986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11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7" name="object 3157"/>
          <p:cNvSpPr/>
          <p:nvPr/>
        </p:nvSpPr>
        <p:spPr>
          <a:xfrm>
            <a:off x="4137482" y="194321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8" name="object 3158"/>
          <p:cNvSpPr/>
          <p:nvPr/>
        </p:nvSpPr>
        <p:spPr>
          <a:xfrm>
            <a:off x="4253298" y="19799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8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9" name="object 3159"/>
          <p:cNvSpPr/>
          <p:nvPr/>
        </p:nvSpPr>
        <p:spPr>
          <a:xfrm>
            <a:off x="4253298" y="194865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8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0" name="object 3160"/>
          <p:cNvSpPr/>
          <p:nvPr/>
        </p:nvSpPr>
        <p:spPr>
          <a:xfrm>
            <a:off x="4266910" y="1969393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228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1" name="object 3161"/>
          <p:cNvSpPr/>
          <p:nvPr/>
        </p:nvSpPr>
        <p:spPr>
          <a:xfrm>
            <a:off x="4245518" y="19518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2" name="object 3162"/>
          <p:cNvSpPr/>
          <p:nvPr/>
        </p:nvSpPr>
        <p:spPr>
          <a:xfrm>
            <a:off x="4361334" y="19899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3" name="object 3163"/>
          <p:cNvSpPr/>
          <p:nvPr/>
        </p:nvSpPr>
        <p:spPr>
          <a:xfrm>
            <a:off x="4361334" y="19589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5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4" name="object 3164"/>
          <p:cNvSpPr/>
          <p:nvPr/>
        </p:nvSpPr>
        <p:spPr>
          <a:xfrm>
            <a:off x="4353569" y="196203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5" name="object 3165"/>
          <p:cNvSpPr/>
          <p:nvPr/>
        </p:nvSpPr>
        <p:spPr>
          <a:xfrm>
            <a:off x="4469398" y="190157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6" name="object 3166"/>
          <p:cNvSpPr/>
          <p:nvPr/>
        </p:nvSpPr>
        <p:spPr>
          <a:xfrm>
            <a:off x="4469398" y="186779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7" name="object 3167"/>
          <p:cNvSpPr/>
          <p:nvPr/>
        </p:nvSpPr>
        <p:spPr>
          <a:xfrm>
            <a:off x="4461619" y="187224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8" name="object 3168"/>
          <p:cNvSpPr/>
          <p:nvPr/>
        </p:nvSpPr>
        <p:spPr>
          <a:xfrm>
            <a:off x="4577420" y="19586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9" name="object 3169"/>
          <p:cNvSpPr/>
          <p:nvPr/>
        </p:nvSpPr>
        <p:spPr>
          <a:xfrm>
            <a:off x="4577420" y="192659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6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0" name="object 3170"/>
          <p:cNvSpPr/>
          <p:nvPr/>
        </p:nvSpPr>
        <p:spPr>
          <a:xfrm>
            <a:off x="4569654" y="193016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1" name="object 3171"/>
          <p:cNvSpPr/>
          <p:nvPr/>
        </p:nvSpPr>
        <p:spPr>
          <a:xfrm>
            <a:off x="4685470" y="19144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2" name="object 3172"/>
          <p:cNvSpPr/>
          <p:nvPr/>
        </p:nvSpPr>
        <p:spPr>
          <a:xfrm>
            <a:off x="4685470" y="188101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3" name="object 3173"/>
          <p:cNvSpPr/>
          <p:nvPr/>
        </p:nvSpPr>
        <p:spPr>
          <a:xfrm>
            <a:off x="4636153" y="1891923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24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4" name="object 3174"/>
          <p:cNvSpPr/>
          <p:nvPr/>
        </p:nvSpPr>
        <p:spPr>
          <a:xfrm>
            <a:off x="4677691" y="188527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5" name="object 3175"/>
          <p:cNvSpPr/>
          <p:nvPr/>
        </p:nvSpPr>
        <p:spPr>
          <a:xfrm>
            <a:off x="4793521" y="190298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6" name="object 3176"/>
          <p:cNvSpPr/>
          <p:nvPr/>
        </p:nvSpPr>
        <p:spPr>
          <a:xfrm>
            <a:off x="4793521" y="186925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6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7" name="object 3177"/>
          <p:cNvSpPr/>
          <p:nvPr/>
        </p:nvSpPr>
        <p:spPr>
          <a:xfrm>
            <a:off x="4785741" y="187370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8" name="object 3178"/>
          <p:cNvSpPr/>
          <p:nvPr/>
        </p:nvSpPr>
        <p:spPr>
          <a:xfrm>
            <a:off x="4901542" y="18687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9" name="object 3179"/>
          <p:cNvSpPr/>
          <p:nvPr/>
        </p:nvSpPr>
        <p:spPr>
          <a:xfrm>
            <a:off x="4901542" y="18340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97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0" name="object 3180"/>
          <p:cNvSpPr/>
          <p:nvPr/>
        </p:nvSpPr>
        <p:spPr>
          <a:xfrm>
            <a:off x="4893778" y="183894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1" name="object 3181"/>
          <p:cNvSpPr/>
          <p:nvPr/>
        </p:nvSpPr>
        <p:spPr>
          <a:xfrm>
            <a:off x="5009592" y="185302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3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2" name="object 3182"/>
          <p:cNvSpPr/>
          <p:nvPr/>
        </p:nvSpPr>
        <p:spPr>
          <a:xfrm>
            <a:off x="5009592" y="18178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03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3" name="object 3183"/>
          <p:cNvSpPr/>
          <p:nvPr/>
        </p:nvSpPr>
        <p:spPr>
          <a:xfrm>
            <a:off x="5001827" y="182302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4" name="object 3184"/>
          <p:cNvSpPr/>
          <p:nvPr/>
        </p:nvSpPr>
        <p:spPr>
          <a:xfrm>
            <a:off x="5117643" y="182732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1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5" name="object 3185"/>
          <p:cNvSpPr/>
          <p:nvPr/>
        </p:nvSpPr>
        <p:spPr>
          <a:xfrm>
            <a:off x="5117643" y="179145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211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6" name="object 3186"/>
          <p:cNvSpPr/>
          <p:nvPr/>
        </p:nvSpPr>
        <p:spPr>
          <a:xfrm>
            <a:off x="5109863" y="17969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7" name="object 3187"/>
          <p:cNvSpPr/>
          <p:nvPr/>
        </p:nvSpPr>
        <p:spPr>
          <a:xfrm>
            <a:off x="4122947" y="1608448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5" h="59055">
                <a:moveTo>
                  <a:pt x="0" y="58756"/>
                </a:moveTo>
                <a:lnTo>
                  <a:pt x="1200299" y="58756"/>
                </a:lnTo>
                <a:lnTo>
                  <a:pt x="1200299" y="0"/>
                </a:lnTo>
                <a:lnTo>
                  <a:pt x="0" y="0"/>
                </a:lnTo>
                <a:lnTo>
                  <a:pt x="0" y="587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8" name="object 3188"/>
          <p:cNvSpPr/>
          <p:nvPr/>
        </p:nvSpPr>
        <p:spPr>
          <a:xfrm>
            <a:off x="4095932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503" y="191201"/>
                </a:lnTo>
                <a:lnTo>
                  <a:pt x="1263503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9" name="object 3189"/>
          <p:cNvSpPr/>
          <p:nvPr/>
        </p:nvSpPr>
        <p:spPr>
          <a:xfrm>
            <a:off x="4095930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503" y="191201"/>
                </a:lnTo>
                <a:lnTo>
                  <a:pt x="1263503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0" name="object 3190"/>
          <p:cNvSpPr/>
          <p:nvPr/>
        </p:nvSpPr>
        <p:spPr>
          <a:xfrm>
            <a:off x="4095930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503" y="191201"/>
                </a:lnTo>
                <a:lnTo>
                  <a:pt x="1263503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1" name="object 3191"/>
          <p:cNvSpPr/>
          <p:nvPr/>
        </p:nvSpPr>
        <p:spPr>
          <a:xfrm>
            <a:off x="4145262" y="247240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2" name="object 3192"/>
          <p:cNvSpPr/>
          <p:nvPr/>
        </p:nvSpPr>
        <p:spPr>
          <a:xfrm>
            <a:off x="4145262" y="244597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3" name="object 3193"/>
          <p:cNvSpPr/>
          <p:nvPr/>
        </p:nvSpPr>
        <p:spPr>
          <a:xfrm>
            <a:off x="4095931" y="2465017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46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4" name="object 3194"/>
          <p:cNvSpPr/>
          <p:nvPr/>
        </p:nvSpPr>
        <p:spPr>
          <a:xfrm>
            <a:off x="4137482" y="244675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5" name="object 3195"/>
          <p:cNvSpPr/>
          <p:nvPr/>
        </p:nvSpPr>
        <p:spPr>
          <a:xfrm>
            <a:off x="4253298" y="248361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0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6" name="object 3196"/>
          <p:cNvSpPr/>
          <p:nvPr/>
        </p:nvSpPr>
        <p:spPr>
          <a:xfrm>
            <a:off x="4253298" y="245809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0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7" name="object 3197"/>
          <p:cNvSpPr/>
          <p:nvPr/>
        </p:nvSpPr>
        <p:spPr>
          <a:xfrm>
            <a:off x="4245518" y="245842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8" name="object 3198"/>
          <p:cNvSpPr/>
          <p:nvPr/>
        </p:nvSpPr>
        <p:spPr>
          <a:xfrm>
            <a:off x="4361334" y="24948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3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9" name="object 3199"/>
          <p:cNvSpPr/>
          <p:nvPr/>
        </p:nvSpPr>
        <p:spPr>
          <a:xfrm>
            <a:off x="4266910" y="2476453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250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0" name="object 3200"/>
          <p:cNvSpPr/>
          <p:nvPr/>
        </p:nvSpPr>
        <p:spPr>
          <a:xfrm>
            <a:off x="4353569" y="247004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1" name="object 3201"/>
          <p:cNvSpPr/>
          <p:nvPr/>
        </p:nvSpPr>
        <p:spPr>
          <a:xfrm>
            <a:off x="4469398" y="244070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7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2" name="object 3202"/>
          <p:cNvSpPr/>
          <p:nvPr/>
        </p:nvSpPr>
        <p:spPr>
          <a:xfrm>
            <a:off x="4469398" y="241287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7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3" name="object 3203"/>
          <p:cNvSpPr/>
          <p:nvPr/>
        </p:nvSpPr>
        <p:spPr>
          <a:xfrm>
            <a:off x="4420053" y="2426798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4" name="object 3204"/>
          <p:cNvSpPr/>
          <p:nvPr/>
        </p:nvSpPr>
        <p:spPr>
          <a:xfrm>
            <a:off x="4461619" y="241436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5" name="object 3205"/>
          <p:cNvSpPr/>
          <p:nvPr/>
        </p:nvSpPr>
        <p:spPr>
          <a:xfrm>
            <a:off x="4577421" y="2482651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4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6" name="object 3206"/>
          <p:cNvSpPr/>
          <p:nvPr/>
        </p:nvSpPr>
        <p:spPr>
          <a:xfrm>
            <a:off x="4528104" y="2470790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8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7" name="object 3207"/>
          <p:cNvSpPr/>
          <p:nvPr/>
        </p:nvSpPr>
        <p:spPr>
          <a:xfrm>
            <a:off x="4569654" y="246429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8" name="object 3208"/>
          <p:cNvSpPr/>
          <p:nvPr/>
        </p:nvSpPr>
        <p:spPr>
          <a:xfrm>
            <a:off x="4685470" y="24719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5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9" name="object 3209"/>
          <p:cNvSpPr/>
          <p:nvPr/>
        </p:nvSpPr>
        <p:spPr>
          <a:xfrm>
            <a:off x="4685470" y="24468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5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0" name="object 3210"/>
          <p:cNvSpPr/>
          <p:nvPr/>
        </p:nvSpPr>
        <p:spPr>
          <a:xfrm>
            <a:off x="4636153" y="2458113"/>
            <a:ext cx="275297" cy="0"/>
          </a:xfrm>
          <a:custGeom>
            <a:avLst/>
            <a:gdLst/>
            <a:ahLst/>
            <a:cxnLst/>
            <a:rect l="l" t="t" r="r" b="b"/>
            <a:pathLst>
              <a:path w="321945">
                <a:moveTo>
                  <a:pt x="0" y="0"/>
                </a:moveTo>
                <a:lnTo>
                  <a:pt x="321353" y="0"/>
                </a:lnTo>
              </a:path>
            </a:pathLst>
          </a:custGeom>
          <a:ln w="229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1" name="object 3211"/>
          <p:cNvSpPr/>
          <p:nvPr/>
        </p:nvSpPr>
        <p:spPr>
          <a:xfrm>
            <a:off x="4677691" y="244693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2" name="object 3212"/>
          <p:cNvSpPr/>
          <p:nvPr/>
        </p:nvSpPr>
        <p:spPr>
          <a:xfrm>
            <a:off x="4793521" y="24755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2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3" name="object 3213"/>
          <p:cNvSpPr/>
          <p:nvPr/>
        </p:nvSpPr>
        <p:spPr>
          <a:xfrm>
            <a:off x="4785741" y="245079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4" name="object 3214"/>
          <p:cNvSpPr/>
          <p:nvPr/>
        </p:nvSpPr>
        <p:spPr>
          <a:xfrm>
            <a:off x="4901542" y="246043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700" y="0"/>
                </a:lnTo>
              </a:path>
            </a:pathLst>
          </a:custGeom>
          <a:ln w="251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5" name="object 3215"/>
          <p:cNvSpPr/>
          <p:nvPr/>
        </p:nvSpPr>
        <p:spPr>
          <a:xfrm>
            <a:off x="4893778" y="244194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6" name="object 3216"/>
          <p:cNvSpPr/>
          <p:nvPr/>
        </p:nvSpPr>
        <p:spPr>
          <a:xfrm>
            <a:off x="5009592" y="246816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8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7" name="object 3217"/>
          <p:cNvSpPr/>
          <p:nvPr/>
        </p:nvSpPr>
        <p:spPr>
          <a:xfrm>
            <a:off x="4960290" y="2450163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46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8" name="object 3218"/>
          <p:cNvSpPr/>
          <p:nvPr/>
        </p:nvSpPr>
        <p:spPr>
          <a:xfrm>
            <a:off x="4960289" y="2455440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4">
                <a:moveTo>
                  <a:pt x="0" y="0"/>
                </a:moveTo>
                <a:lnTo>
                  <a:pt x="126325" y="0"/>
                </a:lnTo>
              </a:path>
            </a:pathLst>
          </a:custGeom>
          <a:ln w="123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9" name="object 3219"/>
          <p:cNvSpPr/>
          <p:nvPr/>
        </p:nvSpPr>
        <p:spPr>
          <a:xfrm>
            <a:off x="5001827" y="244356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0" name="object 3220"/>
          <p:cNvSpPr/>
          <p:nvPr/>
        </p:nvSpPr>
        <p:spPr>
          <a:xfrm>
            <a:off x="5117643" y="2452229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51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1" name="object 3221"/>
          <p:cNvSpPr/>
          <p:nvPr/>
        </p:nvSpPr>
        <p:spPr>
          <a:xfrm>
            <a:off x="5068312" y="244010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51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2" name="object 3222"/>
          <p:cNvSpPr/>
          <p:nvPr/>
        </p:nvSpPr>
        <p:spPr>
          <a:xfrm>
            <a:off x="5109863" y="243372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3" name="object 3223"/>
          <p:cNvSpPr/>
          <p:nvPr/>
        </p:nvSpPr>
        <p:spPr>
          <a:xfrm>
            <a:off x="4095930" y="2542571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10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4" name="object 3224"/>
          <p:cNvSpPr/>
          <p:nvPr/>
        </p:nvSpPr>
        <p:spPr>
          <a:xfrm>
            <a:off x="4095930" y="2379039"/>
            <a:ext cx="0" cy="163984"/>
          </a:xfrm>
          <a:custGeom>
            <a:avLst/>
            <a:gdLst/>
            <a:ahLst/>
            <a:cxnLst/>
            <a:rect l="l" t="t" r="r" b="b"/>
            <a:pathLst>
              <a:path h="191769">
                <a:moveTo>
                  <a:pt x="0" y="0"/>
                </a:moveTo>
                <a:lnTo>
                  <a:pt x="0" y="191218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5" name="object 3225"/>
          <p:cNvSpPr/>
          <p:nvPr/>
        </p:nvSpPr>
        <p:spPr>
          <a:xfrm>
            <a:off x="4199266" y="253566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6" name="object 3226"/>
          <p:cNvSpPr/>
          <p:nvPr/>
        </p:nvSpPr>
        <p:spPr>
          <a:xfrm>
            <a:off x="4307330" y="253566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7" name="object 3227"/>
          <p:cNvSpPr/>
          <p:nvPr/>
        </p:nvSpPr>
        <p:spPr>
          <a:xfrm>
            <a:off x="4415352" y="253566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8" name="object 3228"/>
          <p:cNvSpPr/>
          <p:nvPr/>
        </p:nvSpPr>
        <p:spPr>
          <a:xfrm>
            <a:off x="4523402" y="253566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9" name="object 3229"/>
          <p:cNvSpPr/>
          <p:nvPr/>
        </p:nvSpPr>
        <p:spPr>
          <a:xfrm>
            <a:off x="4636154" y="2514999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2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0" name="object 3230"/>
          <p:cNvSpPr/>
          <p:nvPr/>
        </p:nvSpPr>
        <p:spPr>
          <a:xfrm>
            <a:off x="4739488" y="253566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1" name="object 3231"/>
          <p:cNvSpPr/>
          <p:nvPr/>
        </p:nvSpPr>
        <p:spPr>
          <a:xfrm>
            <a:off x="4847524" y="253566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2" name="object 3232"/>
          <p:cNvSpPr/>
          <p:nvPr/>
        </p:nvSpPr>
        <p:spPr>
          <a:xfrm>
            <a:off x="4955589" y="253566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3" name="object 3233"/>
          <p:cNvSpPr/>
          <p:nvPr/>
        </p:nvSpPr>
        <p:spPr>
          <a:xfrm>
            <a:off x="5063610" y="253566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4" name="object 3234"/>
          <p:cNvSpPr/>
          <p:nvPr/>
        </p:nvSpPr>
        <p:spPr>
          <a:xfrm>
            <a:off x="5176348" y="2379039"/>
            <a:ext cx="0" cy="163984"/>
          </a:xfrm>
          <a:custGeom>
            <a:avLst/>
            <a:gdLst/>
            <a:ahLst/>
            <a:cxnLst/>
            <a:rect l="l" t="t" r="r" b="b"/>
            <a:pathLst>
              <a:path h="191769">
                <a:moveTo>
                  <a:pt x="0" y="0"/>
                </a:moveTo>
                <a:lnTo>
                  <a:pt x="0" y="19126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5" name="object 3235"/>
          <p:cNvSpPr/>
          <p:nvPr/>
        </p:nvSpPr>
        <p:spPr>
          <a:xfrm>
            <a:off x="4095930" y="2379060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10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6" name="object 3236"/>
          <p:cNvSpPr/>
          <p:nvPr/>
        </p:nvSpPr>
        <p:spPr>
          <a:xfrm>
            <a:off x="4199266" y="23859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7" name="object 3237"/>
          <p:cNvSpPr/>
          <p:nvPr/>
        </p:nvSpPr>
        <p:spPr>
          <a:xfrm>
            <a:off x="4307330" y="23859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8" name="object 3238"/>
          <p:cNvSpPr/>
          <p:nvPr/>
        </p:nvSpPr>
        <p:spPr>
          <a:xfrm>
            <a:off x="4415352" y="23859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9" name="object 3239"/>
          <p:cNvSpPr/>
          <p:nvPr/>
        </p:nvSpPr>
        <p:spPr>
          <a:xfrm>
            <a:off x="4523402" y="23859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0" name="object 3240"/>
          <p:cNvSpPr/>
          <p:nvPr/>
        </p:nvSpPr>
        <p:spPr>
          <a:xfrm>
            <a:off x="4636154" y="2379039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204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1" name="object 3241"/>
          <p:cNvSpPr/>
          <p:nvPr/>
        </p:nvSpPr>
        <p:spPr>
          <a:xfrm>
            <a:off x="4739488" y="23859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2" name="object 3242"/>
          <p:cNvSpPr/>
          <p:nvPr/>
        </p:nvSpPr>
        <p:spPr>
          <a:xfrm>
            <a:off x="4847524" y="23859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3" name="object 3243"/>
          <p:cNvSpPr/>
          <p:nvPr/>
        </p:nvSpPr>
        <p:spPr>
          <a:xfrm>
            <a:off x="4955589" y="23859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4" name="object 3244"/>
          <p:cNvSpPr/>
          <p:nvPr/>
        </p:nvSpPr>
        <p:spPr>
          <a:xfrm>
            <a:off x="5063610" y="238592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5" name="object 3245"/>
          <p:cNvSpPr/>
          <p:nvPr/>
        </p:nvSpPr>
        <p:spPr>
          <a:xfrm>
            <a:off x="4095930" y="2460788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1351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6" name="object 3246"/>
          <p:cNvSpPr/>
          <p:nvPr/>
        </p:nvSpPr>
        <p:spPr>
          <a:xfrm>
            <a:off x="5164790" y="2460830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49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7" name="object 3247"/>
          <p:cNvSpPr/>
          <p:nvPr/>
        </p:nvSpPr>
        <p:spPr>
          <a:xfrm>
            <a:off x="4095930" y="246084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8" name="object 3248"/>
          <p:cNvSpPr/>
          <p:nvPr/>
        </p:nvSpPr>
        <p:spPr>
          <a:xfrm>
            <a:off x="4145262" y="247241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9" name="object 3249"/>
          <p:cNvSpPr/>
          <p:nvPr/>
        </p:nvSpPr>
        <p:spPr>
          <a:xfrm>
            <a:off x="4145262" y="244598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0" name="object 3250"/>
          <p:cNvSpPr/>
          <p:nvPr/>
        </p:nvSpPr>
        <p:spPr>
          <a:xfrm>
            <a:off x="4095931" y="246503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3" y="0"/>
                </a:lnTo>
              </a:path>
            </a:pathLst>
          </a:custGeom>
          <a:ln w="246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1" name="object 3251"/>
          <p:cNvSpPr/>
          <p:nvPr/>
        </p:nvSpPr>
        <p:spPr>
          <a:xfrm>
            <a:off x="4137482" y="244676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2" name="object 3252"/>
          <p:cNvSpPr/>
          <p:nvPr/>
        </p:nvSpPr>
        <p:spPr>
          <a:xfrm>
            <a:off x="4253298" y="24836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0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3" name="object 3253"/>
          <p:cNvSpPr/>
          <p:nvPr/>
        </p:nvSpPr>
        <p:spPr>
          <a:xfrm>
            <a:off x="4253298" y="245811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0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4" name="object 3254"/>
          <p:cNvSpPr/>
          <p:nvPr/>
        </p:nvSpPr>
        <p:spPr>
          <a:xfrm>
            <a:off x="4245518" y="245843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5" name="object 3255"/>
          <p:cNvSpPr/>
          <p:nvPr/>
        </p:nvSpPr>
        <p:spPr>
          <a:xfrm>
            <a:off x="4266910" y="2476467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091" y="0"/>
                </a:lnTo>
              </a:path>
            </a:pathLst>
          </a:custGeom>
          <a:ln w="250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6" name="object 3256"/>
          <p:cNvSpPr/>
          <p:nvPr/>
        </p:nvSpPr>
        <p:spPr>
          <a:xfrm>
            <a:off x="4353569" y="247005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7" name="object 3257"/>
          <p:cNvSpPr/>
          <p:nvPr/>
        </p:nvSpPr>
        <p:spPr>
          <a:xfrm>
            <a:off x="4469398" y="24407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7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8" name="object 3258"/>
          <p:cNvSpPr/>
          <p:nvPr/>
        </p:nvSpPr>
        <p:spPr>
          <a:xfrm>
            <a:off x="4469398" y="241289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7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9" name="object 3259"/>
          <p:cNvSpPr/>
          <p:nvPr/>
        </p:nvSpPr>
        <p:spPr>
          <a:xfrm>
            <a:off x="4461619" y="241437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0" name="object 3260"/>
          <p:cNvSpPr/>
          <p:nvPr/>
        </p:nvSpPr>
        <p:spPr>
          <a:xfrm>
            <a:off x="4577421" y="2482666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4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1" name="object 3261"/>
          <p:cNvSpPr/>
          <p:nvPr/>
        </p:nvSpPr>
        <p:spPr>
          <a:xfrm>
            <a:off x="4528104" y="2470804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8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2" name="object 3262"/>
          <p:cNvSpPr/>
          <p:nvPr/>
        </p:nvSpPr>
        <p:spPr>
          <a:xfrm>
            <a:off x="4569654" y="24643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3" name="object 3263"/>
          <p:cNvSpPr/>
          <p:nvPr/>
        </p:nvSpPr>
        <p:spPr>
          <a:xfrm>
            <a:off x="4685470" y="247196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5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4" name="object 3264"/>
          <p:cNvSpPr/>
          <p:nvPr/>
        </p:nvSpPr>
        <p:spPr>
          <a:xfrm>
            <a:off x="4685470" y="244681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5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5" name="object 3265"/>
          <p:cNvSpPr/>
          <p:nvPr/>
        </p:nvSpPr>
        <p:spPr>
          <a:xfrm>
            <a:off x="4636153" y="2458127"/>
            <a:ext cx="275297" cy="0"/>
          </a:xfrm>
          <a:custGeom>
            <a:avLst/>
            <a:gdLst/>
            <a:ahLst/>
            <a:cxnLst/>
            <a:rect l="l" t="t" r="r" b="b"/>
            <a:pathLst>
              <a:path w="321945">
                <a:moveTo>
                  <a:pt x="0" y="0"/>
                </a:moveTo>
                <a:lnTo>
                  <a:pt x="321353" y="0"/>
                </a:lnTo>
              </a:path>
            </a:pathLst>
          </a:custGeom>
          <a:ln w="229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6" name="object 3266"/>
          <p:cNvSpPr/>
          <p:nvPr/>
        </p:nvSpPr>
        <p:spPr>
          <a:xfrm>
            <a:off x="4677691" y="244694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7" name="object 3267"/>
          <p:cNvSpPr/>
          <p:nvPr/>
        </p:nvSpPr>
        <p:spPr>
          <a:xfrm>
            <a:off x="4785741" y="245080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8" name="object 3268"/>
          <p:cNvSpPr/>
          <p:nvPr/>
        </p:nvSpPr>
        <p:spPr>
          <a:xfrm>
            <a:off x="4901542" y="2460448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700" y="0"/>
                </a:lnTo>
              </a:path>
            </a:pathLst>
          </a:custGeom>
          <a:ln w="251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9" name="object 3269"/>
          <p:cNvSpPr/>
          <p:nvPr/>
        </p:nvSpPr>
        <p:spPr>
          <a:xfrm>
            <a:off x="4893778" y="244195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0" name="object 3270"/>
          <p:cNvSpPr/>
          <p:nvPr/>
        </p:nvSpPr>
        <p:spPr>
          <a:xfrm>
            <a:off x="5001827" y="244357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1" name="object 3271"/>
          <p:cNvSpPr/>
          <p:nvPr/>
        </p:nvSpPr>
        <p:spPr>
          <a:xfrm>
            <a:off x="5117643" y="245224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51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2" name="object 3272"/>
          <p:cNvSpPr/>
          <p:nvPr/>
        </p:nvSpPr>
        <p:spPr>
          <a:xfrm>
            <a:off x="5068312" y="2440118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51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3" name="object 3273"/>
          <p:cNvSpPr/>
          <p:nvPr/>
        </p:nvSpPr>
        <p:spPr>
          <a:xfrm>
            <a:off x="5109863" y="243374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4" name="object 3274"/>
          <p:cNvSpPr/>
          <p:nvPr/>
        </p:nvSpPr>
        <p:spPr>
          <a:xfrm>
            <a:off x="5446453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5" name="object 3275"/>
          <p:cNvSpPr/>
          <p:nvPr/>
        </p:nvSpPr>
        <p:spPr>
          <a:xfrm>
            <a:off x="5446452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6" name="object 3276"/>
          <p:cNvSpPr/>
          <p:nvPr/>
        </p:nvSpPr>
        <p:spPr>
          <a:xfrm>
            <a:off x="5446453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7" name="object 3277"/>
          <p:cNvSpPr/>
          <p:nvPr/>
        </p:nvSpPr>
        <p:spPr>
          <a:xfrm>
            <a:off x="5446452" y="1809398"/>
            <a:ext cx="1080556" cy="148780"/>
          </a:xfrm>
          <a:custGeom>
            <a:avLst/>
            <a:gdLst/>
            <a:ahLst/>
            <a:cxnLst/>
            <a:rect l="l" t="t" r="r" b="b"/>
            <a:pathLst>
              <a:path w="1263650" h="173989">
                <a:moveTo>
                  <a:pt x="0" y="173431"/>
                </a:moveTo>
                <a:lnTo>
                  <a:pt x="126342" y="173431"/>
                </a:lnTo>
                <a:lnTo>
                  <a:pt x="126342" y="168151"/>
                </a:lnTo>
                <a:lnTo>
                  <a:pt x="252684" y="168151"/>
                </a:lnTo>
                <a:lnTo>
                  <a:pt x="252684" y="159846"/>
                </a:lnTo>
                <a:lnTo>
                  <a:pt x="379059" y="159846"/>
                </a:lnTo>
                <a:lnTo>
                  <a:pt x="379059" y="139003"/>
                </a:lnTo>
                <a:lnTo>
                  <a:pt x="505385" y="139003"/>
                </a:lnTo>
                <a:lnTo>
                  <a:pt x="505385" y="114400"/>
                </a:lnTo>
                <a:lnTo>
                  <a:pt x="631743" y="114400"/>
                </a:lnTo>
                <a:lnTo>
                  <a:pt x="631743" y="89306"/>
                </a:lnTo>
                <a:lnTo>
                  <a:pt x="758086" y="89306"/>
                </a:lnTo>
                <a:lnTo>
                  <a:pt x="758086" y="68545"/>
                </a:lnTo>
                <a:lnTo>
                  <a:pt x="884428" y="68545"/>
                </a:lnTo>
                <a:lnTo>
                  <a:pt x="884428" y="43762"/>
                </a:lnTo>
                <a:lnTo>
                  <a:pt x="1010786" y="43762"/>
                </a:lnTo>
                <a:lnTo>
                  <a:pt x="1010786" y="18979"/>
                </a:lnTo>
                <a:lnTo>
                  <a:pt x="1137129" y="18979"/>
                </a:lnTo>
                <a:lnTo>
                  <a:pt x="1137129" y="0"/>
                </a:ln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8" name="object 3278"/>
          <p:cNvSpPr/>
          <p:nvPr/>
        </p:nvSpPr>
        <p:spPr>
          <a:xfrm>
            <a:off x="5446451" y="231181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9" name="object 3279"/>
          <p:cNvSpPr/>
          <p:nvPr/>
        </p:nvSpPr>
        <p:spPr>
          <a:xfrm>
            <a:off x="5446451" y="1558210"/>
            <a:ext cx="0" cy="753674"/>
          </a:xfrm>
          <a:custGeom>
            <a:avLst/>
            <a:gdLst/>
            <a:ahLst/>
            <a:cxnLst/>
            <a:rect l="l" t="t" r="r" b="b"/>
            <a:pathLst>
              <a:path h="881380">
                <a:moveTo>
                  <a:pt x="0" y="0"/>
                </a:moveTo>
                <a:lnTo>
                  <a:pt x="0" y="881299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0" name="object 3280"/>
          <p:cNvSpPr/>
          <p:nvPr/>
        </p:nvSpPr>
        <p:spPr>
          <a:xfrm>
            <a:off x="5549786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1" name="object 3281"/>
          <p:cNvSpPr/>
          <p:nvPr/>
        </p:nvSpPr>
        <p:spPr>
          <a:xfrm>
            <a:off x="5657823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2" name="object 3282"/>
          <p:cNvSpPr/>
          <p:nvPr/>
        </p:nvSpPr>
        <p:spPr>
          <a:xfrm>
            <a:off x="5765887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3" name="object 3283"/>
          <p:cNvSpPr/>
          <p:nvPr/>
        </p:nvSpPr>
        <p:spPr>
          <a:xfrm>
            <a:off x="5873909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4" name="object 3284"/>
          <p:cNvSpPr/>
          <p:nvPr/>
        </p:nvSpPr>
        <p:spPr>
          <a:xfrm>
            <a:off x="5986660" y="2290539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5" name="object 3285"/>
          <p:cNvSpPr/>
          <p:nvPr/>
        </p:nvSpPr>
        <p:spPr>
          <a:xfrm>
            <a:off x="6089995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6" name="object 3286"/>
          <p:cNvSpPr/>
          <p:nvPr/>
        </p:nvSpPr>
        <p:spPr>
          <a:xfrm>
            <a:off x="6198031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7" name="object 3287"/>
          <p:cNvSpPr/>
          <p:nvPr/>
        </p:nvSpPr>
        <p:spPr>
          <a:xfrm>
            <a:off x="6306081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8" name="object 3288"/>
          <p:cNvSpPr/>
          <p:nvPr/>
        </p:nvSpPr>
        <p:spPr>
          <a:xfrm>
            <a:off x="6414117" y="230649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9" name="object 3289"/>
          <p:cNvSpPr/>
          <p:nvPr/>
        </p:nvSpPr>
        <p:spPr>
          <a:xfrm>
            <a:off x="6526868" y="1558210"/>
            <a:ext cx="0" cy="753674"/>
          </a:xfrm>
          <a:custGeom>
            <a:avLst/>
            <a:gdLst/>
            <a:ahLst/>
            <a:cxnLst/>
            <a:rect l="l" t="t" r="r" b="b"/>
            <a:pathLst>
              <a:path h="881380">
                <a:moveTo>
                  <a:pt x="0" y="0"/>
                </a:moveTo>
                <a:lnTo>
                  <a:pt x="0" y="881299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0" name="object 3290"/>
          <p:cNvSpPr/>
          <p:nvPr/>
        </p:nvSpPr>
        <p:spPr>
          <a:xfrm>
            <a:off x="5446452" y="1558210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1" name="object 3291"/>
          <p:cNvSpPr/>
          <p:nvPr/>
        </p:nvSpPr>
        <p:spPr>
          <a:xfrm>
            <a:off x="5549786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2" name="object 3292"/>
          <p:cNvSpPr/>
          <p:nvPr/>
        </p:nvSpPr>
        <p:spPr>
          <a:xfrm>
            <a:off x="5657823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3" name="object 3293"/>
          <p:cNvSpPr/>
          <p:nvPr/>
        </p:nvSpPr>
        <p:spPr>
          <a:xfrm>
            <a:off x="5765887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4" name="object 3294"/>
          <p:cNvSpPr/>
          <p:nvPr/>
        </p:nvSpPr>
        <p:spPr>
          <a:xfrm>
            <a:off x="5873909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5" name="object 3295"/>
          <p:cNvSpPr/>
          <p:nvPr/>
        </p:nvSpPr>
        <p:spPr>
          <a:xfrm>
            <a:off x="5986660" y="1558211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81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6" name="object 3296"/>
          <p:cNvSpPr/>
          <p:nvPr/>
        </p:nvSpPr>
        <p:spPr>
          <a:xfrm>
            <a:off x="6089995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7" name="object 3297"/>
          <p:cNvSpPr/>
          <p:nvPr/>
        </p:nvSpPr>
        <p:spPr>
          <a:xfrm>
            <a:off x="6198031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8" name="object 3298"/>
          <p:cNvSpPr/>
          <p:nvPr/>
        </p:nvSpPr>
        <p:spPr>
          <a:xfrm>
            <a:off x="6306081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9" name="object 3299"/>
          <p:cNvSpPr/>
          <p:nvPr/>
        </p:nvSpPr>
        <p:spPr>
          <a:xfrm>
            <a:off x="6414117" y="15635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0" name="object 3300"/>
          <p:cNvSpPr/>
          <p:nvPr/>
        </p:nvSpPr>
        <p:spPr>
          <a:xfrm>
            <a:off x="5446451" y="225949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1" name="object 3301"/>
          <p:cNvSpPr/>
          <p:nvPr/>
        </p:nvSpPr>
        <p:spPr>
          <a:xfrm>
            <a:off x="5446451" y="220718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2" name="object 3302"/>
          <p:cNvSpPr/>
          <p:nvPr/>
        </p:nvSpPr>
        <p:spPr>
          <a:xfrm>
            <a:off x="5446451" y="215485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3" name="object 3303"/>
          <p:cNvSpPr/>
          <p:nvPr/>
        </p:nvSpPr>
        <p:spPr>
          <a:xfrm>
            <a:off x="5446451" y="210255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4" name="object 3304"/>
          <p:cNvSpPr/>
          <p:nvPr/>
        </p:nvSpPr>
        <p:spPr>
          <a:xfrm>
            <a:off x="5446452" y="2050227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265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5" name="object 3305"/>
          <p:cNvSpPr/>
          <p:nvPr/>
        </p:nvSpPr>
        <p:spPr>
          <a:xfrm>
            <a:off x="5446451" y="199790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6" name="object 3306"/>
          <p:cNvSpPr/>
          <p:nvPr/>
        </p:nvSpPr>
        <p:spPr>
          <a:xfrm>
            <a:off x="5446451" y="194559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7" name="object 3307"/>
          <p:cNvSpPr/>
          <p:nvPr/>
        </p:nvSpPr>
        <p:spPr>
          <a:xfrm>
            <a:off x="5446451" y="189328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8" name="object 3308"/>
          <p:cNvSpPr/>
          <p:nvPr/>
        </p:nvSpPr>
        <p:spPr>
          <a:xfrm>
            <a:off x="5446451" y="184096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9" name="object 3309"/>
          <p:cNvSpPr/>
          <p:nvPr/>
        </p:nvSpPr>
        <p:spPr>
          <a:xfrm>
            <a:off x="5446452" y="1788638"/>
            <a:ext cx="34752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0" name="object 3310"/>
          <p:cNvSpPr/>
          <p:nvPr/>
        </p:nvSpPr>
        <p:spPr>
          <a:xfrm>
            <a:off x="5446451" y="173631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1" name="object 3311"/>
          <p:cNvSpPr/>
          <p:nvPr/>
        </p:nvSpPr>
        <p:spPr>
          <a:xfrm>
            <a:off x="5446451" y="168400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2" name="object 3312"/>
          <p:cNvSpPr/>
          <p:nvPr/>
        </p:nvSpPr>
        <p:spPr>
          <a:xfrm>
            <a:off x="5446451" y="163169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3" name="object 3313"/>
          <p:cNvSpPr/>
          <p:nvPr/>
        </p:nvSpPr>
        <p:spPr>
          <a:xfrm>
            <a:off x="5446451" y="157937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4" name="object 3314"/>
          <p:cNvSpPr/>
          <p:nvPr/>
        </p:nvSpPr>
        <p:spPr>
          <a:xfrm>
            <a:off x="6509646" y="225949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5" name="object 3315"/>
          <p:cNvSpPr/>
          <p:nvPr/>
        </p:nvSpPr>
        <p:spPr>
          <a:xfrm>
            <a:off x="6509646" y="2207182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6" name="object 3316"/>
          <p:cNvSpPr/>
          <p:nvPr/>
        </p:nvSpPr>
        <p:spPr>
          <a:xfrm>
            <a:off x="6509646" y="2154859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7" name="object 3317"/>
          <p:cNvSpPr/>
          <p:nvPr/>
        </p:nvSpPr>
        <p:spPr>
          <a:xfrm>
            <a:off x="6509646" y="210255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8" name="object 3318"/>
          <p:cNvSpPr/>
          <p:nvPr/>
        </p:nvSpPr>
        <p:spPr>
          <a:xfrm>
            <a:off x="6492423" y="2050227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9" name="object 3319"/>
          <p:cNvSpPr/>
          <p:nvPr/>
        </p:nvSpPr>
        <p:spPr>
          <a:xfrm>
            <a:off x="6509646" y="199790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0" name="object 3320"/>
          <p:cNvSpPr/>
          <p:nvPr/>
        </p:nvSpPr>
        <p:spPr>
          <a:xfrm>
            <a:off x="6509646" y="194559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1" name="object 3321"/>
          <p:cNvSpPr/>
          <p:nvPr/>
        </p:nvSpPr>
        <p:spPr>
          <a:xfrm>
            <a:off x="6509646" y="189328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2" name="object 3322"/>
          <p:cNvSpPr/>
          <p:nvPr/>
        </p:nvSpPr>
        <p:spPr>
          <a:xfrm>
            <a:off x="6509646" y="184096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3" name="object 3323"/>
          <p:cNvSpPr/>
          <p:nvPr/>
        </p:nvSpPr>
        <p:spPr>
          <a:xfrm>
            <a:off x="6492423" y="1788638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4" name="object 3324"/>
          <p:cNvSpPr/>
          <p:nvPr/>
        </p:nvSpPr>
        <p:spPr>
          <a:xfrm>
            <a:off x="6509646" y="1736316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5" name="object 3325"/>
          <p:cNvSpPr/>
          <p:nvPr/>
        </p:nvSpPr>
        <p:spPr>
          <a:xfrm>
            <a:off x="6509646" y="168400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6" name="object 3326"/>
          <p:cNvSpPr/>
          <p:nvPr/>
        </p:nvSpPr>
        <p:spPr>
          <a:xfrm>
            <a:off x="6509646" y="163169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7" name="object 3327"/>
          <p:cNvSpPr/>
          <p:nvPr/>
        </p:nvSpPr>
        <p:spPr>
          <a:xfrm>
            <a:off x="6509646" y="157937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8" name="object 3328"/>
          <p:cNvSpPr/>
          <p:nvPr/>
        </p:nvSpPr>
        <p:spPr>
          <a:xfrm>
            <a:off x="5495769" y="1958806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23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9" name="object 3329"/>
          <p:cNvSpPr/>
          <p:nvPr/>
        </p:nvSpPr>
        <p:spPr>
          <a:xfrm>
            <a:off x="5446453" y="1949136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28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0" name="object 3330"/>
          <p:cNvSpPr/>
          <p:nvPr/>
        </p:nvSpPr>
        <p:spPr>
          <a:xfrm>
            <a:off x="5488003" y="194153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1" name="object 3331"/>
          <p:cNvSpPr/>
          <p:nvPr/>
        </p:nvSpPr>
        <p:spPr>
          <a:xfrm>
            <a:off x="5603820" y="195984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226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2" name="object 3332"/>
          <p:cNvSpPr/>
          <p:nvPr/>
        </p:nvSpPr>
        <p:spPr>
          <a:xfrm>
            <a:off x="5554488" y="1950194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22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3" name="object 3333"/>
          <p:cNvSpPr/>
          <p:nvPr/>
        </p:nvSpPr>
        <p:spPr>
          <a:xfrm>
            <a:off x="5596039" y="194258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4" name="object 3334"/>
          <p:cNvSpPr/>
          <p:nvPr/>
        </p:nvSpPr>
        <p:spPr>
          <a:xfrm>
            <a:off x="5711855" y="1943277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26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5" name="object 3335"/>
          <p:cNvSpPr/>
          <p:nvPr/>
        </p:nvSpPr>
        <p:spPr>
          <a:xfrm>
            <a:off x="5662524" y="193326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6" name="object 3336"/>
          <p:cNvSpPr/>
          <p:nvPr/>
        </p:nvSpPr>
        <p:spPr>
          <a:xfrm>
            <a:off x="5704075" y="192584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7" name="object 3337"/>
          <p:cNvSpPr/>
          <p:nvPr/>
        </p:nvSpPr>
        <p:spPr>
          <a:xfrm>
            <a:off x="5819891" y="192120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8" name="object 3338"/>
          <p:cNvSpPr/>
          <p:nvPr/>
        </p:nvSpPr>
        <p:spPr>
          <a:xfrm>
            <a:off x="5770588" y="190419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34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9" name="object 3339"/>
          <p:cNvSpPr/>
          <p:nvPr/>
        </p:nvSpPr>
        <p:spPr>
          <a:xfrm>
            <a:off x="5812126" y="189707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0" name="object 3340"/>
          <p:cNvSpPr/>
          <p:nvPr/>
        </p:nvSpPr>
        <p:spPr>
          <a:xfrm>
            <a:off x="5927927" y="191118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4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1" name="object 3341"/>
          <p:cNvSpPr/>
          <p:nvPr/>
        </p:nvSpPr>
        <p:spPr>
          <a:xfrm>
            <a:off x="5833503" y="1899063"/>
            <a:ext cx="104255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418" y="0"/>
                </a:lnTo>
              </a:path>
            </a:pathLst>
          </a:custGeom>
          <a:ln w="201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2" name="object 3342"/>
          <p:cNvSpPr/>
          <p:nvPr/>
        </p:nvSpPr>
        <p:spPr>
          <a:xfrm>
            <a:off x="5920161" y="189340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3" name="object 3343"/>
          <p:cNvSpPr/>
          <p:nvPr/>
        </p:nvSpPr>
        <p:spPr>
          <a:xfrm>
            <a:off x="6035977" y="188698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3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4" name="object 3344"/>
          <p:cNvSpPr/>
          <p:nvPr/>
        </p:nvSpPr>
        <p:spPr>
          <a:xfrm>
            <a:off x="5986660" y="186931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2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5" name="object 3345"/>
          <p:cNvSpPr/>
          <p:nvPr/>
        </p:nvSpPr>
        <p:spPr>
          <a:xfrm>
            <a:off x="5986660" y="1874483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1" y="0"/>
                </a:lnTo>
              </a:path>
            </a:pathLst>
          </a:custGeom>
          <a:ln w="12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6" name="object 3346"/>
          <p:cNvSpPr/>
          <p:nvPr/>
        </p:nvSpPr>
        <p:spPr>
          <a:xfrm>
            <a:off x="6028212" y="186254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7" name="object 3347"/>
          <p:cNvSpPr/>
          <p:nvPr/>
        </p:nvSpPr>
        <p:spPr>
          <a:xfrm>
            <a:off x="6144013" y="187505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9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8" name="object 3348"/>
          <p:cNvSpPr/>
          <p:nvPr/>
        </p:nvSpPr>
        <p:spPr>
          <a:xfrm>
            <a:off x="6094697" y="185716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4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9" name="object 3349"/>
          <p:cNvSpPr/>
          <p:nvPr/>
        </p:nvSpPr>
        <p:spPr>
          <a:xfrm>
            <a:off x="6157640" y="1858168"/>
            <a:ext cx="104255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417" y="0"/>
                </a:lnTo>
              </a:path>
            </a:pathLst>
          </a:custGeom>
          <a:ln w="221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0" name="object 3350"/>
          <p:cNvSpPr/>
          <p:nvPr/>
        </p:nvSpPr>
        <p:spPr>
          <a:xfrm>
            <a:off x="6136248" y="185050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1" name="object 3351"/>
          <p:cNvSpPr/>
          <p:nvPr/>
        </p:nvSpPr>
        <p:spPr>
          <a:xfrm>
            <a:off x="6252064" y="1860426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46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2" name="object 3352"/>
          <p:cNvSpPr/>
          <p:nvPr/>
        </p:nvSpPr>
        <p:spPr>
          <a:xfrm>
            <a:off x="6244298" y="184213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3" name="object 3353"/>
          <p:cNvSpPr/>
          <p:nvPr/>
        </p:nvSpPr>
        <p:spPr>
          <a:xfrm>
            <a:off x="6360100" y="184486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5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4" name="object 3354"/>
          <p:cNvSpPr/>
          <p:nvPr/>
        </p:nvSpPr>
        <p:spPr>
          <a:xfrm>
            <a:off x="6310783" y="1832844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50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5" name="object 3355"/>
          <p:cNvSpPr/>
          <p:nvPr/>
        </p:nvSpPr>
        <p:spPr>
          <a:xfrm>
            <a:off x="6352334" y="182642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6" name="object 3356"/>
          <p:cNvSpPr/>
          <p:nvPr/>
        </p:nvSpPr>
        <p:spPr>
          <a:xfrm>
            <a:off x="6468150" y="184545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4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7" name="object 3357"/>
          <p:cNvSpPr/>
          <p:nvPr/>
        </p:nvSpPr>
        <p:spPr>
          <a:xfrm>
            <a:off x="6418818" y="1827036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51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8" name="object 3358"/>
          <p:cNvSpPr/>
          <p:nvPr/>
        </p:nvSpPr>
        <p:spPr>
          <a:xfrm>
            <a:off x="6418818" y="1832413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26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9" name="object 3359"/>
          <p:cNvSpPr/>
          <p:nvPr/>
        </p:nvSpPr>
        <p:spPr>
          <a:xfrm>
            <a:off x="6460370" y="182067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0" name="object 3360"/>
          <p:cNvSpPr/>
          <p:nvPr/>
        </p:nvSpPr>
        <p:spPr>
          <a:xfrm>
            <a:off x="5446452" y="1809398"/>
            <a:ext cx="1080556" cy="148780"/>
          </a:xfrm>
          <a:custGeom>
            <a:avLst/>
            <a:gdLst/>
            <a:ahLst/>
            <a:cxnLst/>
            <a:rect l="l" t="t" r="r" b="b"/>
            <a:pathLst>
              <a:path w="1263650" h="173989">
                <a:moveTo>
                  <a:pt x="0" y="173431"/>
                </a:moveTo>
                <a:lnTo>
                  <a:pt x="126342" y="173431"/>
                </a:lnTo>
                <a:lnTo>
                  <a:pt x="126342" y="168151"/>
                </a:lnTo>
                <a:lnTo>
                  <a:pt x="252684" y="168151"/>
                </a:lnTo>
                <a:lnTo>
                  <a:pt x="252684" y="159846"/>
                </a:lnTo>
                <a:lnTo>
                  <a:pt x="379059" y="159846"/>
                </a:lnTo>
                <a:lnTo>
                  <a:pt x="379059" y="139003"/>
                </a:lnTo>
                <a:lnTo>
                  <a:pt x="505385" y="139003"/>
                </a:lnTo>
                <a:lnTo>
                  <a:pt x="505385" y="114400"/>
                </a:lnTo>
                <a:lnTo>
                  <a:pt x="631743" y="114400"/>
                </a:lnTo>
                <a:lnTo>
                  <a:pt x="631743" y="89306"/>
                </a:lnTo>
                <a:lnTo>
                  <a:pt x="758086" y="89306"/>
                </a:lnTo>
                <a:lnTo>
                  <a:pt x="758086" y="68545"/>
                </a:lnTo>
                <a:lnTo>
                  <a:pt x="884428" y="68545"/>
                </a:lnTo>
                <a:lnTo>
                  <a:pt x="884428" y="43762"/>
                </a:lnTo>
                <a:lnTo>
                  <a:pt x="1010786" y="43762"/>
                </a:lnTo>
                <a:lnTo>
                  <a:pt x="1010786" y="18979"/>
                </a:lnTo>
                <a:lnTo>
                  <a:pt x="1137129" y="18979"/>
                </a:lnTo>
                <a:lnTo>
                  <a:pt x="1137129" y="0"/>
                </a:ln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1" name="object 3361"/>
          <p:cNvSpPr/>
          <p:nvPr/>
        </p:nvSpPr>
        <p:spPr>
          <a:xfrm>
            <a:off x="5446452" y="1809398"/>
            <a:ext cx="1080556" cy="148780"/>
          </a:xfrm>
          <a:custGeom>
            <a:avLst/>
            <a:gdLst/>
            <a:ahLst/>
            <a:cxnLst/>
            <a:rect l="l" t="t" r="r" b="b"/>
            <a:pathLst>
              <a:path w="1263650" h="173989">
                <a:moveTo>
                  <a:pt x="0" y="173431"/>
                </a:moveTo>
                <a:lnTo>
                  <a:pt x="126342" y="173431"/>
                </a:lnTo>
                <a:lnTo>
                  <a:pt x="126342" y="168151"/>
                </a:lnTo>
                <a:lnTo>
                  <a:pt x="252684" y="168151"/>
                </a:lnTo>
                <a:lnTo>
                  <a:pt x="252684" y="159846"/>
                </a:lnTo>
                <a:lnTo>
                  <a:pt x="379059" y="159846"/>
                </a:lnTo>
                <a:lnTo>
                  <a:pt x="379059" y="139003"/>
                </a:lnTo>
                <a:lnTo>
                  <a:pt x="505385" y="139003"/>
                </a:lnTo>
                <a:lnTo>
                  <a:pt x="505385" y="114400"/>
                </a:lnTo>
                <a:lnTo>
                  <a:pt x="631743" y="114400"/>
                </a:lnTo>
                <a:lnTo>
                  <a:pt x="631743" y="89306"/>
                </a:lnTo>
                <a:lnTo>
                  <a:pt x="758086" y="89306"/>
                </a:lnTo>
                <a:lnTo>
                  <a:pt x="758086" y="68545"/>
                </a:lnTo>
                <a:lnTo>
                  <a:pt x="884428" y="68545"/>
                </a:lnTo>
                <a:lnTo>
                  <a:pt x="884428" y="43762"/>
                </a:lnTo>
                <a:lnTo>
                  <a:pt x="1010786" y="43762"/>
                </a:lnTo>
                <a:lnTo>
                  <a:pt x="1010786" y="18979"/>
                </a:lnTo>
                <a:lnTo>
                  <a:pt x="1137129" y="18979"/>
                </a:lnTo>
                <a:lnTo>
                  <a:pt x="1137129" y="0"/>
                </a:ln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2" name="object 3362"/>
          <p:cNvSpPr/>
          <p:nvPr/>
        </p:nvSpPr>
        <p:spPr>
          <a:xfrm>
            <a:off x="5495769" y="195879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23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3" name="object 3363"/>
          <p:cNvSpPr/>
          <p:nvPr/>
        </p:nvSpPr>
        <p:spPr>
          <a:xfrm>
            <a:off x="5446453" y="1949122"/>
            <a:ext cx="59186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228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4" name="object 3364"/>
          <p:cNvSpPr/>
          <p:nvPr/>
        </p:nvSpPr>
        <p:spPr>
          <a:xfrm>
            <a:off x="5488003" y="194152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5" name="object 3365"/>
          <p:cNvSpPr/>
          <p:nvPr/>
        </p:nvSpPr>
        <p:spPr>
          <a:xfrm>
            <a:off x="5603820" y="1959826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22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6" name="object 3366"/>
          <p:cNvSpPr/>
          <p:nvPr/>
        </p:nvSpPr>
        <p:spPr>
          <a:xfrm>
            <a:off x="5554488" y="195018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22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7" name="object 3367"/>
          <p:cNvSpPr/>
          <p:nvPr/>
        </p:nvSpPr>
        <p:spPr>
          <a:xfrm>
            <a:off x="5596039" y="194257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8" name="object 3368"/>
          <p:cNvSpPr/>
          <p:nvPr/>
        </p:nvSpPr>
        <p:spPr>
          <a:xfrm>
            <a:off x="5711855" y="194326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26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9" name="object 3369"/>
          <p:cNvSpPr/>
          <p:nvPr/>
        </p:nvSpPr>
        <p:spPr>
          <a:xfrm>
            <a:off x="5662524" y="1933248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0" name="object 3370"/>
          <p:cNvSpPr/>
          <p:nvPr/>
        </p:nvSpPr>
        <p:spPr>
          <a:xfrm>
            <a:off x="5704075" y="192582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1" name="object 3371"/>
          <p:cNvSpPr/>
          <p:nvPr/>
        </p:nvSpPr>
        <p:spPr>
          <a:xfrm>
            <a:off x="5770588" y="190417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51" y="0"/>
                </a:lnTo>
              </a:path>
            </a:pathLst>
          </a:custGeom>
          <a:ln w="234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2" name="object 3372"/>
          <p:cNvSpPr/>
          <p:nvPr/>
        </p:nvSpPr>
        <p:spPr>
          <a:xfrm>
            <a:off x="5833504" y="1907333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60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3" name="object 3373"/>
          <p:cNvSpPr/>
          <p:nvPr/>
        </p:nvSpPr>
        <p:spPr>
          <a:xfrm>
            <a:off x="5812126" y="18970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4" name="object 3374"/>
          <p:cNvSpPr/>
          <p:nvPr/>
        </p:nvSpPr>
        <p:spPr>
          <a:xfrm>
            <a:off x="5927927" y="191755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66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5" name="object 3375"/>
          <p:cNvSpPr/>
          <p:nvPr/>
        </p:nvSpPr>
        <p:spPr>
          <a:xfrm>
            <a:off x="5920161" y="189339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6" name="object 3376"/>
          <p:cNvSpPr/>
          <p:nvPr/>
        </p:nvSpPr>
        <p:spPr>
          <a:xfrm>
            <a:off x="6028212" y="1862530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7" name="object 3377"/>
          <p:cNvSpPr/>
          <p:nvPr/>
        </p:nvSpPr>
        <p:spPr>
          <a:xfrm>
            <a:off x="6094697" y="1857148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4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8" name="object 3378"/>
          <p:cNvSpPr/>
          <p:nvPr/>
        </p:nvSpPr>
        <p:spPr>
          <a:xfrm>
            <a:off x="6157640" y="1858153"/>
            <a:ext cx="104255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417" y="0"/>
                </a:lnTo>
              </a:path>
            </a:pathLst>
          </a:custGeom>
          <a:ln w="221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9" name="object 3379"/>
          <p:cNvSpPr/>
          <p:nvPr/>
        </p:nvSpPr>
        <p:spPr>
          <a:xfrm>
            <a:off x="6136248" y="185049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0" name="object 3380"/>
          <p:cNvSpPr/>
          <p:nvPr/>
        </p:nvSpPr>
        <p:spPr>
          <a:xfrm>
            <a:off x="6252064" y="186041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46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1" name="object 3381"/>
          <p:cNvSpPr/>
          <p:nvPr/>
        </p:nvSpPr>
        <p:spPr>
          <a:xfrm>
            <a:off x="6244298" y="184212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2" name="object 3382"/>
          <p:cNvSpPr/>
          <p:nvPr/>
        </p:nvSpPr>
        <p:spPr>
          <a:xfrm>
            <a:off x="6360100" y="184485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7" y="0"/>
                </a:lnTo>
              </a:path>
            </a:pathLst>
          </a:custGeom>
          <a:ln w="25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3" name="object 3383"/>
          <p:cNvSpPr/>
          <p:nvPr/>
        </p:nvSpPr>
        <p:spPr>
          <a:xfrm>
            <a:off x="6310783" y="183283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50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4" name="object 3384"/>
          <p:cNvSpPr/>
          <p:nvPr/>
        </p:nvSpPr>
        <p:spPr>
          <a:xfrm>
            <a:off x="6352334" y="182640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5" name="object 3385"/>
          <p:cNvSpPr/>
          <p:nvPr/>
        </p:nvSpPr>
        <p:spPr>
          <a:xfrm>
            <a:off x="6460370" y="182066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6" name="object 3386"/>
          <p:cNvSpPr/>
          <p:nvPr/>
        </p:nvSpPr>
        <p:spPr>
          <a:xfrm>
            <a:off x="5473454" y="1608448"/>
            <a:ext cx="1026800" cy="50498"/>
          </a:xfrm>
          <a:custGeom>
            <a:avLst/>
            <a:gdLst/>
            <a:ahLst/>
            <a:cxnLst/>
            <a:rect l="l" t="t" r="r" b="b"/>
            <a:pathLst>
              <a:path w="1200784" h="59055">
                <a:moveTo>
                  <a:pt x="0" y="58756"/>
                </a:moveTo>
                <a:lnTo>
                  <a:pt x="1200332" y="58756"/>
                </a:lnTo>
                <a:lnTo>
                  <a:pt x="1200332" y="0"/>
                </a:lnTo>
                <a:lnTo>
                  <a:pt x="0" y="0"/>
                </a:lnTo>
                <a:lnTo>
                  <a:pt x="0" y="587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7" name="object 3387"/>
          <p:cNvSpPr/>
          <p:nvPr/>
        </p:nvSpPr>
        <p:spPr>
          <a:xfrm>
            <a:off x="5446453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8" name="object 3388"/>
          <p:cNvSpPr/>
          <p:nvPr/>
        </p:nvSpPr>
        <p:spPr>
          <a:xfrm>
            <a:off x="5446452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9" name="object 3389"/>
          <p:cNvSpPr/>
          <p:nvPr/>
        </p:nvSpPr>
        <p:spPr>
          <a:xfrm>
            <a:off x="5446452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0" name="object 3390"/>
          <p:cNvSpPr/>
          <p:nvPr/>
        </p:nvSpPr>
        <p:spPr>
          <a:xfrm>
            <a:off x="5495768" y="246770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1" name="object 3391"/>
          <p:cNvSpPr/>
          <p:nvPr/>
        </p:nvSpPr>
        <p:spPr>
          <a:xfrm>
            <a:off x="5495768" y="244822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2" name="object 3392"/>
          <p:cNvSpPr/>
          <p:nvPr/>
        </p:nvSpPr>
        <p:spPr>
          <a:xfrm>
            <a:off x="5446452" y="2460096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59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3" name="object 3393"/>
          <p:cNvSpPr/>
          <p:nvPr/>
        </p:nvSpPr>
        <p:spPr>
          <a:xfrm>
            <a:off x="5488003" y="244553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4" name="object 3394"/>
          <p:cNvSpPr/>
          <p:nvPr/>
        </p:nvSpPr>
        <p:spPr>
          <a:xfrm>
            <a:off x="5603819" y="247184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5" name="object 3395"/>
          <p:cNvSpPr/>
          <p:nvPr/>
        </p:nvSpPr>
        <p:spPr>
          <a:xfrm>
            <a:off x="5603819" y="24525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6" name="object 3396"/>
          <p:cNvSpPr/>
          <p:nvPr/>
        </p:nvSpPr>
        <p:spPr>
          <a:xfrm>
            <a:off x="5617417" y="2458621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194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7" name="object 3397"/>
          <p:cNvSpPr/>
          <p:nvPr/>
        </p:nvSpPr>
        <p:spPr>
          <a:xfrm>
            <a:off x="5596039" y="244979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8" name="object 3398"/>
          <p:cNvSpPr/>
          <p:nvPr/>
        </p:nvSpPr>
        <p:spPr>
          <a:xfrm>
            <a:off x="5711855" y="246473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9" name="object 3399"/>
          <p:cNvSpPr/>
          <p:nvPr/>
        </p:nvSpPr>
        <p:spPr>
          <a:xfrm>
            <a:off x="5711855" y="244531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0" name="object 3400"/>
          <p:cNvSpPr/>
          <p:nvPr/>
        </p:nvSpPr>
        <p:spPr>
          <a:xfrm>
            <a:off x="5725453" y="2451261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31" y="0"/>
                </a:lnTo>
              </a:path>
            </a:pathLst>
          </a:custGeom>
          <a:ln w="197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1" name="object 3401"/>
          <p:cNvSpPr/>
          <p:nvPr/>
        </p:nvSpPr>
        <p:spPr>
          <a:xfrm>
            <a:off x="5704075" y="244258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2" name="object 3402"/>
          <p:cNvSpPr/>
          <p:nvPr/>
        </p:nvSpPr>
        <p:spPr>
          <a:xfrm>
            <a:off x="5819891" y="245725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3" name="object 3403"/>
          <p:cNvSpPr/>
          <p:nvPr/>
        </p:nvSpPr>
        <p:spPr>
          <a:xfrm>
            <a:off x="5819891" y="243777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4" name="object 3404"/>
          <p:cNvSpPr/>
          <p:nvPr/>
        </p:nvSpPr>
        <p:spPr>
          <a:xfrm>
            <a:off x="5833504" y="2453701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254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5" name="object 3405"/>
          <p:cNvSpPr/>
          <p:nvPr/>
        </p:nvSpPr>
        <p:spPr>
          <a:xfrm>
            <a:off x="5812126" y="243507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6" name="object 3406"/>
          <p:cNvSpPr/>
          <p:nvPr/>
        </p:nvSpPr>
        <p:spPr>
          <a:xfrm>
            <a:off x="5927927" y="246926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7" name="object 3407"/>
          <p:cNvSpPr/>
          <p:nvPr/>
        </p:nvSpPr>
        <p:spPr>
          <a:xfrm>
            <a:off x="5927927" y="245053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8" name="object 3408"/>
          <p:cNvSpPr/>
          <p:nvPr/>
        </p:nvSpPr>
        <p:spPr>
          <a:xfrm>
            <a:off x="5941540" y="2456903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179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9" name="object 3409"/>
          <p:cNvSpPr/>
          <p:nvPr/>
        </p:nvSpPr>
        <p:spPr>
          <a:xfrm>
            <a:off x="5920161" y="244745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0" name="object 3410"/>
          <p:cNvSpPr/>
          <p:nvPr/>
        </p:nvSpPr>
        <p:spPr>
          <a:xfrm>
            <a:off x="6035977" y="24632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1" name="object 3411"/>
          <p:cNvSpPr/>
          <p:nvPr/>
        </p:nvSpPr>
        <p:spPr>
          <a:xfrm>
            <a:off x="6035977" y="2444580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2" name="object 3412"/>
          <p:cNvSpPr/>
          <p:nvPr/>
        </p:nvSpPr>
        <p:spPr>
          <a:xfrm>
            <a:off x="6049576" y="2455811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31" y="0"/>
                </a:lnTo>
              </a:path>
            </a:pathLst>
          </a:custGeom>
          <a:ln w="154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3" name="object 3413"/>
          <p:cNvSpPr/>
          <p:nvPr/>
        </p:nvSpPr>
        <p:spPr>
          <a:xfrm>
            <a:off x="6028212" y="24414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5" y="19694"/>
                </a:lnTo>
                <a:lnTo>
                  <a:pt x="16859" y="27066"/>
                </a:lnTo>
                <a:lnTo>
                  <a:pt x="8089" y="27398"/>
                </a:lnTo>
                <a:lnTo>
                  <a:pt x="1425" y="21290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4" name="object 3414"/>
          <p:cNvSpPr/>
          <p:nvPr/>
        </p:nvSpPr>
        <p:spPr>
          <a:xfrm>
            <a:off x="6144013" y="246688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5" name="object 3415"/>
          <p:cNvSpPr/>
          <p:nvPr/>
        </p:nvSpPr>
        <p:spPr>
          <a:xfrm>
            <a:off x="6144013" y="244852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6" name="object 3416"/>
          <p:cNvSpPr/>
          <p:nvPr/>
        </p:nvSpPr>
        <p:spPr>
          <a:xfrm>
            <a:off x="6157640" y="2461536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498" y="0"/>
                </a:lnTo>
              </a:path>
            </a:pathLst>
          </a:custGeom>
          <a:ln w="199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7" name="object 3417"/>
          <p:cNvSpPr/>
          <p:nvPr/>
        </p:nvSpPr>
        <p:spPr>
          <a:xfrm>
            <a:off x="6136248" y="24452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8" name="object 3418"/>
          <p:cNvSpPr/>
          <p:nvPr/>
        </p:nvSpPr>
        <p:spPr>
          <a:xfrm>
            <a:off x="6256765" y="2451730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19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9" name="object 3419"/>
          <p:cNvSpPr/>
          <p:nvPr/>
        </p:nvSpPr>
        <p:spPr>
          <a:xfrm>
            <a:off x="6265663" y="2466806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31" y="0"/>
                </a:lnTo>
              </a:path>
            </a:pathLst>
          </a:custGeom>
          <a:ln w="143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0" name="object 3420"/>
          <p:cNvSpPr/>
          <p:nvPr/>
        </p:nvSpPr>
        <p:spPr>
          <a:xfrm>
            <a:off x="6244298" y="245291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1" name="object 3421"/>
          <p:cNvSpPr/>
          <p:nvPr/>
        </p:nvSpPr>
        <p:spPr>
          <a:xfrm>
            <a:off x="6373712" y="2470972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17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2" name="object 3422"/>
          <p:cNvSpPr/>
          <p:nvPr/>
        </p:nvSpPr>
        <p:spPr>
          <a:xfrm>
            <a:off x="6352334" y="245582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3" name="object 3423"/>
          <p:cNvSpPr/>
          <p:nvPr/>
        </p:nvSpPr>
        <p:spPr>
          <a:xfrm>
            <a:off x="6481762" y="2473691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4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4" name="object 3424"/>
          <p:cNvSpPr/>
          <p:nvPr/>
        </p:nvSpPr>
        <p:spPr>
          <a:xfrm>
            <a:off x="6460370" y="246125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5" name="object 3425"/>
          <p:cNvSpPr/>
          <p:nvPr/>
        </p:nvSpPr>
        <p:spPr>
          <a:xfrm>
            <a:off x="5446451" y="2542593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6" name="object 3426"/>
          <p:cNvSpPr/>
          <p:nvPr/>
        </p:nvSpPr>
        <p:spPr>
          <a:xfrm>
            <a:off x="5446451" y="2379082"/>
            <a:ext cx="0" cy="163984"/>
          </a:xfrm>
          <a:custGeom>
            <a:avLst/>
            <a:gdLst/>
            <a:ahLst/>
            <a:cxnLst/>
            <a:rect l="l" t="t" r="r" b="b"/>
            <a:pathLst>
              <a:path h="191769">
                <a:moveTo>
                  <a:pt x="0" y="0"/>
                </a:moveTo>
                <a:lnTo>
                  <a:pt x="0" y="19121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7" name="object 3427"/>
          <p:cNvSpPr/>
          <p:nvPr/>
        </p:nvSpPr>
        <p:spPr>
          <a:xfrm>
            <a:off x="5549786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8" name="object 3428"/>
          <p:cNvSpPr/>
          <p:nvPr/>
        </p:nvSpPr>
        <p:spPr>
          <a:xfrm>
            <a:off x="5657823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9" name="object 3429"/>
          <p:cNvSpPr/>
          <p:nvPr/>
        </p:nvSpPr>
        <p:spPr>
          <a:xfrm>
            <a:off x="5765887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0" name="object 3430"/>
          <p:cNvSpPr/>
          <p:nvPr/>
        </p:nvSpPr>
        <p:spPr>
          <a:xfrm>
            <a:off x="5873909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1" name="object 3431"/>
          <p:cNvSpPr/>
          <p:nvPr/>
        </p:nvSpPr>
        <p:spPr>
          <a:xfrm>
            <a:off x="5986660" y="2515040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2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2" name="object 3432"/>
          <p:cNvSpPr/>
          <p:nvPr/>
        </p:nvSpPr>
        <p:spPr>
          <a:xfrm>
            <a:off x="6089995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3" name="object 3433"/>
          <p:cNvSpPr/>
          <p:nvPr/>
        </p:nvSpPr>
        <p:spPr>
          <a:xfrm>
            <a:off x="6198031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4" name="object 3434"/>
          <p:cNvSpPr/>
          <p:nvPr/>
        </p:nvSpPr>
        <p:spPr>
          <a:xfrm>
            <a:off x="6306081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5" name="object 3435"/>
          <p:cNvSpPr/>
          <p:nvPr/>
        </p:nvSpPr>
        <p:spPr>
          <a:xfrm>
            <a:off x="6414117" y="253570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6" name="object 3436"/>
          <p:cNvSpPr/>
          <p:nvPr/>
        </p:nvSpPr>
        <p:spPr>
          <a:xfrm>
            <a:off x="6526868" y="2379082"/>
            <a:ext cx="0" cy="163984"/>
          </a:xfrm>
          <a:custGeom>
            <a:avLst/>
            <a:gdLst/>
            <a:ahLst/>
            <a:cxnLst/>
            <a:rect l="l" t="t" r="r" b="b"/>
            <a:pathLst>
              <a:path h="191769">
                <a:moveTo>
                  <a:pt x="0" y="0"/>
                </a:moveTo>
                <a:lnTo>
                  <a:pt x="0" y="19121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7" name="object 3437"/>
          <p:cNvSpPr/>
          <p:nvPr/>
        </p:nvSpPr>
        <p:spPr>
          <a:xfrm>
            <a:off x="5446451" y="2379082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8" name="object 3438"/>
          <p:cNvSpPr/>
          <p:nvPr/>
        </p:nvSpPr>
        <p:spPr>
          <a:xfrm>
            <a:off x="5549786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9" name="object 3439"/>
          <p:cNvSpPr/>
          <p:nvPr/>
        </p:nvSpPr>
        <p:spPr>
          <a:xfrm>
            <a:off x="5657823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0" name="object 3440"/>
          <p:cNvSpPr/>
          <p:nvPr/>
        </p:nvSpPr>
        <p:spPr>
          <a:xfrm>
            <a:off x="5765887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1" name="object 3441"/>
          <p:cNvSpPr/>
          <p:nvPr/>
        </p:nvSpPr>
        <p:spPr>
          <a:xfrm>
            <a:off x="5873909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2" name="object 3442"/>
          <p:cNvSpPr/>
          <p:nvPr/>
        </p:nvSpPr>
        <p:spPr>
          <a:xfrm>
            <a:off x="5986660" y="2379082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204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3" name="object 3443"/>
          <p:cNvSpPr/>
          <p:nvPr/>
        </p:nvSpPr>
        <p:spPr>
          <a:xfrm>
            <a:off x="6089995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4" name="object 3444"/>
          <p:cNvSpPr/>
          <p:nvPr/>
        </p:nvSpPr>
        <p:spPr>
          <a:xfrm>
            <a:off x="6198031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5" name="object 3445"/>
          <p:cNvSpPr/>
          <p:nvPr/>
        </p:nvSpPr>
        <p:spPr>
          <a:xfrm>
            <a:off x="6306081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6" name="object 3446"/>
          <p:cNvSpPr/>
          <p:nvPr/>
        </p:nvSpPr>
        <p:spPr>
          <a:xfrm>
            <a:off x="6414117" y="23859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7" name="object 3447"/>
          <p:cNvSpPr/>
          <p:nvPr/>
        </p:nvSpPr>
        <p:spPr>
          <a:xfrm>
            <a:off x="6515325" y="2460830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49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8" name="object 3448"/>
          <p:cNvSpPr/>
          <p:nvPr/>
        </p:nvSpPr>
        <p:spPr>
          <a:xfrm>
            <a:off x="5446451" y="246084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9" name="object 3449"/>
          <p:cNvSpPr/>
          <p:nvPr/>
        </p:nvSpPr>
        <p:spPr>
          <a:xfrm>
            <a:off x="5446452" y="2460096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59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0" name="object 3450"/>
          <p:cNvSpPr/>
          <p:nvPr/>
        </p:nvSpPr>
        <p:spPr>
          <a:xfrm>
            <a:off x="5488003" y="244553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5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1" name="object 3451"/>
          <p:cNvSpPr/>
          <p:nvPr/>
        </p:nvSpPr>
        <p:spPr>
          <a:xfrm>
            <a:off x="5617417" y="2458621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194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2" name="object 3452"/>
          <p:cNvSpPr/>
          <p:nvPr/>
        </p:nvSpPr>
        <p:spPr>
          <a:xfrm>
            <a:off x="5596039" y="244979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3" name="object 3453"/>
          <p:cNvSpPr/>
          <p:nvPr/>
        </p:nvSpPr>
        <p:spPr>
          <a:xfrm>
            <a:off x="5725453" y="2451261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31" y="0"/>
                </a:lnTo>
              </a:path>
            </a:pathLst>
          </a:custGeom>
          <a:ln w="197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4" name="object 3454"/>
          <p:cNvSpPr/>
          <p:nvPr/>
        </p:nvSpPr>
        <p:spPr>
          <a:xfrm>
            <a:off x="5704075" y="244258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5" name="object 3455"/>
          <p:cNvSpPr/>
          <p:nvPr/>
        </p:nvSpPr>
        <p:spPr>
          <a:xfrm>
            <a:off x="5833504" y="2453701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254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6" name="object 3456"/>
          <p:cNvSpPr/>
          <p:nvPr/>
        </p:nvSpPr>
        <p:spPr>
          <a:xfrm>
            <a:off x="5812126" y="243507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7" name="object 3457"/>
          <p:cNvSpPr/>
          <p:nvPr/>
        </p:nvSpPr>
        <p:spPr>
          <a:xfrm>
            <a:off x="5941540" y="2456903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179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8" name="object 3458"/>
          <p:cNvSpPr/>
          <p:nvPr/>
        </p:nvSpPr>
        <p:spPr>
          <a:xfrm>
            <a:off x="5920161" y="244745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9" name="object 3459"/>
          <p:cNvSpPr/>
          <p:nvPr/>
        </p:nvSpPr>
        <p:spPr>
          <a:xfrm>
            <a:off x="6028212" y="244148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5" y="19694"/>
                </a:lnTo>
                <a:lnTo>
                  <a:pt x="16859" y="27066"/>
                </a:lnTo>
                <a:lnTo>
                  <a:pt x="8089" y="27398"/>
                </a:lnTo>
                <a:lnTo>
                  <a:pt x="1425" y="21290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0" name="object 3460"/>
          <p:cNvSpPr/>
          <p:nvPr/>
        </p:nvSpPr>
        <p:spPr>
          <a:xfrm>
            <a:off x="6157640" y="2461536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498" y="0"/>
                </a:lnTo>
              </a:path>
            </a:pathLst>
          </a:custGeom>
          <a:ln w="199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1" name="object 3461"/>
          <p:cNvSpPr/>
          <p:nvPr/>
        </p:nvSpPr>
        <p:spPr>
          <a:xfrm>
            <a:off x="6136248" y="244528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3" y="19682"/>
                </a:lnTo>
                <a:lnTo>
                  <a:pt x="16857" y="27046"/>
                </a:lnTo>
                <a:lnTo>
                  <a:pt x="8077" y="27370"/>
                </a:lnTo>
                <a:lnTo>
                  <a:pt x="1414" y="21256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2" name="object 3462"/>
          <p:cNvSpPr/>
          <p:nvPr/>
        </p:nvSpPr>
        <p:spPr>
          <a:xfrm>
            <a:off x="6244298" y="245291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3" name="object 3463"/>
          <p:cNvSpPr/>
          <p:nvPr/>
        </p:nvSpPr>
        <p:spPr>
          <a:xfrm>
            <a:off x="6373712" y="2470972"/>
            <a:ext cx="90680" cy="0"/>
          </a:xfrm>
          <a:custGeom>
            <a:avLst/>
            <a:gdLst/>
            <a:ahLst/>
            <a:cxnLst/>
            <a:rect l="l" t="t" r="r" b="b"/>
            <a:pathLst>
              <a:path w="106045">
                <a:moveTo>
                  <a:pt x="0" y="0"/>
                </a:moveTo>
                <a:lnTo>
                  <a:pt x="105514" y="0"/>
                </a:lnTo>
              </a:path>
            </a:pathLst>
          </a:custGeom>
          <a:ln w="17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4" name="object 3464"/>
          <p:cNvSpPr/>
          <p:nvPr/>
        </p:nvSpPr>
        <p:spPr>
          <a:xfrm>
            <a:off x="6352334" y="245582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5" name="object 3465"/>
          <p:cNvSpPr/>
          <p:nvPr/>
        </p:nvSpPr>
        <p:spPr>
          <a:xfrm>
            <a:off x="6460370" y="246125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6" name="object 3466"/>
          <p:cNvSpPr/>
          <p:nvPr/>
        </p:nvSpPr>
        <p:spPr>
          <a:xfrm>
            <a:off x="6796974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7" name="object 3467"/>
          <p:cNvSpPr/>
          <p:nvPr/>
        </p:nvSpPr>
        <p:spPr>
          <a:xfrm>
            <a:off x="6796971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8" name="object 3468"/>
          <p:cNvSpPr/>
          <p:nvPr/>
        </p:nvSpPr>
        <p:spPr>
          <a:xfrm>
            <a:off x="6796971" y="1558210"/>
            <a:ext cx="1080556" cy="753674"/>
          </a:xfrm>
          <a:custGeom>
            <a:avLst/>
            <a:gdLst/>
            <a:ahLst/>
            <a:cxnLst/>
            <a:rect l="l" t="t" r="r" b="b"/>
            <a:pathLst>
              <a:path w="1263650" h="881380">
                <a:moveTo>
                  <a:pt x="0" y="881298"/>
                </a:moveTo>
                <a:lnTo>
                  <a:pt x="1263487" y="881298"/>
                </a:lnTo>
                <a:lnTo>
                  <a:pt x="1263487" y="0"/>
                </a:lnTo>
                <a:lnTo>
                  <a:pt x="0" y="0"/>
                </a:lnTo>
                <a:lnTo>
                  <a:pt x="0" y="881298"/>
                </a:lnTo>
                <a:close/>
              </a:path>
            </a:pathLst>
          </a:custGeom>
          <a:ln w="109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9" name="object 3469"/>
          <p:cNvSpPr/>
          <p:nvPr/>
        </p:nvSpPr>
        <p:spPr>
          <a:xfrm>
            <a:off x="6846288" y="214619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2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0" name="object 3470"/>
          <p:cNvSpPr/>
          <p:nvPr/>
        </p:nvSpPr>
        <p:spPr>
          <a:xfrm>
            <a:off x="6846288" y="211968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1" name="object 3471"/>
          <p:cNvSpPr/>
          <p:nvPr/>
        </p:nvSpPr>
        <p:spPr>
          <a:xfrm>
            <a:off x="6796960" y="2132940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2" name="object 3472"/>
          <p:cNvSpPr/>
          <p:nvPr/>
        </p:nvSpPr>
        <p:spPr>
          <a:xfrm>
            <a:off x="6838525" y="21205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3" name="object 3473"/>
          <p:cNvSpPr/>
          <p:nvPr/>
        </p:nvSpPr>
        <p:spPr>
          <a:xfrm>
            <a:off x="6954327" y="217710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48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4" name="object 3474"/>
          <p:cNvSpPr/>
          <p:nvPr/>
        </p:nvSpPr>
        <p:spPr>
          <a:xfrm>
            <a:off x="6905008" y="216520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4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5" name="object 3475"/>
          <p:cNvSpPr/>
          <p:nvPr/>
        </p:nvSpPr>
        <p:spPr>
          <a:xfrm>
            <a:off x="6946547" y="215872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6" name="object 3476"/>
          <p:cNvSpPr/>
          <p:nvPr/>
        </p:nvSpPr>
        <p:spPr>
          <a:xfrm>
            <a:off x="7062375" y="212077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7" name="object 3477"/>
          <p:cNvSpPr/>
          <p:nvPr/>
        </p:nvSpPr>
        <p:spPr>
          <a:xfrm>
            <a:off x="7062375" y="209301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8" name="object 3478"/>
          <p:cNvSpPr/>
          <p:nvPr/>
        </p:nvSpPr>
        <p:spPr>
          <a:xfrm>
            <a:off x="7013045" y="2106898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8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9" name="object 3479"/>
          <p:cNvSpPr/>
          <p:nvPr/>
        </p:nvSpPr>
        <p:spPr>
          <a:xfrm>
            <a:off x="7054610" y="20944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0" name="object 3480"/>
          <p:cNvSpPr/>
          <p:nvPr/>
        </p:nvSpPr>
        <p:spPr>
          <a:xfrm>
            <a:off x="7170411" y="214790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1" name="object 3481"/>
          <p:cNvSpPr/>
          <p:nvPr/>
        </p:nvSpPr>
        <p:spPr>
          <a:xfrm>
            <a:off x="7170411" y="21214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2" name="object 3482"/>
          <p:cNvSpPr/>
          <p:nvPr/>
        </p:nvSpPr>
        <p:spPr>
          <a:xfrm>
            <a:off x="7121079" y="2134673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75" y="0"/>
                </a:lnTo>
              </a:path>
            </a:pathLst>
          </a:custGeom>
          <a:ln w="109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3" name="object 3483"/>
          <p:cNvSpPr/>
          <p:nvPr/>
        </p:nvSpPr>
        <p:spPr>
          <a:xfrm>
            <a:off x="7162647" y="212224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5" y="19694"/>
                </a:lnTo>
                <a:lnTo>
                  <a:pt x="16859" y="27066"/>
                </a:lnTo>
                <a:lnTo>
                  <a:pt x="8089" y="27398"/>
                </a:lnTo>
                <a:lnTo>
                  <a:pt x="1425" y="21290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4" name="object 3484"/>
          <p:cNvSpPr/>
          <p:nvPr/>
        </p:nvSpPr>
        <p:spPr>
          <a:xfrm>
            <a:off x="7278461" y="21173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5" name="object 3485"/>
          <p:cNvSpPr/>
          <p:nvPr/>
        </p:nvSpPr>
        <p:spPr>
          <a:xfrm>
            <a:off x="7278461" y="20894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6" name="object 3486"/>
          <p:cNvSpPr/>
          <p:nvPr/>
        </p:nvSpPr>
        <p:spPr>
          <a:xfrm>
            <a:off x="7229130" y="210081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24" y="0"/>
                </a:lnTo>
              </a:path>
            </a:pathLst>
          </a:custGeom>
          <a:ln w="170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7" name="object 3487"/>
          <p:cNvSpPr/>
          <p:nvPr/>
        </p:nvSpPr>
        <p:spPr>
          <a:xfrm>
            <a:off x="7270683" y="209098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8" name="object 3488"/>
          <p:cNvSpPr/>
          <p:nvPr/>
        </p:nvSpPr>
        <p:spPr>
          <a:xfrm>
            <a:off x="7386497" y="211228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9" name="object 3489"/>
          <p:cNvSpPr/>
          <p:nvPr/>
        </p:nvSpPr>
        <p:spPr>
          <a:xfrm>
            <a:off x="7386497" y="208411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0" name="object 3490"/>
          <p:cNvSpPr/>
          <p:nvPr/>
        </p:nvSpPr>
        <p:spPr>
          <a:xfrm>
            <a:off x="7400097" y="2098202"/>
            <a:ext cx="45611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27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1" name="object 3491"/>
          <p:cNvSpPr/>
          <p:nvPr/>
        </p:nvSpPr>
        <p:spPr>
          <a:xfrm>
            <a:off x="7378734" y="208577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2" name="object 3492"/>
          <p:cNvSpPr/>
          <p:nvPr/>
        </p:nvSpPr>
        <p:spPr>
          <a:xfrm>
            <a:off x="7494547" y="207320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1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3" name="object 3493"/>
          <p:cNvSpPr/>
          <p:nvPr/>
        </p:nvSpPr>
        <p:spPr>
          <a:xfrm>
            <a:off x="7494547" y="20433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4" name="object 3494"/>
          <p:cNvSpPr/>
          <p:nvPr/>
        </p:nvSpPr>
        <p:spPr>
          <a:xfrm>
            <a:off x="7445203" y="2058265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7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5" name="object 3495"/>
          <p:cNvSpPr/>
          <p:nvPr/>
        </p:nvSpPr>
        <p:spPr>
          <a:xfrm>
            <a:off x="7486783" y="20458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6" name="object 3496"/>
          <p:cNvSpPr/>
          <p:nvPr/>
        </p:nvSpPr>
        <p:spPr>
          <a:xfrm>
            <a:off x="7602583" y="202383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4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7" name="object 3497"/>
          <p:cNvSpPr/>
          <p:nvPr/>
        </p:nvSpPr>
        <p:spPr>
          <a:xfrm>
            <a:off x="7602583" y="1991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4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8" name="object 3498"/>
          <p:cNvSpPr/>
          <p:nvPr/>
        </p:nvSpPr>
        <p:spPr>
          <a:xfrm>
            <a:off x="7553251" y="200789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6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9" name="object 3499"/>
          <p:cNvSpPr/>
          <p:nvPr/>
        </p:nvSpPr>
        <p:spPr>
          <a:xfrm>
            <a:off x="7594804" y="19954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0" name="object 3500"/>
          <p:cNvSpPr/>
          <p:nvPr/>
        </p:nvSpPr>
        <p:spPr>
          <a:xfrm>
            <a:off x="7710619" y="198274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1" name="object 3501"/>
          <p:cNvSpPr/>
          <p:nvPr/>
        </p:nvSpPr>
        <p:spPr>
          <a:xfrm>
            <a:off x="7710619" y="19493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2" name="object 3502"/>
          <p:cNvSpPr/>
          <p:nvPr/>
        </p:nvSpPr>
        <p:spPr>
          <a:xfrm>
            <a:off x="7661287" y="1966046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76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3" name="object 3503"/>
          <p:cNvSpPr/>
          <p:nvPr/>
        </p:nvSpPr>
        <p:spPr>
          <a:xfrm>
            <a:off x="7702855" y="195360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4" name="object 3504"/>
          <p:cNvSpPr/>
          <p:nvPr/>
        </p:nvSpPr>
        <p:spPr>
          <a:xfrm>
            <a:off x="7823364" y="1779847"/>
            <a:ext cx="0" cy="59186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9101"/>
                </a:lnTo>
              </a:path>
            </a:pathLst>
          </a:custGeom>
          <a:ln w="110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5" name="object 3505"/>
          <p:cNvSpPr/>
          <p:nvPr/>
        </p:nvSpPr>
        <p:spPr>
          <a:xfrm>
            <a:off x="7769339" y="180938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09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6" name="object 3506"/>
          <p:cNvSpPr/>
          <p:nvPr/>
        </p:nvSpPr>
        <p:spPr>
          <a:xfrm>
            <a:off x="7810905" y="17969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7" name="object 3507"/>
          <p:cNvSpPr/>
          <p:nvPr/>
        </p:nvSpPr>
        <p:spPr>
          <a:xfrm>
            <a:off x="6796972" y="2311808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8" name="object 3508"/>
          <p:cNvSpPr/>
          <p:nvPr/>
        </p:nvSpPr>
        <p:spPr>
          <a:xfrm>
            <a:off x="6796972" y="1558196"/>
            <a:ext cx="0" cy="753674"/>
          </a:xfrm>
          <a:custGeom>
            <a:avLst/>
            <a:gdLst/>
            <a:ahLst/>
            <a:cxnLst/>
            <a:rect l="l" t="t" r="r" b="b"/>
            <a:pathLst>
              <a:path h="881380">
                <a:moveTo>
                  <a:pt x="0" y="0"/>
                </a:moveTo>
                <a:lnTo>
                  <a:pt x="0" y="881299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9" name="object 3509"/>
          <p:cNvSpPr/>
          <p:nvPr/>
        </p:nvSpPr>
        <p:spPr>
          <a:xfrm>
            <a:off x="6900307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0" name="object 3510"/>
          <p:cNvSpPr/>
          <p:nvPr/>
        </p:nvSpPr>
        <p:spPr>
          <a:xfrm>
            <a:off x="7008357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1" name="object 3511"/>
          <p:cNvSpPr/>
          <p:nvPr/>
        </p:nvSpPr>
        <p:spPr>
          <a:xfrm>
            <a:off x="7116393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2" name="object 3512"/>
          <p:cNvSpPr/>
          <p:nvPr/>
        </p:nvSpPr>
        <p:spPr>
          <a:xfrm>
            <a:off x="7224443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3" name="object 3513"/>
          <p:cNvSpPr/>
          <p:nvPr/>
        </p:nvSpPr>
        <p:spPr>
          <a:xfrm>
            <a:off x="7337181" y="2290525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8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4" name="object 3514"/>
          <p:cNvSpPr/>
          <p:nvPr/>
        </p:nvSpPr>
        <p:spPr>
          <a:xfrm>
            <a:off x="7440515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5" name="object 3515"/>
          <p:cNvSpPr/>
          <p:nvPr/>
        </p:nvSpPr>
        <p:spPr>
          <a:xfrm>
            <a:off x="7548565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6" name="object 3516"/>
          <p:cNvSpPr/>
          <p:nvPr/>
        </p:nvSpPr>
        <p:spPr>
          <a:xfrm>
            <a:off x="7656601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7" name="object 3517"/>
          <p:cNvSpPr/>
          <p:nvPr/>
        </p:nvSpPr>
        <p:spPr>
          <a:xfrm>
            <a:off x="7764651" y="23064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8" name="object 3518"/>
          <p:cNvSpPr/>
          <p:nvPr/>
        </p:nvSpPr>
        <p:spPr>
          <a:xfrm>
            <a:off x="7877388" y="1558196"/>
            <a:ext cx="0" cy="753674"/>
          </a:xfrm>
          <a:custGeom>
            <a:avLst/>
            <a:gdLst/>
            <a:ahLst/>
            <a:cxnLst/>
            <a:rect l="l" t="t" r="r" b="b"/>
            <a:pathLst>
              <a:path h="881380">
                <a:moveTo>
                  <a:pt x="0" y="0"/>
                </a:moveTo>
                <a:lnTo>
                  <a:pt x="0" y="881314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9" name="object 3519"/>
          <p:cNvSpPr/>
          <p:nvPr/>
        </p:nvSpPr>
        <p:spPr>
          <a:xfrm>
            <a:off x="6796971" y="155819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0" name="object 3520"/>
          <p:cNvSpPr/>
          <p:nvPr/>
        </p:nvSpPr>
        <p:spPr>
          <a:xfrm>
            <a:off x="6900307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1" name="object 3521"/>
          <p:cNvSpPr/>
          <p:nvPr/>
        </p:nvSpPr>
        <p:spPr>
          <a:xfrm>
            <a:off x="7008357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2" name="object 3522"/>
          <p:cNvSpPr/>
          <p:nvPr/>
        </p:nvSpPr>
        <p:spPr>
          <a:xfrm>
            <a:off x="7116393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3" name="object 3523"/>
          <p:cNvSpPr/>
          <p:nvPr/>
        </p:nvSpPr>
        <p:spPr>
          <a:xfrm>
            <a:off x="7224443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4" name="object 3524"/>
          <p:cNvSpPr/>
          <p:nvPr/>
        </p:nvSpPr>
        <p:spPr>
          <a:xfrm>
            <a:off x="7337181" y="1558196"/>
            <a:ext cx="0" cy="2172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81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5" name="object 3525"/>
          <p:cNvSpPr/>
          <p:nvPr/>
        </p:nvSpPr>
        <p:spPr>
          <a:xfrm>
            <a:off x="7440515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6" name="object 3526"/>
          <p:cNvSpPr/>
          <p:nvPr/>
        </p:nvSpPr>
        <p:spPr>
          <a:xfrm>
            <a:off x="7548565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7" name="object 3527"/>
          <p:cNvSpPr/>
          <p:nvPr/>
        </p:nvSpPr>
        <p:spPr>
          <a:xfrm>
            <a:off x="7656601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8" name="object 3528"/>
          <p:cNvSpPr/>
          <p:nvPr/>
        </p:nvSpPr>
        <p:spPr>
          <a:xfrm>
            <a:off x="7764651" y="156351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4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9" name="object 3529"/>
          <p:cNvSpPr/>
          <p:nvPr/>
        </p:nvSpPr>
        <p:spPr>
          <a:xfrm>
            <a:off x="6796971" y="2224964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0" name="object 3530"/>
          <p:cNvSpPr/>
          <p:nvPr/>
        </p:nvSpPr>
        <p:spPr>
          <a:xfrm>
            <a:off x="6796971" y="213814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1" name="object 3531"/>
          <p:cNvSpPr/>
          <p:nvPr/>
        </p:nvSpPr>
        <p:spPr>
          <a:xfrm>
            <a:off x="6796971" y="205130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2" name="object 3532"/>
          <p:cNvSpPr/>
          <p:nvPr/>
        </p:nvSpPr>
        <p:spPr>
          <a:xfrm>
            <a:off x="6796972" y="1964481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40281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3" name="object 3533"/>
          <p:cNvSpPr/>
          <p:nvPr/>
        </p:nvSpPr>
        <p:spPr>
          <a:xfrm>
            <a:off x="6796971" y="187764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4" name="object 3534"/>
          <p:cNvSpPr/>
          <p:nvPr/>
        </p:nvSpPr>
        <p:spPr>
          <a:xfrm>
            <a:off x="6796971" y="1790820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5" name="object 3535"/>
          <p:cNvSpPr/>
          <p:nvPr/>
        </p:nvSpPr>
        <p:spPr>
          <a:xfrm>
            <a:off x="6796971" y="170399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20124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6" name="object 3536"/>
          <p:cNvSpPr/>
          <p:nvPr/>
        </p:nvSpPr>
        <p:spPr>
          <a:xfrm>
            <a:off x="6796972" y="1617159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81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7" name="object 3537"/>
          <p:cNvSpPr/>
          <p:nvPr/>
        </p:nvSpPr>
        <p:spPr>
          <a:xfrm>
            <a:off x="7860152" y="2224978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8" name="object 3538"/>
          <p:cNvSpPr/>
          <p:nvPr/>
        </p:nvSpPr>
        <p:spPr>
          <a:xfrm>
            <a:off x="7860152" y="2138155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9" name="object 3539"/>
          <p:cNvSpPr/>
          <p:nvPr/>
        </p:nvSpPr>
        <p:spPr>
          <a:xfrm>
            <a:off x="7860152" y="205131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0" name="object 3540"/>
          <p:cNvSpPr/>
          <p:nvPr/>
        </p:nvSpPr>
        <p:spPr>
          <a:xfrm>
            <a:off x="7842943" y="1964494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1" name="object 3541"/>
          <p:cNvSpPr/>
          <p:nvPr/>
        </p:nvSpPr>
        <p:spPr>
          <a:xfrm>
            <a:off x="7860152" y="1877657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2" name="object 3542"/>
          <p:cNvSpPr/>
          <p:nvPr/>
        </p:nvSpPr>
        <p:spPr>
          <a:xfrm>
            <a:off x="7860152" y="1790833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3" name="object 3543"/>
          <p:cNvSpPr/>
          <p:nvPr/>
        </p:nvSpPr>
        <p:spPr>
          <a:xfrm>
            <a:off x="7860152" y="1704011"/>
            <a:ext cx="17376" cy="0"/>
          </a:xfrm>
          <a:custGeom>
            <a:avLst/>
            <a:gdLst/>
            <a:ahLst/>
            <a:cxnLst/>
            <a:rect l="l" t="t" r="r" b="b"/>
            <a:pathLst>
              <a:path w="20320">
                <a:moveTo>
                  <a:pt x="0" y="0"/>
                </a:moveTo>
                <a:lnTo>
                  <a:pt x="2014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4" name="object 3544"/>
          <p:cNvSpPr/>
          <p:nvPr/>
        </p:nvSpPr>
        <p:spPr>
          <a:xfrm>
            <a:off x="7842943" y="1617174"/>
            <a:ext cx="34752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265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5" name="object 3545"/>
          <p:cNvSpPr/>
          <p:nvPr/>
        </p:nvSpPr>
        <p:spPr>
          <a:xfrm>
            <a:off x="6846276" y="214619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2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6" name="object 3546"/>
          <p:cNvSpPr/>
          <p:nvPr/>
        </p:nvSpPr>
        <p:spPr>
          <a:xfrm>
            <a:off x="6846276" y="211968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7" name="object 3547"/>
          <p:cNvSpPr/>
          <p:nvPr/>
        </p:nvSpPr>
        <p:spPr>
          <a:xfrm>
            <a:off x="6838510" y="21205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8" name="object 3548"/>
          <p:cNvSpPr/>
          <p:nvPr/>
        </p:nvSpPr>
        <p:spPr>
          <a:xfrm>
            <a:off x="6954312" y="217710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48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9" name="object 3549"/>
          <p:cNvSpPr/>
          <p:nvPr/>
        </p:nvSpPr>
        <p:spPr>
          <a:xfrm>
            <a:off x="6904995" y="216520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4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0" name="object 3550"/>
          <p:cNvSpPr/>
          <p:nvPr/>
        </p:nvSpPr>
        <p:spPr>
          <a:xfrm>
            <a:off x="6946532" y="215872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1" name="object 3551"/>
          <p:cNvSpPr/>
          <p:nvPr/>
        </p:nvSpPr>
        <p:spPr>
          <a:xfrm>
            <a:off x="7062362" y="212077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2" name="object 3552"/>
          <p:cNvSpPr/>
          <p:nvPr/>
        </p:nvSpPr>
        <p:spPr>
          <a:xfrm>
            <a:off x="7062362" y="209301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3" name="object 3553"/>
          <p:cNvSpPr/>
          <p:nvPr/>
        </p:nvSpPr>
        <p:spPr>
          <a:xfrm>
            <a:off x="7054597" y="20944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4" name="object 3554"/>
          <p:cNvSpPr/>
          <p:nvPr/>
        </p:nvSpPr>
        <p:spPr>
          <a:xfrm>
            <a:off x="7170398" y="214790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5" name="object 3555"/>
          <p:cNvSpPr/>
          <p:nvPr/>
        </p:nvSpPr>
        <p:spPr>
          <a:xfrm>
            <a:off x="7170398" y="21214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6" name="object 3556"/>
          <p:cNvSpPr/>
          <p:nvPr/>
        </p:nvSpPr>
        <p:spPr>
          <a:xfrm>
            <a:off x="7162633" y="212224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5" y="19694"/>
                </a:lnTo>
                <a:lnTo>
                  <a:pt x="16859" y="27066"/>
                </a:lnTo>
                <a:lnTo>
                  <a:pt x="8089" y="27398"/>
                </a:lnTo>
                <a:lnTo>
                  <a:pt x="1425" y="21290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7" name="object 3557"/>
          <p:cNvSpPr/>
          <p:nvPr/>
        </p:nvSpPr>
        <p:spPr>
          <a:xfrm>
            <a:off x="7278447" y="21173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8" name="object 3558"/>
          <p:cNvSpPr/>
          <p:nvPr/>
        </p:nvSpPr>
        <p:spPr>
          <a:xfrm>
            <a:off x="7278447" y="20894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9" name="object 3559"/>
          <p:cNvSpPr/>
          <p:nvPr/>
        </p:nvSpPr>
        <p:spPr>
          <a:xfrm>
            <a:off x="7270669" y="209098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0" name="object 3560"/>
          <p:cNvSpPr/>
          <p:nvPr/>
        </p:nvSpPr>
        <p:spPr>
          <a:xfrm>
            <a:off x="7386483" y="211228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1" name="object 3561"/>
          <p:cNvSpPr/>
          <p:nvPr/>
        </p:nvSpPr>
        <p:spPr>
          <a:xfrm>
            <a:off x="7386483" y="208411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2" name="object 3562"/>
          <p:cNvSpPr/>
          <p:nvPr/>
        </p:nvSpPr>
        <p:spPr>
          <a:xfrm>
            <a:off x="7378718" y="208577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3" name="object 3563"/>
          <p:cNvSpPr/>
          <p:nvPr/>
        </p:nvSpPr>
        <p:spPr>
          <a:xfrm>
            <a:off x="7494533" y="207320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1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4" name="object 3564"/>
          <p:cNvSpPr/>
          <p:nvPr/>
        </p:nvSpPr>
        <p:spPr>
          <a:xfrm>
            <a:off x="7494533" y="20433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5" name="object 3565"/>
          <p:cNvSpPr/>
          <p:nvPr/>
        </p:nvSpPr>
        <p:spPr>
          <a:xfrm>
            <a:off x="7486769" y="20458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6" name="object 3566"/>
          <p:cNvSpPr/>
          <p:nvPr/>
        </p:nvSpPr>
        <p:spPr>
          <a:xfrm>
            <a:off x="7602569" y="202383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4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7" name="object 3567"/>
          <p:cNvSpPr/>
          <p:nvPr/>
        </p:nvSpPr>
        <p:spPr>
          <a:xfrm>
            <a:off x="7602569" y="1991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4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8" name="object 3568"/>
          <p:cNvSpPr/>
          <p:nvPr/>
        </p:nvSpPr>
        <p:spPr>
          <a:xfrm>
            <a:off x="7594791" y="19954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9" name="object 3569"/>
          <p:cNvSpPr/>
          <p:nvPr/>
        </p:nvSpPr>
        <p:spPr>
          <a:xfrm>
            <a:off x="7710605" y="198274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0" name="object 3570"/>
          <p:cNvSpPr/>
          <p:nvPr/>
        </p:nvSpPr>
        <p:spPr>
          <a:xfrm>
            <a:off x="7710605" y="19493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1" name="object 3571"/>
          <p:cNvSpPr/>
          <p:nvPr/>
        </p:nvSpPr>
        <p:spPr>
          <a:xfrm>
            <a:off x="7702841" y="195360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2" name="object 3572"/>
          <p:cNvSpPr/>
          <p:nvPr/>
        </p:nvSpPr>
        <p:spPr>
          <a:xfrm>
            <a:off x="7810891" y="17969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3" name="object 3573"/>
          <p:cNvSpPr/>
          <p:nvPr/>
        </p:nvSpPr>
        <p:spPr>
          <a:xfrm>
            <a:off x="6796971" y="1840711"/>
            <a:ext cx="1080556" cy="316565"/>
          </a:xfrm>
          <a:custGeom>
            <a:avLst/>
            <a:gdLst/>
            <a:ahLst/>
            <a:cxnLst/>
            <a:rect l="l" t="t" r="r" b="b"/>
            <a:pathLst>
              <a:path w="1263650" h="370205">
                <a:moveTo>
                  <a:pt x="0" y="369995"/>
                </a:moveTo>
                <a:lnTo>
                  <a:pt x="126342" y="369995"/>
                </a:lnTo>
                <a:lnTo>
                  <a:pt x="126342" y="361314"/>
                </a:lnTo>
                <a:lnTo>
                  <a:pt x="252700" y="361314"/>
                </a:lnTo>
                <a:lnTo>
                  <a:pt x="252700" y="353042"/>
                </a:lnTo>
                <a:lnTo>
                  <a:pt x="379043" y="353042"/>
                </a:lnTo>
                <a:lnTo>
                  <a:pt x="379043" y="328390"/>
                </a:lnTo>
                <a:lnTo>
                  <a:pt x="505401" y="328390"/>
                </a:lnTo>
                <a:lnTo>
                  <a:pt x="505401" y="321360"/>
                </a:lnTo>
                <a:lnTo>
                  <a:pt x="631743" y="321360"/>
                </a:lnTo>
                <a:lnTo>
                  <a:pt x="631743" y="294763"/>
                </a:lnTo>
                <a:lnTo>
                  <a:pt x="758086" y="294763"/>
                </a:lnTo>
                <a:lnTo>
                  <a:pt x="758086" y="256297"/>
                </a:lnTo>
                <a:lnTo>
                  <a:pt x="884444" y="256297"/>
                </a:lnTo>
                <a:lnTo>
                  <a:pt x="884444" y="189354"/>
                </a:lnTo>
                <a:lnTo>
                  <a:pt x="1010786" y="189354"/>
                </a:lnTo>
                <a:lnTo>
                  <a:pt x="1010786" y="92265"/>
                </a:lnTo>
                <a:lnTo>
                  <a:pt x="1137145" y="92265"/>
                </a:lnTo>
                <a:lnTo>
                  <a:pt x="1137145" y="0"/>
                </a:lnTo>
                <a:lnTo>
                  <a:pt x="1263487" y="0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4" name="object 3574"/>
          <p:cNvSpPr/>
          <p:nvPr/>
        </p:nvSpPr>
        <p:spPr>
          <a:xfrm>
            <a:off x="6796971" y="1840711"/>
            <a:ext cx="1080556" cy="316565"/>
          </a:xfrm>
          <a:custGeom>
            <a:avLst/>
            <a:gdLst/>
            <a:ahLst/>
            <a:cxnLst/>
            <a:rect l="l" t="t" r="r" b="b"/>
            <a:pathLst>
              <a:path w="1263650" h="370205">
                <a:moveTo>
                  <a:pt x="0" y="369995"/>
                </a:moveTo>
                <a:lnTo>
                  <a:pt x="126342" y="369995"/>
                </a:lnTo>
                <a:lnTo>
                  <a:pt x="126342" y="361314"/>
                </a:lnTo>
                <a:lnTo>
                  <a:pt x="252700" y="361314"/>
                </a:lnTo>
                <a:lnTo>
                  <a:pt x="252700" y="353042"/>
                </a:lnTo>
                <a:lnTo>
                  <a:pt x="379043" y="353042"/>
                </a:lnTo>
                <a:lnTo>
                  <a:pt x="379043" y="328390"/>
                </a:lnTo>
                <a:lnTo>
                  <a:pt x="505401" y="328390"/>
                </a:lnTo>
                <a:lnTo>
                  <a:pt x="505401" y="321360"/>
                </a:lnTo>
                <a:lnTo>
                  <a:pt x="631743" y="321360"/>
                </a:lnTo>
                <a:lnTo>
                  <a:pt x="631743" y="294763"/>
                </a:lnTo>
                <a:lnTo>
                  <a:pt x="758086" y="294763"/>
                </a:lnTo>
                <a:lnTo>
                  <a:pt x="758086" y="256297"/>
                </a:lnTo>
                <a:lnTo>
                  <a:pt x="884444" y="256297"/>
                </a:lnTo>
                <a:lnTo>
                  <a:pt x="884444" y="189354"/>
                </a:lnTo>
                <a:lnTo>
                  <a:pt x="1010786" y="189354"/>
                </a:lnTo>
                <a:lnTo>
                  <a:pt x="1010786" y="92265"/>
                </a:lnTo>
                <a:lnTo>
                  <a:pt x="1137145" y="92265"/>
                </a:lnTo>
                <a:lnTo>
                  <a:pt x="1137145" y="0"/>
                </a:lnTo>
                <a:lnTo>
                  <a:pt x="1263487" y="0"/>
                </a:lnTo>
              </a:path>
            </a:pathLst>
          </a:custGeom>
          <a:ln w="10986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5" name="object 3575"/>
          <p:cNvSpPr/>
          <p:nvPr/>
        </p:nvSpPr>
        <p:spPr>
          <a:xfrm>
            <a:off x="6846288" y="214619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2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6" name="object 3576"/>
          <p:cNvSpPr/>
          <p:nvPr/>
        </p:nvSpPr>
        <p:spPr>
          <a:xfrm>
            <a:off x="6846288" y="211968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7" name="object 3577"/>
          <p:cNvSpPr/>
          <p:nvPr/>
        </p:nvSpPr>
        <p:spPr>
          <a:xfrm>
            <a:off x="6838525" y="21205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8" name="object 3578"/>
          <p:cNvSpPr/>
          <p:nvPr/>
        </p:nvSpPr>
        <p:spPr>
          <a:xfrm>
            <a:off x="6954327" y="217710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48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9" name="object 3579"/>
          <p:cNvSpPr/>
          <p:nvPr/>
        </p:nvSpPr>
        <p:spPr>
          <a:xfrm>
            <a:off x="6905008" y="2165200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4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0" name="object 3580"/>
          <p:cNvSpPr/>
          <p:nvPr/>
        </p:nvSpPr>
        <p:spPr>
          <a:xfrm>
            <a:off x="6946547" y="215872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40" y="3286"/>
                </a:lnTo>
                <a:lnTo>
                  <a:pt x="15590" y="0"/>
                </a:lnTo>
                <a:lnTo>
                  <a:pt x="25696" y="4674"/>
                </a:lnTo>
                <a:lnTo>
                  <a:pt x="23996" y="19677"/>
                </a:lnTo>
                <a:lnTo>
                  <a:pt x="16871" y="27043"/>
                </a:lnTo>
                <a:lnTo>
                  <a:pt x="8089" y="27373"/>
                </a:lnTo>
                <a:lnTo>
                  <a:pt x="1420" y="21267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1" name="object 3581"/>
          <p:cNvSpPr/>
          <p:nvPr/>
        </p:nvSpPr>
        <p:spPr>
          <a:xfrm>
            <a:off x="7062375" y="212077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2" name="object 3582"/>
          <p:cNvSpPr/>
          <p:nvPr/>
        </p:nvSpPr>
        <p:spPr>
          <a:xfrm>
            <a:off x="7062375" y="209301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6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3" name="object 3583"/>
          <p:cNvSpPr/>
          <p:nvPr/>
        </p:nvSpPr>
        <p:spPr>
          <a:xfrm>
            <a:off x="7054610" y="20944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4" name="object 3584"/>
          <p:cNvSpPr/>
          <p:nvPr/>
        </p:nvSpPr>
        <p:spPr>
          <a:xfrm>
            <a:off x="7170411" y="214790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5" name="object 3585"/>
          <p:cNvSpPr/>
          <p:nvPr/>
        </p:nvSpPr>
        <p:spPr>
          <a:xfrm>
            <a:off x="7170411" y="212146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0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6" name="object 3586"/>
          <p:cNvSpPr/>
          <p:nvPr/>
        </p:nvSpPr>
        <p:spPr>
          <a:xfrm>
            <a:off x="7162647" y="212224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5" y="19694"/>
                </a:lnTo>
                <a:lnTo>
                  <a:pt x="16859" y="27066"/>
                </a:lnTo>
                <a:lnTo>
                  <a:pt x="8089" y="27398"/>
                </a:lnTo>
                <a:lnTo>
                  <a:pt x="1425" y="21290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7" name="object 3587"/>
          <p:cNvSpPr/>
          <p:nvPr/>
        </p:nvSpPr>
        <p:spPr>
          <a:xfrm>
            <a:off x="7278461" y="211738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8" name="object 3588"/>
          <p:cNvSpPr/>
          <p:nvPr/>
        </p:nvSpPr>
        <p:spPr>
          <a:xfrm>
            <a:off x="7278461" y="20894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18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9" name="object 3589"/>
          <p:cNvSpPr/>
          <p:nvPr/>
        </p:nvSpPr>
        <p:spPr>
          <a:xfrm>
            <a:off x="7229145" y="2100810"/>
            <a:ext cx="153667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107" y="0"/>
                </a:lnTo>
              </a:path>
            </a:pathLst>
          </a:custGeom>
          <a:ln w="170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0" name="object 3590"/>
          <p:cNvSpPr/>
          <p:nvPr/>
        </p:nvSpPr>
        <p:spPr>
          <a:xfrm>
            <a:off x="7270683" y="209098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1" name="object 3591"/>
          <p:cNvSpPr/>
          <p:nvPr/>
        </p:nvSpPr>
        <p:spPr>
          <a:xfrm>
            <a:off x="7386497" y="211228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2" name="object 3592"/>
          <p:cNvSpPr/>
          <p:nvPr/>
        </p:nvSpPr>
        <p:spPr>
          <a:xfrm>
            <a:off x="7386497" y="208411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21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3" name="object 3593"/>
          <p:cNvSpPr/>
          <p:nvPr/>
        </p:nvSpPr>
        <p:spPr>
          <a:xfrm>
            <a:off x="7378734" y="208577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4" name="object 3594"/>
          <p:cNvSpPr/>
          <p:nvPr/>
        </p:nvSpPr>
        <p:spPr>
          <a:xfrm>
            <a:off x="7494547" y="207320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1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5" name="object 3595"/>
          <p:cNvSpPr/>
          <p:nvPr/>
        </p:nvSpPr>
        <p:spPr>
          <a:xfrm>
            <a:off x="7494547" y="20433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4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6" name="object 3596"/>
          <p:cNvSpPr/>
          <p:nvPr/>
        </p:nvSpPr>
        <p:spPr>
          <a:xfrm>
            <a:off x="7486783" y="204583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7" name="object 3597"/>
          <p:cNvSpPr/>
          <p:nvPr/>
        </p:nvSpPr>
        <p:spPr>
          <a:xfrm>
            <a:off x="7602583" y="202383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4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8" name="object 3598"/>
          <p:cNvSpPr/>
          <p:nvPr/>
        </p:nvSpPr>
        <p:spPr>
          <a:xfrm>
            <a:off x="7602583" y="199196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4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9" name="object 3599"/>
          <p:cNvSpPr/>
          <p:nvPr/>
        </p:nvSpPr>
        <p:spPr>
          <a:xfrm>
            <a:off x="7594804" y="199545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0" name="object 3600"/>
          <p:cNvSpPr/>
          <p:nvPr/>
        </p:nvSpPr>
        <p:spPr>
          <a:xfrm>
            <a:off x="7710619" y="198274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1" name="object 3601"/>
          <p:cNvSpPr/>
          <p:nvPr/>
        </p:nvSpPr>
        <p:spPr>
          <a:xfrm>
            <a:off x="7710619" y="194934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8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2" name="object 3602"/>
          <p:cNvSpPr/>
          <p:nvPr/>
        </p:nvSpPr>
        <p:spPr>
          <a:xfrm>
            <a:off x="7702855" y="195360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3" name="object 3603"/>
          <p:cNvSpPr/>
          <p:nvPr/>
        </p:nvSpPr>
        <p:spPr>
          <a:xfrm>
            <a:off x="7810905" y="17969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4" name="object 3604"/>
          <p:cNvSpPr/>
          <p:nvPr/>
        </p:nvSpPr>
        <p:spPr>
          <a:xfrm>
            <a:off x="6850990" y="1608448"/>
            <a:ext cx="972500" cy="50498"/>
          </a:xfrm>
          <a:custGeom>
            <a:avLst/>
            <a:gdLst/>
            <a:ahLst/>
            <a:cxnLst/>
            <a:rect l="l" t="t" r="r" b="b"/>
            <a:pathLst>
              <a:path w="1137284" h="59055">
                <a:moveTo>
                  <a:pt x="0" y="58756"/>
                </a:moveTo>
                <a:lnTo>
                  <a:pt x="1137145" y="58756"/>
                </a:lnTo>
                <a:lnTo>
                  <a:pt x="1137145" y="0"/>
                </a:lnTo>
                <a:lnTo>
                  <a:pt x="0" y="0"/>
                </a:lnTo>
                <a:lnTo>
                  <a:pt x="0" y="587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5" name="object 3605"/>
          <p:cNvSpPr/>
          <p:nvPr/>
        </p:nvSpPr>
        <p:spPr>
          <a:xfrm>
            <a:off x="6796974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6" name="object 3606"/>
          <p:cNvSpPr/>
          <p:nvPr/>
        </p:nvSpPr>
        <p:spPr>
          <a:xfrm>
            <a:off x="6796971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7" name="object 3607"/>
          <p:cNvSpPr/>
          <p:nvPr/>
        </p:nvSpPr>
        <p:spPr>
          <a:xfrm>
            <a:off x="6796971" y="2379095"/>
            <a:ext cx="1080556" cy="163984"/>
          </a:xfrm>
          <a:custGeom>
            <a:avLst/>
            <a:gdLst/>
            <a:ahLst/>
            <a:cxnLst/>
            <a:rect l="l" t="t" r="r" b="b"/>
            <a:pathLst>
              <a:path w="1263650" h="191769">
                <a:moveTo>
                  <a:pt x="0" y="191201"/>
                </a:moveTo>
                <a:lnTo>
                  <a:pt x="1263487" y="191201"/>
                </a:lnTo>
                <a:lnTo>
                  <a:pt x="1263487" y="0"/>
                </a:lnTo>
                <a:lnTo>
                  <a:pt x="0" y="0"/>
                </a:lnTo>
                <a:lnTo>
                  <a:pt x="0" y="191201"/>
                </a:lnTo>
                <a:close/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8" name="object 3608"/>
          <p:cNvSpPr/>
          <p:nvPr/>
        </p:nvSpPr>
        <p:spPr>
          <a:xfrm>
            <a:off x="6846288" y="2449766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9" name="object 3609"/>
          <p:cNvSpPr/>
          <p:nvPr/>
        </p:nvSpPr>
        <p:spPr>
          <a:xfrm>
            <a:off x="6846288" y="242084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0" name="object 3610"/>
          <p:cNvSpPr/>
          <p:nvPr/>
        </p:nvSpPr>
        <p:spPr>
          <a:xfrm>
            <a:off x="6796972" y="2435312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3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1" name="object 3611"/>
          <p:cNvSpPr/>
          <p:nvPr/>
        </p:nvSpPr>
        <p:spPr>
          <a:xfrm>
            <a:off x="6838525" y="242286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2" name="object 3612"/>
          <p:cNvSpPr/>
          <p:nvPr/>
        </p:nvSpPr>
        <p:spPr>
          <a:xfrm>
            <a:off x="6954327" y="248788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6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3" name="object 3613"/>
          <p:cNvSpPr/>
          <p:nvPr/>
        </p:nvSpPr>
        <p:spPr>
          <a:xfrm>
            <a:off x="6905008" y="2477063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6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4" name="object 3614"/>
          <p:cNvSpPr/>
          <p:nvPr/>
        </p:nvSpPr>
        <p:spPr>
          <a:xfrm>
            <a:off x="6946547" y="247002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5" name="object 3615"/>
          <p:cNvSpPr/>
          <p:nvPr/>
        </p:nvSpPr>
        <p:spPr>
          <a:xfrm>
            <a:off x="7062375" y="2440791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6" name="object 3616"/>
          <p:cNvSpPr/>
          <p:nvPr/>
        </p:nvSpPr>
        <p:spPr>
          <a:xfrm>
            <a:off x="7062375" y="2411834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7" name="object 3617"/>
          <p:cNvSpPr/>
          <p:nvPr/>
        </p:nvSpPr>
        <p:spPr>
          <a:xfrm>
            <a:off x="7013058" y="2426309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3" y="0"/>
                </a:lnTo>
              </a:path>
            </a:pathLst>
          </a:custGeom>
          <a:ln w="110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8" name="object 3618"/>
          <p:cNvSpPr/>
          <p:nvPr/>
        </p:nvSpPr>
        <p:spPr>
          <a:xfrm>
            <a:off x="7054610" y="241386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9" name="object 3619"/>
          <p:cNvSpPr/>
          <p:nvPr/>
        </p:nvSpPr>
        <p:spPr>
          <a:xfrm>
            <a:off x="7170411" y="247744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5" y="0"/>
                </a:lnTo>
              </a:path>
            </a:pathLst>
          </a:custGeom>
          <a:ln w="234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0" name="object 3620"/>
          <p:cNvSpPr/>
          <p:nvPr/>
        </p:nvSpPr>
        <p:spPr>
          <a:xfrm>
            <a:off x="7121095" y="246679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4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1" name="object 3621"/>
          <p:cNvSpPr/>
          <p:nvPr/>
        </p:nvSpPr>
        <p:spPr>
          <a:xfrm>
            <a:off x="7162647" y="245968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2" name="object 3622"/>
          <p:cNvSpPr/>
          <p:nvPr/>
        </p:nvSpPr>
        <p:spPr>
          <a:xfrm>
            <a:off x="7278461" y="246335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6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3" name="object 3623"/>
          <p:cNvSpPr/>
          <p:nvPr/>
        </p:nvSpPr>
        <p:spPr>
          <a:xfrm>
            <a:off x="7278461" y="2438122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6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4" name="object 3624"/>
          <p:cNvSpPr/>
          <p:nvPr/>
        </p:nvSpPr>
        <p:spPr>
          <a:xfrm>
            <a:off x="7270683" y="24382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5" name="object 3625"/>
          <p:cNvSpPr/>
          <p:nvPr/>
        </p:nvSpPr>
        <p:spPr>
          <a:xfrm>
            <a:off x="7386497" y="247641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79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6" name="object 3626"/>
          <p:cNvSpPr/>
          <p:nvPr/>
        </p:nvSpPr>
        <p:spPr>
          <a:xfrm>
            <a:off x="7229145" y="2459735"/>
            <a:ext cx="216110" cy="0"/>
          </a:xfrm>
          <a:custGeom>
            <a:avLst/>
            <a:gdLst/>
            <a:ahLst/>
            <a:cxnLst/>
            <a:rect l="l" t="t" r="r" b="b"/>
            <a:pathLst>
              <a:path w="252729">
                <a:moveTo>
                  <a:pt x="0" y="0"/>
                </a:moveTo>
                <a:lnTo>
                  <a:pt x="252684" y="0"/>
                </a:lnTo>
              </a:path>
            </a:pathLst>
          </a:custGeom>
          <a:ln w="22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7" name="object 3627"/>
          <p:cNvSpPr/>
          <p:nvPr/>
        </p:nvSpPr>
        <p:spPr>
          <a:xfrm>
            <a:off x="7378734" y="245244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8" name="object 3628"/>
          <p:cNvSpPr/>
          <p:nvPr/>
        </p:nvSpPr>
        <p:spPr>
          <a:xfrm>
            <a:off x="7494548" y="2464591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22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9" name="object 3629"/>
          <p:cNvSpPr/>
          <p:nvPr/>
        </p:nvSpPr>
        <p:spPr>
          <a:xfrm>
            <a:off x="7445216" y="245494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22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0" name="object 3630"/>
          <p:cNvSpPr/>
          <p:nvPr/>
        </p:nvSpPr>
        <p:spPr>
          <a:xfrm>
            <a:off x="7486783" y="244733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1" name="object 3631"/>
          <p:cNvSpPr/>
          <p:nvPr/>
        </p:nvSpPr>
        <p:spPr>
          <a:xfrm>
            <a:off x="7602584" y="2467488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01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2" name="object 3632"/>
          <p:cNvSpPr/>
          <p:nvPr/>
        </p:nvSpPr>
        <p:spPr>
          <a:xfrm>
            <a:off x="7553267" y="2459688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0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3" name="object 3633"/>
          <p:cNvSpPr/>
          <p:nvPr/>
        </p:nvSpPr>
        <p:spPr>
          <a:xfrm>
            <a:off x="7594804" y="24511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4" name="object 3634"/>
          <p:cNvSpPr/>
          <p:nvPr/>
        </p:nvSpPr>
        <p:spPr>
          <a:xfrm>
            <a:off x="7710619" y="248940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5" name="object 3635"/>
          <p:cNvSpPr/>
          <p:nvPr/>
        </p:nvSpPr>
        <p:spPr>
          <a:xfrm>
            <a:off x="7710619" y="247090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6" name="object 3636"/>
          <p:cNvSpPr/>
          <p:nvPr/>
        </p:nvSpPr>
        <p:spPr>
          <a:xfrm>
            <a:off x="7661302" y="2480156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59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7" name="object 3637"/>
          <p:cNvSpPr/>
          <p:nvPr/>
        </p:nvSpPr>
        <p:spPr>
          <a:xfrm>
            <a:off x="7702855" y="246771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8" name="object 3638"/>
          <p:cNvSpPr/>
          <p:nvPr/>
        </p:nvSpPr>
        <p:spPr>
          <a:xfrm>
            <a:off x="7818670" y="245967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9" name="object 3639"/>
          <p:cNvSpPr/>
          <p:nvPr/>
        </p:nvSpPr>
        <p:spPr>
          <a:xfrm>
            <a:off x="7818670" y="2440197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0" name="object 3640"/>
          <p:cNvSpPr/>
          <p:nvPr/>
        </p:nvSpPr>
        <p:spPr>
          <a:xfrm>
            <a:off x="7769352" y="2449934"/>
            <a:ext cx="108055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43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1" name="object 3641"/>
          <p:cNvSpPr/>
          <p:nvPr/>
        </p:nvSpPr>
        <p:spPr>
          <a:xfrm>
            <a:off x="7810905" y="2437498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2" name="object 3642"/>
          <p:cNvSpPr/>
          <p:nvPr/>
        </p:nvSpPr>
        <p:spPr>
          <a:xfrm>
            <a:off x="6796972" y="2542579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10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3" name="object 3643"/>
          <p:cNvSpPr/>
          <p:nvPr/>
        </p:nvSpPr>
        <p:spPr>
          <a:xfrm>
            <a:off x="6796972" y="2379053"/>
            <a:ext cx="0" cy="163984"/>
          </a:xfrm>
          <a:custGeom>
            <a:avLst/>
            <a:gdLst/>
            <a:ahLst/>
            <a:cxnLst/>
            <a:rect l="l" t="t" r="r" b="b"/>
            <a:pathLst>
              <a:path h="191769">
                <a:moveTo>
                  <a:pt x="0" y="0"/>
                </a:moveTo>
                <a:lnTo>
                  <a:pt x="0" y="191217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4" name="object 3644"/>
          <p:cNvSpPr/>
          <p:nvPr/>
        </p:nvSpPr>
        <p:spPr>
          <a:xfrm>
            <a:off x="6900307" y="25356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5" name="object 3645"/>
          <p:cNvSpPr/>
          <p:nvPr/>
        </p:nvSpPr>
        <p:spPr>
          <a:xfrm>
            <a:off x="7008357" y="25356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6" name="object 3646"/>
          <p:cNvSpPr/>
          <p:nvPr/>
        </p:nvSpPr>
        <p:spPr>
          <a:xfrm>
            <a:off x="7116393" y="25356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7" name="object 3647"/>
          <p:cNvSpPr/>
          <p:nvPr/>
        </p:nvSpPr>
        <p:spPr>
          <a:xfrm>
            <a:off x="7224443" y="25356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8" name="object 3648"/>
          <p:cNvSpPr/>
          <p:nvPr/>
        </p:nvSpPr>
        <p:spPr>
          <a:xfrm>
            <a:off x="7337181" y="2515012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2221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9" name="object 3649"/>
          <p:cNvSpPr/>
          <p:nvPr/>
        </p:nvSpPr>
        <p:spPr>
          <a:xfrm>
            <a:off x="7440515" y="25356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0" name="object 3650"/>
          <p:cNvSpPr/>
          <p:nvPr/>
        </p:nvSpPr>
        <p:spPr>
          <a:xfrm>
            <a:off x="7548565" y="25356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1" name="object 3651"/>
          <p:cNvSpPr/>
          <p:nvPr/>
        </p:nvSpPr>
        <p:spPr>
          <a:xfrm>
            <a:off x="7656601" y="25356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2" name="object 3652"/>
          <p:cNvSpPr/>
          <p:nvPr/>
        </p:nvSpPr>
        <p:spPr>
          <a:xfrm>
            <a:off x="7764651" y="2535673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3" name="object 3653"/>
          <p:cNvSpPr/>
          <p:nvPr/>
        </p:nvSpPr>
        <p:spPr>
          <a:xfrm>
            <a:off x="7877388" y="2379053"/>
            <a:ext cx="0" cy="163984"/>
          </a:xfrm>
          <a:custGeom>
            <a:avLst/>
            <a:gdLst/>
            <a:ahLst/>
            <a:cxnLst/>
            <a:rect l="l" t="t" r="r" b="b"/>
            <a:pathLst>
              <a:path h="191769">
                <a:moveTo>
                  <a:pt x="0" y="0"/>
                </a:moveTo>
                <a:lnTo>
                  <a:pt x="0" y="19125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4" name="object 3654"/>
          <p:cNvSpPr/>
          <p:nvPr/>
        </p:nvSpPr>
        <p:spPr>
          <a:xfrm>
            <a:off x="6796972" y="2379067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10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5" name="object 3655"/>
          <p:cNvSpPr/>
          <p:nvPr/>
        </p:nvSpPr>
        <p:spPr>
          <a:xfrm>
            <a:off x="6900307" y="23859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6" name="object 3656"/>
          <p:cNvSpPr/>
          <p:nvPr/>
        </p:nvSpPr>
        <p:spPr>
          <a:xfrm>
            <a:off x="7008357" y="23859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7" name="object 3657"/>
          <p:cNvSpPr/>
          <p:nvPr/>
        </p:nvSpPr>
        <p:spPr>
          <a:xfrm>
            <a:off x="7116393" y="23859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8" name="object 3658"/>
          <p:cNvSpPr/>
          <p:nvPr/>
        </p:nvSpPr>
        <p:spPr>
          <a:xfrm>
            <a:off x="7224443" y="23859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9" name="object 3659"/>
          <p:cNvSpPr/>
          <p:nvPr/>
        </p:nvSpPr>
        <p:spPr>
          <a:xfrm>
            <a:off x="7337181" y="2379053"/>
            <a:ext cx="0" cy="27692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204"/>
                </a:moveTo>
                <a:lnTo>
                  <a:pt x="0" y="0"/>
                </a:lnTo>
              </a:path>
            </a:pathLst>
          </a:custGeom>
          <a:ln w="109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0" name="object 3660"/>
          <p:cNvSpPr/>
          <p:nvPr/>
        </p:nvSpPr>
        <p:spPr>
          <a:xfrm>
            <a:off x="7440515" y="23859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1" name="object 3661"/>
          <p:cNvSpPr/>
          <p:nvPr/>
        </p:nvSpPr>
        <p:spPr>
          <a:xfrm>
            <a:off x="7548565" y="23859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2" name="object 3662"/>
          <p:cNvSpPr/>
          <p:nvPr/>
        </p:nvSpPr>
        <p:spPr>
          <a:xfrm>
            <a:off x="7656601" y="23859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3" name="object 3663"/>
          <p:cNvSpPr/>
          <p:nvPr/>
        </p:nvSpPr>
        <p:spPr>
          <a:xfrm>
            <a:off x="7764651" y="238593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61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4" name="object 3664"/>
          <p:cNvSpPr/>
          <p:nvPr/>
        </p:nvSpPr>
        <p:spPr>
          <a:xfrm>
            <a:off x="6796972" y="2460802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13498" y="0"/>
                </a:moveTo>
                <a:lnTo>
                  <a:pt x="0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5" name="object 3665"/>
          <p:cNvSpPr/>
          <p:nvPr/>
        </p:nvSpPr>
        <p:spPr>
          <a:xfrm>
            <a:off x="7865818" y="2460830"/>
            <a:ext cx="11946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514" y="0"/>
                </a:lnTo>
              </a:path>
            </a:pathLst>
          </a:custGeom>
          <a:ln w="109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6" name="object 3666"/>
          <p:cNvSpPr/>
          <p:nvPr/>
        </p:nvSpPr>
        <p:spPr>
          <a:xfrm>
            <a:off x="6796972" y="2460845"/>
            <a:ext cx="1080556" cy="0"/>
          </a:xfrm>
          <a:custGeom>
            <a:avLst/>
            <a:gdLst/>
            <a:ahLst/>
            <a:cxnLst/>
            <a:rect l="l" t="t" r="r" b="b"/>
            <a:pathLst>
              <a:path w="1263650">
                <a:moveTo>
                  <a:pt x="0" y="0"/>
                </a:moveTo>
                <a:lnTo>
                  <a:pt x="1263487" y="0"/>
                </a:lnTo>
              </a:path>
            </a:pathLst>
          </a:custGeom>
          <a:ln w="10985">
            <a:solidFill>
              <a:srgbClr val="00CCCC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7" name="object 3667"/>
          <p:cNvSpPr/>
          <p:nvPr/>
        </p:nvSpPr>
        <p:spPr>
          <a:xfrm>
            <a:off x="6846288" y="2449779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8" name="object 3668"/>
          <p:cNvSpPr/>
          <p:nvPr/>
        </p:nvSpPr>
        <p:spPr>
          <a:xfrm>
            <a:off x="6846288" y="242085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9" name="object 3669"/>
          <p:cNvSpPr/>
          <p:nvPr/>
        </p:nvSpPr>
        <p:spPr>
          <a:xfrm>
            <a:off x="6838525" y="242287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7" y="19685"/>
                </a:lnTo>
                <a:lnTo>
                  <a:pt x="16848" y="27054"/>
                </a:lnTo>
                <a:lnTo>
                  <a:pt x="8076" y="27383"/>
                </a:lnTo>
                <a:lnTo>
                  <a:pt x="1416" y="21274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0" name="object 3670"/>
          <p:cNvSpPr/>
          <p:nvPr/>
        </p:nvSpPr>
        <p:spPr>
          <a:xfrm>
            <a:off x="6954327" y="2487898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36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1" name="object 3671"/>
          <p:cNvSpPr/>
          <p:nvPr/>
        </p:nvSpPr>
        <p:spPr>
          <a:xfrm>
            <a:off x="6905008" y="2477077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36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2" name="object 3672"/>
          <p:cNvSpPr/>
          <p:nvPr/>
        </p:nvSpPr>
        <p:spPr>
          <a:xfrm>
            <a:off x="6946547" y="247004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5" y="3294"/>
                </a:lnTo>
                <a:lnTo>
                  <a:pt x="15578" y="0"/>
                </a:lnTo>
                <a:lnTo>
                  <a:pt x="25683" y="4665"/>
                </a:lnTo>
                <a:lnTo>
                  <a:pt x="23992" y="19674"/>
                </a:lnTo>
                <a:lnTo>
                  <a:pt x="16876" y="27048"/>
                </a:lnTo>
                <a:lnTo>
                  <a:pt x="8099" y="27388"/>
                </a:lnTo>
                <a:lnTo>
                  <a:pt x="1428" y="21296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3" name="object 3673"/>
          <p:cNvSpPr/>
          <p:nvPr/>
        </p:nvSpPr>
        <p:spPr>
          <a:xfrm>
            <a:off x="7062375" y="244080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4" name="object 3674"/>
          <p:cNvSpPr/>
          <p:nvPr/>
        </p:nvSpPr>
        <p:spPr>
          <a:xfrm>
            <a:off x="7062375" y="241184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13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5" name="object 3675"/>
          <p:cNvSpPr/>
          <p:nvPr/>
        </p:nvSpPr>
        <p:spPr>
          <a:xfrm>
            <a:off x="7054610" y="2413876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7"/>
                </a:moveTo>
                <a:lnTo>
                  <a:pt x="4933" y="3290"/>
                </a:lnTo>
                <a:lnTo>
                  <a:pt x="15570" y="0"/>
                </a:lnTo>
                <a:lnTo>
                  <a:pt x="25664" y="4675"/>
                </a:lnTo>
                <a:lnTo>
                  <a:pt x="23969" y="19688"/>
                </a:lnTo>
                <a:lnTo>
                  <a:pt x="16856" y="27063"/>
                </a:lnTo>
                <a:lnTo>
                  <a:pt x="8088" y="27398"/>
                </a:lnTo>
                <a:lnTo>
                  <a:pt x="1424" y="21296"/>
                </a:lnTo>
                <a:lnTo>
                  <a:pt x="0" y="14547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6" name="object 3676"/>
          <p:cNvSpPr/>
          <p:nvPr/>
        </p:nvSpPr>
        <p:spPr>
          <a:xfrm>
            <a:off x="7170411" y="2477459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5" y="0"/>
                </a:lnTo>
              </a:path>
            </a:pathLst>
          </a:custGeom>
          <a:ln w="234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7" name="object 3677"/>
          <p:cNvSpPr/>
          <p:nvPr/>
        </p:nvSpPr>
        <p:spPr>
          <a:xfrm>
            <a:off x="7121095" y="2466806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34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8" name="object 3678"/>
          <p:cNvSpPr/>
          <p:nvPr/>
        </p:nvSpPr>
        <p:spPr>
          <a:xfrm>
            <a:off x="7162647" y="2459697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9" name="object 3679"/>
          <p:cNvSpPr/>
          <p:nvPr/>
        </p:nvSpPr>
        <p:spPr>
          <a:xfrm>
            <a:off x="7278461" y="2463368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6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80" name="object 3680"/>
          <p:cNvSpPr/>
          <p:nvPr/>
        </p:nvSpPr>
        <p:spPr>
          <a:xfrm>
            <a:off x="7278461" y="2438135"/>
            <a:ext cx="9774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994" y="0"/>
                </a:lnTo>
              </a:path>
            </a:pathLst>
          </a:custGeom>
          <a:ln w="86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81" name="object 3681"/>
          <p:cNvSpPr/>
          <p:nvPr/>
        </p:nvSpPr>
        <p:spPr>
          <a:xfrm>
            <a:off x="7270683" y="2438311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48"/>
                </a:moveTo>
                <a:lnTo>
                  <a:pt x="4934" y="3292"/>
                </a:lnTo>
                <a:lnTo>
                  <a:pt x="15574" y="0"/>
                </a:lnTo>
                <a:lnTo>
                  <a:pt x="25674" y="4670"/>
                </a:lnTo>
                <a:lnTo>
                  <a:pt x="23979" y="19680"/>
                </a:lnTo>
                <a:lnTo>
                  <a:pt x="16862" y="27051"/>
                </a:lnTo>
                <a:lnTo>
                  <a:pt x="8088" y="27386"/>
                </a:lnTo>
                <a:lnTo>
                  <a:pt x="1422" y="21285"/>
                </a:lnTo>
                <a:lnTo>
                  <a:pt x="0" y="14548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82" name="object 3682"/>
          <p:cNvSpPr/>
          <p:nvPr/>
        </p:nvSpPr>
        <p:spPr>
          <a:xfrm>
            <a:off x="7229145" y="2459749"/>
            <a:ext cx="216110" cy="0"/>
          </a:xfrm>
          <a:custGeom>
            <a:avLst/>
            <a:gdLst/>
            <a:ahLst/>
            <a:cxnLst/>
            <a:rect l="l" t="t" r="r" b="b"/>
            <a:pathLst>
              <a:path w="252729">
                <a:moveTo>
                  <a:pt x="0" y="0"/>
                </a:moveTo>
                <a:lnTo>
                  <a:pt x="252684" y="0"/>
                </a:lnTo>
              </a:path>
            </a:pathLst>
          </a:custGeom>
          <a:ln w="229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83" name="object 3683"/>
          <p:cNvSpPr/>
          <p:nvPr/>
        </p:nvSpPr>
        <p:spPr>
          <a:xfrm>
            <a:off x="7378734" y="2452455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0" y="19688"/>
                </a:lnTo>
                <a:lnTo>
                  <a:pt x="16843" y="27049"/>
                </a:lnTo>
                <a:lnTo>
                  <a:pt x="8066" y="27367"/>
                </a:lnTo>
                <a:lnTo>
                  <a:pt x="1409" y="21245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84" name="object 3684"/>
          <p:cNvSpPr/>
          <p:nvPr/>
        </p:nvSpPr>
        <p:spPr>
          <a:xfrm>
            <a:off x="7494548" y="2464605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22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85" name="object 3685"/>
          <p:cNvSpPr/>
          <p:nvPr/>
        </p:nvSpPr>
        <p:spPr>
          <a:xfrm>
            <a:off x="7445216" y="2454959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84" y="0"/>
                </a:lnTo>
              </a:path>
            </a:pathLst>
          </a:custGeom>
          <a:ln w="222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86" name="object 3686"/>
          <p:cNvSpPr txBox="1"/>
          <p:nvPr/>
        </p:nvSpPr>
        <p:spPr>
          <a:xfrm>
            <a:off x="1526417" y="6082174"/>
            <a:ext cx="813946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249" algn="ctr" defTabSz="781903">
              <a:lnSpc>
                <a:spcPts val="697"/>
              </a:lnSpc>
              <a:tabLst>
                <a:tab pos="499549" algn="l"/>
              </a:tabLst>
            </a:pPr>
            <a:r>
              <a:rPr sz="641" spc="13" dirty="0">
                <a:solidFill>
                  <a:prstClr val="black"/>
                </a:solidFill>
                <a:latin typeface="Arial"/>
                <a:cs typeface="Arial"/>
              </a:rPr>
              <a:t>500	1000</a:t>
            </a:r>
            <a:endParaRPr sz="641">
              <a:solidFill>
                <a:prstClr val="black"/>
              </a:solidFill>
              <a:latin typeface="Arial"/>
              <a:cs typeface="Arial"/>
            </a:endParaRPr>
          </a:p>
          <a:p>
            <a:pPr algn="ctr" defTabSz="781903">
              <a:lnSpc>
                <a:spcPts val="850"/>
              </a:lnSpc>
            </a:pPr>
            <a:r>
              <a:rPr sz="770" spc="4" dirty="0">
                <a:solidFill>
                  <a:prstClr val="black"/>
                </a:solidFill>
                <a:latin typeface="Arial"/>
                <a:cs typeface="Arial"/>
              </a:rPr>
              <a:t>momentum </a:t>
            </a:r>
            <a:r>
              <a:rPr sz="770" dirty="0">
                <a:solidFill>
                  <a:prstClr val="black"/>
                </a:solidFill>
                <a:latin typeface="Arial"/>
                <a:cs typeface="Arial"/>
              </a:rPr>
              <a:t>(MeV)</a:t>
            </a:r>
            <a:endParaRPr sz="77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87" name="object 3687"/>
          <p:cNvSpPr txBox="1"/>
          <p:nvPr/>
        </p:nvSpPr>
        <p:spPr>
          <a:xfrm>
            <a:off x="1250172" y="6018072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88" name="object 3688"/>
          <p:cNvSpPr txBox="1"/>
          <p:nvPr/>
        </p:nvSpPr>
        <p:spPr>
          <a:xfrm>
            <a:off x="2599624" y="5787044"/>
            <a:ext cx="1352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31" algn="ctr" defTabSz="781903">
              <a:lnSpc>
                <a:spcPts val="641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R="543" algn="ctr" defTabSz="781903">
              <a:lnSpc>
                <a:spcPts val="641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89" name="object 3689"/>
          <p:cNvSpPr txBox="1"/>
          <p:nvPr/>
        </p:nvSpPr>
        <p:spPr>
          <a:xfrm>
            <a:off x="2586253" y="5511156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200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90" name="object 3690"/>
          <p:cNvSpPr txBox="1"/>
          <p:nvPr/>
        </p:nvSpPr>
        <p:spPr>
          <a:xfrm>
            <a:off x="2586253" y="5230823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400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91" name="object 3691"/>
          <p:cNvSpPr txBox="1"/>
          <p:nvPr/>
        </p:nvSpPr>
        <p:spPr>
          <a:xfrm>
            <a:off x="3935720" y="5466659"/>
            <a:ext cx="603265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>
              <a:tabLst>
                <a:tab pos="267693" algn="l"/>
                <a:tab pos="591857" algn="l"/>
              </a:tabLst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200	</a:t>
            </a:r>
            <a:r>
              <a:rPr sz="599" u="sng" spc="-4" dirty="0">
                <a:solidFill>
                  <a:prstClr val="black"/>
                </a:solidFill>
                <a:latin typeface="Arial"/>
                <a:cs typeface="Arial"/>
              </a:rPr>
              <a:t>    </a:t>
            </a:r>
            <a:r>
              <a:rPr sz="599" u="sng" spc="17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u="sng" spc="-4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u="sng" dirty="0">
                <a:solidFill>
                  <a:prstClr val="black"/>
                </a:solidFill>
                <a:latin typeface="Arial"/>
                <a:cs typeface="Arial"/>
              </a:rPr>
              <a:t>   </a:t>
            </a:r>
            <a:r>
              <a:rPr sz="599" u="sng" spc="17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u="sng" spc="-4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u="sng" dirty="0">
                <a:solidFill>
                  <a:prstClr val="black"/>
                </a:solidFill>
                <a:latin typeface="Arial"/>
                <a:cs typeface="Arial"/>
              </a:rPr>
              <a:t>	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92" name="object 3692"/>
          <p:cNvSpPr txBox="1"/>
          <p:nvPr/>
        </p:nvSpPr>
        <p:spPr>
          <a:xfrm>
            <a:off x="2950637" y="5511156"/>
            <a:ext cx="129775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>
              <a:tabLst>
                <a:tab pos="118371" algn="l"/>
              </a:tabLst>
            </a:pPr>
            <a:r>
              <a:rPr sz="599" u="sng" spc="-4" dirty="0">
                <a:solidFill>
                  <a:prstClr val="black"/>
                </a:solidFill>
                <a:latin typeface="Arial"/>
                <a:cs typeface="Arial"/>
              </a:rPr>
              <a:t> 	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93" name="object 3693"/>
          <p:cNvSpPr txBox="1"/>
          <p:nvPr/>
        </p:nvSpPr>
        <p:spPr>
          <a:xfrm>
            <a:off x="2999420" y="5101772"/>
            <a:ext cx="561998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Multi-GeV</a:t>
            </a:r>
            <a:r>
              <a:rPr sz="599" spc="-17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dirty="0">
                <a:solidFill>
                  <a:prstClr val="black"/>
                </a:solidFill>
                <a:latin typeface="Symbol"/>
                <a:cs typeface="Symbol"/>
              </a:rPr>
              <a:t>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-like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95" name="object 3695"/>
          <p:cNvSpPr txBox="1"/>
          <p:nvPr/>
        </p:nvSpPr>
        <p:spPr>
          <a:xfrm>
            <a:off x="2599623" y="6018072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96" name="object 3696"/>
          <p:cNvSpPr txBox="1"/>
          <p:nvPr/>
        </p:nvSpPr>
        <p:spPr>
          <a:xfrm>
            <a:off x="3949068" y="5787044"/>
            <a:ext cx="1352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31" algn="ctr" defTabSz="781903">
              <a:lnSpc>
                <a:spcPts val="641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R="543" algn="ctr" defTabSz="781903">
              <a:lnSpc>
                <a:spcPts val="641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97" name="object 3697"/>
          <p:cNvSpPr txBox="1"/>
          <p:nvPr/>
        </p:nvSpPr>
        <p:spPr>
          <a:xfrm>
            <a:off x="3935720" y="5141821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400</a:t>
            </a:r>
            <a:endParaRPr sz="599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98" name="object 3698"/>
          <p:cNvSpPr txBox="1"/>
          <p:nvPr/>
        </p:nvSpPr>
        <p:spPr>
          <a:xfrm>
            <a:off x="4353312" y="5101772"/>
            <a:ext cx="561998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Multi-Ring</a:t>
            </a:r>
            <a:r>
              <a:rPr sz="599" spc="-47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dirty="0">
                <a:solidFill>
                  <a:prstClr val="black"/>
                </a:solidFill>
                <a:latin typeface="Symbol"/>
                <a:cs typeface="Symbol"/>
              </a:rPr>
              <a:t>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-like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99" name="object 3699"/>
          <p:cNvSpPr txBox="1"/>
          <p:nvPr/>
        </p:nvSpPr>
        <p:spPr>
          <a:xfrm>
            <a:off x="3949068" y="6018072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00" name="object 3700"/>
          <p:cNvSpPr txBox="1"/>
          <p:nvPr/>
        </p:nvSpPr>
        <p:spPr>
          <a:xfrm>
            <a:off x="5301317" y="5787044"/>
            <a:ext cx="1352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31" algn="ctr" defTabSz="781903">
              <a:lnSpc>
                <a:spcPts val="641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R="543" algn="ctr" defTabSz="781903">
              <a:lnSpc>
                <a:spcPts val="641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01" name="object 3701"/>
          <p:cNvSpPr txBox="1"/>
          <p:nvPr/>
        </p:nvSpPr>
        <p:spPr>
          <a:xfrm>
            <a:off x="5287958" y="5368767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200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02" name="object 3702"/>
          <p:cNvSpPr txBox="1"/>
          <p:nvPr/>
        </p:nvSpPr>
        <p:spPr>
          <a:xfrm>
            <a:off x="5698314" y="5101772"/>
            <a:ext cx="573943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Multi-Ring Other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03" name="object 3703"/>
          <p:cNvSpPr txBox="1"/>
          <p:nvPr/>
        </p:nvSpPr>
        <p:spPr>
          <a:xfrm>
            <a:off x="5301317" y="6018072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04" name="object 3704"/>
          <p:cNvSpPr txBox="1"/>
          <p:nvPr/>
        </p:nvSpPr>
        <p:spPr>
          <a:xfrm>
            <a:off x="1250172" y="4616733"/>
            <a:ext cx="13086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788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05" name="object 3705"/>
          <p:cNvSpPr txBox="1"/>
          <p:nvPr/>
        </p:nvSpPr>
        <p:spPr>
          <a:xfrm>
            <a:off x="1232357" y="4354184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100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06" name="object 3706"/>
          <p:cNvSpPr txBox="1"/>
          <p:nvPr/>
        </p:nvSpPr>
        <p:spPr>
          <a:xfrm>
            <a:off x="1232357" y="4091648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200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07" name="object 3707"/>
          <p:cNvSpPr txBox="1"/>
          <p:nvPr/>
        </p:nvSpPr>
        <p:spPr>
          <a:xfrm>
            <a:off x="1511911" y="3927003"/>
            <a:ext cx="804715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Sub-GeV</a:t>
            </a:r>
            <a:r>
              <a:rPr sz="599" spc="-3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dirty="0">
                <a:solidFill>
                  <a:prstClr val="black"/>
                </a:solidFill>
                <a:latin typeface="Symbol"/>
                <a:cs typeface="Symbol"/>
              </a:rPr>
              <a:t>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-like 2-dcy e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09" name="object 3709"/>
          <p:cNvSpPr txBox="1"/>
          <p:nvPr/>
        </p:nvSpPr>
        <p:spPr>
          <a:xfrm>
            <a:off x="1250172" y="4847747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10" name="object 3710"/>
          <p:cNvSpPr txBox="1"/>
          <p:nvPr/>
        </p:nvSpPr>
        <p:spPr>
          <a:xfrm>
            <a:off x="2599624" y="4616733"/>
            <a:ext cx="1352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31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R="543"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11" name="object 3711"/>
          <p:cNvSpPr txBox="1"/>
          <p:nvPr/>
        </p:nvSpPr>
        <p:spPr>
          <a:xfrm>
            <a:off x="2586253" y="4269650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100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12" name="object 3712"/>
          <p:cNvSpPr txBox="1"/>
          <p:nvPr/>
        </p:nvSpPr>
        <p:spPr>
          <a:xfrm>
            <a:off x="2586253" y="3926998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200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13" name="object 3713"/>
          <p:cNvSpPr txBox="1"/>
          <p:nvPr/>
        </p:nvSpPr>
        <p:spPr>
          <a:xfrm>
            <a:off x="2954889" y="3922558"/>
            <a:ext cx="654849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Multi-Ring e-like</a:t>
            </a:r>
            <a:r>
              <a:rPr sz="599" spc="-2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spc="30" dirty="0">
                <a:solidFill>
                  <a:prstClr val="black"/>
                </a:solidFill>
                <a:latin typeface="Symbol"/>
                <a:cs typeface="Symbol"/>
              </a:rPr>
              <a:t></a:t>
            </a:r>
            <a:r>
              <a:rPr sz="577" baseline="-24691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endParaRPr sz="577" baseline="-24691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15" name="object 3715"/>
          <p:cNvSpPr txBox="1"/>
          <p:nvPr/>
        </p:nvSpPr>
        <p:spPr>
          <a:xfrm>
            <a:off x="2599623" y="4847747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16" name="object 3716"/>
          <p:cNvSpPr txBox="1"/>
          <p:nvPr/>
        </p:nvSpPr>
        <p:spPr>
          <a:xfrm>
            <a:off x="3949068" y="4616733"/>
            <a:ext cx="1352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31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R="543"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1.5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17" name="object 3717"/>
          <p:cNvSpPr txBox="1"/>
          <p:nvPr/>
        </p:nvSpPr>
        <p:spPr>
          <a:xfrm>
            <a:off x="3935720" y="4229592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100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18" name="object 3718"/>
          <p:cNvSpPr txBox="1"/>
          <p:nvPr/>
        </p:nvSpPr>
        <p:spPr>
          <a:xfrm>
            <a:off x="4308793" y="3927003"/>
            <a:ext cx="654849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Multi-Ring e-like</a:t>
            </a:r>
            <a:r>
              <a:rPr sz="599" spc="-2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spc="30" dirty="0">
                <a:solidFill>
                  <a:prstClr val="black"/>
                </a:solidFill>
                <a:latin typeface="Symbol"/>
                <a:cs typeface="Symbol"/>
              </a:rPr>
              <a:t></a:t>
            </a:r>
            <a:r>
              <a:rPr sz="577" baseline="-24691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endParaRPr sz="577" baseline="-24691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19" name="object 3719"/>
          <p:cNvSpPr txBox="1"/>
          <p:nvPr/>
        </p:nvSpPr>
        <p:spPr>
          <a:xfrm>
            <a:off x="3949068" y="4847747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0.5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20" name="object 3720"/>
          <p:cNvSpPr txBox="1"/>
          <p:nvPr/>
        </p:nvSpPr>
        <p:spPr>
          <a:xfrm>
            <a:off x="5301317" y="4616733"/>
            <a:ext cx="1352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31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R="543"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21" name="object 3721"/>
          <p:cNvSpPr txBox="1"/>
          <p:nvPr/>
        </p:nvSpPr>
        <p:spPr>
          <a:xfrm>
            <a:off x="5287958" y="4096102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500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22" name="object 3722"/>
          <p:cNvSpPr txBox="1"/>
          <p:nvPr/>
        </p:nvSpPr>
        <p:spPr>
          <a:xfrm>
            <a:off x="5975801" y="4096102"/>
            <a:ext cx="129775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>
              <a:tabLst>
                <a:tab pos="118371" algn="l"/>
              </a:tabLst>
            </a:pPr>
            <a:r>
              <a:rPr sz="599" u="sng" spc="-4" dirty="0">
                <a:solidFill>
                  <a:prstClr val="black"/>
                </a:solidFill>
                <a:latin typeface="Arial"/>
                <a:cs typeface="Arial"/>
              </a:rPr>
              <a:t> 	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23" name="object 3723"/>
          <p:cNvSpPr txBox="1"/>
          <p:nvPr/>
        </p:nvSpPr>
        <p:spPr>
          <a:xfrm>
            <a:off x="5836374" y="3935906"/>
            <a:ext cx="303533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PC</a:t>
            </a:r>
            <a:r>
              <a:rPr sz="599" spc="-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Thru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24" name="object 3724"/>
          <p:cNvSpPr txBox="1"/>
          <p:nvPr/>
        </p:nvSpPr>
        <p:spPr>
          <a:xfrm>
            <a:off x="5301317" y="4847747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25" name="object 3725"/>
          <p:cNvSpPr txBox="1"/>
          <p:nvPr/>
        </p:nvSpPr>
        <p:spPr>
          <a:xfrm>
            <a:off x="6652405" y="4616733"/>
            <a:ext cx="13086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788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1.5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26" name="object 3726"/>
          <p:cNvSpPr txBox="1"/>
          <p:nvPr/>
        </p:nvSpPr>
        <p:spPr>
          <a:xfrm>
            <a:off x="6634611" y="4185081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200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27" name="object 3727"/>
          <p:cNvSpPr txBox="1"/>
          <p:nvPr/>
        </p:nvSpPr>
        <p:spPr>
          <a:xfrm>
            <a:off x="7043302" y="3927003"/>
            <a:ext cx="565799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Up</a:t>
            </a:r>
            <a:r>
              <a:rPr sz="599" spc="-21" dirty="0">
                <a:solidFill>
                  <a:prstClr val="black"/>
                </a:solidFill>
                <a:latin typeface="Arial"/>
                <a:cs typeface="Arial"/>
              </a:rPr>
              <a:t>-</a:t>
            </a:r>
            <a:r>
              <a:rPr sz="599" spc="-4" dirty="0">
                <a:solidFill>
                  <a:prstClr val="black"/>
                </a:solidFill>
                <a:latin typeface="Symbol"/>
                <a:cs typeface="Symbol"/>
              </a:rPr>
              <a:t></a:t>
            </a:r>
            <a:r>
              <a:rPr sz="599" spc="21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Showering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28" name="object 3728"/>
          <p:cNvSpPr txBox="1"/>
          <p:nvPr/>
        </p:nvSpPr>
        <p:spPr>
          <a:xfrm>
            <a:off x="6652405" y="4847747"/>
            <a:ext cx="199278" cy="98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</a:t>
            </a:r>
            <a:r>
              <a:rPr sz="599" spc="-38" dirty="0">
                <a:solidFill>
                  <a:prstClr val="black"/>
                </a:solidFill>
                <a:latin typeface="Arial"/>
                <a:cs typeface="Arial"/>
              </a:rPr>
              <a:t>5</a:t>
            </a:r>
            <a:r>
              <a:rPr sz="962" spc="13" baseline="-29629" dirty="0">
                <a:solidFill>
                  <a:prstClr val="black"/>
                </a:solidFill>
                <a:latin typeface="Arial"/>
                <a:cs typeface="Arial"/>
              </a:rPr>
              <a:t>-1</a:t>
            </a:r>
            <a:endParaRPr sz="962" baseline="-2962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29" name="object 3729"/>
          <p:cNvSpPr txBox="1"/>
          <p:nvPr/>
        </p:nvSpPr>
        <p:spPr>
          <a:xfrm>
            <a:off x="7252648" y="4885037"/>
            <a:ext cx="168871" cy="986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641" spc="9" dirty="0">
                <a:solidFill>
                  <a:prstClr val="black"/>
                </a:solidFill>
                <a:latin typeface="Arial"/>
                <a:cs typeface="Arial"/>
              </a:rPr>
              <a:t>-0.5</a:t>
            </a:r>
            <a:endParaRPr sz="641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30" name="object 3730"/>
          <p:cNvSpPr txBox="1"/>
          <p:nvPr/>
        </p:nvSpPr>
        <p:spPr>
          <a:xfrm>
            <a:off x="7840518" y="4885037"/>
            <a:ext cx="69503" cy="986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641" spc="13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641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31" name="object 3731"/>
          <p:cNvSpPr txBox="1"/>
          <p:nvPr/>
        </p:nvSpPr>
        <p:spPr>
          <a:xfrm>
            <a:off x="1312521" y="3441964"/>
            <a:ext cx="68417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204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L="10860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2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32" name="object 3732"/>
          <p:cNvSpPr txBox="1"/>
          <p:nvPr/>
        </p:nvSpPr>
        <p:spPr>
          <a:xfrm>
            <a:off x="1232357" y="3014788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200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33" name="object 3733"/>
          <p:cNvSpPr txBox="1"/>
          <p:nvPr/>
        </p:nvSpPr>
        <p:spPr>
          <a:xfrm>
            <a:off x="1431746" y="2751514"/>
            <a:ext cx="970328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Sub-GeV</a:t>
            </a:r>
            <a:r>
              <a:rPr sz="599" spc="-3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spc="-17" dirty="0">
                <a:solidFill>
                  <a:prstClr val="black"/>
                </a:solidFill>
                <a:latin typeface="Symbol"/>
                <a:cs typeface="Symbol"/>
              </a:rPr>
              <a:t></a:t>
            </a:r>
            <a:r>
              <a:rPr sz="577" spc="-13" baseline="3086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-like Single-Ring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34" name="object 3734"/>
          <p:cNvSpPr txBox="1"/>
          <p:nvPr/>
        </p:nvSpPr>
        <p:spPr>
          <a:xfrm>
            <a:off x="1312521" y="3672992"/>
            <a:ext cx="6461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35" name="object 3735"/>
          <p:cNvSpPr txBox="1"/>
          <p:nvPr/>
        </p:nvSpPr>
        <p:spPr>
          <a:xfrm>
            <a:off x="2599624" y="3441964"/>
            <a:ext cx="373036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991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L="10860" defTabSz="781903">
              <a:lnSpc>
                <a:spcPts val="620"/>
              </a:lnSpc>
              <a:tabLst>
                <a:tab pos="253576" algn="l"/>
                <a:tab pos="361629" algn="l"/>
              </a:tabLst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1.5	</a:t>
            </a:r>
            <a:r>
              <a:rPr sz="599" u="sng" dirty="0">
                <a:solidFill>
                  <a:prstClr val="black"/>
                </a:solidFill>
                <a:latin typeface="Arial"/>
                <a:cs typeface="Arial"/>
              </a:rPr>
              <a:t> 	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36" name="object 3736"/>
          <p:cNvSpPr txBox="1"/>
          <p:nvPr/>
        </p:nvSpPr>
        <p:spPr>
          <a:xfrm>
            <a:off x="2586253" y="2952476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100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37" name="object 3737"/>
          <p:cNvSpPr txBox="1"/>
          <p:nvPr/>
        </p:nvSpPr>
        <p:spPr>
          <a:xfrm>
            <a:off x="2945981" y="2752230"/>
            <a:ext cx="668424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Multi-GeV  e-like</a:t>
            </a:r>
            <a:r>
              <a:rPr sz="599" spc="-5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spc="30" dirty="0">
                <a:solidFill>
                  <a:prstClr val="black"/>
                </a:solidFill>
                <a:latin typeface="Symbol"/>
                <a:cs typeface="Symbol"/>
              </a:rPr>
              <a:t></a:t>
            </a:r>
            <a:r>
              <a:rPr sz="577" baseline="-24691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endParaRPr sz="577" baseline="-24691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38" name="object 3738"/>
          <p:cNvSpPr txBox="1"/>
          <p:nvPr/>
        </p:nvSpPr>
        <p:spPr>
          <a:xfrm>
            <a:off x="2599623" y="3672992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0.5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39" name="object 3739"/>
          <p:cNvSpPr txBox="1"/>
          <p:nvPr/>
        </p:nvSpPr>
        <p:spPr>
          <a:xfrm>
            <a:off x="3949068" y="3441964"/>
            <a:ext cx="1352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31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R="543"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40" name="object 3740"/>
          <p:cNvSpPr txBox="1"/>
          <p:nvPr/>
        </p:nvSpPr>
        <p:spPr>
          <a:xfrm>
            <a:off x="3935719" y="3108234"/>
            <a:ext cx="38769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>
              <a:tabLst>
                <a:tab pos="267693" algn="l"/>
                <a:tab pos="375748" algn="l"/>
              </a:tabLst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200	</a:t>
            </a:r>
            <a:r>
              <a:rPr sz="599" u="sng" spc="-4" dirty="0">
                <a:solidFill>
                  <a:prstClr val="black"/>
                </a:solidFill>
                <a:latin typeface="Arial"/>
                <a:cs typeface="Arial"/>
              </a:rPr>
              <a:t> 	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41" name="object 3741"/>
          <p:cNvSpPr txBox="1"/>
          <p:nvPr/>
        </p:nvSpPr>
        <p:spPr>
          <a:xfrm>
            <a:off x="3935720" y="2774481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400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42" name="object 3742"/>
          <p:cNvSpPr txBox="1"/>
          <p:nvPr/>
        </p:nvSpPr>
        <p:spPr>
          <a:xfrm>
            <a:off x="4308793" y="2756686"/>
            <a:ext cx="650505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Multi-GeV e-like</a:t>
            </a:r>
            <a:r>
              <a:rPr sz="599" spc="-3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spc="30" dirty="0">
                <a:solidFill>
                  <a:prstClr val="black"/>
                </a:solidFill>
                <a:latin typeface="Symbol"/>
                <a:cs typeface="Symbol"/>
              </a:rPr>
              <a:t></a:t>
            </a:r>
            <a:r>
              <a:rPr sz="577" baseline="-24691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endParaRPr sz="577" baseline="-24691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43" name="object 3743"/>
          <p:cNvSpPr txBox="1"/>
          <p:nvPr/>
        </p:nvSpPr>
        <p:spPr>
          <a:xfrm>
            <a:off x="3949068" y="3672992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44" name="object 3744"/>
          <p:cNvSpPr txBox="1"/>
          <p:nvPr/>
        </p:nvSpPr>
        <p:spPr>
          <a:xfrm>
            <a:off x="5301317" y="3441964"/>
            <a:ext cx="1352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31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R="543"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1.5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45" name="object 3745"/>
          <p:cNvSpPr txBox="1"/>
          <p:nvPr/>
        </p:nvSpPr>
        <p:spPr>
          <a:xfrm>
            <a:off x="5328036" y="3148270"/>
            <a:ext cx="10642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50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46" name="object 3746"/>
          <p:cNvSpPr txBox="1"/>
          <p:nvPr/>
        </p:nvSpPr>
        <p:spPr>
          <a:xfrm>
            <a:off x="5287952" y="2859030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100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47" name="object 3747"/>
          <p:cNvSpPr txBox="1"/>
          <p:nvPr/>
        </p:nvSpPr>
        <p:spPr>
          <a:xfrm>
            <a:off x="5822643" y="3148270"/>
            <a:ext cx="67331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>
              <a:tabLst>
                <a:tab pos="55384" algn="l"/>
              </a:tabLst>
            </a:pPr>
            <a:r>
              <a:rPr sz="599" u="sng" spc="-4" dirty="0">
                <a:solidFill>
                  <a:prstClr val="black"/>
                </a:solidFill>
                <a:latin typeface="Arial"/>
                <a:cs typeface="Arial"/>
              </a:rPr>
              <a:t> 	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48" name="object 3748"/>
          <p:cNvSpPr txBox="1"/>
          <p:nvPr/>
        </p:nvSpPr>
        <p:spPr>
          <a:xfrm>
            <a:off x="5831925" y="2756686"/>
            <a:ext cx="30407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PC Stop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50" name="object 3750"/>
          <p:cNvSpPr txBox="1"/>
          <p:nvPr/>
        </p:nvSpPr>
        <p:spPr>
          <a:xfrm>
            <a:off x="5301317" y="3672992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0.5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51" name="object 3751"/>
          <p:cNvSpPr txBox="1"/>
          <p:nvPr/>
        </p:nvSpPr>
        <p:spPr>
          <a:xfrm>
            <a:off x="6652405" y="3441964"/>
            <a:ext cx="13086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788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52" name="object 3752"/>
          <p:cNvSpPr txBox="1"/>
          <p:nvPr/>
        </p:nvSpPr>
        <p:spPr>
          <a:xfrm>
            <a:off x="6634611" y="3157170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500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53" name="object 3753"/>
          <p:cNvSpPr txBox="1"/>
          <p:nvPr/>
        </p:nvSpPr>
        <p:spPr>
          <a:xfrm>
            <a:off x="6594527" y="2867936"/>
            <a:ext cx="190590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1000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54" name="object 3754"/>
          <p:cNvSpPr txBox="1"/>
          <p:nvPr/>
        </p:nvSpPr>
        <p:spPr>
          <a:xfrm>
            <a:off x="6976498" y="2756686"/>
            <a:ext cx="717294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Up</a:t>
            </a:r>
            <a:r>
              <a:rPr sz="599" spc="-21" dirty="0">
                <a:solidFill>
                  <a:prstClr val="black"/>
                </a:solidFill>
                <a:latin typeface="Arial"/>
                <a:cs typeface="Arial"/>
              </a:rPr>
              <a:t>-</a:t>
            </a:r>
            <a:r>
              <a:rPr sz="599" spc="-4" dirty="0">
                <a:solidFill>
                  <a:prstClr val="black"/>
                </a:solidFill>
                <a:latin typeface="Symbol"/>
                <a:cs typeface="Symbol"/>
              </a:rPr>
              <a:t></a:t>
            </a:r>
            <a:r>
              <a:rPr sz="599" spc="21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Non-showering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55" name="object 3755"/>
          <p:cNvSpPr txBox="1"/>
          <p:nvPr/>
        </p:nvSpPr>
        <p:spPr>
          <a:xfrm>
            <a:off x="6652404" y="3672992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56" name="object 3756"/>
          <p:cNvSpPr txBox="1"/>
          <p:nvPr/>
        </p:nvSpPr>
        <p:spPr>
          <a:xfrm>
            <a:off x="1250172" y="2267193"/>
            <a:ext cx="13086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788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57" name="object 3757"/>
          <p:cNvSpPr txBox="1"/>
          <p:nvPr/>
        </p:nvSpPr>
        <p:spPr>
          <a:xfrm>
            <a:off x="1232357" y="1955708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200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58" name="object 3758"/>
          <p:cNvSpPr txBox="1"/>
          <p:nvPr/>
        </p:nvSpPr>
        <p:spPr>
          <a:xfrm>
            <a:off x="1232357" y="1648661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400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59" name="object 3759"/>
          <p:cNvSpPr txBox="1"/>
          <p:nvPr/>
        </p:nvSpPr>
        <p:spPr>
          <a:xfrm>
            <a:off x="1511915" y="1581909"/>
            <a:ext cx="805801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Sub-GeV e-like 1-dcy e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60" name="object 3760"/>
          <p:cNvSpPr txBox="1"/>
          <p:nvPr/>
        </p:nvSpPr>
        <p:spPr>
          <a:xfrm>
            <a:off x="1250172" y="2498225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61" name="object 3761"/>
          <p:cNvSpPr txBox="1"/>
          <p:nvPr/>
        </p:nvSpPr>
        <p:spPr>
          <a:xfrm>
            <a:off x="2599624" y="2267193"/>
            <a:ext cx="1352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31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R="543"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62" name="object 3762"/>
          <p:cNvSpPr txBox="1"/>
          <p:nvPr/>
        </p:nvSpPr>
        <p:spPr>
          <a:xfrm>
            <a:off x="2546175" y="1817764"/>
            <a:ext cx="190590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1000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63" name="object 3763"/>
          <p:cNvSpPr txBox="1"/>
          <p:nvPr/>
        </p:nvSpPr>
        <p:spPr>
          <a:xfrm>
            <a:off x="2879177" y="1581909"/>
            <a:ext cx="805801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Sub-GeV e-like 0-dcy e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64" name="object 3764"/>
          <p:cNvSpPr txBox="1"/>
          <p:nvPr/>
        </p:nvSpPr>
        <p:spPr>
          <a:xfrm>
            <a:off x="2599623" y="2498225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65" name="object 3765"/>
          <p:cNvSpPr txBox="1"/>
          <p:nvPr/>
        </p:nvSpPr>
        <p:spPr>
          <a:xfrm>
            <a:off x="3949068" y="2267193"/>
            <a:ext cx="1352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31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R="543"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66" name="object 3766"/>
          <p:cNvSpPr txBox="1"/>
          <p:nvPr/>
        </p:nvSpPr>
        <p:spPr>
          <a:xfrm>
            <a:off x="3935720" y="1977961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200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67" name="object 3767"/>
          <p:cNvSpPr txBox="1"/>
          <p:nvPr/>
        </p:nvSpPr>
        <p:spPr>
          <a:xfrm>
            <a:off x="3935720" y="1688727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400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68" name="object 3768"/>
          <p:cNvSpPr txBox="1"/>
          <p:nvPr/>
        </p:nvSpPr>
        <p:spPr>
          <a:xfrm>
            <a:off x="4233076" y="1581909"/>
            <a:ext cx="804715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Sub-GeV</a:t>
            </a:r>
            <a:r>
              <a:rPr sz="599" spc="-3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dirty="0">
                <a:solidFill>
                  <a:prstClr val="black"/>
                </a:solidFill>
                <a:latin typeface="Symbol"/>
                <a:cs typeface="Symbol"/>
              </a:rPr>
              <a:t>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-like 0-dcy e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69" name="object 3769"/>
          <p:cNvSpPr txBox="1"/>
          <p:nvPr/>
        </p:nvSpPr>
        <p:spPr>
          <a:xfrm>
            <a:off x="3949068" y="2498225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70" name="object 3770"/>
          <p:cNvSpPr txBox="1"/>
          <p:nvPr/>
        </p:nvSpPr>
        <p:spPr>
          <a:xfrm>
            <a:off x="5301317" y="2267193"/>
            <a:ext cx="1352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31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marR="543"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1.3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71" name="object 3771"/>
          <p:cNvSpPr txBox="1"/>
          <p:nvPr/>
        </p:nvSpPr>
        <p:spPr>
          <a:xfrm>
            <a:off x="5287958" y="2009090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500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72" name="object 3772"/>
          <p:cNvSpPr txBox="1"/>
          <p:nvPr/>
        </p:nvSpPr>
        <p:spPr>
          <a:xfrm>
            <a:off x="5247874" y="1746554"/>
            <a:ext cx="190590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1000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73" name="object 3773"/>
          <p:cNvSpPr txBox="1"/>
          <p:nvPr/>
        </p:nvSpPr>
        <p:spPr>
          <a:xfrm>
            <a:off x="5582526" y="1581909"/>
            <a:ext cx="804715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Sub-GeV</a:t>
            </a:r>
            <a:r>
              <a:rPr sz="599" spc="-3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599" dirty="0">
                <a:solidFill>
                  <a:prstClr val="black"/>
                </a:solidFill>
                <a:latin typeface="Symbol"/>
                <a:cs typeface="Symbol"/>
              </a:rPr>
              <a:t>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-like 1-dcy e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74" name="object 3774"/>
          <p:cNvSpPr txBox="1"/>
          <p:nvPr/>
        </p:nvSpPr>
        <p:spPr>
          <a:xfrm>
            <a:off x="5301317" y="2498225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0.7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75" name="object 3775"/>
          <p:cNvSpPr txBox="1"/>
          <p:nvPr/>
        </p:nvSpPr>
        <p:spPr>
          <a:xfrm>
            <a:off x="6652405" y="2267193"/>
            <a:ext cx="13086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788" algn="ctr" defTabSz="781903">
              <a:lnSpc>
                <a:spcPts val="620"/>
              </a:lnSpc>
            </a:pP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  <a:p>
            <a:pPr algn="ctr" defTabSz="781903">
              <a:lnSpc>
                <a:spcPts val="620"/>
              </a:lnSpc>
            </a:pPr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1.5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76" name="object 3776"/>
          <p:cNvSpPr txBox="1"/>
          <p:nvPr/>
        </p:nvSpPr>
        <p:spPr>
          <a:xfrm>
            <a:off x="6634611" y="1920104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200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77" name="object 3777"/>
          <p:cNvSpPr txBox="1"/>
          <p:nvPr/>
        </p:nvSpPr>
        <p:spPr>
          <a:xfrm>
            <a:off x="6634611" y="1573012"/>
            <a:ext cx="148237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400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78" name="object 3778"/>
          <p:cNvSpPr txBox="1"/>
          <p:nvPr/>
        </p:nvSpPr>
        <p:spPr>
          <a:xfrm>
            <a:off x="7083385" y="1581909"/>
            <a:ext cx="507155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Up</a:t>
            </a:r>
            <a:r>
              <a:rPr sz="599" spc="-21" dirty="0">
                <a:solidFill>
                  <a:prstClr val="black"/>
                </a:solidFill>
                <a:latin typeface="Arial"/>
                <a:cs typeface="Arial"/>
              </a:rPr>
              <a:t>-</a:t>
            </a:r>
            <a:r>
              <a:rPr sz="599" spc="-4" dirty="0">
                <a:solidFill>
                  <a:prstClr val="black"/>
                </a:solidFill>
                <a:latin typeface="Symbol"/>
                <a:cs typeface="Symbol"/>
              </a:rPr>
              <a:t></a:t>
            </a:r>
            <a:r>
              <a:rPr sz="599" spc="21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599" spc="-4" dirty="0">
                <a:solidFill>
                  <a:prstClr val="black"/>
                </a:solidFill>
                <a:latin typeface="Arial"/>
                <a:cs typeface="Arial"/>
              </a:rPr>
              <a:t>Stopping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79" name="object 3779"/>
          <p:cNvSpPr txBox="1"/>
          <p:nvPr/>
        </p:nvSpPr>
        <p:spPr>
          <a:xfrm>
            <a:off x="6652404" y="2498225"/>
            <a:ext cx="128146" cy="92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599" dirty="0">
                <a:solidFill>
                  <a:prstClr val="black"/>
                </a:solidFill>
                <a:latin typeface="Arial"/>
                <a:cs typeface="Arial"/>
              </a:rPr>
              <a:t>0.5</a:t>
            </a:r>
            <a:endParaRPr sz="599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80" name="object 3780"/>
          <p:cNvSpPr/>
          <p:nvPr/>
        </p:nvSpPr>
        <p:spPr>
          <a:xfrm>
            <a:off x="7486783" y="2447353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81" name="object 3781"/>
          <p:cNvSpPr/>
          <p:nvPr/>
        </p:nvSpPr>
        <p:spPr>
          <a:xfrm>
            <a:off x="7602584" y="246750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9" y="0"/>
                </a:lnTo>
              </a:path>
            </a:pathLst>
          </a:custGeom>
          <a:ln w="201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82" name="object 3782"/>
          <p:cNvSpPr/>
          <p:nvPr/>
        </p:nvSpPr>
        <p:spPr>
          <a:xfrm>
            <a:off x="7553267" y="2459702"/>
            <a:ext cx="59186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668" y="0"/>
                </a:lnTo>
              </a:path>
            </a:pathLst>
          </a:custGeom>
          <a:ln w="200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83" name="object 3783"/>
          <p:cNvSpPr/>
          <p:nvPr/>
        </p:nvSpPr>
        <p:spPr>
          <a:xfrm>
            <a:off x="7594804" y="2451169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84" name="object 3784"/>
          <p:cNvSpPr/>
          <p:nvPr/>
        </p:nvSpPr>
        <p:spPr>
          <a:xfrm>
            <a:off x="7702855" y="2467734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5"/>
                </a:moveTo>
                <a:lnTo>
                  <a:pt x="4939" y="3285"/>
                </a:lnTo>
                <a:lnTo>
                  <a:pt x="15586" y="0"/>
                </a:lnTo>
                <a:lnTo>
                  <a:pt x="25686" y="4679"/>
                </a:lnTo>
                <a:lnTo>
                  <a:pt x="23985" y="19686"/>
                </a:lnTo>
                <a:lnTo>
                  <a:pt x="16865" y="27054"/>
                </a:lnTo>
                <a:lnTo>
                  <a:pt x="8089" y="27385"/>
                </a:lnTo>
                <a:lnTo>
                  <a:pt x="1422" y="21278"/>
                </a:lnTo>
                <a:lnTo>
                  <a:pt x="0" y="14535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85" name="object 3785"/>
          <p:cNvSpPr/>
          <p:nvPr/>
        </p:nvSpPr>
        <p:spPr>
          <a:xfrm>
            <a:off x="7810905" y="2437512"/>
            <a:ext cx="22262" cy="23892"/>
          </a:xfrm>
          <a:custGeom>
            <a:avLst/>
            <a:gdLst/>
            <a:ahLst/>
            <a:cxnLst/>
            <a:rect l="l" t="t" r="r" b="b"/>
            <a:pathLst>
              <a:path w="26034" h="27939">
                <a:moveTo>
                  <a:pt x="0" y="14534"/>
                </a:moveTo>
                <a:lnTo>
                  <a:pt x="4938" y="3283"/>
                </a:lnTo>
                <a:lnTo>
                  <a:pt x="15582" y="0"/>
                </a:lnTo>
                <a:lnTo>
                  <a:pt x="25676" y="4684"/>
                </a:lnTo>
                <a:lnTo>
                  <a:pt x="23973" y="19691"/>
                </a:lnTo>
                <a:lnTo>
                  <a:pt x="16851" y="27057"/>
                </a:lnTo>
                <a:lnTo>
                  <a:pt x="8077" y="27382"/>
                </a:lnTo>
                <a:lnTo>
                  <a:pt x="1417" y="21267"/>
                </a:lnTo>
                <a:lnTo>
                  <a:pt x="0" y="14534"/>
                </a:lnTo>
                <a:close/>
              </a:path>
            </a:pathLst>
          </a:custGeom>
          <a:ln w="109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781903"/>
            <a:endParaRPr sz="153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86" name="object 3786"/>
          <p:cNvSpPr txBox="1"/>
          <p:nvPr/>
        </p:nvSpPr>
        <p:spPr>
          <a:xfrm>
            <a:off x="6819991" y="5489645"/>
            <a:ext cx="1797306" cy="184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60" defTabSz="781903"/>
            <a:r>
              <a:rPr sz="1197" spc="60" dirty="0">
                <a:solidFill>
                  <a:prstClr val="black"/>
                </a:solidFill>
                <a:latin typeface="Yu Gothic"/>
                <a:cs typeface="Yu Gothic"/>
              </a:rPr>
              <a:t>PRD97,</a:t>
            </a:r>
            <a:r>
              <a:rPr sz="1197" spc="56" dirty="0">
                <a:solidFill>
                  <a:prstClr val="black"/>
                </a:solidFill>
                <a:latin typeface="Yu Gothic"/>
                <a:cs typeface="Yu Gothic"/>
              </a:rPr>
              <a:t> </a:t>
            </a:r>
            <a:r>
              <a:rPr sz="1197" spc="103" dirty="0">
                <a:solidFill>
                  <a:prstClr val="black"/>
                </a:solidFill>
                <a:latin typeface="Yu Gothic"/>
                <a:cs typeface="Yu Gothic"/>
              </a:rPr>
              <a:t>072001</a:t>
            </a:r>
            <a:r>
              <a:rPr sz="1197" spc="56" dirty="0">
                <a:solidFill>
                  <a:prstClr val="black"/>
                </a:solidFill>
                <a:latin typeface="Yu Gothic"/>
                <a:cs typeface="Yu Gothic"/>
              </a:rPr>
              <a:t> </a:t>
            </a:r>
            <a:r>
              <a:rPr sz="1197" spc="64" dirty="0">
                <a:solidFill>
                  <a:prstClr val="black"/>
                </a:solidFill>
                <a:latin typeface="Yu Gothic"/>
                <a:cs typeface="Yu Gothic"/>
              </a:rPr>
              <a:t>(2018)</a:t>
            </a:r>
            <a:endParaRPr sz="1197">
              <a:solidFill>
                <a:prstClr val="black"/>
              </a:solidFill>
              <a:latin typeface="Yu Gothic"/>
              <a:cs typeface="Yu Gothic"/>
            </a:endParaRPr>
          </a:p>
        </p:txBody>
      </p:sp>
      <p:graphicFrame>
        <p:nvGraphicFramePr>
          <p:cNvPr id="3694" name="object 3694"/>
          <p:cNvGraphicFramePr>
            <a:graphicFrameLocks noGrp="1"/>
          </p:cNvGraphicFramePr>
          <p:nvPr/>
        </p:nvGraphicFramePr>
        <p:xfrm>
          <a:off x="2682030" y="6114754"/>
          <a:ext cx="4902284" cy="3415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97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27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67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27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211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052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7559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5304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97739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600" dirty="0">
                          <a:latin typeface="Arial"/>
                          <a:cs typeface="Arial"/>
                        </a:rPr>
                        <a:t>-1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</a:pPr>
                      <a:r>
                        <a:rPr sz="600" dirty="0">
                          <a:latin typeface="Arial"/>
                          <a:cs typeface="Arial"/>
                        </a:rPr>
                        <a:t>0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8435">
                        <a:lnSpc>
                          <a:spcPct val="100000"/>
                        </a:lnSpc>
                        <a:tabLst>
                          <a:tab pos="475615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1	-1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600" dirty="0">
                          <a:latin typeface="Arial"/>
                          <a:cs typeface="Arial"/>
                        </a:rPr>
                        <a:t>0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8435">
                        <a:lnSpc>
                          <a:spcPct val="100000"/>
                        </a:lnSpc>
                        <a:tabLst>
                          <a:tab pos="480695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1	-1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600" dirty="0">
                          <a:latin typeface="Arial"/>
                          <a:cs typeface="Arial"/>
                        </a:rPr>
                        <a:t>0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600" dirty="0">
                          <a:latin typeface="Arial"/>
                          <a:cs typeface="Arial"/>
                        </a:rPr>
                        <a:t>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5004"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cos zenith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cos zenith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cos zenith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cos zenith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3708" name="object 3708"/>
          <p:cNvGraphicFramePr>
            <a:graphicFrameLocks noGrp="1"/>
          </p:cNvGraphicFramePr>
          <p:nvPr/>
        </p:nvGraphicFramePr>
        <p:xfrm>
          <a:off x="1390211" y="4721266"/>
          <a:ext cx="1080405" cy="182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3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90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9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1223"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0994">
                      <a:solidFill>
                        <a:srgbClr val="000000"/>
                      </a:solidFill>
                      <a:prstDash val="solid"/>
                    </a:lnL>
                    <a:lnT w="10985">
                      <a:solidFill>
                        <a:srgbClr val="000000"/>
                      </a:solidFill>
                      <a:prstDash val="solid"/>
                    </a:lnT>
                    <a:lnB w="28167">
                      <a:solidFill>
                        <a:srgbClr val="00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10985">
                      <a:solidFill>
                        <a:srgbClr val="000000"/>
                      </a:solidFill>
                      <a:prstDash val="solid"/>
                    </a:lnT>
                    <a:lnB w="10985">
                      <a:solidFill>
                        <a:srgbClr val="00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0994">
                      <a:solidFill>
                        <a:srgbClr val="000000"/>
                      </a:solidFill>
                      <a:prstDash val="solid"/>
                    </a:lnR>
                    <a:lnT w="10985">
                      <a:solidFill>
                        <a:srgbClr val="000000"/>
                      </a:solidFill>
                      <a:prstDash val="solid"/>
                    </a:lnT>
                    <a:lnB w="20074">
                      <a:solidFill>
                        <a:srgbClr val="00CCC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223"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0994">
                      <a:solidFill>
                        <a:srgbClr val="000000"/>
                      </a:solidFill>
                      <a:prstDash val="solid"/>
                    </a:lnL>
                    <a:lnT w="28167">
                      <a:solidFill>
                        <a:srgbClr val="00CCCC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10985">
                      <a:solidFill>
                        <a:srgbClr val="00CCCC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0994">
                      <a:solidFill>
                        <a:srgbClr val="000000"/>
                      </a:solidFill>
                      <a:prstDash val="solid"/>
                    </a:lnR>
                    <a:lnT w="20074">
                      <a:solidFill>
                        <a:srgbClr val="00CCCC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3714" name="object 3714"/>
          <p:cNvGraphicFramePr>
            <a:graphicFrameLocks noGrp="1"/>
          </p:cNvGraphicFramePr>
          <p:nvPr/>
        </p:nvGraphicFramePr>
        <p:xfrm>
          <a:off x="2740710" y="4721266"/>
          <a:ext cx="1080425" cy="1634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0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2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0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40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81735"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0994">
                      <a:solidFill>
                        <a:srgbClr val="000000"/>
                      </a:solidFill>
                      <a:prstDash val="solid"/>
                    </a:lnL>
                    <a:lnT w="10985">
                      <a:solidFill>
                        <a:srgbClr val="000000"/>
                      </a:solidFill>
                      <a:prstDash val="solid"/>
                    </a:lnT>
                    <a:lnB w="2185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10985">
                      <a:solidFill>
                        <a:srgbClr val="000000"/>
                      </a:solidFill>
                      <a:prstDash val="solid"/>
                    </a:lnT>
                    <a:lnB w="2185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10985">
                      <a:solidFill>
                        <a:srgbClr val="000000"/>
                      </a:solidFill>
                      <a:prstDash val="solid"/>
                    </a:lnT>
                    <a:lnB w="10985">
                      <a:solidFill>
                        <a:srgbClr val="00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10985">
                      <a:solidFill>
                        <a:srgbClr val="000000"/>
                      </a:solidFill>
                      <a:prstDash val="solid"/>
                    </a:lnT>
                    <a:lnB w="3071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10985">
                      <a:solidFill>
                        <a:srgbClr val="000000"/>
                      </a:solidFill>
                      <a:prstDash val="solid"/>
                    </a:lnT>
                    <a:lnB w="10985">
                      <a:solidFill>
                        <a:srgbClr val="00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0994">
                      <a:solidFill>
                        <a:srgbClr val="000000"/>
                      </a:solidFill>
                      <a:prstDash val="solid"/>
                    </a:lnR>
                    <a:lnT w="10985">
                      <a:solidFill>
                        <a:srgbClr val="000000"/>
                      </a:solidFill>
                      <a:prstDash val="solid"/>
                    </a:lnT>
                    <a:lnB w="35475">
                      <a:solidFill>
                        <a:srgbClr val="00CCC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748"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0994">
                      <a:solidFill>
                        <a:srgbClr val="000000"/>
                      </a:solidFill>
                      <a:prstDash val="solid"/>
                    </a:lnL>
                    <a:lnT w="21856">
                      <a:solidFill>
                        <a:srgbClr val="000000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21856">
                      <a:solidFill>
                        <a:srgbClr val="000000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10985">
                      <a:solidFill>
                        <a:srgbClr val="00CCCC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30716">
                      <a:solidFill>
                        <a:srgbClr val="000000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10985">
                      <a:solidFill>
                        <a:srgbClr val="00CCCC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 baseline="-24691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0994">
                      <a:solidFill>
                        <a:srgbClr val="000000"/>
                      </a:solidFill>
                      <a:prstDash val="solid"/>
                    </a:lnR>
                    <a:lnT w="35475">
                      <a:solidFill>
                        <a:srgbClr val="00CCCC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3749" name="object 3749"/>
          <p:cNvGraphicFramePr>
            <a:graphicFrameLocks noGrp="1"/>
          </p:cNvGraphicFramePr>
          <p:nvPr/>
        </p:nvGraphicFramePr>
        <p:xfrm>
          <a:off x="5441751" y="3547831"/>
          <a:ext cx="1080417" cy="182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0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834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1223"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0994">
                      <a:solidFill>
                        <a:srgbClr val="000000"/>
                      </a:solidFill>
                      <a:prstDash val="solid"/>
                    </a:lnL>
                    <a:lnT w="10985">
                      <a:solidFill>
                        <a:srgbClr val="000000"/>
                      </a:solidFill>
                      <a:prstDash val="solid"/>
                    </a:lnT>
                    <a:lnB w="12735">
                      <a:solidFill>
                        <a:srgbClr val="00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10985">
                      <a:solidFill>
                        <a:srgbClr val="000000"/>
                      </a:solidFill>
                      <a:prstDash val="solid"/>
                    </a:lnT>
                    <a:lnB w="29377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3030" algn="r">
                        <a:lnSpc>
                          <a:spcPct val="100000"/>
                        </a:lnSpc>
                        <a:tabLst>
                          <a:tab pos="125730" algn="l"/>
                        </a:tabLst>
                      </a:pPr>
                      <a:r>
                        <a:rPr sz="600" u="sng" dirty="0">
                          <a:latin typeface="Arial"/>
                          <a:cs typeface="Arial"/>
                        </a:rPr>
                        <a:t> 	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0994">
                      <a:solidFill>
                        <a:srgbClr val="000000"/>
                      </a:solidFill>
                      <a:prstDash val="solid"/>
                    </a:lnR>
                    <a:lnT w="10985">
                      <a:solidFill>
                        <a:srgbClr val="000000"/>
                      </a:solidFill>
                      <a:prstDash val="solid"/>
                    </a:lnT>
                    <a:lnB w="10985">
                      <a:solidFill>
                        <a:srgbClr val="00CCC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223"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0994">
                      <a:solidFill>
                        <a:srgbClr val="000000"/>
                      </a:solidFill>
                      <a:prstDash val="solid"/>
                    </a:lnL>
                    <a:lnT w="12735">
                      <a:solidFill>
                        <a:srgbClr val="00CCCC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29377">
                      <a:solidFill>
                        <a:srgbClr val="000000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0994">
                      <a:solidFill>
                        <a:srgbClr val="000000"/>
                      </a:solidFill>
                      <a:prstDash val="solid"/>
                    </a:lnR>
                    <a:lnT w="10985">
                      <a:solidFill>
                        <a:srgbClr val="00CCCC"/>
                      </a:solidFill>
                      <a:prstDash val="solid"/>
                    </a:lnT>
                    <a:lnB w="1098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790" name="CasellaDiTesto 3789"/>
          <p:cNvSpPr txBox="1"/>
          <p:nvPr/>
        </p:nvSpPr>
        <p:spPr>
          <a:xfrm>
            <a:off x="0" y="6399824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Data and MC comparisons for the entire Super-K </a:t>
            </a:r>
            <a:r>
              <a:rPr lang="en-US" dirty="0" smtClean="0">
                <a:solidFill>
                  <a:srgbClr val="FF0000"/>
                </a:solidFill>
              </a:rPr>
              <a:t>(atmospheric) data divided into 19 subsamples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791" name="CasellaDiTesto 3790"/>
          <p:cNvSpPr txBox="1"/>
          <p:nvPr/>
        </p:nvSpPr>
        <p:spPr>
          <a:xfrm>
            <a:off x="0" y="3267542"/>
            <a:ext cx="1121521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High precision and high statistics </a:t>
            </a:r>
            <a:endParaRPr lang="en-US" dirty="0"/>
          </a:p>
        </p:txBody>
      </p:sp>
      <p:sp>
        <p:nvSpPr>
          <p:cNvPr id="3792" name="Rectangle 3791"/>
          <p:cNvSpPr/>
          <p:nvPr/>
        </p:nvSpPr>
        <p:spPr>
          <a:xfrm>
            <a:off x="6553200" y="869434"/>
            <a:ext cx="2237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t-IT" dirty="0" err="1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Gioacchino</a:t>
            </a:r>
            <a:r>
              <a:rPr lang="en-US" altLang="it-IT" dirty="0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it-IT" dirty="0" err="1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Ranucci</a:t>
            </a:r>
            <a:endParaRPr lang="en-US" altLang="it-IT" dirty="0">
              <a:solidFill>
                <a:srgbClr val="0D0D0D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787" name="Footer Placeholder 37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7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53200" y="869434"/>
            <a:ext cx="2237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t-IT" dirty="0" err="1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Gioacchino</a:t>
            </a:r>
            <a:r>
              <a:rPr lang="en-US" altLang="it-IT" dirty="0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it-IT" dirty="0" err="1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Ranucci</a:t>
            </a:r>
            <a:endParaRPr lang="en-US" altLang="it-IT" dirty="0">
              <a:solidFill>
                <a:srgbClr val="0D0D0D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58119" y="1230868"/>
            <a:ext cx="2532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t-IT" dirty="0" smtClean="0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Francesca Di </a:t>
            </a:r>
            <a:r>
              <a:rPr lang="en-US" altLang="it-IT" dirty="0" err="1" smtClean="0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Lodovico</a:t>
            </a:r>
            <a:endParaRPr lang="en-US" altLang="it-IT" dirty="0">
              <a:solidFill>
                <a:srgbClr val="0D0D0D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8119" y="1581666"/>
            <a:ext cx="1827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t-IT" dirty="0" smtClean="0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Sylvia Pasquale</a:t>
            </a:r>
            <a:endParaRPr lang="en-US" altLang="it-IT" dirty="0">
              <a:solidFill>
                <a:srgbClr val="0D0D0D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1" name="Picture 10" descr="dc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6049"/>
            <a:ext cx="3392930" cy="49403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736600" y="5600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70700" y="2311400"/>
            <a:ext cx="203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New source of CP violation within the “SM”?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064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53200" y="869434"/>
            <a:ext cx="2237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t-IT" dirty="0" err="1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Gioacchino</a:t>
            </a:r>
            <a:r>
              <a:rPr lang="en-US" altLang="it-IT" dirty="0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it-IT" dirty="0" err="1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Ranucci</a:t>
            </a:r>
            <a:endParaRPr lang="en-US" altLang="it-IT" dirty="0">
              <a:solidFill>
                <a:srgbClr val="0D0D0D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58119" y="1230868"/>
            <a:ext cx="2532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t-IT" dirty="0" smtClean="0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Francesca Di </a:t>
            </a:r>
            <a:r>
              <a:rPr lang="en-US" altLang="it-IT" dirty="0" err="1" smtClean="0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Lodovico</a:t>
            </a:r>
            <a:endParaRPr lang="en-US" altLang="it-IT" dirty="0">
              <a:solidFill>
                <a:srgbClr val="0D0D0D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8119" y="1581666"/>
            <a:ext cx="1827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t-IT" dirty="0" smtClean="0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Sylvia Pasquale</a:t>
            </a:r>
            <a:endParaRPr lang="en-US" altLang="it-IT" dirty="0">
              <a:solidFill>
                <a:srgbClr val="0D0D0D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0" name="Picture 9" descr="nov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930" y="1426033"/>
            <a:ext cx="3059967" cy="4910874"/>
          </a:xfrm>
          <a:prstGeom prst="rect">
            <a:avLst/>
          </a:prstGeom>
        </p:spPr>
      </p:pic>
      <p:pic>
        <p:nvPicPr>
          <p:cNvPr id="11" name="Picture 10" descr="dc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6049"/>
            <a:ext cx="3392930" cy="49403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736600" y="5600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70700" y="2311400"/>
            <a:ext cx="203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New source of CP violation within the “SM”?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6870700" y="4457700"/>
            <a:ext cx="2032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Normal or inverted hierarchy?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365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θ13 Results"/>
          <p:cNvSpPr txBox="1"/>
          <p:nvPr/>
        </p:nvSpPr>
        <p:spPr>
          <a:xfrm>
            <a:off x="4229879" y="802073"/>
            <a:ext cx="546819" cy="504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>
              <a:defRPr sz="4000"/>
            </a:pPr>
            <a:r>
              <a:rPr sz="2812" b="1" kern="0" dirty="0" smtClean="0">
                <a:solidFill>
                  <a:srgbClr val="000000"/>
                </a:solidFill>
                <a:latin typeface="Helvetica Neue"/>
                <a:sym typeface="Helvetica Neue"/>
              </a:rPr>
              <a:t>θ</a:t>
            </a:r>
            <a:r>
              <a:rPr sz="2812" b="1" kern="0" baseline="-5999" dirty="0" smtClean="0">
                <a:solidFill>
                  <a:srgbClr val="000000"/>
                </a:solidFill>
                <a:latin typeface="Helvetica Neue"/>
                <a:sym typeface="Helvetica Neue"/>
              </a:rPr>
              <a:t>13</a:t>
            </a:r>
            <a:endParaRPr sz="2812" b="1" kern="0" dirty="0">
              <a:solidFill>
                <a:srgbClr val="000000"/>
              </a:solidFill>
              <a:latin typeface="Helvetica Neue"/>
              <a:sym typeface="Helvetica Neue"/>
            </a:endParaRPr>
          </a:p>
        </p:txBody>
      </p:sp>
      <p:pic>
        <p:nvPicPr>
          <p:cNvPr id="164" name="Screen Shot 2019-07-03 at 16.46.08.png" descr="Screen Shot 2019-07-03 at 16.46.0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13994" y="1924465"/>
            <a:ext cx="3098634" cy="2062403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Daya Bay"/>
          <p:cNvSpPr txBox="1"/>
          <p:nvPr/>
        </p:nvSpPr>
        <p:spPr>
          <a:xfrm>
            <a:off x="4014957" y="1429272"/>
            <a:ext cx="1043555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/>
            <a:r>
              <a:rPr sz="1687" b="1" kern="0" dirty="0">
                <a:solidFill>
                  <a:srgbClr val="000000"/>
                </a:solidFill>
                <a:latin typeface="Helvetica Neue"/>
                <a:sym typeface="Helvetica Neue"/>
              </a:rPr>
              <a:t>Daya Bay</a:t>
            </a:r>
          </a:p>
        </p:txBody>
      </p:sp>
      <p:sp>
        <p:nvSpPr>
          <p:cNvPr id="166" name="RENO"/>
          <p:cNvSpPr txBox="1"/>
          <p:nvPr/>
        </p:nvSpPr>
        <p:spPr>
          <a:xfrm>
            <a:off x="7269037" y="1524374"/>
            <a:ext cx="695704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/>
            <a:r>
              <a:rPr sz="1687" b="1" kern="0" dirty="0">
                <a:solidFill>
                  <a:srgbClr val="000000"/>
                </a:solidFill>
                <a:latin typeface="Helvetica Neue"/>
                <a:sym typeface="Helvetica Neue"/>
              </a:rPr>
              <a:t>RENO</a:t>
            </a:r>
          </a:p>
        </p:txBody>
      </p:sp>
      <p:sp>
        <p:nvSpPr>
          <p:cNvPr id="167" name="Phys.Rev.Lett. 121 (2018) 241805"/>
          <p:cNvSpPr txBox="1"/>
          <p:nvPr/>
        </p:nvSpPr>
        <p:spPr>
          <a:xfrm>
            <a:off x="3394116" y="6396044"/>
            <a:ext cx="2409314" cy="379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defTabSz="321457" hangingPunct="0">
              <a:lnSpc>
                <a:spcPts val="2391"/>
              </a:lnSpc>
              <a:defRPr sz="1700" b="0"/>
            </a:pPr>
            <a:r>
              <a:rPr sz="1195" kern="0">
                <a:solidFill>
                  <a:srgbClr val="000000"/>
                </a:solidFill>
                <a:latin typeface="Helvetica Neue"/>
                <a:sym typeface="Helvetica Neue"/>
              </a:rPr>
              <a:t>Phys.Rev.Lett.</a:t>
            </a:r>
            <a:r>
              <a:rPr sz="1195" b="1" kern="0">
                <a:solidFill>
                  <a:srgbClr val="000000"/>
                </a:solidFill>
                <a:latin typeface="Helvetica Neue"/>
                <a:sym typeface="Helvetica Neue"/>
              </a:rPr>
              <a:t> 121</a:t>
            </a:r>
            <a:r>
              <a:rPr sz="1195" kern="0">
                <a:solidFill>
                  <a:srgbClr val="000000"/>
                </a:solidFill>
                <a:latin typeface="Helvetica Neue"/>
                <a:sym typeface="Helvetica Neue"/>
              </a:rPr>
              <a:t> (2018) 241805</a:t>
            </a:r>
          </a:p>
        </p:txBody>
      </p:sp>
      <p:sp>
        <p:nvSpPr>
          <p:cNvPr id="168" name="Phys.Rev.Lett. 121 (2018) 201801"/>
          <p:cNvSpPr txBox="1"/>
          <p:nvPr/>
        </p:nvSpPr>
        <p:spPr>
          <a:xfrm>
            <a:off x="6439005" y="6386817"/>
            <a:ext cx="2409314" cy="379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defTabSz="321457" hangingPunct="0">
              <a:lnSpc>
                <a:spcPts val="2391"/>
              </a:lnSpc>
              <a:defRPr sz="1700" b="0"/>
            </a:pPr>
            <a:r>
              <a:rPr sz="1195" kern="0">
                <a:solidFill>
                  <a:srgbClr val="000000"/>
                </a:solidFill>
                <a:latin typeface="Helvetica Neue"/>
                <a:sym typeface="Helvetica Neue"/>
              </a:rPr>
              <a:t>Phys.Rev.Lett.</a:t>
            </a:r>
            <a:r>
              <a:rPr sz="1195" b="1" kern="0">
                <a:solidFill>
                  <a:srgbClr val="000000"/>
                </a:solidFill>
                <a:latin typeface="Helvetica Neue"/>
                <a:sym typeface="Helvetica Neue"/>
              </a:rPr>
              <a:t> 121</a:t>
            </a:r>
            <a:r>
              <a:rPr sz="1195" kern="0">
                <a:solidFill>
                  <a:srgbClr val="000000"/>
                </a:solidFill>
                <a:latin typeface="Helvetica Neue"/>
                <a:sym typeface="Helvetica Neue"/>
              </a:rPr>
              <a:t> (2018) 201801</a:t>
            </a:r>
          </a:p>
        </p:txBody>
      </p:sp>
      <p:pic>
        <p:nvPicPr>
          <p:cNvPr id="169" name="Screen Shot 2019-07-03 at 16.42.22.png" descr="Screen Shot 2019-07-03 at 16.42.22.png"/>
          <p:cNvPicPr>
            <a:picLocks noChangeAspect="1"/>
          </p:cNvPicPr>
          <p:nvPr/>
        </p:nvPicPr>
        <p:blipFill>
          <a:blip r:embed="rId3">
            <a:extLst/>
          </a:blip>
          <a:srcRect b="44989"/>
          <a:stretch>
            <a:fillRect/>
          </a:stretch>
        </p:blipFill>
        <p:spPr>
          <a:xfrm>
            <a:off x="24014" y="1744072"/>
            <a:ext cx="2793748" cy="1965116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Double Chooz"/>
          <p:cNvSpPr txBox="1"/>
          <p:nvPr/>
        </p:nvSpPr>
        <p:spPr>
          <a:xfrm>
            <a:off x="549990" y="1481044"/>
            <a:ext cx="1518045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/>
            <a:r>
              <a:rPr sz="1687" b="1" kern="0" dirty="0">
                <a:solidFill>
                  <a:srgbClr val="000000"/>
                </a:solidFill>
                <a:latin typeface="Helvetica Neue"/>
                <a:sym typeface="Helvetica Neue"/>
              </a:rPr>
              <a:t>Double Chooz</a:t>
            </a:r>
          </a:p>
        </p:txBody>
      </p:sp>
      <p:sp>
        <p:nvSpPr>
          <p:cNvPr id="171" name="arxiv: 1901.09445 (unpublished)"/>
          <p:cNvSpPr txBox="1"/>
          <p:nvPr/>
        </p:nvSpPr>
        <p:spPr>
          <a:xfrm>
            <a:off x="300829" y="6404975"/>
            <a:ext cx="2260235" cy="379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 defTabSz="457200">
              <a:lnSpc>
                <a:spcPts val="3400"/>
              </a:lnSpc>
              <a:defRPr sz="1700" b="0"/>
            </a:lvl1pPr>
          </a:lstStyle>
          <a:p>
            <a:pPr defTabSz="321457" hangingPunct="0">
              <a:lnSpc>
                <a:spcPts val="2391"/>
              </a:lnSpc>
            </a:pPr>
            <a:r>
              <a:rPr sz="1195" kern="0">
                <a:solidFill>
                  <a:srgbClr val="000000"/>
                </a:solidFill>
                <a:latin typeface="Helvetica Neue"/>
                <a:sym typeface="Helvetica Neue"/>
              </a:rPr>
              <a:t>arxiv: 1901.09445 (unpublished)</a:t>
            </a:r>
          </a:p>
        </p:txBody>
      </p:sp>
      <p:pic>
        <p:nvPicPr>
          <p:cNvPr id="173" name="Screen Shot 2019-07-03 at 16.35.26.png" descr="Screen Shot 2019-07-03 at 16.35.2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11499" y="1761030"/>
            <a:ext cx="2275629" cy="2330276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0.0856 ± 0.0029"/>
          <p:cNvSpPr txBox="1"/>
          <p:nvPr/>
        </p:nvSpPr>
        <p:spPr>
          <a:xfrm>
            <a:off x="3756873" y="4459805"/>
            <a:ext cx="1630255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0"/>
            </a:lvl1pPr>
          </a:lstStyle>
          <a:p>
            <a:pPr algn="ctr" defTabSz="410751" hangingPunct="0"/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0.0856 ± 0.0029</a:t>
            </a:r>
          </a:p>
        </p:txBody>
      </p:sp>
      <p:sp>
        <p:nvSpPr>
          <p:cNvPr id="175" name="0.0896 ± 0.0068"/>
          <p:cNvSpPr txBox="1"/>
          <p:nvPr/>
        </p:nvSpPr>
        <p:spPr>
          <a:xfrm>
            <a:off x="6929942" y="4459805"/>
            <a:ext cx="1630255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0"/>
            </a:lvl1pPr>
          </a:lstStyle>
          <a:p>
            <a:pPr algn="ctr" defTabSz="410751" hangingPunct="0"/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0.0896 ± 0.0068</a:t>
            </a:r>
          </a:p>
        </p:txBody>
      </p:sp>
      <p:sp>
        <p:nvSpPr>
          <p:cNvPr id="176" name="0.105 ± 0.014"/>
          <p:cNvSpPr txBox="1"/>
          <p:nvPr/>
        </p:nvSpPr>
        <p:spPr>
          <a:xfrm>
            <a:off x="549990" y="4459805"/>
            <a:ext cx="1389805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0"/>
            </a:lvl1pPr>
          </a:lstStyle>
          <a:p>
            <a:pPr algn="ctr" defTabSz="410751" hangingPunct="0"/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0.105 ± 0.014</a:t>
            </a:r>
          </a:p>
        </p:txBody>
      </p:sp>
      <p:sp>
        <p:nvSpPr>
          <p:cNvPr id="177" name="(best precision)"/>
          <p:cNvSpPr txBox="1"/>
          <p:nvPr/>
        </p:nvSpPr>
        <p:spPr>
          <a:xfrm>
            <a:off x="3980492" y="4703552"/>
            <a:ext cx="1183017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 b="0">
                <a:solidFill>
                  <a:srgbClr val="FF2F92"/>
                </a:solidFill>
              </a:defRPr>
            </a:lvl1pPr>
          </a:lstStyle>
          <a:p>
            <a:pPr algn="ctr" defTabSz="410751" hangingPunct="0"/>
            <a:r>
              <a:rPr sz="1266" kern="0">
                <a:latin typeface="Helvetica Neue"/>
                <a:sym typeface="Helvetica Neue"/>
              </a:rPr>
              <a:t>(best precision)</a:t>
            </a:r>
          </a:p>
        </p:txBody>
      </p:sp>
      <p:sp>
        <p:nvSpPr>
          <p:cNvPr id="178" name="Rectangle"/>
          <p:cNvSpPr/>
          <p:nvPr/>
        </p:nvSpPr>
        <p:spPr>
          <a:xfrm>
            <a:off x="301985" y="4288869"/>
            <a:ext cx="8540030" cy="736990"/>
          </a:xfrm>
          <a:prstGeom prst="rect">
            <a:avLst/>
          </a:prstGeom>
          <a:ln w="63500">
            <a:solidFill>
              <a:srgbClr val="0433FF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79" name="sin2(2θ13)"/>
          <p:cNvSpPr txBox="1"/>
          <p:nvPr/>
        </p:nvSpPr>
        <p:spPr>
          <a:xfrm>
            <a:off x="4085488" y="4132317"/>
            <a:ext cx="973024" cy="3317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>
              <a:defRPr b="0"/>
            </a:pPr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sin</a:t>
            </a:r>
            <a:r>
              <a:rPr sz="1687" kern="0" baseline="31999">
                <a:solidFill>
                  <a:srgbClr val="000000"/>
                </a:solidFill>
                <a:latin typeface="Helvetica Neue"/>
                <a:sym typeface="Helvetica Neue"/>
              </a:rPr>
              <a:t>2</a:t>
            </a:r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(2θ</a:t>
            </a:r>
            <a:r>
              <a:rPr sz="1687" kern="0" baseline="-5999">
                <a:solidFill>
                  <a:srgbClr val="000000"/>
                </a:solidFill>
                <a:latin typeface="Helvetica Neue"/>
                <a:sym typeface="Helvetica Neue"/>
              </a:rPr>
              <a:t>13</a:t>
            </a:r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)</a:t>
            </a:r>
          </a:p>
        </p:txBody>
      </p:sp>
      <p:sp>
        <p:nvSpPr>
          <p:cNvPr id="180" name="N/A…"/>
          <p:cNvSpPr txBox="1"/>
          <p:nvPr/>
        </p:nvSpPr>
        <p:spPr>
          <a:xfrm>
            <a:off x="431899" y="5681893"/>
            <a:ext cx="1978107" cy="591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>
              <a:defRPr b="0"/>
            </a:pPr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N/A </a:t>
            </a:r>
          </a:p>
          <a:p>
            <a:pPr algn="ctr" defTabSz="410751" hangingPunct="0">
              <a:defRPr b="0"/>
            </a:pPr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(external constraint)</a:t>
            </a:r>
          </a:p>
        </p:txBody>
      </p:sp>
      <p:pic>
        <p:nvPicPr>
          <p:cNvPr id="181" name="Screen Shot 2019-07-03 at 16.38.43.png" descr="Screen Shot 2019-07-03 at 16.38.43.png"/>
          <p:cNvPicPr>
            <a:picLocks noChangeAspect="1"/>
          </p:cNvPicPr>
          <p:nvPr/>
        </p:nvPicPr>
        <p:blipFill>
          <a:blip r:embed="rId5">
            <a:extLst/>
          </a:blip>
          <a:srcRect t="8618" r="36794" b="12644"/>
          <a:stretch>
            <a:fillRect/>
          </a:stretch>
        </p:blipFill>
        <p:spPr>
          <a:xfrm>
            <a:off x="2646674" y="5672577"/>
            <a:ext cx="2148323" cy="27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Screen Shot 2019-07-03 at 16.38.49.png" descr="Screen Shot 2019-07-03 at 16.38.49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480909" y="5993652"/>
            <a:ext cx="1309188" cy="298588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x 10-3 eV2"/>
          <p:cNvSpPr txBox="1"/>
          <p:nvPr/>
        </p:nvSpPr>
        <p:spPr>
          <a:xfrm>
            <a:off x="4776698" y="5615181"/>
            <a:ext cx="992260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>
              <a:defRPr b="0"/>
            </a:pPr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x 10</a:t>
            </a:r>
            <a:r>
              <a:rPr sz="1687" kern="0" baseline="31999">
                <a:solidFill>
                  <a:srgbClr val="000000"/>
                </a:solidFill>
                <a:latin typeface="Helvetica Neue"/>
                <a:sym typeface="Helvetica Neue"/>
              </a:rPr>
              <a:t>-3 </a:t>
            </a:r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eV</a:t>
            </a:r>
            <a:r>
              <a:rPr sz="1687" kern="0" baseline="31999">
                <a:solidFill>
                  <a:srgbClr val="000000"/>
                </a:solidFill>
                <a:latin typeface="Helvetica Neue"/>
                <a:sym typeface="Helvetica Neue"/>
              </a:rPr>
              <a:t>2</a:t>
            </a:r>
          </a:p>
        </p:txBody>
      </p:sp>
      <p:sp>
        <p:nvSpPr>
          <p:cNvPr id="184" name="(NO)"/>
          <p:cNvSpPr txBox="1"/>
          <p:nvPr/>
        </p:nvSpPr>
        <p:spPr>
          <a:xfrm>
            <a:off x="5732596" y="5642039"/>
            <a:ext cx="540212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0"/>
            </a:lvl1pPr>
          </a:lstStyle>
          <a:p>
            <a:pPr algn="ctr" defTabSz="410751" hangingPunct="0"/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(NO)</a:t>
            </a:r>
          </a:p>
        </p:txBody>
      </p:sp>
      <p:sp>
        <p:nvSpPr>
          <p:cNvPr id="185" name="(IO)"/>
          <p:cNvSpPr txBox="1"/>
          <p:nvPr/>
        </p:nvSpPr>
        <p:spPr>
          <a:xfrm>
            <a:off x="5780685" y="5977067"/>
            <a:ext cx="444033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0"/>
            </a:lvl1pPr>
          </a:lstStyle>
          <a:p>
            <a:pPr algn="ctr" defTabSz="410751" hangingPunct="0"/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(IO)</a:t>
            </a:r>
          </a:p>
        </p:txBody>
      </p:sp>
      <p:sp>
        <p:nvSpPr>
          <p:cNvPr id="186" name="x 10-3 eV2"/>
          <p:cNvSpPr txBox="1"/>
          <p:nvPr/>
        </p:nvSpPr>
        <p:spPr>
          <a:xfrm>
            <a:off x="4775504" y="5969611"/>
            <a:ext cx="992260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>
              <a:defRPr b="0"/>
            </a:pPr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x 10</a:t>
            </a:r>
            <a:r>
              <a:rPr sz="1687" kern="0" baseline="31999">
                <a:solidFill>
                  <a:srgbClr val="000000"/>
                </a:solidFill>
                <a:latin typeface="Helvetica Neue"/>
                <a:sym typeface="Helvetica Neue"/>
              </a:rPr>
              <a:t>-3 </a:t>
            </a:r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eV</a:t>
            </a:r>
            <a:r>
              <a:rPr sz="1687" kern="0" baseline="31999">
                <a:solidFill>
                  <a:srgbClr val="000000"/>
                </a:solidFill>
                <a:latin typeface="Helvetica Neue"/>
                <a:sym typeface="Helvetica Neue"/>
              </a:rPr>
              <a:t>2</a:t>
            </a:r>
          </a:p>
        </p:txBody>
      </p:sp>
      <p:pic>
        <p:nvPicPr>
          <p:cNvPr id="187" name="Screen Shot 2019-07-03 at 16.46.45.png" descr="Screen Shot 2019-07-03 at 16.46.45.png"/>
          <p:cNvPicPr>
            <a:picLocks noChangeAspect="1"/>
          </p:cNvPicPr>
          <p:nvPr/>
        </p:nvPicPr>
        <p:blipFill>
          <a:blip r:embed="rId7">
            <a:extLst/>
          </a:blip>
          <a:srcRect t="9496" r="71200" b="9496"/>
          <a:stretch>
            <a:fillRect/>
          </a:stretch>
        </p:blipFill>
        <p:spPr>
          <a:xfrm>
            <a:off x="7286028" y="5580987"/>
            <a:ext cx="918105" cy="282115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(2.68 ± 0.14) x 10-3 eV2"/>
          <p:cNvSpPr txBox="1"/>
          <p:nvPr/>
        </p:nvSpPr>
        <p:spPr>
          <a:xfrm>
            <a:off x="6489289" y="5910055"/>
            <a:ext cx="2273059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>
              <a:defRPr b="0"/>
            </a:pPr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(2.68 ± 0.14) x 10</a:t>
            </a:r>
            <a:r>
              <a:rPr sz="1687" kern="0" baseline="31999">
                <a:solidFill>
                  <a:srgbClr val="000000"/>
                </a:solidFill>
                <a:latin typeface="Helvetica Neue"/>
                <a:sym typeface="Helvetica Neue"/>
              </a:rPr>
              <a:t>-3 </a:t>
            </a:r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eV</a:t>
            </a:r>
            <a:r>
              <a:rPr sz="1687" kern="0" baseline="31999">
                <a:solidFill>
                  <a:srgbClr val="000000"/>
                </a:solidFill>
                <a:latin typeface="Helvetica Neue"/>
                <a:sym typeface="Helvetica Neue"/>
              </a:rPr>
              <a:t>2</a:t>
            </a:r>
          </a:p>
        </p:txBody>
      </p:sp>
      <p:sp>
        <p:nvSpPr>
          <p:cNvPr id="189" name="Rectangle"/>
          <p:cNvSpPr/>
          <p:nvPr/>
        </p:nvSpPr>
        <p:spPr>
          <a:xfrm>
            <a:off x="289790" y="5412564"/>
            <a:ext cx="8564420" cy="956486"/>
          </a:xfrm>
          <a:prstGeom prst="rect">
            <a:avLst/>
          </a:prstGeom>
          <a:ln w="63500">
            <a:solidFill>
              <a:srgbClr val="0433FF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90" name="Mass splitting"/>
          <p:cNvSpPr txBox="1"/>
          <p:nvPr/>
        </p:nvSpPr>
        <p:spPr>
          <a:xfrm>
            <a:off x="3883510" y="5219743"/>
            <a:ext cx="1376980" cy="3317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0"/>
            </a:lvl1pPr>
          </a:lstStyle>
          <a:p>
            <a:pPr algn="ctr" defTabSz="410751" hangingPunct="0"/>
            <a:r>
              <a:rPr sz="1687" kern="0">
                <a:solidFill>
                  <a:srgbClr val="000000"/>
                </a:solidFill>
                <a:latin typeface="Helvetica Neue"/>
                <a:sym typeface="Helvetica Neue"/>
              </a:rPr>
              <a:t>Mass splitting</a:t>
            </a:r>
          </a:p>
        </p:txBody>
      </p:sp>
      <p:sp>
        <p:nvSpPr>
          <p:cNvPr id="35" name="Segnaposto numero diapositiva 6"/>
          <p:cNvSpPr txBox="1">
            <a:spLocks/>
          </p:cNvSpPr>
          <p:nvPr/>
        </p:nvSpPr>
        <p:spPr>
          <a:xfrm>
            <a:off x="6960466" y="646465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rgbClr val="89898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95647B-F92F-42C2-B53F-29CB3DCB76C0}" type="slidenum">
              <a:rPr kumimoji="0" lang="en-US" alt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it-IT" sz="9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553200" y="869434"/>
            <a:ext cx="2237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t-IT" dirty="0" err="1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Gioacchino</a:t>
            </a:r>
            <a:r>
              <a:rPr lang="en-US" altLang="it-IT" dirty="0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it-IT" dirty="0" err="1">
                <a:solidFill>
                  <a:srgbClr val="0D0D0D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Ranucci</a:t>
            </a:r>
            <a:endParaRPr lang="en-US" altLang="it-IT" dirty="0">
              <a:solidFill>
                <a:srgbClr val="0D0D0D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3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"/>
            <a:ext cx="9144000" cy="685598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93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“Standard Model”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22644" y="1617365"/>
            <a:ext cx="17876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Andreas </a:t>
            </a:r>
            <a:r>
              <a:rPr lang="en-US" dirty="0" err="1" smtClean="0"/>
              <a:t>Hoecker</a:t>
            </a:r>
            <a:endParaRPr lang="en-US" dirty="0" smtClean="0"/>
          </a:p>
          <a:p>
            <a:r>
              <a:rPr lang="en-US" dirty="0" smtClean="0"/>
              <a:t>Lucia Di </a:t>
            </a:r>
            <a:r>
              <a:rPr lang="en-US" dirty="0" err="1" smtClean="0"/>
              <a:t>Ciaccio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3689" y="4335007"/>
            <a:ext cx="3159022" cy="2216569"/>
          </a:xfrm>
          <a:prstGeom prst="rect">
            <a:avLst/>
          </a:prstGeom>
        </p:spPr>
      </p:pic>
      <p:pic>
        <p:nvPicPr>
          <p:cNvPr id="4" name="Picture 3" descr="boosted-wjj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580" y="1422923"/>
            <a:ext cx="2994220" cy="2912084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27000" y="3002042"/>
            <a:ext cx="2711107" cy="2728480"/>
            <a:chOff x="6106759" y="1156206"/>
            <a:chExt cx="3004955" cy="289836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6759" y="1156206"/>
              <a:ext cx="3004955" cy="289836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06759" y="1174825"/>
              <a:ext cx="3004550" cy="287227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839068" y="1885306"/>
              <a:ext cx="1159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Isolated </a:t>
              </a:r>
              <a:r>
                <a:rPr lang="en-US" b="1" dirty="0" err="1">
                  <a:solidFill>
                    <a:srgbClr val="FF0000"/>
                  </a:solidFill>
                  <a:latin typeface="Times Bold"/>
                  <a:cs typeface="Times Bold"/>
                </a:rPr>
                <a:t>γ</a:t>
              </a:r>
              <a:r>
                <a:rPr lang="en-US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 </a:t>
              </a:r>
              <a:endParaRPr lang="en-US" b="1" dirty="0">
                <a:solidFill>
                  <a:srgbClr val="FF0000"/>
                </a:solidFill>
                <a:latin typeface="Times Bold"/>
                <a:cs typeface="Times Bold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462973" y="2185114"/>
              <a:ext cx="538152" cy="422522"/>
              <a:chOff x="4495509" y="3283207"/>
              <a:chExt cx="538152" cy="422522"/>
            </a:xfrm>
          </p:grpSpPr>
          <p:sp>
            <p:nvSpPr>
              <p:cNvPr id="15" name="Explosion 1 14"/>
              <p:cNvSpPr/>
              <p:nvPr/>
            </p:nvSpPr>
            <p:spPr>
              <a:xfrm>
                <a:off x="4495509" y="3283207"/>
                <a:ext cx="504193" cy="422522"/>
              </a:xfrm>
              <a:prstGeom prst="irregularSeal1">
                <a:avLst/>
              </a:prstGeom>
              <a:solidFill>
                <a:srgbClr val="FFFF00"/>
              </a:solidFill>
              <a:ln w="1905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539803" y="3327640"/>
                <a:ext cx="4938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imes Bold"/>
                    <a:cs typeface="Times Bold"/>
                  </a:rPr>
                  <a:t>new</a:t>
                </a:r>
                <a:endParaRPr lang="en-US" sz="1400" b="1" dirty="0">
                  <a:latin typeface="Times Bold"/>
                  <a:cs typeface="Times Bold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84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657279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“SM” physics: </a:t>
            </a:r>
            <a:r>
              <a:rPr lang="en-US" dirty="0" err="1" smtClean="0"/>
              <a:t>Dibosons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1757065"/>
            <a:ext cx="2959100" cy="20193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Also </a:t>
            </a:r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/>
              <a:t> </a:t>
            </a:r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/>
              <a:t> </a:t>
            </a:r>
            <a:r>
              <a:rPr lang="en-US" dirty="0" smtClean="0"/>
              <a:t>in Heavy Ions collisions</a:t>
            </a:r>
          </a:p>
          <a:p>
            <a:r>
              <a:rPr lang="en-US" dirty="0" err="1" smtClean="0"/>
              <a:t>Diboson</a:t>
            </a:r>
            <a:r>
              <a:rPr lang="en-US" dirty="0" smtClean="0"/>
              <a:t> searches </a:t>
            </a:r>
            <a:r>
              <a:rPr lang="en-US" dirty="0"/>
              <a:t>with jet </a:t>
            </a:r>
            <a:r>
              <a:rPr lang="en-US" dirty="0" smtClean="0"/>
              <a:t>substructure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22644" y="971034"/>
            <a:ext cx="17876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Andreas </a:t>
            </a:r>
            <a:r>
              <a:rPr lang="en-US" dirty="0" err="1" smtClean="0"/>
              <a:t>Hoecker</a:t>
            </a:r>
            <a:endParaRPr lang="en-US" dirty="0" smtClean="0"/>
          </a:p>
          <a:p>
            <a:r>
              <a:rPr lang="en-US" dirty="0" smtClean="0"/>
              <a:t>Lucia Di </a:t>
            </a:r>
            <a:r>
              <a:rPr lang="en-US" dirty="0" err="1" smtClean="0"/>
              <a:t>Ciaccio</a:t>
            </a:r>
            <a:endParaRPr lang="en-US" dirty="0"/>
          </a:p>
        </p:txBody>
      </p:sp>
      <p:pic>
        <p:nvPicPr>
          <p:cNvPr id="9" name="Picture 8" descr="cms-ewz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1685"/>
            <a:ext cx="9144000" cy="2809790"/>
          </a:xfrm>
          <a:prstGeom prst="rect">
            <a:avLst/>
          </a:prstGeom>
        </p:spPr>
      </p:pic>
      <p:pic>
        <p:nvPicPr>
          <p:cNvPr id="10" name="Picture 9" descr="atlas-ewzz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0937"/>
            <a:ext cx="5803900" cy="244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27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rick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0" y="1117600"/>
            <a:ext cx="6514982" cy="57404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67712" y="4185918"/>
            <a:ext cx="2284187" cy="236228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Jon Butterworth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University College London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EPS Ghent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July 2019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67712" y="1117600"/>
            <a:ext cx="24891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 necessarily personal selection</a:t>
            </a:r>
            <a:r>
              <a:rPr lang="mr-IN" sz="3200" b="1" dirty="0" smtClean="0"/>
              <a:t>…</a:t>
            </a:r>
            <a:endParaRPr lang="en-GB" sz="3200" b="1" dirty="0" smtClean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61100" y="993085"/>
            <a:ext cx="2882900" cy="1877115"/>
          </a:xfrm>
          <a:prstGeom prst="rect">
            <a:avLst/>
          </a:prstGeom>
          <a:noFill/>
          <a:ln w="41275">
            <a:solidFill>
              <a:srgbClr val="FF0000"/>
            </a:solidFill>
          </a:ln>
          <a:effectLst>
            <a:glow rad="101600">
              <a:srgbClr val="FF0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9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7436854" cy="1143000"/>
          </a:xfrm>
        </p:spPr>
        <p:txBody>
          <a:bodyPr/>
          <a:lstStyle/>
          <a:p>
            <a:r>
              <a:rPr lang="en-US" dirty="0" smtClean="0"/>
              <a:t>New “SM” Physics: Top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00" y="882134"/>
            <a:ext cx="24156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Wolfgang Adam</a:t>
            </a:r>
          </a:p>
          <a:p>
            <a:r>
              <a:rPr lang="en-US" dirty="0" smtClean="0"/>
              <a:t>Lucia Di </a:t>
            </a:r>
            <a:r>
              <a:rPr lang="en-US" dirty="0" err="1" smtClean="0"/>
              <a:t>Ciaccio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233" r="1217" b="1767"/>
          <a:stretch/>
        </p:blipFill>
        <p:spPr>
          <a:xfrm>
            <a:off x="5783382" y="3980293"/>
            <a:ext cx="3233618" cy="2537981"/>
          </a:xfrm>
          <a:prstGeom prst="rect">
            <a:avLst/>
          </a:prstGeom>
        </p:spPr>
      </p:pic>
      <p:pic>
        <p:nvPicPr>
          <p:cNvPr id="4" name="Picture 3" descr="cms-mtop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4165"/>
            <a:ext cx="6482344" cy="2783726"/>
          </a:xfrm>
          <a:prstGeom prst="rect">
            <a:avLst/>
          </a:prstGeom>
        </p:spPr>
      </p:pic>
      <p:pic>
        <p:nvPicPr>
          <p:cNvPr id="10" name="Picture 9" descr="ttsy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101513"/>
            <a:ext cx="5372100" cy="261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55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"/>
            <a:ext cx="9144000" cy="685598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16300" y="1155700"/>
            <a:ext cx="3032715" cy="3708399"/>
          </a:xfrm>
          <a:prstGeom prst="rect">
            <a:avLst/>
          </a:prstGeom>
          <a:noFill/>
          <a:ln w="41275">
            <a:solidFill>
              <a:srgbClr val="FF0000"/>
            </a:solidFill>
          </a:ln>
          <a:effectLst>
            <a:glow rad="101600">
              <a:srgbClr val="FF0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6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Density QCD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035242" y="677902"/>
            <a:ext cx="2108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Marco Van </a:t>
            </a:r>
            <a:r>
              <a:rPr lang="en-US" dirty="0" err="1"/>
              <a:t>Leeuwen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214791" y="1021834"/>
            <a:ext cx="1929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Dennis </a:t>
            </a:r>
            <a:r>
              <a:rPr lang="en-US" dirty="0" err="1"/>
              <a:t>Perepelitsa</a:t>
            </a:r>
            <a:endParaRPr lang="en-US" dirty="0"/>
          </a:p>
        </p:txBody>
      </p:sp>
      <p:pic>
        <p:nvPicPr>
          <p:cNvPr id="3" name="Picture 2" descr="cms-jssh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457" y="1816100"/>
            <a:ext cx="4103889" cy="3979307"/>
          </a:xfrm>
          <a:prstGeom prst="rect">
            <a:avLst/>
          </a:prstGeom>
        </p:spPr>
      </p:pic>
      <p:pic>
        <p:nvPicPr>
          <p:cNvPr id="6" name="Picture 5" descr="qcdpha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9500"/>
            <a:ext cx="3897015" cy="27559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365287" y="1415534"/>
            <a:ext cx="2778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Carlos Albert Salgado Lopez</a:t>
            </a:r>
          </a:p>
        </p:txBody>
      </p:sp>
    </p:spTree>
    <p:extLst>
      <p:ext uri="{BB962C8B-B14F-4D97-AF65-F5344CB8AC3E}">
        <p14:creationId xmlns:p14="http://schemas.microsoft.com/office/powerpoint/2010/main" val="3472425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Density QCD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035242" y="869434"/>
            <a:ext cx="2108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Marco Van </a:t>
            </a:r>
            <a:r>
              <a:rPr lang="en-US" dirty="0" err="1"/>
              <a:t>Leeuwen</a:t>
            </a:r>
            <a:endParaRPr lang="en-US" dirty="0"/>
          </a:p>
        </p:txBody>
      </p:sp>
      <p:pic>
        <p:nvPicPr>
          <p:cNvPr id="9" name="Picture 8" descr="alice-jss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46" y="1967546"/>
            <a:ext cx="8382000" cy="46047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14791" y="1228882"/>
            <a:ext cx="1929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Dennis </a:t>
            </a:r>
            <a:r>
              <a:rPr lang="en-US" dirty="0" err="1"/>
              <a:t>Perepelitsa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365287" y="1598214"/>
            <a:ext cx="2778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Carlos Albert Salgado Lopez</a:t>
            </a:r>
          </a:p>
        </p:txBody>
      </p:sp>
    </p:spTree>
    <p:extLst>
      <p:ext uri="{BB962C8B-B14F-4D97-AF65-F5344CB8AC3E}">
        <p14:creationId xmlns:p14="http://schemas.microsoft.com/office/powerpoint/2010/main" val="3923412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Density QCD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6700" y="1752600"/>
            <a:ext cx="3340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Jan </a:t>
            </a:r>
            <a:r>
              <a:rPr lang="en-US" dirty="0" err="1"/>
              <a:t>Fiete</a:t>
            </a:r>
            <a:r>
              <a:rPr lang="en-US" dirty="0"/>
              <a:t> Grosse-</a:t>
            </a:r>
            <a:r>
              <a:rPr lang="en-US" dirty="0" err="1"/>
              <a:t>Oetringhaus</a:t>
            </a:r>
            <a:endParaRPr lang="en-US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90460" y="2246313"/>
            <a:ext cx="11430080" cy="5040312"/>
          </a:xfrm>
        </p:spPr>
        <p:txBody>
          <a:bodyPr/>
          <a:lstStyle/>
          <a:p>
            <a:r>
              <a:rPr lang="en-US" sz="2400" dirty="0" smtClean="0"/>
              <a:t>Small system observations challenge </a:t>
            </a:r>
            <a:r>
              <a:rPr lang="en-US" sz="2400" dirty="0" smtClean="0">
                <a:solidFill>
                  <a:srgbClr val="FF0000"/>
                </a:solidFill>
              </a:rPr>
              <a:t>two paradigms </a:t>
            </a:r>
            <a:r>
              <a:rPr lang="en-US" sz="2400" dirty="0" smtClean="0"/>
              <a:t>at once</a:t>
            </a:r>
          </a:p>
          <a:p>
            <a:pPr lvl="1"/>
            <a:r>
              <a:rPr lang="en-US" sz="2200" dirty="0" smtClean="0"/>
              <a:t>Smallest system in which heavy-ion “standard model” remains valid?</a:t>
            </a:r>
          </a:p>
          <a:p>
            <a:pPr lvl="1"/>
            <a:r>
              <a:rPr lang="en-US" sz="2200" dirty="0" smtClean="0"/>
              <a:t>Can the standard tools for pp physics remain standard?</a:t>
            </a:r>
            <a:endParaRPr lang="en-GB" sz="2400" dirty="0" smtClean="0"/>
          </a:p>
          <a:p>
            <a:r>
              <a:rPr lang="en-GB" sz="2400" dirty="0" smtClean="0"/>
              <a:t>Traditional HEP and traditional HI studies grow together</a:t>
            </a:r>
          </a:p>
          <a:p>
            <a:pPr lvl="1"/>
            <a:r>
              <a:rPr lang="en-GB" sz="2200" dirty="0" smtClean="0"/>
              <a:t>Tremendous experimental and theoretical progress in last 5+ years</a:t>
            </a:r>
          </a:p>
          <a:p>
            <a:pPr lvl="1"/>
            <a:r>
              <a:rPr lang="en-GB" sz="2200" dirty="0" smtClean="0"/>
              <a:t>The underlying QCD </a:t>
            </a:r>
            <a:r>
              <a:rPr lang="en-GB" sz="2200" i="1" dirty="0" smtClean="0"/>
              <a:t>is</a:t>
            </a:r>
            <a:r>
              <a:rPr lang="en-GB" sz="2200" dirty="0" smtClean="0"/>
              <a:t> the </a:t>
            </a:r>
            <a:r>
              <a:rPr lang="en-GB" sz="2200" dirty="0" smtClean="0">
                <a:solidFill>
                  <a:srgbClr val="FF0000"/>
                </a:solidFill>
              </a:rPr>
              <a:t>same theory</a:t>
            </a:r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sz="2400" dirty="0" smtClean="0">
                <a:sym typeface="Wingdings" panose="05000000000000000000" pitchFamily="2" charset="2"/>
              </a:rPr>
              <a:t>Aim: Demonstrate that 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unified description </a:t>
            </a:r>
            <a:r>
              <a:rPr lang="en-GB" sz="2400" dirty="0" smtClean="0">
                <a:sym typeface="Wingdings" panose="05000000000000000000" pitchFamily="2" charset="2"/>
              </a:rPr>
              <a:t>from pp (</a:t>
            </a:r>
            <a:r>
              <a:rPr lang="en-GB" sz="2400" dirty="0" err="1" smtClean="0">
                <a:sym typeface="Wingdings" panose="05000000000000000000" pitchFamily="2" charset="2"/>
              </a:rPr>
              <a:t>ee</a:t>
            </a:r>
            <a:r>
              <a:rPr lang="en-GB" sz="2400" dirty="0" smtClean="0">
                <a:sym typeface="Wingdings" panose="05000000000000000000" pitchFamily="2" charset="2"/>
              </a:rPr>
              <a:t>) to </a:t>
            </a:r>
            <a:r>
              <a:rPr lang="en-GB" sz="2400" dirty="0" err="1" smtClean="0">
                <a:sym typeface="Wingdings" panose="05000000000000000000" pitchFamily="2" charset="2"/>
              </a:rPr>
              <a:t>Pb-Pb</a:t>
            </a:r>
            <a:r>
              <a:rPr lang="en-GB" sz="2400" dirty="0" smtClean="0">
                <a:sym typeface="Wingdings" panose="05000000000000000000" pitchFamily="2" charset="2"/>
              </a:rPr>
              <a:t> </a:t>
            </a:r>
            <a:br>
              <a:rPr lang="en-GB" sz="2400" dirty="0" smtClean="0">
                <a:sym typeface="Wingdings" panose="05000000000000000000" pitchFamily="2" charset="2"/>
              </a:rPr>
            </a:br>
            <a:r>
              <a:rPr lang="en-GB" sz="2400" dirty="0" smtClean="0">
                <a:sym typeface="Wingdings" panose="05000000000000000000" pitchFamily="2" charset="2"/>
              </a:rPr>
              <a:t>is feasible </a:t>
            </a:r>
            <a:r>
              <a:rPr lang="en-GB" sz="24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or </a:t>
            </a:r>
            <a:r>
              <a:rPr lang="en-GB" sz="2400" dirty="0" smtClean="0">
                <a:sym typeface="Wingdings" panose="05000000000000000000" pitchFamily="2" charset="2"/>
              </a:rPr>
              <a:t>show that 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different mechanisms </a:t>
            </a:r>
            <a:r>
              <a:rPr lang="en-GB" sz="2400" dirty="0" smtClean="0">
                <a:sym typeface="Wingdings" panose="05000000000000000000" pitchFamily="2" charset="2"/>
              </a:rPr>
              <a:t>are justified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531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"/>
            <a:ext cx="9144000" cy="685598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10118" y="2598667"/>
            <a:ext cx="2569297" cy="3757682"/>
          </a:xfrm>
          <a:prstGeom prst="rect">
            <a:avLst/>
          </a:prstGeom>
          <a:noFill/>
          <a:ln w="41275">
            <a:solidFill>
              <a:srgbClr val="FF0000"/>
            </a:solidFill>
          </a:ln>
          <a:effectLst>
            <a:glow rad="101600">
              <a:srgbClr val="FF0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5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D_XHfC2XsAAB67c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9136" r="18366" b="15803"/>
          <a:stretch/>
        </p:blipFill>
        <p:spPr>
          <a:xfrm>
            <a:off x="215900" y="711199"/>
            <a:ext cx="8788400" cy="560099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356350"/>
            <a:ext cx="1896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Christoph</a:t>
            </a:r>
            <a:r>
              <a:rPr lang="en-US" dirty="0" smtClean="0"/>
              <a:t> </a:t>
            </a:r>
            <a:r>
              <a:rPr lang="en-US" dirty="0" err="1" smtClean="0"/>
              <a:t>Grojean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7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D_XHfC2XsAAB67c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9136" r="18366" b="15803"/>
          <a:stretch/>
        </p:blipFill>
        <p:spPr>
          <a:xfrm>
            <a:off x="215900" y="711199"/>
            <a:ext cx="8788400" cy="560099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356350"/>
            <a:ext cx="1896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Christoph</a:t>
            </a:r>
            <a:r>
              <a:rPr lang="en-US" dirty="0" smtClean="0"/>
              <a:t> </a:t>
            </a:r>
            <a:r>
              <a:rPr lang="en-US" dirty="0" err="1" smtClean="0"/>
              <a:t>Grojean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346200" y="4395401"/>
            <a:ext cx="6985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baseline="30000" dirty="0">
                <a:solidFill>
                  <a:srgbClr val="FFFF00"/>
                </a:solidFill>
              </a:rPr>
              <a:t>The Higgs boson is “really” new physics.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46994" y="4795511"/>
            <a:ext cx="1707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Roberto Salerno</a:t>
            </a:r>
          </a:p>
        </p:txBody>
      </p:sp>
    </p:spTree>
    <p:extLst>
      <p:ext uri="{BB962C8B-B14F-4D97-AF65-F5344CB8AC3E}">
        <p14:creationId xmlns:p14="http://schemas.microsoft.com/office/powerpoint/2010/main" val="6168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Higgs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79294" y="958334"/>
            <a:ext cx="1707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Roberto Salerno</a:t>
            </a:r>
          </a:p>
        </p:txBody>
      </p:sp>
      <p:pic>
        <p:nvPicPr>
          <p:cNvPr id="8" name="Picture 7" descr="h4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8901"/>
            <a:ext cx="5626100" cy="2735980"/>
          </a:xfrm>
          <a:prstGeom prst="rect">
            <a:avLst/>
          </a:prstGeom>
        </p:spPr>
      </p:pic>
      <p:pic>
        <p:nvPicPr>
          <p:cNvPr id="9" name="Picture 8" descr="atlashg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6" y="4140201"/>
            <a:ext cx="6334182" cy="27178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979294" y="1327666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Andreas </a:t>
            </a:r>
            <a:r>
              <a:rPr lang="en-US" dirty="0" err="1"/>
              <a:t>Hoecker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979294" y="1696998"/>
            <a:ext cx="1686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Wolfgang Adam</a:t>
            </a:r>
          </a:p>
        </p:txBody>
      </p:sp>
    </p:spTree>
    <p:extLst>
      <p:ext uri="{BB962C8B-B14F-4D97-AF65-F5344CB8AC3E}">
        <p14:creationId xmlns:p14="http://schemas.microsoft.com/office/powerpoint/2010/main" val="203473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Higgs: The next Generation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436494" y="1728232"/>
            <a:ext cx="1707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Roberto Salerno</a:t>
            </a:r>
          </a:p>
        </p:txBody>
      </p:sp>
      <p:pic>
        <p:nvPicPr>
          <p:cNvPr id="10" name="Picture 9" descr="hc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5489"/>
            <a:ext cx="9144000" cy="2697561"/>
          </a:xfrm>
          <a:prstGeom prst="rect">
            <a:avLst/>
          </a:prstGeom>
        </p:spPr>
      </p:pic>
      <p:pic>
        <p:nvPicPr>
          <p:cNvPr id="11" name="Picture 10" descr="atlas-hm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46" y="1633297"/>
            <a:ext cx="4673524" cy="229219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356331" y="2097564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Andreas </a:t>
            </a:r>
            <a:r>
              <a:rPr lang="en-US" dirty="0" err="1"/>
              <a:t>Hoecker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457683" y="2485430"/>
            <a:ext cx="1686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Wolfgang Adam</a:t>
            </a:r>
          </a:p>
        </p:txBody>
      </p:sp>
    </p:spTree>
    <p:extLst>
      <p:ext uri="{BB962C8B-B14F-4D97-AF65-F5344CB8AC3E}">
        <p14:creationId xmlns:p14="http://schemas.microsoft.com/office/powerpoint/2010/main" val="113544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6" name="Picture 5" descr="cdl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1625600"/>
            <a:ext cx="5147490" cy="416559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/>
          <a:lstStyle/>
          <a:p>
            <a:r>
              <a:rPr lang="en-US" dirty="0" smtClean="0"/>
              <a:t>MAPS MAPS MAPS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9" name="Picture 8" descr="alic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440" y="1173928"/>
            <a:ext cx="4540250" cy="3302000"/>
          </a:xfrm>
          <a:prstGeom prst="rect">
            <a:avLst/>
          </a:prstGeom>
        </p:spPr>
      </p:pic>
      <p:pic>
        <p:nvPicPr>
          <p:cNvPr id="10" name="Picture 9" descr="alice2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291" y="4734104"/>
            <a:ext cx="3962399" cy="10570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3201" y="6031468"/>
            <a:ext cx="241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Caterina</a:t>
            </a:r>
            <a:r>
              <a:rPr lang="en-US" dirty="0" smtClean="0"/>
              <a:t> </a:t>
            </a:r>
            <a:r>
              <a:rPr lang="en-US" dirty="0" err="1" smtClean="0"/>
              <a:t>Doglioni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02969" y="4475928"/>
            <a:ext cx="2430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Yasser Corrales Morales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02969" y="4734104"/>
            <a:ext cx="2108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Marco Van </a:t>
            </a:r>
            <a:r>
              <a:rPr lang="en-US" dirty="0" err="1"/>
              <a:t>Leeuwen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21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higgs-kinematic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2800"/>
            <a:ext cx="9144000" cy="521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2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“Higgs without Higgs”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573551" y="863600"/>
            <a:ext cx="1570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Francesco Riva</a:t>
            </a:r>
          </a:p>
        </p:txBody>
      </p:sp>
      <p:pic>
        <p:nvPicPr>
          <p:cNvPr id="9" name="Picture 8" descr="riv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8900"/>
            <a:ext cx="7603176" cy="54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8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"/>
            <a:ext cx="9144000" cy="685598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07200" y="419100"/>
            <a:ext cx="2219915" cy="5810249"/>
          </a:xfrm>
          <a:prstGeom prst="rect">
            <a:avLst/>
          </a:prstGeom>
          <a:noFill/>
          <a:ln w="41275">
            <a:solidFill>
              <a:srgbClr val="FF0000"/>
            </a:solidFill>
          </a:ln>
          <a:effectLst>
            <a:glow rad="101600">
              <a:srgbClr val="FF0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shi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435" y="3822700"/>
            <a:ext cx="818481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5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5658854" cy="1143000"/>
          </a:xfrm>
        </p:spPr>
        <p:txBody>
          <a:bodyPr/>
          <a:lstStyle/>
          <a:p>
            <a:r>
              <a:rPr lang="en-US" dirty="0" smtClean="0"/>
              <a:t>LHC/accelerators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600200"/>
            <a:ext cx="2748491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LS2 work on track (LHC </a:t>
            </a:r>
            <a:r>
              <a:rPr lang="en-US" dirty="0"/>
              <a:t>injectors upgrade </a:t>
            </a:r>
            <a:r>
              <a:rPr lang="en-US" dirty="0" smtClean="0"/>
              <a:t>project)</a:t>
            </a:r>
          </a:p>
          <a:p>
            <a:r>
              <a:rPr lang="en-US" dirty="0" smtClean="0"/>
              <a:t>Compensation crossing angle: First proton crabbing (SPS) </a:t>
            </a:r>
          </a:p>
          <a:p>
            <a:r>
              <a:rPr lang="en-US" dirty="0" smtClean="0"/>
              <a:t>14 Tesla magnet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45" y="2846705"/>
            <a:ext cx="5658909" cy="3395345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720725"/>
            <a:ext cx="33528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7350802" y="5990749"/>
            <a:ext cx="1647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Oliver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Brüning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18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653380"/>
            <a:ext cx="5179218" cy="836712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14 T magnet tested at FNAL!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21" y="1673425"/>
            <a:ext cx="4039179" cy="30936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87140" y="3945974"/>
            <a:ext cx="3661580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15 T dipole </a:t>
            </a:r>
            <a:r>
              <a:rPr lang="en-GB" sz="2000" dirty="0" smtClean="0"/>
              <a:t>demonstrator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Staged approach: In first step </a:t>
            </a:r>
            <a:r>
              <a:rPr lang="en-US" sz="2000" dirty="0"/>
              <a:t>p</a:t>
            </a:r>
            <a:r>
              <a:rPr lang="en-US" sz="2000" dirty="0" smtClean="0"/>
              <a:t>re-stressed for 14 T </a:t>
            </a:r>
            <a:r>
              <a:rPr lang="en-US" sz="2000" dirty="0"/>
              <a:t>(as planned for the first stage</a:t>
            </a:r>
            <a:r>
              <a:rPr lang="en-US" sz="2000" dirty="0" smtClean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Second test foreseen in fall 2019 with additional pre-stress for 15 </a:t>
            </a:r>
            <a:r>
              <a:rPr lang="en-US" sz="2000" dirty="0" smtClean="0"/>
              <a:t>T</a:t>
            </a: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7140" y="970800"/>
            <a:ext cx="3593325" cy="27881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3885"/>
          <a:stretch/>
        </p:blipFill>
        <p:spPr>
          <a:xfrm>
            <a:off x="7448551" y="1892043"/>
            <a:ext cx="1186220" cy="13371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22439" y="1053369"/>
            <a:ext cx="1646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84% on the </a:t>
            </a:r>
            <a:r>
              <a:rPr lang="en-US" sz="1000" dirty="0" err="1"/>
              <a:t>laodline</a:t>
            </a:r>
            <a:r>
              <a:rPr lang="en-US" sz="1000" dirty="0"/>
              <a:t> at 1.9 K</a:t>
            </a:r>
            <a:endParaRPr lang="en-GB" sz="1000" dirty="0"/>
          </a:p>
          <a:p>
            <a:r>
              <a:rPr lang="en-US" sz="1000" dirty="0" smtClean="0"/>
              <a:t>92% on the </a:t>
            </a:r>
            <a:r>
              <a:rPr lang="en-US" sz="1000" dirty="0" err="1" smtClean="0"/>
              <a:t>loadline</a:t>
            </a:r>
            <a:r>
              <a:rPr lang="en-US" sz="1000" dirty="0" smtClean="0"/>
              <a:t> at 4.2 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73300" y="6235700"/>
            <a:ext cx="1638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Caterina</a:t>
            </a:r>
            <a:r>
              <a:rPr lang="en-US" dirty="0" smtClean="0"/>
              <a:t> </a:t>
            </a:r>
            <a:r>
              <a:rPr lang="en-US" dirty="0" err="1" smtClean="0"/>
              <a:t>Biscari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6700" y="49116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In the </a:t>
            </a:r>
            <a:r>
              <a:rPr lang="en-GB" b="1" dirty="0"/>
              <a:t>US,</a:t>
            </a:r>
            <a:r>
              <a:rPr lang="en-GB" dirty="0"/>
              <a:t> the FCC current density target </a:t>
            </a:r>
            <a:r>
              <a:rPr lang="en-GB" b="1" dirty="0"/>
              <a:t>(1500 A/mm</a:t>
            </a:r>
            <a:r>
              <a:rPr lang="en-GB" b="1" baseline="30000" dirty="0"/>
              <a:t>2</a:t>
            </a:r>
            <a:r>
              <a:rPr lang="en-GB" b="1" dirty="0"/>
              <a:t> at 16 T) </a:t>
            </a:r>
            <a:r>
              <a:rPr lang="en-GB" dirty="0"/>
              <a:t>has been achieved</a:t>
            </a:r>
            <a:r>
              <a:rPr lang="en-US" dirty="0"/>
              <a:t>! Industrialization and cost reduction has yet to come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0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QCD &amp; QED mixed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ew-qcd-j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4930354" cy="322754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1191" y="5987018"/>
            <a:ext cx="1765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Giulia </a:t>
            </a:r>
            <a:r>
              <a:rPr lang="en-US" dirty="0" err="1" smtClean="0"/>
              <a:t>Zanderighi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21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QCD &amp; QED mixed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ew-qcd-j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4930354" cy="322754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329615" y="4345623"/>
            <a:ext cx="1703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German </a:t>
            </a:r>
            <a:r>
              <a:rPr lang="en-US" dirty="0" err="1" smtClean="0"/>
              <a:t>Sborlini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01191" y="5987018"/>
            <a:ext cx="1765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Giulia </a:t>
            </a:r>
            <a:r>
              <a:rPr lang="en-US" dirty="0" err="1" smtClean="0"/>
              <a:t>Zanderighi</a:t>
            </a:r>
            <a:endParaRPr lang="en-US" dirty="0"/>
          </a:p>
        </p:txBody>
      </p:sp>
      <p:pic>
        <p:nvPicPr>
          <p:cNvPr id="10" name="Picture 9" descr="q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775" y="1600200"/>
            <a:ext cx="4392225" cy="2653021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930354" y="5260540"/>
            <a:ext cx="4292600" cy="10921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Scale dependence reduced</a:t>
            </a:r>
          </a:p>
          <a:p>
            <a:r>
              <a:rPr lang="en-US" dirty="0" smtClean="0"/>
              <a:t>Is either </a:t>
            </a:r>
            <a:r>
              <a:rPr lang="en-US" dirty="0" err="1"/>
              <a:t>f</a:t>
            </a:r>
            <a:r>
              <a:rPr lang="en-US" dirty="0" err="1" smtClean="0"/>
              <a:t>actorised</a:t>
            </a:r>
            <a:r>
              <a:rPr lang="en-US" dirty="0" smtClean="0"/>
              <a:t> or additive ok? Or?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64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00" y="5869781"/>
            <a:ext cx="7010400" cy="512763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Resummations</a:t>
            </a:r>
            <a:r>
              <a:rPr lang="en-US" sz="2000" dirty="0" smtClean="0"/>
              <a:t> </a:t>
            </a:r>
            <a:r>
              <a:rPr lang="en-US" sz="2000" dirty="0"/>
              <a:t>with </a:t>
            </a:r>
            <a:r>
              <a:rPr lang="en-US" sz="2000" dirty="0" err="1"/>
              <a:t>fiducial</a:t>
            </a:r>
            <a:r>
              <a:rPr lang="en-US" sz="2000" dirty="0"/>
              <a:t> </a:t>
            </a:r>
            <a:r>
              <a:rPr lang="en-US" sz="2000" dirty="0" smtClean="0"/>
              <a:t>cuts. (Particle level?)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8" name="Picture 7" descr="fiduci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123"/>
            <a:ext cx="7594600" cy="492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01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advances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3378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Elliptical </a:t>
            </a:r>
            <a:r>
              <a:rPr lang="en-US" dirty="0"/>
              <a:t>F</a:t>
            </a:r>
            <a:r>
              <a:rPr lang="en-US" dirty="0" smtClean="0"/>
              <a:t>eynman diagrams: links with pure </a:t>
            </a:r>
            <a:r>
              <a:rPr lang="en-US" dirty="0" err="1" smtClean="0"/>
              <a:t>maths</a:t>
            </a:r>
            <a:endParaRPr lang="en-US" dirty="0" smtClean="0"/>
          </a:p>
          <a:p>
            <a:r>
              <a:rPr lang="en-US" dirty="0" smtClean="0"/>
              <a:t>Also ingredients to compute quark initiated process at N</a:t>
            </a:r>
            <a:r>
              <a:rPr lang="en-US" baseline="30000" dirty="0" smtClean="0"/>
              <a:t>3</a:t>
            </a:r>
            <a:r>
              <a:rPr lang="en-US" dirty="0" smtClean="0"/>
              <a:t>LO. Very new. Need better PDFs (calculation &amp; measurement)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elliptic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200" y="2273300"/>
            <a:ext cx="5524939" cy="347047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27584" y="5727700"/>
            <a:ext cx="1345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Claude </a:t>
            </a:r>
            <a:r>
              <a:rPr lang="en-US" dirty="0" err="1" smtClean="0"/>
              <a:t>Duhr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1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9144000" cy="6854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16200000">
            <a:off x="-1854200" y="3206689"/>
            <a:ext cx="4102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C. </a:t>
            </a:r>
            <a:r>
              <a:rPr lang="en-US" sz="1000" dirty="0" err="1" smtClean="0"/>
              <a:t>Wormell</a:t>
            </a:r>
            <a:r>
              <a:rPr lang="en-US" sz="1000" dirty="0" smtClean="0"/>
              <a:t>, JMB from A Map of the Invisible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284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"/>
            <a:ext cx="9144000" cy="685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1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9144000" cy="6854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16200000">
            <a:off x="-1854200" y="3206689"/>
            <a:ext cx="4102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C. </a:t>
            </a:r>
            <a:r>
              <a:rPr lang="en-US" sz="1000" dirty="0" err="1" smtClean="0"/>
              <a:t>Wormell</a:t>
            </a:r>
            <a:r>
              <a:rPr lang="en-US" sz="1000" dirty="0" smtClean="0"/>
              <a:t>, JMB from A Map of the Invisible</a:t>
            </a:r>
            <a:endParaRPr lang="en-US" sz="1000" dirty="0"/>
          </a:p>
        </p:txBody>
      </p:sp>
      <p:sp>
        <p:nvSpPr>
          <p:cNvPr id="7" name="Rectangle 6"/>
          <p:cNvSpPr/>
          <p:nvPr/>
        </p:nvSpPr>
        <p:spPr>
          <a:xfrm>
            <a:off x="6807200" y="419100"/>
            <a:ext cx="2219915" cy="5810249"/>
          </a:xfrm>
          <a:prstGeom prst="rect">
            <a:avLst/>
          </a:prstGeom>
          <a:noFill/>
          <a:ln w="41275">
            <a:solidFill>
              <a:srgbClr val="FF0000"/>
            </a:solidFill>
          </a:ln>
          <a:effectLst>
            <a:glow rad="101600">
              <a:srgbClr val="FF0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04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498600"/>
            <a:ext cx="4508500" cy="3350697"/>
          </a:xfrm>
        </p:spPr>
        <p:txBody>
          <a:bodyPr>
            <a:noAutofit/>
          </a:bodyPr>
          <a:lstStyle/>
          <a:p>
            <a:r>
              <a:rPr lang="en-US" sz="2000" dirty="0" smtClean="0"/>
              <a:t>A </a:t>
            </a:r>
            <a:r>
              <a:rPr lang="en-US" sz="2000" dirty="0"/>
              <a:t>lot of “model building” activity in recent years, leading to QCD </a:t>
            </a:r>
            <a:r>
              <a:rPr lang="en-US" sz="2000" dirty="0" err="1"/>
              <a:t>axion</a:t>
            </a:r>
            <a:r>
              <a:rPr lang="en-US" sz="2000" dirty="0"/>
              <a:t> models outside the conventional band…</a:t>
            </a:r>
          </a:p>
          <a:p>
            <a:pPr lvl="1"/>
            <a:r>
              <a:rPr lang="en-US" sz="2000" dirty="0"/>
              <a:t>Normally populating higher g</a:t>
            </a:r>
            <a:r>
              <a:rPr lang="en-US" sz="2000" baseline="-25000" dirty="0"/>
              <a:t>a</a:t>
            </a:r>
            <a:r>
              <a:rPr lang="en-US" sz="2000" baseline="-25000" dirty="0">
                <a:latin typeface="Symbol" panose="05050102010706020507" pitchFamily="18" charset="2"/>
              </a:rPr>
              <a:t>g</a:t>
            </a:r>
            <a:r>
              <a:rPr lang="en-US" sz="2000" dirty="0"/>
              <a:t>. </a:t>
            </a:r>
          </a:p>
          <a:p>
            <a:pPr lvl="1"/>
            <a:r>
              <a:rPr lang="en-US" sz="2000" dirty="0"/>
              <a:t>Very interesting for experiments</a:t>
            </a:r>
            <a:r>
              <a:rPr lang="en-US" sz="2000" dirty="0" smtClean="0"/>
              <a:t>!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6" name="Imagen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749" y="2160032"/>
            <a:ext cx="4366096" cy="40123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15797" y="983734"/>
            <a:ext cx="2076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Igor Garcia </a:t>
            </a:r>
            <a:r>
              <a:rPr lang="en-US" dirty="0" err="1" smtClean="0"/>
              <a:t>Irastorza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973446" y="1333500"/>
            <a:ext cx="1972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Carlos de los </a:t>
            </a:r>
            <a:r>
              <a:rPr lang="en-US" dirty="0" err="1"/>
              <a:t>Heros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812679" y="1690132"/>
            <a:ext cx="1043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Kfir</a:t>
            </a:r>
            <a:r>
              <a:rPr lang="en-US" dirty="0"/>
              <a:t> </a:t>
            </a:r>
            <a:r>
              <a:rPr lang="en-US" dirty="0" smtClean="0"/>
              <a:t>Blum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66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498600"/>
            <a:ext cx="4508500" cy="3350697"/>
          </a:xfrm>
        </p:spPr>
        <p:txBody>
          <a:bodyPr>
            <a:noAutofit/>
          </a:bodyPr>
          <a:lstStyle/>
          <a:p>
            <a:r>
              <a:rPr lang="en-US" sz="2000" dirty="0" smtClean="0"/>
              <a:t>A </a:t>
            </a:r>
            <a:r>
              <a:rPr lang="en-US" sz="2000" dirty="0"/>
              <a:t>lot of “model building” activity in recent years, leading to QCD </a:t>
            </a:r>
            <a:r>
              <a:rPr lang="en-US" sz="2000" dirty="0" err="1"/>
              <a:t>axion</a:t>
            </a:r>
            <a:r>
              <a:rPr lang="en-US" sz="2000" dirty="0"/>
              <a:t> models outside the conventional band…</a:t>
            </a:r>
          </a:p>
          <a:p>
            <a:pPr lvl="1"/>
            <a:r>
              <a:rPr lang="en-US" sz="2000" dirty="0"/>
              <a:t>Normally populating higher g</a:t>
            </a:r>
            <a:r>
              <a:rPr lang="en-US" sz="2000" baseline="-25000" dirty="0"/>
              <a:t>a</a:t>
            </a:r>
            <a:r>
              <a:rPr lang="en-US" sz="2000" baseline="-25000" dirty="0">
                <a:latin typeface="Symbol" panose="05050102010706020507" pitchFamily="18" charset="2"/>
              </a:rPr>
              <a:t>g</a:t>
            </a:r>
            <a:r>
              <a:rPr lang="en-US" sz="2000" dirty="0"/>
              <a:t>. </a:t>
            </a:r>
          </a:p>
          <a:p>
            <a:pPr lvl="1"/>
            <a:r>
              <a:rPr lang="en-US" sz="2000" dirty="0"/>
              <a:t>Very interesting for experiments!</a:t>
            </a:r>
          </a:p>
          <a:p>
            <a:r>
              <a:rPr lang="en-US" sz="2000" dirty="0" smtClean="0"/>
              <a:t>Ultra-light DM limit from black hole picture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6" name="Imagen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749" y="2160032"/>
            <a:ext cx="4366096" cy="40123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15797" y="983734"/>
            <a:ext cx="2076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Igor Garcia </a:t>
            </a:r>
            <a:r>
              <a:rPr lang="en-US" dirty="0" err="1" smtClean="0"/>
              <a:t>Irastorza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973446" y="1333500"/>
            <a:ext cx="1972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Carlos de los </a:t>
            </a:r>
            <a:r>
              <a:rPr lang="en-US" dirty="0" err="1"/>
              <a:t>Heros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812679" y="1690132"/>
            <a:ext cx="1043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Kfir</a:t>
            </a:r>
            <a:r>
              <a:rPr lang="en-US" dirty="0"/>
              <a:t> </a:t>
            </a:r>
            <a:r>
              <a:rPr lang="en-US" dirty="0" smtClean="0"/>
              <a:t>Blum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00" y="4526756"/>
            <a:ext cx="3901722" cy="219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06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498600"/>
            <a:ext cx="4508500" cy="3350697"/>
          </a:xfrm>
        </p:spPr>
        <p:txBody>
          <a:bodyPr>
            <a:noAutofit/>
          </a:bodyPr>
          <a:lstStyle/>
          <a:p>
            <a:r>
              <a:rPr lang="en-US" sz="2000" dirty="0" smtClean="0"/>
              <a:t>A </a:t>
            </a:r>
            <a:r>
              <a:rPr lang="en-US" sz="2000" dirty="0"/>
              <a:t>lot of “model building” activity in recent years, leading to QCD </a:t>
            </a:r>
            <a:r>
              <a:rPr lang="en-US" sz="2000" dirty="0" err="1"/>
              <a:t>axion</a:t>
            </a:r>
            <a:r>
              <a:rPr lang="en-US" sz="2000" dirty="0"/>
              <a:t> models outside the conventional band…</a:t>
            </a:r>
          </a:p>
          <a:p>
            <a:pPr lvl="1"/>
            <a:r>
              <a:rPr lang="en-US" sz="2000" dirty="0"/>
              <a:t>Normally populating higher g</a:t>
            </a:r>
            <a:r>
              <a:rPr lang="en-US" sz="2000" baseline="-25000" dirty="0"/>
              <a:t>a</a:t>
            </a:r>
            <a:r>
              <a:rPr lang="en-US" sz="2000" baseline="-25000" dirty="0">
                <a:latin typeface="Symbol" panose="05050102010706020507" pitchFamily="18" charset="2"/>
              </a:rPr>
              <a:t>g</a:t>
            </a:r>
            <a:r>
              <a:rPr lang="en-US" sz="2000" dirty="0"/>
              <a:t>. </a:t>
            </a:r>
          </a:p>
          <a:p>
            <a:pPr lvl="1"/>
            <a:r>
              <a:rPr lang="en-US" sz="2000" dirty="0"/>
              <a:t>Very interesting for experiments!</a:t>
            </a:r>
          </a:p>
          <a:p>
            <a:r>
              <a:rPr lang="en-US" sz="2000" dirty="0" smtClean="0"/>
              <a:t>Ultra-light DM limit from black hole picture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6" name="Imagen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749" y="2677515"/>
            <a:ext cx="4366096" cy="29773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15797" y="983734"/>
            <a:ext cx="2076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Igor Garcia </a:t>
            </a:r>
            <a:r>
              <a:rPr lang="en-US" dirty="0" err="1" smtClean="0"/>
              <a:t>Irastorza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973446" y="1333500"/>
            <a:ext cx="1972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Carlos de los </a:t>
            </a:r>
            <a:r>
              <a:rPr lang="en-US" dirty="0" err="1"/>
              <a:t>Heros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812679" y="1690132"/>
            <a:ext cx="1043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Kfir</a:t>
            </a:r>
            <a:r>
              <a:rPr lang="en-US" dirty="0"/>
              <a:t> </a:t>
            </a:r>
            <a:r>
              <a:rPr lang="en-US" dirty="0" smtClean="0"/>
              <a:t>Blum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100" y="4526756"/>
            <a:ext cx="3901722" cy="21947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99735" y="5698798"/>
            <a:ext cx="2307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 swamp, not a floor</a:t>
            </a:r>
            <a:r>
              <a:rPr lang="mr-IN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68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Astroparticle</a:t>
            </a:r>
            <a:r>
              <a:rPr lang="en-US" dirty="0" smtClean="0"/>
              <a:t> &amp; Cosmology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65442" y="6195497"/>
            <a:ext cx="1772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Barbara De Lotto</a:t>
            </a:r>
          </a:p>
        </p:txBody>
      </p:sp>
      <p:sp>
        <p:nvSpPr>
          <p:cNvPr id="7" name="Rectangle 6"/>
          <p:cNvSpPr/>
          <p:nvPr/>
        </p:nvSpPr>
        <p:spPr>
          <a:xfrm>
            <a:off x="5565442" y="5819299"/>
            <a:ext cx="1638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Elisa </a:t>
            </a:r>
            <a:r>
              <a:rPr lang="en-US" dirty="0" err="1"/>
              <a:t>Bernardini</a:t>
            </a:r>
            <a:endParaRPr lang="en-US" dirty="0"/>
          </a:p>
        </p:txBody>
      </p:sp>
      <p:pic>
        <p:nvPicPr>
          <p:cNvPr id="10" name="Picture 9" descr="a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581412"/>
            <a:ext cx="2845912" cy="37398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37757" y="617168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Francois </a:t>
            </a:r>
            <a:r>
              <a:rPr lang="en-US" dirty="0" err="1"/>
              <a:t>Bouchet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171059" y="5482868"/>
            <a:ext cx="1972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Leonardo </a:t>
            </a:r>
            <a:r>
              <a:rPr lang="en-US" dirty="0" err="1"/>
              <a:t>Senatore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203518" y="5852200"/>
            <a:ext cx="1663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Marek</a:t>
            </a:r>
            <a:r>
              <a:rPr lang="en-US" dirty="0"/>
              <a:t> Kowalski</a:t>
            </a:r>
          </a:p>
        </p:txBody>
      </p:sp>
      <p:pic>
        <p:nvPicPr>
          <p:cNvPr id="12" name="Picture 11" descr="neutrinosky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9792"/>
            <a:ext cx="5932025" cy="42218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20232535">
            <a:off x="736599" y="1581410"/>
            <a:ext cx="1625600" cy="368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(high-energy)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643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Astroparticle</a:t>
            </a:r>
            <a:r>
              <a:rPr lang="en-US" dirty="0" smtClean="0"/>
              <a:t> &amp; Cosmology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238287" y="6124171"/>
            <a:ext cx="1699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Patricia Schmidt</a:t>
            </a:r>
          </a:p>
        </p:txBody>
      </p:sp>
      <p:pic>
        <p:nvPicPr>
          <p:cNvPr id="3" name="Picture 2" descr="gw-qc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46" y="1600200"/>
            <a:ext cx="7703554" cy="452397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238287" y="6351826"/>
            <a:ext cx="2778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Carlos Albert Salgado Lopez</a:t>
            </a:r>
          </a:p>
        </p:txBody>
      </p:sp>
    </p:spTree>
    <p:extLst>
      <p:ext uri="{BB962C8B-B14F-4D97-AF65-F5344CB8AC3E}">
        <p14:creationId xmlns:p14="http://schemas.microsoft.com/office/powerpoint/2010/main" val="3175808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4700"/>
            <a:ext cx="5257800" cy="4699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Outreach, education, diversity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or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008" y="774700"/>
            <a:ext cx="2772992" cy="5740400"/>
          </a:xfrm>
          <a:prstGeom prst="rect">
            <a:avLst/>
          </a:prstGeom>
        </p:spPr>
      </p:pic>
      <p:pic>
        <p:nvPicPr>
          <p:cNvPr id="9" name="Picture 8" descr="20190713_1933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9857"/>
            <a:ext cx="3340100" cy="18788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5820331"/>
            <a:ext cx="267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Andy </a:t>
            </a:r>
            <a:r>
              <a:rPr lang="en-US" sz="1200" dirty="0" err="1" smtClean="0"/>
              <a:t>Charalambous</a:t>
            </a:r>
            <a:r>
              <a:rPr lang="en-US" sz="1200" dirty="0" smtClean="0"/>
              <a:t>, A God’s toolbox</a:t>
            </a:r>
            <a:endParaRPr lang="en-US" sz="1200" dirty="0"/>
          </a:p>
        </p:txBody>
      </p:sp>
      <p:pic>
        <p:nvPicPr>
          <p:cNvPr id="11" name="Picture 10" descr="OriginpoeticsReminder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4601"/>
            <a:ext cx="4051300" cy="227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67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4700"/>
            <a:ext cx="5257800" cy="4699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Outreach, education, diversity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or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008" y="774700"/>
            <a:ext cx="2772992" cy="5740400"/>
          </a:xfrm>
          <a:prstGeom prst="rect">
            <a:avLst/>
          </a:prstGeom>
        </p:spPr>
      </p:pic>
      <p:pic>
        <p:nvPicPr>
          <p:cNvPr id="9" name="Picture 8" descr="20190713_1933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9857"/>
            <a:ext cx="3340100" cy="18788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5820331"/>
            <a:ext cx="267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Andy </a:t>
            </a:r>
            <a:r>
              <a:rPr lang="en-US" sz="1200" dirty="0" err="1" smtClean="0"/>
              <a:t>Charalambous</a:t>
            </a:r>
            <a:r>
              <a:rPr lang="en-US" sz="1200" dirty="0" smtClean="0"/>
              <a:t>, A God’s toolbox</a:t>
            </a:r>
            <a:endParaRPr lang="en-US" sz="1200" dirty="0"/>
          </a:p>
        </p:txBody>
      </p:sp>
      <p:pic>
        <p:nvPicPr>
          <p:cNvPr id="11" name="Picture 10" descr="OriginpoeticsReminder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4601"/>
            <a:ext cx="4051300" cy="2278856"/>
          </a:xfrm>
          <a:prstGeom prst="rect">
            <a:avLst/>
          </a:prstGeom>
        </p:spPr>
      </p:pic>
      <p:pic>
        <p:nvPicPr>
          <p:cNvPr id="12" name="Picture 11" descr="planck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08" y="1244601"/>
            <a:ext cx="2743200" cy="273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70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4700"/>
            <a:ext cx="5257800" cy="4699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Outreach, education, diversity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or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008" y="774700"/>
            <a:ext cx="2772992" cy="5740400"/>
          </a:xfrm>
          <a:prstGeom prst="rect">
            <a:avLst/>
          </a:prstGeom>
        </p:spPr>
      </p:pic>
      <p:pic>
        <p:nvPicPr>
          <p:cNvPr id="9" name="Picture 8" descr="20190713_1933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9857"/>
            <a:ext cx="3340100" cy="18788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5820331"/>
            <a:ext cx="267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Andy </a:t>
            </a:r>
            <a:r>
              <a:rPr lang="en-US" sz="1200" dirty="0" err="1" smtClean="0"/>
              <a:t>Charalambous</a:t>
            </a:r>
            <a:r>
              <a:rPr lang="en-US" sz="1200" dirty="0" smtClean="0"/>
              <a:t>, A God’s toolbox</a:t>
            </a:r>
            <a:endParaRPr lang="en-US" sz="1200" dirty="0"/>
          </a:p>
        </p:txBody>
      </p:sp>
      <p:pic>
        <p:nvPicPr>
          <p:cNvPr id="11" name="Picture 10" descr="OriginpoeticsReminder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4601"/>
            <a:ext cx="4051300" cy="2278856"/>
          </a:xfrm>
          <a:prstGeom prst="rect">
            <a:avLst/>
          </a:prstGeom>
        </p:spPr>
      </p:pic>
      <p:pic>
        <p:nvPicPr>
          <p:cNvPr id="12" name="Picture 11" descr="planck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08" y="1244601"/>
            <a:ext cx="2743200" cy="2735580"/>
          </a:xfrm>
          <a:prstGeom prst="rect">
            <a:avLst/>
          </a:prstGeom>
        </p:spPr>
      </p:pic>
      <p:pic>
        <p:nvPicPr>
          <p:cNvPr id="13" name="Picture 12" descr="vgogh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100" y="4254500"/>
            <a:ext cx="3135895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76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Luminosity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From a data point of view we are adiabatically approaching this this era now</a:t>
            </a:r>
          </a:p>
          <a:p>
            <a:r>
              <a:rPr lang="en-US" dirty="0" smtClean="0"/>
              <a:t>Lots of work needed to actually deliver the full potential </a:t>
            </a:r>
          </a:p>
          <a:p>
            <a:r>
              <a:rPr lang="en-US" dirty="0" smtClean="0"/>
              <a:t>Step-by-step physics for the next several years</a:t>
            </a:r>
          </a:p>
          <a:p>
            <a:pPr lvl="1"/>
            <a:r>
              <a:rPr lang="en-US" dirty="0" smtClean="0"/>
              <a:t>Theory &amp; experiment</a:t>
            </a:r>
          </a:p>
          <a:p>
            <a:pPr lvl="1"/>
            <a:r>
              <a:rPr lang="en-US" dirty="0" smtClean="0"/>
              <a:t>Each step is a step into new territory</a:t>
            </a:r>
          </a:p>
          <a:p>
            <a:pPr lvl="1"/>
            <a:r>
              <a:rPr lang="en-US" dirty="0" smtClean="0"/>
              <a:t>We don’t really know how far this can take us yet</a:t>
            </a:r>
          </a:p>
          <a:p>
            <a:r>
              <a:rPr lang="en-US" dirty="0" smtClean="0"/>
              <a:t>Some thoughts based on this week and more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6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"/>
            <a:ext cx="9144000" cy="685598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32451" y="3606800"/>
            <a:ext cx="1822450" cy="660400"/>
          </a:xfrm>
          <a:prstGeom prst="rect">
            <a:avLst/>
          </a:prstGeom>
          <a:noFill/>
          <a:ln w="41275">
            <a:solidFill>
              <a:srgbClr val="FF0000"/>
            </a:solidFill>
          </a:ln>
          <a:effectLst>
            <a:glow rad="101600">
              <a:srgbClr val="FF0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740019" y="4394200"/>
            <a:ext cx="1644781" cy="660400"/>
          </a:xfrm>
          <a:prstGeom prst="rect">
            <a:avLst/>
          </a:prstGeom>
          <a:noFill/>
          <a:ln w="41275">
            <a:solidFill>
              <a:srgbClr val="FF0000"/>
            </a:solidFill>
          </a:ln>
          <a:effectLst>
            <a:glow rad="101600">
              <a:srgbClr val="FF0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02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3405187"/>
            <a:ext cx="5270500" cy="29511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Open data</a:t>
            </a:r>
          </a:p>
          <a:p>
            <a:pPr lvl="1"/>
            <a:r>
              <a:rPr lang="en-US" dirty="0" smtClean="0"/>
              <a:t>See how different the attitude is in the gravitational wave community (Patricia Schmidt)</a:t>
            </a:r>
          </a:p>
          <a:p>
            <a:r>
              <a:rPr lang="en-US" dirty="0" smtClean="0"/>
              <a:t>Innovative analysis methods</a:t>
            </a:r>
          </a:p>
          <a:p>
            <a:pPr lvl="1"/>
            <a:r>
              <a:rPr lang="en-US" dirty="0" smtClean="0"/>
              <a:t>Also long lived particles, delayed decays, pointing photons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8" name="Picture 7" descr="schott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777"/>
            <a:ext cx="4826000" cy="305988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57683" y="3016289"/>
            <a:ext cx="1686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Wolfgang </a:t>
            </a:r>
            <a:r>
              <a:rPr lang="en-US" dirty="0"/>
              <a:t>Adam</a:t>
            </a:r>
          </a:p>
        </p:txBody>
      </p:sp>
      <p:pic>
        <p:nvPicPr>
          <p:cNvPr id="9" name="Picture 8" descr="adam-jigsa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266" y="833190"/>
            <a:ext cx="3506734" cy="2113209"/>
          </a:xfrm>
          <a:prstGeom prst="rect">
            <a:avLst/>
          </a:prstGeom>
        </p:spPr>
      </p:pic>
      <p:pic>
        <p:nvPicPr>
          <p:cNvPr id="10" name="Picture 9" descr="schott-summary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46"/>
          <a:stretch/>
        </p:blipFill>
        <p:spPr>
          <a:xfrm>
            <a:off x="0" y="2990334"/>
            <a:ext cx="3873500" cy="312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4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thoughtful theory response to data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6" name="Picture 5" descr="though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23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sus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199"/>
            <a:ext cx="8255000" cy="41616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62700" y="5730796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Marie-</a:t>
            </a:r>
            <a:r>
              <a:rPr lang="en-US" dirty="0" err="1" smtClean="0"/>
              <a:t>Hélne</a:t>
            </a:r>
            <a:r>
              <a:rPr lang="en-US" dirty="0" smtClean="0"/>
              <a:t> </a:t>
            </a:r>
            <a:r>
              <a:rPr lang="en-US" dirty="0" err="1" smtClean="0"/>
              <a:t>Genest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362700" y="6171684"/>
            <a:ext cx="251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Isabell</a:t>
            </a:r>
            <a:r>
              <a:rPr lang="en-US" dirty="0" smtClean="0"/>
              <a:t> </a:t>
            </a:r>
            <a:r>
              <a:rPr lang="en-US" dirty="0" err="1"/>
              <a:t>Melzer-Pellmann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32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sus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199"/>
            <a:ext cx="8255000" cy="4161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62700" y="598701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Isabel </a:t>
            </a:r>
            <a:r>
              <a:rPr lang="en-US" dirty="0" err="1" smtClean="0"/>
              <a:t>Melzer-Pellman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4352110"/>
            <a:ext cx="3733800" cy="1409700"/>
          </a:xfrm>
          <a:prstGeom prst="rect">
            <a:avLst/>
          </a:prstGeom>
          <a:noFill/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62700" y="5730796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Marie-</a:t>
            </a:r>
            <a:r>
              <a:rPr lang="en-US" dirty="0" err="1" smtClean="0"/>
              <a:t>Hélne</a:t>
            </a:r>
            <a:r>
              <a:rPr lang="en-US" dirty="0" smtClean="0"/>
              <a:t> </a:t>
            </a:r>
            <a:r>
              <a:rPr lang="en-US" dirty="0" err="1" smtClean="0"/>
              <a:t>Genest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7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thoroughly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1"/>
            <a:ext cx="8184146" cy="96550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</a:t>
            </a:r>
            <a:r>
              <a:rPr lang="en-US" dirty="0" smtClean="0"/>
              <a:t>.g. GAMBIT: Moving away from simplified benchmark model points.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gambitspa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6" y="2718102"/>
            <a:ext cx="8128000" cy="363824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04772" y="710168"/>
            <a:ext cx="1399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Peter </a:t>
            </a:r>
            <a:r>
              <a:rPr lang="en-US" dirty="0" err="1" smtClean="0"/>
              <a:t>Athron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23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thoroughly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8900"/>
            <a:ext cx="8788400" cy="1897063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.g. GAMBIT: Moving away from simplified benchmark model points.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8" name="Picture 7" descr="gambit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0168"/>
            <a:ext cx="8445500" cy="570402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604772" y="710168"/>
            <a:ext cx="1399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Peter </a:t>
            </a:r>
            <a:r>
              <a:rPr lang="en-US" dirty="0" err="1" smtClean="0"/>
              <a:t>Athron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3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49846" y="6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Searching thoroughly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nd flexibly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6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46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independence, precision and shelf-life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49846" y="6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Searching thoroughly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nd flexibly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7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46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independence, precision and shelf-life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08401"/>
            <a:ext cx="8229600" cy="558800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Fiducial</a:t>
            </a:r>
            <a:r>
              <a:rPr lang="en-US" sz="3000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49846" y="6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Searching thoroughly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nd flexibly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42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46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independence, precision and shelf-life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08401"/>
            <a:ext cx="8229600" cy="558800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Fiducial</a:t>
            </a:r>
            <a:r>
              <a:rPr lang="en-US" sz="3000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2778"/>
          <a:stretch/>
        </p:blipFill>
        <p:spPr>
          <a:xfrm>
            <a:off x="2180463" y="3378200"/>
            <a:ext cx="943737" cy="889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49846" y="6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Searching thoroughly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nd flexibly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55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CPV in charm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14031" y="1214517"/>
            <a:ext cx="1865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Katherina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Müller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" name="Picture 7" descr="cpv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8900"/>
            <a:ext cx="9144000" cy="563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60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46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independence, precision and shelf-life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08400"/>
            <a:ext cx="8229600" cy="2417763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Fiducial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Particle-level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2778"/>
          <a:stretch/>
        </p:blipFill>
        <p:spPr>
          <a:xfrm>
            <a:off x="2180463" y="3378200"/>
            <a:ext cx="943737" cy="889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49846" y="6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Searching thoroughly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nd flexibly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84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46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independence, precision and shelf-life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08400"/>
            <a:ext cx="8229600" cy="2417763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Fiducial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Particle-level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2778"/>
          <a:stretch/>
        </p:blipFill>
        <p:spPr>
          <a:xfrm>
            <a:off x="2180463" y="3378200"/>
            <a:ext cx="943737" cy="88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2778"/>
          <a:stretch/>
        </p:blipFill>
        <p:spPr>
          <a:xfrm>
            <a:off x="3009900" y="3822700"/>
            <a:ext cx="943737" cy="889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49846" y="6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Searching thoroughly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nd flexibly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7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46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independence, precision and shelf-life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08401"/>
            <a:ext cx="8229600" cy="1384299"/>
          </a:xfrm>
        </p:spPr>
        <p:txBody>
          <a:bodyPr>
            <a:noAutofit/>
          </a:bodyPr>
          <a:lstStyle/>
          <a:p>
            <a:r>
              <a:rPr lang="en-US" sz="3000" dirty="0" err="1" smtClean="0"/>
              <a:t>Fiducial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Particle-level </a:t>
            </a:r>
          </a:p>
          <a:p>
            <a:r>
              <a:rPr lang="en-US" sz="3000" dirty="0" smtClean="0"/>
              <a:t>Irreducible background subtraction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2778"/>
          <a:stretch/>
        </p:blipFill>
        <p:spPr>
          <a:xfrm>
            <a:off x="2180463" y="3378200"/>
            <a:ext cx="943737" cy="88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2778"/>
          <a:stretch/>
        </p:blipFill>
        <p:spPr>
          <a:xfrm>
            <a:off x="3009900" y="3822700"/>
            <a:ext cx="943737" cy="889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49846" y="6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Searching thoroughly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nd flexibly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78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46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independence, precision and shelf-life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08400"/>
            <a:ext cx="8229600" cy="2647950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Fiducial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Particle-level </a:t>
            </a:r>
          </a:p>
          <a:p>
            <a:r>
              <a:rPr lang="en-US" sz="3000" dirty="0" smtClean="0"/>
              <a:t>Irreducible background subtraction</a:t>
            </a:r>
          </a:p>
          <a:p>
            <a:pPr lvl="1"/>
            <a:r>
              <a:rPr lang="en-US" dirty="0" smtClean="0"/>
              <a:t>Dangerous to use control regions or ratios if you move away from simplified “benchmarks”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2778"/>
          <a:stretch/>
        </p:blipFill>
        <p:spPr>
          <a:xfrm>
            <a:off x="2180463" y="3378200"/>
            <a:ext cx="943737" cy="88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2778"/>
          <a:stretch/>
        </p:blipFill>
        <p:spPr>
          <a:xfrm>
            <a:off x="3009900" y="3822700"/>
            <a:ext cx="943737" cy="889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100" y="4330700"/>
            <a:ext cx="889000" cy="889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49846" y="6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Searching thoroughly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nd flexibly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62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cricket-f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24" y="787670"/>
            <a:ext cx="5394476" cy="30696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0100" y="2552700"/>
            <a:ext cx="11811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MORE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89400" y="3487474"/>
            <a:ext cx="16383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COME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41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9100" y="787670"/>
            <a:ext cx="3670300" cy="2158730"/>
          </a:xfrm>
        </p:spPr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3200" dirty="0"/>
              <a:t>Fine tuning</a:t>
            </a:r>
            <a:r>
              <a:rPr lang="en-US" sz="3200" dirty="0" smtClean="0"/>
              <a:t>? Natural?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cricket-f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24" y="787670"/>
            <a:ext cx="5394476" cy="3069631"/>
          </a:xfrm>
          <a:prstGeom prst="rect">
            <a:avLst/>
          </a:prstGeom>
        </p:spPr>
      </p:pic>
      <p:pic>
        <p:nvPicPr>
          <p:cNvPr id="8" name="Picture 7" descr="finetun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5600"/>
            <a:ext cx="5394476" cy="14951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89400" y="3487474"/>
            <a:ext cx="16383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COME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0100" y="2552700"/>
            <a:ext cx="11811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MORE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9100" y="787670"/>
            <a:ext cx="3670300" cy="209523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Enormous </a:t>
            </a:r>
            <a:r>
              <a:rPr lang="en-US" dirty="0"/>
              <a:t>effort, dedication, belief, hard work over years</a:t>
            </a:r>
          </a:p>
          <a:p>
            <a:pPr lvl="1"/>
            <a:r>
              <a:rPr lang="en-US" dirty="0"/>
              <a:t>Also </a:t>
            </a:r>
            <a:r>
              <a:rPr lang="en-US" dirty="0" smtClean="0"/>
              <a:t>true of New Zealand</a:t>
            </a:r>
            <a:r>
              <a:rPr lang="mr-IN" dirty="0" smtClean="0"/>
              <a:t>…</a:t>
            </a:r>
            <a:r>
              <a:rPr lang="en-GB" dirty="0" smtClean="0"/>
              <a:t>we need some </a:t>
            </a:r>
            <a:r>
              <a:rPr lang="en-US" dirty="0" smtClean="0"/>
              <a:t>luck</a:t>
            </a:r>
          </a:p>
          <a:p>
            <a:pPr lvl="1"/>
            <a:r>
              <a:rPr lang="en-US" dirty="0" smtClean="0"/>
              <a:t>Either way, </a:t>
            </a:r>
            <a:r>
              <a:rPr lang="en-US" dirty="0"/>
              <a:t>better to </a:t>
            </a:r>
            <a:r>
              <a:rPr lang="en-US" dirty="0" smtClean="0"/>
              <a:t>play than not.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cricket-f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24" y="787670"/>
            <a:ext cx="5394476" cy="3069631"/>
          </a:xfrm>
          <a:prstGeom prst="rect">
            <a:avLst/>
          </a:prstGeom>
        </p:spPr>
      </p:pic>
      <p:pic>
        <p:nvPicPr>
          <p:cNvPr id="8" name="Picture 7" descr="finetun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5600"/>
            <a:ext cx="5394476" cy="14951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89400" y="3487474"/>
            <a:ext cx="16383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COME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0100" y="2552700"/>
            <a:ext cx="11811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MORE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85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9100" y="787670"/>
            <a:ext cx="3670300" cy="306963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Enormous </a:t>
            </a:r>
            <a:r>
              <a:rPr lang="en-US" dirty="0"/>
              <a:t>effort, dedication, belief, hard work over years</a:t>
            </a:r>
          </a:p>
          <a:p>
            <a:pPr lvl="1"/>
            <a:r>
              <a:rPr lang="en-US" dirty="0"/>
              <a:t>Also </a:t>
            </a:r>
            <a:r>
              <a:rPr lang="en-US" dirty="0" smtClean="0"/>
              <a:t>true of New Zealand</a:t>
            </a:r>
            <a:r>
              <a:rPr lang="mr-IN" dirty="0" smtClean="0"/>
              <a:t>…</a:t>
            </a:r>
            <a:r>
              <a:rPr lang="en-GB" dirty="0" smtClean="0"/>
              <a:t>we need some </a:t>
            </a:r>
            <a:r>
              <a:rPr lang="en-US" dirty="0" smtClean="0"/>
              <a:t>luck</a:t>
            </a:r>
          </a:p>
          <a:p>
            <a:pPr lvl="1"/>
            <a:r>
              <a:rPr lang="en-US" dirty="0" smtClean="0"/>
              <a:t>Either way, </a:t>
            </a:r>
            <a:r>
              <a:rPr lang="en-US" dirty="0"/>
              <a:t>better to </a:t>
            </a:r>
            <a:r>
              <a:rPr lang="en-US" dirty="0" smtClean="0"/>
              <a:t>play than not.</a:t>
            </a:r>
            <a:endParaRPr lang="en-US" dirty="0"/>
          </a:p>
          <a:p>
            <a:r>
              <a:rPr lang="en-US" dirty="0" smtClean="0"/>
              <a:t>Long term:</a:t>
            </a:r>
          </a:p>
          <a:p>
            <a:pPr lvl="1"/>
            <a:r>
              <a:rPr lang="en-US" dirty="0" smtClean="0"/>
              <a:t>Competition </a:t>
            </a:r>
            <a:r>
              <a:rPr lang="en-US" dirty="0"/>
              <a:t>of ideas in ESPP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cricket-f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24" y="787670"/>
            <a:ext cx="5394476" cy="3069631"/>
          </a:xfrm>
          <a:prstGeom prst="rect">
            <a:avLst/>
          </a:prstGeom>
        </p:spPr>
      </p:pic>
      <p:pic>
        <p:nvPicPr>
          <p:cNvPr id="8" name="Picture 7" descr="finetun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5600"/>
            <a:ext cx="5394476" cy="14951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89400" y="3487474"/>
            <a:ext cx="16383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COME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100" y="2552700"/>
            <a:ext cx="11811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MORE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61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9100" y="787670"/>
            <a:ext cx="3670300" cy="607033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Enormous </a:t>
            </a:r>
            <a:r>
              <a:rPr lang="en-US" dirty="0"/>
              <a:t>effort, dedication, belief, hard work over years</a:t>
            </a:r>
          </a:p>
          <a:p>
            <a:pPr lvl="1"/>
            <a:r>
              <a:rPr lang="en-US" dirty="0"/>
              <a:t>Also </a:t>
            </a:r>
            <a:r>
              <a:rPr lang="en-US" dirty="0" smtClean="0"/>
              <a:t>true of New Zealand</a:t>
            </a:r>
            <a:r>
              <a:rPr lang="mr-IN" dirty="0" smtClean="0"/>
              <a:t>…</a:t>
            </a:r>
            <a:r>
              <a:rPr lang="en-GB" dirty="0" smtClean="0"/>
              <a:t>we need some </a:t>
            </a:r>
            <a:r>
              <a:rPr lang="en-US" dirty="0" smtClean="0"/>
              <a:t>luck</a:t>
            </a:r>
          </a:p>
          <a:p>
            <a:pPr lvl="1"/>
            <a:r>
              <a:rPr lang="en-US" dirty="0" smtClean="0"/>
              <a:t>Either way, </a:t>
            </a:r>
            <a:r>
              <a:rPr lang="en-US" dirty="0"/>
              <a:t>better to </a:t>
            </a:r>
            <a:r>
              <a:rPr lang="en-US" dirty="0" smtClean="0"/>
              <a:t>play than not.</a:t>
            </a:r>
            <a:endParaRPr lang="en-US" dirty="0"/>
          </a:p>
          <a:p>
            <a:r>
              <a:rPr lang="en-US" dirty="0" smtClean="0"/>
              <a:t>Long term:</a:t>
            </a:r>
          </a:p>
          <a:p>
            <a:pPr lvl="1"/>
            <a:r>
              <a:rPr lang="en-US" dirty="0" smtClean="0"/>
              <a:t>Competition </a:t>
            </a:r>
            <a:r>
              <a:rPr lang="en-US" dirty="0"/>
              <a:t>of ideas in ESPP update</a:t>
            </a:r>
          </a:p>
          <a:p>
            <a:r>
              <a:rPr lang="en-US" dirty="0" smtClean="0"/>
              <a:t>Near term/now:</a:t>
            </a:r>
          </a:p>
          <a:p>
            <a:pPr lvl="1"/>
            <a:r>
              <a:rPr lang="en-US" dirty="0" smtClean="0"/>
              <a:t>(</a:t>
            </a:r>
            <a:r>
              <a:rPr lang="en-US" dirty="0"/>
              <a:t>HL)-LHC, competition between </a:t>
            </a:r>
            <a:r>
              <a:rPr lang="en-US" dirty="0" err="1"/>
              <a:t>LHCb</a:t>
            </a:r>
            <a:r>
              <a:rPr lang="en-US" dirty="0"/>
              <a:t>, ATLAS, CMS, now Belle </a:t>
            </a:r>
            <a:r>
              <a:rPr lang="en-US" dirty="0" smtClean="0"/>
              <a:t>II</a:t>
            </a:r>
            <a:endParaRPr lang="en-US" dirty="0"/>
          </a:p>
          <a:p>
            <a:pPr lvl="1"/>
            <a:r>
              <a:rPr lang="en-US" dirty="0" smtClean="0"/>
              <a:t>Serious work to deliver beam, experiments and theory improvements</a:t>
            </a:r>
          </a:p>
          <a:p>
            <a:pPr lvl="1"/>
            <a:r>
              <a:rPr lang="en-US" dirty="0"/>
              <a:t>Continuing, deepening links with </a:t>
            </a:r>
            <a:r>
              <a:rPr lang="en-US" dirty="0" err="1"/>
              <a:t>astroparticle</a:t>
            </a:r>
            <a:r>
              <a:rPr lang="en-US" dirty="0"/>
              <a:t> physics</a:t>
            </a:r>
          </a:p>
          <a:p>
            <a:pPr lvl="1"/>
            <a:r>
              <a:rPr lang="en-US" dirty="0" err="1"/>
              <a:t>HyperK</a:t>
            </a:r>
            <a:r>
              <a:rPr lang="en-US" dirty="0"/>
              <a:t>, DUNE, charged lepton </a:t>
            </a:r>
            <a:r>
              <a:rPr lang="en-US" dirty="0" err="1"/>
              <a:t>flavour</a:t>
            </a:r>
            <a:r>
              <a:rPr lang="mr-IN" dirty="0"/>
              <a:t>…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cricket-f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24" y="787670"/>
            <a:ext cx="5394476" cy="3069631"/>
          </a:xfrm>
          <a:prstGeom prst="rect">
            <a:avLst/>
          </a:prstGeom>
        </p:spPr>
      </p:pic>
      <p:pic>
        <p:nvPicPr>
          <p:cNvPr id="8" name="Picture 7" descr="finetun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5600"/>
            <a:ext cx="5394476" cy="14951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89400" y="3487474"/>
            <a:ext cx="16383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COME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100" y="2552700"/>
            <a:ext cx="11811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MORE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96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9100" y="787670"/>
            <a:ext cx="3670300" cy="607033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Enormous </a:t>
            </a:r>
            <a:r>
              <a:rPr lang="en-US" dirty="0"/>
              <a:t>effort, dedication, belief, hard work over years</a:t>
            </a:r>
          </a:p>
          <a:p>
            <a:pPr lvl="1"/>
            <a:r>
              <a:rPr lang="en-US" dirty="0"/>
              <a:t>Also </a:t>
            </a:r>
            <a:r>
              <a:rPr lang="en-US" dirty="0" smtClean="0"/>
              <a:t>true of New Zealand</a:t>
            </a:r>
            <a:r>
              <a:rPr lang="mr-IN" dirty="0" smtClean="0"/>
              <a:t>…</a:t>
            </a:r>
            <a:r>
              <a:rPr lang="en-GB" dirty="0" smtClean="0"/>
              <a:t>we need some </a:t>
            </a:r>
            <a:r>
              <a:rPr lang="en-US" dirty="0" smtClean="0"/>
              <a:t>luck</a:t>
            </a:r>
          </a:p>
          <a:p>
            <a:pPr lvl="1"/>
            <a:r>
              <a:rPr lang="en-US" dirty="0" smtClean="0"/>
              <a:t>Either way, </a:t>
            </a:r>
            <a:r>
              <a:rPr lang="en-US" dirty="0"/>
              <a:t>better to </a:t>
            </a:r>
            <a:r>
              <a:rPr lang="en-US" dirty="0" smtClean="0"/>
              <a:t>play than not.</a:t>
            </a:r>
            <a:endParaRPr lang="en-US" dirty="0"/>
          </a:p>
          <a:p>
            <a:r>
              <a:rPr lang="en-US" dirty="0" smtClean="0"/>
              <a:t>Long term:</a:t>
            </a:r>
          </a:p>
          <a:p>
            <a:pPr lvl="1"/>
            <a:r>
              <a:rPr lang="en-US" dirty="0" smtClean="0"/>
              <a:t>Competition </a:t>
            </a:r>
            <a:r>
              <a:rPr lang="en-US" dirty="0"/>
              <a:t>of ideas in ESPP update</a:t>
            </a:r>
          </a:p>
          <a:p>
            <a:r>
              <a:rPr lang="en-US" dirty="0" smtClean="0"/>
              <a:t>Near term/now:</a:t>
            </a:r>
          </a:p>
          <a:p>
            <a:pPr lvl="1"/>
            <a:r>
              <a:rPr lang="en-US" dirty="0" smtClean="0"/>
              <a:t>(</a:t>
            </a:r>
            <a:r>
              <a:rPr lang="en-US" dirty="0"/>
              <a:t>HL)-LHC, competition between </a:t>
            </a:r>
            <a:r>
              <a:rPr lang="en-US" dirty="0" err="1"/>
              <a:t>LHCb</a:t>
            </a:r>
            <a:r>
              <a:rPr lang="en-US" dirty="0"/>
              <a:t>, ATLAS, CMS, now Belle </a:t>
            </a:r>
            <a:r>
              <a:rPr lang="en-US" dirty="0" smtClean="0"/>
              <a:t>II</a:t>
            </a:r>
            <a:endParaRPr lang="en-US" dirty="0"/>
          </a:p>
          <a:p>
            <a:pPr lvl="1"/>
            <a:r>
              <a:rPr lang="en-US" dirty="0" smtClean="0"/>
              <a:t>Serious work to deliver beam, experiments and theory improvements</a:t>
            </a:r>
          </a:p>
          <a:p>
            <a:pPr lvl="1"/>
            <a:r>
              <a:rPr lang="en-US" dirty="0" smtClean="0"/>
              <a:t>Continuing, deepening links with 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</a:p>
          <a:p>
            <a:pPr lvl="1"/>
            <a:r>
              <a:rPr lang="en-US" dirty="0" err="1" smtClean="0"/>
              <a:t>HyperK</a:t>
            </a:r>
            <a:r>
              <a:rPr lang="en-US" dirty="0" smtClean="0"/>
              <a:t>, DUNE, charged lepton </a:t>
            </a:r>
            <a:r>
              <a:rPr lang="en-US" dirty="0" err="1" smtClean="0"/>
              <a:t>flavour</a:t>
            </a:r>
            <a:r>
              <a:rPr lang="mr-IN" dirty="0" smtClean="0"/>
              <a:t>…</a:t>
            </a:r>
            <a:endParaRPr lang="en-GB" dirty="0" smtClean="0"/>
          </a:p>
          <a:p>
            <a:pPr lvl="1"/>
            <a:r>
              <a:rPr lang="mr-IN" dirty="0" smtClean="0"/>
              <a:t>…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7" name="Picture 6" descr="cricket-f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24" y="787670"/>
            <a:ext cx="5394476" cy="3069631"/>
          </a:xfrm>
          <a:prstGeom prst="rect">
            <a:avLst/>
          </a:prstGeom>
        </p:spPr>
      </p:pic>
      <p:pic>
        <p:nvPicPr>
          <p:cNvPr id="8" name="Picture 7" descr="finetun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5600"/>
            <a:ext cx="5394476" cy="14951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89400" y="3487474"/>
            <a:ext cx="16383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COME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1200" y="6211669"/>
            <a:ext cx="7556500" cy="646331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SOME GOLDEN YEARS AHEAD FOR HEP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0100" y="2552700"/>
            <a:ext cx="1181100" cy="523220"/>
          </a:xfrm>
          <a:prstGeom prst="rect">
            <a:avLst/>
          </a:prstGeom>
          <a:solidFill>
            <a:srgbClr val="FCE018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MORE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16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Flavour</a:t>
            </a:r>
            <a:r>
              <a:rPr lang="en-US" dirty="0" smtClean="0"/>
              <a:t> Anomalies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600200"/>
            <a:ext cx="49657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Combination of </a:t>
            </a:r>
            <a:r>
              <a:rPr lang="en-US" sz="2800" dirty="0" smtClean="0">
                <a:latin typeface="Symbol" charset="2"/>
                <a:cs typeface="Symbol" charset="2"/>
              </a:rPr>
              <a:t>g</a:t>
            </a:r>
            <a:r>
              <a:rPr lang="en-US" sz="2800" dirty="0" smtClean="0"/>
              <a:t> measurements</a:t>
            </a:r>
          </a:p>
          <a:p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09897" y="839470"/>
            <a:ext cx="1865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Katherina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Müller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9601" y="1140064"/>
            <a:ext cx="218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Johannes Albrecht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09897" y="1415534"/>
            <a:ext cx="1788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Francesco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Forti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1" name="Picture 10" descr="gfi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022" y="1739900"/>
            <a:ext cx="3473875" cy="2667000"/>
          </a:xfrm>
          <a:prstGeom prst="rect">
            <a:avLst/>
          </a:prstGeom>
        </p:spPr>
      </p:pic>
      <p:pic>
        <p:nvPicPr>
          <p:cNvPr id="12" name="Picture 11" descr="gfit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6900"/>
            <a:ext cx="9144000" cy="131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8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846" y="1028700"/>
            <a:ext cx="822960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pic>
        <p:nvPicPr>
          <p:cNvPr id="6" name="Picture 5" descr="eps-hep2019_logo_col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7552"/>
            <a:ext cx="9144000" cy="301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3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Flavour</a:t>
            </a:r>
            <a:r>
              <a:rPr lang="en-US" dirty="0" smtClean="0"/>
              <a:t> Anomalies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600200"/>
            <a:ext cx="50165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Combination of </a:t>
            </a:r>
            <a:r>
              <a:rPr lang="en-US" sz="2800" dirty="0" smtClean="0">
                <a:latin typeface="Symbol" charset="2"/>
                <a:cs typeface="Symbol" charset="2"/>
              </a:rPr>
              <a:t>g</a:t>
            </a:r>
            <a:r>
              <a:rPr lang="en-US" sz="2800" dirty="0" smtClean="0"/>
              <a:t> measurements</a:t>
            </a:r>
          </a:p>
          <a:p>
            <a:r>
              <a:rPr lang="en-US" sz="2800" dirty="0" err="1" smtClean="0"/>
              <a:t>B</a:t>
            </a:r>
            <a:r>
              <a:rPr lang="en-US" sz="2800" baseline="-25000" dirty="0" err="1" smtClean="0"/>
              <a:t>s</a:t>
            </a:r>
            <a:r>
              <a:rPr lang="en-US" sz="2800" dirty="0" smtClean="0"/>
              <a:t> mixing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09897" y="839470"/>
            <a:ext cx="1865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Katherina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Müller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9601" y="1140064"/>
            <a:ext cx="218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Johannes Albrecht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09897" y="1415534"/>
            <a:ext cx="1788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Francesco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Forti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 descr="phi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300" y="1944715"/>
            <a:ext cx="3449692" cy="457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9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Flavour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600200"/>
            <a:ext cx="4112237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Combination of </a:t>
            </a:r>
            <a:r>
              <a:rPr lang="en-US" sz="2800" dirty="0" smtClean="0">
                <a:latin typeface="Symbol" charset="2"/>
                <a:cs typeface="Symbol" charset="2"/>
              </a:rPr>
              <a:t>g</a:t>
            </a:r>
            <a:r>
              <a:rPr lang="en-US" sz="2800" dirty="0" smtClean="0"/>
              <a:t> measurements</a:t>
            </a:r>
          </a:p>
          <a:p>
            <a:r>
              <a:rPr lang="en-US" sz="2800" dirty="0" err="1" smtClean="0"/>
              <a:t>B</a:t>
            </a:r>
            <a:r>
              <a:rPr lang="en-US" sz="2800" baseline="-25000" dirty="0" err="1" smtClean="0"/>
              <a:t>s</a:t>
            </a:r>
            <a:r>
              <a:rPr lang="en-US" sz="2800" dirty="0" smtClean="0"/>
              <a:t> mixing</a:t>
            </a:r>
          </a:p>
          <a:p>
            <a:r>
              <a:rPr lang="en-US" sz="2800" dirty="0" smtClean="0"/>
              <a:t>Common quark-level connections: b </a:t>
            </a:r>
            <a:r>
              <a:rPr lang="en-US" sz="2800" dirty="0" smtClean="0">
                <a:sym typeface="Wingdings"/>
              </a:rPr>
              <a:t> s </a:t>
            </a:r>
            <a:r>
              <a:rPr lang="en-US" sz="2800" dirty="0" err="1" smtClean="0">
                <a:sym typeface="Wingdings"/>
              </a:rPr>
              <a:t>l</a:t>
            </a:r>
            <a:r>
              <a:rPr lang="en-US" sz="2800" baseline="30000" dirty="0" err="1" smtClean="0">
                <a:sym typeface="Wingdings"/>
              </a:rPr>
              <a:t>+</a:t>
            </a:r>
            <a:r>
              <a:rPr lang="en-US" sz="2800" dirty="0" err="1" smtClean="0">
                <a:sym typeface="Wingdings"/>
              </a:rPr>
              <a:t>l</a:t>
            </a:r>
            <a:r>
              <a:rPr lang="en-US" sz="2800" baseline="30000" dirty="0" smtClean="0">
                <a:sym typeface="Wingdings"/>
              </a:rPr>
              <a:t>-</a:t>
            </a:r>
            <a:endParaRPr lang="en-US" sz="2800" dirty="0" smtClean="0"/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EPS HEP 2019 Highlights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09897" y="839470"/>
            <a:ext cx="1865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Katherina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Müller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9601" y="1140064"/>
            <a:ext cx="218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Johannes Albrecht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09897" y="1415534"/>
            <a:ext cx="1788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Francesco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Forti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9" descr="diag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4324866"/>
            <a:ext cx="2336800" cy="1504431"/>
          </a:xfrm>
          <a:prstGeom prst="rect">
            <a:avLst/>
          </a:prstGeom>
        </p:spPr>
      </p:pic>
      <p:pic>
        <p:nvPicPr>
          <p:cNvPr id="12" name="Picture 11" descr="r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337" y="2281261"/>
            <a:ext cx="4739663" cy="408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67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30330</TotalTime>
  <Words>2091</Words>
  <Application>Microsoft Macintosh PowerPoint</Application>
  <PresentationFormat>On-screen Show (4:3)</PresentationFormat>
  <Paragraphs>518</Paragraphs>
  <Slides>70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Office Theme</vt:lpstr>
      <vt:lpstr>PowerPoint Presentation</vt:lpstr>
      <vt:lpstr>PowerPoint Presentation</vt:lpstr>
      <vt:lpstr>MAPS MAPS MAPS…</vt:lpstr>
      <vt:lpstr>PowerPoint Presentation</vt:lpstr>
      <vt:lpstr>PowerPoint Presentation</vt:lpstr>
      <vt:lpstr>CPV in charm</vt:lpstr>
      <vt:lpstr>Flavour Anomalies</vt:lpstr>
      <vt:lpstr>Flavour Anomalies</vt:lpstr>
      <vt:lpstr>Flavour</vt:lpstr>
      <vt:lpstr>Lepton Flavour Anomalies</vt:lpstr>
      <vt:lpstr>Belle II is here…</vt:lpstr>
      <vt:lpstr>PowerPoint Presentation</vt:lpstr>
      <vt:lpstr>Super-Kamiokande</vt:lpstr>
      <vt:lpstr>Neutrinos</vt:lpstr>
      <vt:lpstr>Neutrinos</vt:lpstr>
      <vt:lpstr>PowerPoint Presentation</vt:lpstr>
      <vt:lpstr>PowerPoint Presentation</vt:lpstr>
      <vt:lpstr>New “Standard Model” Physics</vt:lpstr>
      <vt:lpstr>New “SM” physics: Dibosons </vt:lpstr>
      <vt:lpstr>New “SM” Physics: Top</vt:lpstr>
      <vt:lpstr>PowerPoint Presentation</vt:lpstr>
      <vt:lpstr>High Density QCD</vt:lpstr>
      <vt:lpstr>High Density QCD</vt:lpstr>
      <vt:lpstr>High Density QCD</vt:lpstr>
      <vt:lpstr>PowerPoint Presentation</vt:lpstr>
      <vt:lpstr>PowerPoint Presentation</vt:lpstr>
      <vt:lpstr>PowerPoint Presentation</vt:lpstr>
      <vt:lpstr>The Higgs</vt:lpstr>
      <vt:lpstr>Higgs: The next Generation</vt:lpstr>
      <vt:lpstr>PowerPoint Presentation</vt:lpstr>
      <vt:lpstr>“Higgs without Higgs”</vt:lpstr>
      <vt:lpstr>PowerPoint Presentation</vt:lpstr>
      <vt:lpstr>LHC/accelerators…</vt:lpstr>
      <vt:lpstr>PowerPoint Presentation</vt:lpstr>
      <vt:lpstr>QCD &amp; QED mixed</vt:lpstr>
      <vt:lpstr>QCD &amp; QED mixed</vt:lpstr>
      <vt:lpstr>PowerPoint Presentation</vt:lpstr>
      <vt:lpstr>Theory advances…</vt:lpstr>
      <vt:lpstr>PowerPoint Presentation</vt:lpstr>
      <vt:lpstr>PowerPoint Presentation</vt:lpstr>
      <vt:lpstr>Dark Matter</vt:lpstr>
      <vt:lpstr>Dark Matter</vt:lpstr>
      <vt:lpstr>Dark Matter</vt:lpstr>
      <vt:lpstr>Astroparticle &amp; Cosmology</vt:lpstr>
      <vt:lpstr>Astroparticle &amp; Cosmology</vt:lpstr>
      <vt:lpstr>Outreach, education, diversity</vt:lpstr>
      <vt:lpstr>Outreach, education, diversity</vt:lpstr>
      <vt:lpstr>Outreach, education, diversity</vt:lpstr>
      <vt:lpstr>High Luminosity LHC</vt:lpstr>
      <vt:lpstr>PowerPoint Presentation</vt:lpstr>
      <vt:lpstr>A thoughtful theory response to data</vt:lpstr>
      <vt:lpstr>Searches</vt:lpstr>
      <vt:lpstr>Searches</vt:lpstr>
      <vt:lpstr>Searching thoroughly…</vt:lpstr>
      <vt:lpstr>Searching thoroughly…</vt:lpstr>
      <vt:lpstr>PowerPoint Presentation</vt:lpstr>
      <vt:lpstr>Model independence, precision and shelf-life</vt:lpstr>
      <vt:lpstr>Model independence, precision and shelf-life</vt:lpstr>
      <vt:lpstr>Model independence, precision and shelf-life</vt:lpstr>
      <vt:lpstr>Model independence, precision and shelf-life</vt:lpstr>
      <vt:lpstr>Model independence, precision and shelf-life</vt:lpstr>
      <vt:lpstr>Model independence, precision and shelf-life</vt:lpstr>
      <vt:lpstr>Model independence, precision and shelf-life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UCL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Butterworth</dc:creator>
  <cp:lastModifiedBy>Jonathan Butterworth</cp:lastModifiedBy>
  <cp:revision>468</cp:revision>
  <dcterms:created xsi:type="dcterms:W3CDTF">2015-04-11T13:53:50Z</dcterms:created>
  <dcterms:modified xsi:type="dcterms:W3CDTF">2019-07-17T20:40:30Z</dcterms:modified>
</cp:coreProperties>
</file>