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3.jpg" ContentType="image/jpeg"/>
  <Override PartName="/ppt/media/image14.jpg" ContentType="image/jpeg"/>
  <Override PartName="/ppt/media/image15.jpg" ContentType="image/jpeg"/>
  <Override PartName="/ppt/media/image18.jpg" ContentType="image/jpeg"/>
  <Override PartName="/ppt/media/image19.jpg" ContentType="image/jpeg"/>
  <Override PartName="/ppt/media/image36.jp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52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60.jpg" ContentType="image/jpe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67.jpg" ContentType="image/jpeg"/>
  <Override PartName="/ppt/media/image68.jpg" ContentType="image/jpe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image75.jpg" ContentType="image/jpeg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7" r:id="rId2"/>
    <p:sldId id="361" r:id="rId3"/>
    <p:sldId id="357" r:id="rId4"/>
    <p:sldId id="408" r:id="rId5"/>
    <p:sldId id="414" r:id="rId6"/>
    <p:sldId id="404" r:id="rId7"/>
    <p:sldId id="411" r:id="rId8"/>
    <p:sldId id="325" r:id="rId9"/>
    <p:sldId id="413" r:id="rId10"/>
    <p:sldId id="409" r:id="rId11"/>
    <p:sldId id="412" r:id="rId12"/>
    <p:sldId id="489" r:id="rId13"/>
    <p:sldId id="488" r:id="rId14"/>
    <p:sldId id="487" r:id="rId15"/>
    <p:sldId id="548" r:id="rId16"/>
    <p:sldId id="549" r:id="rId17"/>
    <p:sldId id="550" r:id="rId18"/>
    <p:sldId id="519" r:id="rId19"/>
    <p:sldId id="326" r:id="rId20"/>
    <p:sldId id="362" r:id="rId21"/>
    <p:sldId id="405" r:id="rId22"/>
    <p:sldId id="406" r:id="rId23"/>
    <p:sldId id="407" r:id="rId24"/>
    <p:sldId id="546" r:id="rId25"/>
    <p:sldId id="410" r:id="rId26"/>
    <p:sldId id="416" r:id="rId27"/>
    <p:sldId id="493" r:id="rId28"/>
    <p:sldId id="499" r:id="rId29"/>
    <p:sldId id="502" r:id="rId30"/>
    <p:sldId id="518" r:id="rId31"/>
    <p:sldId id="504" r:id="rId32"/>
    <p:sldId id="505" r:id="rId33"/>
    <p:sldId id="506" r:id="rId34"/>
    <p:sldId id="507" r:id="rId35"/>
    <p:sldId id="522" r:id="rId36"/>
    <p:sldId id="523" r:id="rId37"/>
    <p:sldId id="525" r:id="rId38"/>
    <p:sldId id="510" r:id="rId39"/>
    <p:sldId id="524" r:id="rId40"/>
    <p:sldId id="514" r:id="rId41"/>
    <p:sldId id="490" r:id="rId42"/>
    <p:sldId id="542" r:id="rId43"/>
    <p:sldId id="494" r:id="rId44"/>
    <p:sldId id="520" r:id="rId45"/>
    <p:sldId id="521" r:id="rId46"/>
    <p:sldId id="472" r:id="rId47"/>
    <p:sldId id="526" r:id="rId48"/>
    <p:sldId id="527" r:id="rId49"/>
    <p:sldId id="528" r:id="rId50"/>
    <p:sldId id="529" r:id="rId51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8000"/>
    <a:srgbClr val="E94917"/>
    <a:srgbClr val="FF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1" autoAdjust="0"/>
    <p:restoredTop sz="96804" autoAdjust="0"/>
  </p:normalViewPr>
  <p:slideViewPr>
    <p:cSldViewPr snapToGrid="0">
      <p:cViewPr varScale="1">
        <p:scale>
          <a:sx n="130" d="100"/>
          <a:sy n="130" d="100"/>
        </p:scale>
        <p:origin x="127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38824830874662"/>
          <c:y val="5.6675612244690969E-2"/>
          <c:w val="0.84596161014537485"/>
          <c:h val="0.66381439070373027"/>
        </c:manualLayout>
      </c:layout>
      <c:scatterChart>
        <c:scatterStyle val="lineMarker"/>
        <c:varyColors val="0"/>
        <c:ser>
          <c:idx val="4"/>
          <c:order val="0"/>
          <c:tx>
            <c:strRef>
              <c:f>All!$F$1:$F$3</c:f>
              <c:strCache>
                <c:ptCount val="1"/>
                <c:pt idx="0">
                  <c:v>Short 1.66819E-06 20Vレンジ_1PLC</c:v>
                </c:pt>
              </c:strCache>
            </c:strRef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All!$A$4:$A$4224</c:f>
              <c:numCache>
                <c:formatCode>yyyy/mm/dd\ hh:mm:ss</c:formatCode>
                <c:ptCount val="4221"/>
                <c:pt idx="0">
                  <c:v>40550.469305555554</c:v>
                </c:pt>
                <c:pt idx="1">
                  <c:v>40550.469305555554</c:v>
                </c:pt>
                <c:pt idx="2">
                  <c:v>40550.469305555554</c:v>
                </c:pt>
                <c:pt idx="3">
                  <c:v>40550.469305555554</c:v>
                </c:pt>
                <c:pt idx="4">
                  <c:v>40550.469317129631</c:v>
                </c:pt>
                <c:pt idx="5">
                  <c:v>40550.469317129631</c:v>
                </c:pt>
                <c:pt idx="6">
                  <c:v>40550.469317129631</c:v>
                </c:pt>
                <c:pt idx="7">
                  <c:v>40550.469317129631</c:v>
                </c:pt>
                <c:pt idx="8">
                  <c:v>40550.469317129631</c:v>
                </c:pt>
                <c:pt idx="9">
                  <c:v>40550.469317129631</c:v>
                </c:pt>
                <c:pt idx="10">
                  <c:v>40550.469317129631</c:v>
                </c:pt>
                <c:pt idx="11">
                  <c:v>40550.469328703701</c:v>
                </c:pt>
                <c:pt idx="12">
                  <c:v>40550.469328703701</c:v>
                </c:pt>
                <c:pt idx="13">
                  <c:v>40550.469328703701</c:v>
                </c:pt>
                <c:pt idx="14">
                  <c:v>40550.469328703701</c:v>
                </c:pt>
                <c:pt idx="15">
                  <c:v>40550.469328703701</c:v>
                </c:pt>
                <c:pt idx="16">
                  <c:v>40550.469328703701</c:v>
                </c:pt>
                <c:pt idx="17">
                  <c:v>40550.469340277778</c:v>
                </c:pt>
                <c:pt idx="18">
                  <c:v>40550.469340277778</c:v>
                </c:pt>
                <c:pt idx="19">
                  <c:v>40550.469340277778</c:v>
                </c:pt>
                <c:pt idx="20">
                  <c:v>40550.469340277778</c:v>
                </c:pt>
                <c:pt idx="21">
                  <c:v>40550.469340277778</c:v>
                </c:pt>
                <c:pt idx="22">
                  <c:v>40550.469351851854</c:v>
                </c:pt>
                <c:pt idx="23">
                  <c:v>40550.469351851854</c:v>
                </c:pt>
                <c:pt idx="24">
                  <c:v>40550.469351851854</c:v>
                </c:pt>
                <c:pt idx="25">
                  <c:v>40550.469351851854</c:v>
                </c:pt>
                <c:pt idx="26">
                  <c:v>40550.469351851854</c:v>
                </c:pt>
                <c:pt idx="27">
                  <c:v>40550.469351851854</c:v>
                </c:pt>
                <c:pt idx="28">
                  <c:v>40550.469351851854</c:v>
                </c:pt>
                <c:pt idx="29">
                  <c:v>40550.469363425924</c:v>
                </c:pt>
                <c:pt idx="30">
                  <c:v>40550.469363425924</c:v>
                </c:pt>
                <c:pt idx="31">
                  <c:v>40550.469363425924</c:v>
                </c:pt>
                <c:pt idx="32">
                  <c:v>40550.469363425924</c:v>
                </c:pt>
                <c:pt idx="33">
                  <c:v>40550.469363425924</c:v>
                </c:pt>
                <c:pt idx="34">
                  <c:v>40550.469363425924</c:v>
                </c:pt>
                <c:pt idx="35">
                  <c:v>40550.469375000001</c:v>
                </c:pt>
                <c:pt idx="36">
                  <c:v>40550.469375000001</c:v>
                </c:pt>
                <c:pt idx="37">
                  <c:v>40550.469375000001</c:v>
                </c:pt>
                <c:pt idx="38">
                  <c:v>40550.469375000001</c:v>
                </c:pt>
                <c:pt idx="39">
                  <c:v>40550.469375000001</c:v>
                </c:pt>
                <c:pt idx="40">
                  <c:v>40550.469375000001</c:v>
                </c:pt>
                <c:pt idx="41">
                  <c:v>40550.469386574077</c:v>
                </c:pt>
                <c:pt idx="42">
                  <c:v>40550.469386574077</c:v>
                </c:pt>
                <c:pt idx="43">
                  <c:v>40550.469386574077</c:v>
                </c:pt>
                <c:pt idx="44">
                  <c:v>40550.469386574077</c:v>
                </c:pt>
                <c:pt idx="45">
                  <c:v>40550.469386574077</c:v>
                </c:pt>
                <c:pt idx="46">
                  <c:v>40550.469386574077</c:v>
                </c:pt>
                <c:pt idx="47">
                  <c:v>40550.469398148147</c:v>
                </c:pt>
                <c:pt idx="48">
                  <c:v>40550.469398148147</c:v>
                </c:pt>
                <c:pt idx="49">
                  <c:v>40550.469398148147</c:v>
                </c:pt>
                <c:pt idx="50">
                  <c:v>40550.469398148147</c:v>
                </c:pt>
                <c:pt idx="51">
                  <c:v>40550.469398148147</c:v>
                </c:pt>
                <c:pt idx="52">
                  <c:v>40550.469398148147</c:v>
                </c:pt>
                <c:pt idx="53">
                  <c:v>40550.469409722224</c:v>
                </c:pt>
                <c:pt idx="54">
                  <c:v>40550.469409722224</c:v>
                </c:pt>
                <c:pt idx="55">
                  <c:v>40550.469409722224</c:v>
                </c:pt>
                <c:pt idx="56">
                  <c:v>40550.469409722224</c:v>
                </c:pt>
                <c:pt idx="57">
                  <c:v>40550.469409722224</c:v>
                </c:pt>
                <c:pt idx="58">
                  <c:v>40550.469409722224</c:v>
                </c:pt>
                <c:pt idx="59">
                  <c:v>40550.469409722224</c:v>
                </c:pt>
                <c:pt idx="60">
                  <c:v>40550.469421296293</c:v>
                </c:pt>
                <c:pt idx="61">
                  <c:v>40550.469421296293</c:v>
                </c:pt>
                <c:pt idx="62">
                  <c:v>40550.469421296293</c:v>
                </c:pt>
                <c:pt idx="63">
                  <c:v>40550.469421296293</c:v>
                </c:pt>
                <c:pt idx="64">
                  <c:v>40550.469421296293</c:v>
                </c:pt>
                <c:pt idx="65">
                  <c:v>40550.469421296293</c:v>
                </c:pt>
                <c:pt idx="66">
                  <c:v>40550.46943287037</c:v>
                </c:pt>
                <c:pt idx="67">
                  <c:v>40550.46943287037</c:v>
                </c:pt>
                <c:pt idx="68">
                  <c:v>40550.46943287037</c:v>
                </c:pt>
                <c:pt idx="69">
                  <c:v>40550.46943287037</c:v>
                </c:pt>
                <c:pt idx="70">
                  <c:v>40550.46943287037</c:v>
                </c:pt>
                <c:pt idx="71">
                  <c:v>40550.46943287037</c:v>
                </c:pt>
                <c:pt idx="72">
                  <c:v>40550.469444444447</c:v>
                </c:pt>
                <c:pt idx="73">
                  <c:v>40550.469444444447</c:v>
                </c:pt>
                <c:pt idx="74">
                  <c:v>40550.469444444447</c:v>
                </c:pt>
                <c:pt idx="75">
                  <c:v>40550.469444444447</c:v>
                </c:pt>
                <c:pt idx="76">
                  <c:v>40550.469444444447</c:v>
                </c:pt>
                <c:pt idx="77">
                  <c:v>40550.469444444447</c:v>
                </c:pt>
                <c:pt idx="78">
                  <c:v>40550.469456018516</c:v>
                </c:pt>
                <c:pt idx="79">
                  <c:v>40550.469456018516</c:v>
                </c:pt>
                <c:pt idx="80">
                  <c:v>40550.469456018516</c:v>
                </c:pt>
                <c:pt idx="81">
                  <c:v>40550.469456018516</c:v>
                </c:pt>
                <c:pt idx="82">
                  <c:v>40550.469456018516</c:v>
                </c:pt>
                <c:pt idx="83">
                  <c:v>40550.469456018516</c:v>
                </c:pt>
                <c:pt idx="84">
                  <c:v>40550.469456018516</c:v>
                </c:pt>
                <c:pt idx="85">
                  <c:v>40550.469467592593</c:v>
                </c:pt>
                <c:pt idx="86">
                  <c:v>40550.469467592593</c:v>
                </c:pt>
                <c:pt idx="87">
                  <c:v>40550.469467592593</c:v>
                </c:pt>
                <c:pt idx="88">
                  <c:v>40550.469467592593</c:v>
                </c:pt>
                <c:pt idx="89">
                  <c:v>40550.469467592593</c:v>
                </c:pt>
                <c:pt idx="90">
                  <c:v>40550.469467592593</c:v>
                </c:pt>
                <c:pt idx="91">
                  <c:v>40550.46947916667</c:v>
                </c:pt>
                <c:pt idx="92">
                  <c:v>40550.46947916667</c:v>
                </c:pt>
                <c:pt idx="93">
                  <c:v>40550.46947916667</c:v>
                </c:pt>
                <c:pt idx="94">
                  <c:v>40550.46947916667</c:v>
                </c:pt>
                <c:pt idx="95">
                  <c:v>40550.46947916667</c:v>
                </c:pt>
                <c:pt idx="96">
                  <c:v>40550.46947916667</c:v>
                </c:pt>
                <c:pt idx="97">
                  <c:v>40550.469490740739</c:v>
                </c:pt>
                <c:pt idx="98">
                  <c:v>40550.469490740739</c:v>
                </c:pt>
                <c:pt idx="99">
                  <c:v>40550.469490740739</c:v>
                </c:pt>
                <c:pt idx="100">
                  <c:v>40550.469490740739</c:v>
                </c:pt>
                <c:pt idx="101">
                  <c:v>40550.469490740739</c:v>
                </c:pt>
                <c:pt idx="102">
                  <c:v>40550.469490740739</c:v>
                </c:pt>
                <c:pt idx="103">
                  <c:v>40550.469502314816</c:v>
                </c:pt>
                <c:pt idx="104">
                  <c:v>40550.469502314816</c:v>
                </c:pt>
                <c:pt idx="105">
                  <c:v>40550.469502314816</c:v>
                </c:pt>
                <c:pt idx="106">
                  <c:v>40550.469502314816</c:v>
                </c:pt>
                <c:pt idx="107">
                  <c:v>40550.469502314816</c:v>
                </c:pt>
                <c:pt idx="108">
                  <c:v>40550.469502314816</c:v>
                </c:pt>
                <c:pt idx="109">
                  <c:v>40550.469502314816</c:v>
                </c:pt>
                <c:pt idx="110">
                  <c:v>40550.469513888886</c:v>
                </c:pt>
                <c:pt idx="111">
                  <c:v>40550.469513888886</c:v>
                </c:pt>
                <c:pt idx="112">
                  <c:v>40550.469513888886</c:v>
                </c:pt>
                <c:pt idx="113">
                  <c:v>40550.469513888886</c:v>
                </c:pt>
                <c:pt idx="114">
                  <c:v>40550.469513888886</c:v>
                </c:pt>
                <c:pt idx="115">
                  <c:v>40550.469513888886</c:v>
                </c:pt>
                <c:pt idx="116">
                  <c:v>40550.469525462962</c:v>
                </c:pt>
                <c:pt idx="117">
                  <c:v>40550.469525462962</c:v>
                </c:pt>
                <c:pt idx="118">
                  <c:v>40550.469525462962</c:v>
                </c:pt>
                <c:pt idx="119">
                  <c:v>40550.469525462962</c:v>
                </c:pt>
                <c:pt idx="120">
                  <c:v>40550.469525462962</c:v>
                </c:pt>
                <c:pt idx="121">
                  <c:v>40550.469525462962</c:v>
                </c:pt>
                <c:pt idx="122">
                  <c:v>40550.469537037039</c:v>
                </c:pt>
                <c:pt idx="123">
                  <c:v>40550.469537037039</c:v>
                </c:pt>
                <c:pt idx="124">
                  <c:v>40550.469537037039</c:v>
                </c:pt>
                <c:pt idx="125">
                  <c:v>40550.469537037039</c:v>
                </c:pt>
                <c:pt idx="126">
                  <c:v>40550.469537037039</c:v>
                </c:pt>
                <c:pt idx="127">
                  <c:v>40550.469537037039</c:v>
                </c:pt>
                <c:pt idx="128">
                  <c:v>40550.469548611109</c:v>
                </c:pt>
                <c:pt idx="129">
                  <c:v>40550.469548611109</c:v>
                </c:pt>
                <c:pt idx="130">
                  <c:v>40550.469548611109</c:v>
                </c:pt>
                <c:pt idx="131">
                  <c:v>40550.469548611109</c:v>
                </c:pt>
                <c:pt idx="132">
                  <c:v>40550.469548611109</c:v>
                </c:pt>
                <c:pt idx="133">
                  <c:v>40550.469548611109</c:v>
                </c:pt>
                <c:pt idx="134">
                  <c:v>40550.469560185185</c:v>
                </c:pt>
                <c:pt idx="135">
                  <c:v>40550.469560185185</c:v>
                </c:pt>
                <c:pt idx="136">
                  <c:v>40550.469560185185</c:v>
                </c:pt>
                <c:pt idx="137">
                  <c:v>40550.469560185185</c:v>
                </c:pt>
                <c:pt idx="138">
                  <c:v>40550.469560185185</c:v>
                </c:pt>
                <c:pt idx="139">
                  <c:v>40550.469560185185</c:v>
                </c:pt>
                <c:pt idx="140">
                  <c:v>40550.469571759262</c:v>
                </c:pt>
                <c:pt idx="141">
                  <c:v>40550.469571759262</c:v>
                </c:pt>
                <c:pt idx="142">
                  <c:v>40550.469571759262</c:v>
                </c:pt>
                <c:pt idx="143">
                  <c:v>40550.469571759262</c:v>
                </c:pt>
                <c:pt idx="144">
                  <c:v>40550.469571759262</c:v>
                </c:pt>
                <c:pt idx="145">
                  <c:v>40550.469571759262</c:v>
                </c:pt>
                <c:pt idx="146">
                  <c:v>40550.469571759262</c:v>
                </c:pt>
                <c:pt idx="147">
                  <c:v>40550.469583333332</c:v>
                </c:pt>
                <c:pt idx="148">
                  <c:v>40550.469583333332</c:v>
                </c:pt>
                <c:pt idx="149">
                  <c:v>40550.469583333332</c:v>
                </c:pt>
                <c:pt idx="150">
                  <c:v>40550.469583333332</c:v>
                </c:pt>
                <c:pt idx="151">
                  <c:v>40550.469583333332</c:v>
                </c:pt>
                <c:pt idx="152">
                  <c:v>40550.469583333332</c:v>
                </c:pt>
                <c:pt idx="153">
                  <c:v>40550.469594907408</c:v>
                </c:pt>
                <c:pt idx="154">
                  <c:v>40550.469594907408</c:v>
                </c:pt>
                <c:pt idx="155">
                  <c:v>40550.469594907408</c:v>
                </c:pt>
                <c:pt idx="156">
                  <c:v>40550.469594907408</c:v>
                </c:pt>
                <c:pt idx="157">
                  <c:v>40550.469594907408</c:v>
                </c:pt>
                <c:pt idx="158">
                  <c:v>40550.469594907408</c:v>
                </c:pt>
                <c:pt idx="159">
                  <c:v>40550.469606481478</c:v>
                </c:pt>
                <c:pt idx="160">
                  <c:v>40550.469606481478</c:v>
                </c:pt>
                <c:pt idx="161">
                  <c:v>40550.469606481478</c:v>
                </c:pt>
                <c:pt idx="162">
                  <c:v>40550.469606481478</c:v>
                </c:pt>
                <c:pt idx="163">
                  <c:v>40550.469606481478</c:v>
                </c:pt>
                <c:pt idx="164">
                  <c:v>40550.469606481478</c:v>
                </c:pt>
                <c:pt idx="165">
                  <c:v>40550.469606481478</c:v>
                </c:pt>
                <c:pt idx="166">
                  <c:v>40550.469618055555</c:v>
                </c:pt>
                <c:pt idx="167">
                  <c:v>40550.469618055555</c:v>
                </c:pt>
                <c:pt idx="168">
                  <c:v>40550.469618055555</c:v>
                </c:pt>
                <c:pt idx="169">
                  <c:v>40550.469618055555</c:v>
                </c:pt>
                <c:pt idx="170">
                  <c:v>40550.469618055555</c:v>
                </c:pt>
                <c:pt idx="171">
                  <c:v>40550.469618055555</c:v>
                </c:pt>
                <c:pt idx="172">
                  <c:v>40550.469629629632</c:v>
                </c:pt>
                <c:pt idx="173">
                  <c:v>40550.469629629632</c:v>
                </c:pt>
                <c:pt idx="174">
                  <c:v>40550.469629629632</c:v>
                </c:pt>
                <c:pt idx="175">
                  <c:v>40550.469629629632</c:v>
                </c:pt>
                <c:pt idx="176">
                  <c:v>40550.469629629632</c:v>
                </c:pt>
                <c:pt idx="177">
                  <c:v>40550.469629629632</c:v>
                </c:pt>
                <c:pt idx="178">
                  <c:v>40550.469641203701</c:v>
                </c:pt>
                <c:pt idx="179">
                  <c:v>40550.469641203701</c:v>
                </c:pt>
                <c:pt idx="180">
                  <c:v>40550.469641203701</c:v>
                </c:pt>
                <c:pt idx="181">
                  <c:v>40550.469641203701</c:v>
                </c:pt>
                <c:pt idx="182">
                  <c:v>40550.469641203701</c:v>
                </c:pt>
                <c:pt idx="183">
                  <c:v>40550.469641203701</c:v>
                </c:pt>
                <c:pt idx="184">
                  <c:v>40550.469652777778</c:v>
                </c:pt>
                <c:pt idx="185">
                  <c:v>40550.469652777778</c:v>
                </c:pt>
                <c:pt idx="186">
                  <c:v>40550.469652777778</c:v>
                </c:pt>
                <c:pt idx="187">
                  <c:v>40550.469652777778</c:v>
                </c:pt>
                <c:pt idx="188">
                  <c:v>40550.469652777778</c:v>
                </c:pt>
                <c:pt idx="189">
                  <c:v>40550.469652777778</c:v>
                </c:pt>
                <c:pt idx="190">
                  <c:v>40550.469664351855</c:v>
                </c:pt>
                <c:pt idx="191">
                  <c:v>40550.469664351855</c:v>
                </c:pt>
                <c:pt idx="192">
                  <c:v>40550.469664351855</c:v>
                </c:pt>
                <c:pt idx="193">
                  <c:v>40550.469664351855</c:v>
                </c:pt>
                <c:pt idx="194">
                  <c:v>40550.469664351855</c:v>
                </c:pt>
                <c:pt idx="195">
                  <c:v>40550.469664351855</c:v>
                </c:pt>
                <c:pt idx="196">
                  <c:v>40550.469664351855</c:v>
                </c:pt>
                <c:pt idx="197">
                  <c:v>40550.469675925924</c:v>
                </c:pt>
                <c:pt idx="198">
                  <c:v>40550.469675925924</c:v>
                </c:pt>
                <c:pt idx="199">
                  <c:v>40550.469675925924</c:v>
                </c:pt>
                <c:pt idx="200">
                  <c:v>40550.469675925924</c:v>
                </c:pt>
                <c:pt idx="201">
                  <c:v>40550.469675925924</c:v>
                </c:pt>
                <c:pt idx="202">
                  <c:v>40550.469675925924</c:v>
                </c:pt>
                <c:pt idx="203">
                  <c:v>40550.469687500001</c:v>
                </c:pt>
                <c:pt idx="204">
                  <c:v>40550.469687500001</c:v>
                </c:pt>
                <c:pt idx="205">
                  <c:v>40550.469687500001</c:v>
                </c:pt>
                <c:pt idx="206">
                  <c:v>40550.469687500001</c:v>
                </c:pt>
                <c:pt idx="207">
                  <c:v>40550.469687500001</c:v>
                </c:pt>
                <c:pt idx="208">
                  <c:v>40550.469687500001</c:v>
                </c:pt>
                <c:pt idx="209">
                  <c:v>40550.469699074078</c:v>
                </c:pt>
                <c:pt idx="210">
                  <c:v>40550.469699074078</c:v>
                </c:pt>
                <c:pt idx="211">
                  <c:v>40550.469699074078</c:v>
                </c:pt>
                <c:pt idx="212">
                  <c:v>40550.469699074078</c:v>
                </c:pt>
                <c:pt idx="213">
                  <c:v>40550.469699074078</c:v>
                </c:pt>
                <c:pt idx="214">
                  <c:v>40550.469699074078</c:v>
                </c:pt>
                <c:pt idx="215">
                  <c:v>40550.469710648147</c:v>
                </c:pt>
                <c:pt idx="216">
                  <c:v>40550.469710648147</c:v>
                </c:pt>
                <c:pt idx="217">
                  <c:v>40550.469710648147</c:v>
                </c:pt>
                <c:pt idx="218">
                  <c:v>40550.469710648147</c:v>
                </c:pt>
                <c:pt idx="219">
                  <c:v>40550.469710648147</c:v>
                </c:pt>
                <c:pt idx="220">
                  <c:v>40550.469710648147</c:v>
                </c:pt>
                <c:pt idx="221">
                  <c:v>40550.469710648147</c:v>
                </c:pt>
                <c:pt idx="222">
                  <c:v>40550.469722222224</c:v>
                </c:pt>
                <c:pt idx="223">
                  <c:v>40550.469722222224</c:v>
                </c:pt>
                <c:pt idx="224">
                  <c:v>40550.469722222224</c:v>
                </c:pt>
                <c:pt idx="225">
                  <c:v>40550.469722222224</c:v>
                </c:pt>
                <c:pt idx="226">
                  <c:v>40550.469722222224</c:v>
                </c:pt>
                <c:pt idx="227">
                  <c:v>40550.469722222224</c:v>
                </c:pt>
                <c:pt idx="228">
                  <c:v>40550.469733796293</c:v>
                </c:pt>
                <c:pt idx="229">
                  <c:v>40550.469733796293</c:v>
                </c:pt>
                <c:pt idx="230">
                  <c:v>40550.469733796293</c:v>
                </c:pt>
                <c:pt idx="231">
                  <c:v>40550.469733796293</c:v>
                </c:pt>
                <c:pt idx="232">
                  <c:v>40550.469733796293</c:v>
                </c:pt>
                <c:pt idx="233">
                  <c:v>40550.469733796293</c:v>
                </c:pt>
                <c:pt idx="234">
                  <c:v>40550.46974537037</c:v>
                </c:pt>
                <c:pt idx="235">
                  <c:v>40550.46974537037</c:v>
                </c:pt>
                <c:pt idx="236">
                  <c:v>40550.46974537037</c:v>
                </c:pt>
                <c:pt idx="237">
                  <c:v>40550.46974537037</c:v>
                </c:pt>
                <c:pt idx="238">
                  <c:v>40550.46974537037</c:v>
                </c:pt>
                <c:pt idx="239">
                  <c:v>40550.46974537037</c:v>
                </c:pt>
                <c:pt idx="240">
                  <c:v>40550.469756944447</c:v>
                </c:pt>
                <c:pt idx="241">
                  <c:v>40550.469756944447</c:v>
                </c:pt>
                <c:pt idx="242">
                  <c:v>40550.469756944447</c:v>
                </c:pt>
                <c:pt idx="243">
                  <c:v>40550.469756944447</c:v>
                </c:pt>
                <c:pt idx="244">
                  <c:v>40550.469756944447</c:v>
                </c:pt>
                <c:pt idx="245">
                  <c:v>40550.469756944447</c:v>
                </c:pt>
                <c:pt idx="246">
                  <c:v>40550.469768518517</c:v>
                </c:pt>
                <c:pt idx="247">
                  <c:v>40550.469768518517</c:v>
                </c:pt>
                <c:pt idx="248">
                  <c:v>40550.469768518517</c:v>
                </c:pt>
                <c:pt idx="249">
                  <c:v>40550.469768518517</c:v>
                </c:pt>
                <c:pt idx="250">
                  <c:v>40550.469768518517</c:v>
                </c:pt>
                <c:pt idx="251">
                  <c:v>40550.469768518517</c:v>
                </c:pt>
                <c:pt idx="252">
                  <c:v>40550.469780092593</c:v>
                </c:pt>
                <c:pt idx="253">
                  <c:v>40550.469780092593</c:v>
                </c:pt>
                <c:pt idx="254">
                  <c:v>40550.469780092593</c:v>
                </c:pt>
                <c:pt idx="255">
                  <c:v>40550.469780092593</c:v>
                </c:pt>
                <c:pt idx="256">
                  <c:v>40550.469780092593</c:v>
                </c:pt>
                <c:pt idx="257">
                  <c:v>40550.469780092593</c:v>
                </c:pt>
                <c:pt idx="258">
                  <c:v>40550.46979166667</c:v>
                </c:pt>
                <c:pt idx="259">
                  <c:v>40550.46979166667</c:v>
                </c:pt>
                <c:pt idx="260">
                  <c:v>40550.46979166667</c:v>
                </c:pt>
                <c:pt idx="261">
                  <c:v>40550.46979166667</c:v>
                </c:pt>
                <c:pt idx="262">
                  <c:v>40550.46979166667</c:v>
                </c:pt>
                <c:pt idx="263">
                  <c:v>40550.46979166667</c:v>
                </c:pt>
                <c:pt idx="264">
                  <c:v>40550.46979166667</c:v>
                </c:pt>
                <c:pt idx="265">
                  <c:v>40550.46980324074</c:v>
                </c:pt>
                <c:pt idx="266">
                  <c:v>40550.46980324074</c:v>
                </c:pt>
                <c:pt idx="267">
                  <c:v>40550.46980324074</c:v>
                </c:pt>
                <c:pt idx="268">
                  <c:v>40550.46980324074</c:v>
                </c:pt>
                <c:pt idx="269">
                  <c:v>40550.46980324074</c:v>
                </c:pt>
                <c:pt idx="270">
                  <c:v>40550.46980324074</c:v>
                </c:pt>
                <c:pt idx="271">
                  <c:v>40550.469814814816</c:v>
                </c:pt>
                <c:pt idx="272">
                  <c:v>40550.469814814816</c:v>
                </c:pt>
                <c:pt idx="273">
                  <c:v>40550.469814814816</c:v>
                </c:pt>
                <c:pt idx="274">
                  <c:v>40550.469814814816</c:v>
                </c:pt>
                <c:pt idx="275">
                  <c:v>40550.469814814816</c:v>
                </c:pt>
                <c:pt idx="276">
                  <c:v>40550.469814814816</c:v>
                </c:pt>
                <c:pt idx="277">
                  <c:v>40550.469826388886</c:v>
                </c:pt>
                <c:pt idx="278">
                  <c:v>40550.469826388886</c:v>
                </c:pt>
                <c:pt idx="279">
                  <c:v>40550.469826388886</c:v>
                </c:pt>
                <c:pt idx="280">
                  <c:v>40550.469826388886</c:v>
                </c:pt>
                <c:pt idx="281">
                  <c:v>40550.469826388886</c:v>
                </c:pt>
                <c:pt idx="282">
                  <c:v>40550.469826388886</c:v>
                </c:pt>
                <c:pt idx="283">
                  <c:v>40550.469837962963</c:v>
                </c:pt>
                <c:pt idx="284">
                  <c:v>40550.469837962963</c:v>
                </c:pt>
                <c:pt idx="285">
                  <c:v>40550.469837962963</c:v>
                </c:pt>
                <c:pt idx="286">
                  <c:v>40550.469837962963</c:v>
                </c:pt>
                <c:pt idx="287">
                  <c:v>40550.469837962963</c:v>
                </c:pt>
                <c:pt idx="288">
                  <c:v>40550.469837962963</c:v>
                </c:pt>
                <c:pt idx="289">
                  <c:v>40550.469837962963</c:v>
                </c:pt>
                <c:pt idx="290">
                  <c:v>40550.469849537039</c:v>
                </c:pt>
                <c:pt idx="291">
                  <c:v>40550.469849537039</c:v>
                </c:pt>
                <c:pt idx="292">
                  <c:v>40550.469849537039</c:v>
                </c:pt>
                <c:pt idx="293">
                  <c:v>40550.469849537039</c:v>
                </c:pt>
                <c:pt idx="294">
                  <c:v>40550.469849537039</c:v>
                </c:pt>
                <c:pt idx="295">
                  <c:v>40550.469849537039</c:v>
                </c:pt>
                <c:pt idx="296">
                  <c:v>40550.469861111109</c:v>
                </c:pt>
                <c:pt idx="297">
                  <c:v>40550.469861111109</c:v>
                </c:pt>
                <c:pt idx="298">
                  <c:v>40550.469861111109</c:v>
                </c:pt>
                <c:pt idx="299">
                  <c:v>40550.469861111109</c:v>
                </c:pt>
                <c:pt idx="300">
                  <c:v>40550.469861111109</c:v>
                </c:pt>
                <c:pt idx="301">
                  <c:v>40550.469861111109</c:v>
                </c:pt>
                <c:pt idx="302">
                  <c:v>40550.469872685186</c:v>
                </c:pt>
                <c:pt idx="303">
                  <c:v>40550.469872685186</c:v>
                </c:pt>
                <c:pt idx="304">
                  <c:v>40550.469872685186</c:v>
                </c:pt>
                <c:pt idx="305">
                  <c:v>40550.469872685186</c:v>
                </c:pt>
                <c:pt idx="306">
                  <c:v>40550.469872685186</c:v>
                </c:pt>
                <c:pt idx="307">
                  <c:v>40550.469872685186</c:v>
                </c:pt>
                <c:pt idx="308">
                  <c:v>40550.469884259262</c:v>
                </c:pt>
                <c:pt idx="309">
                  <c:v>40550.469884259262</c:v>
                </c:pt>
                <c:pt idx="310">
                  <c:v>40550.469884259262</c:v>
                </c:pt>
                <c:pt idx="311">
                  <c:v>40550.469884259262</c:v>
                </c:pt>
                <c:pt idx="312">
                  <c:v>40550.469884259262</c:v>
                </c:pt>
                <c:pt idx="313">
                  <c:v>40550.469884259262</c:v>
                </c:pt>
                <c:pt idx="314">
                  <c:v>40550.469884259262</c:v>
                </c:pt>
                <c:pt idx="315">
                  <c:v>40550.469895833332</c:v>
                </c:pt>
                <c:pt idx="316">
                  <c:v>40550.469895833332</c:v>
                </c:pt>
                <c:pt idx="317">
                  <c:v>40550.469895833332</c:v>
                </c:pt>
                <c:pt idx="318">
                  <c:v>40550.469895833332</c:v>
                </c:pt>
                <c:pt idx="319">
                  <c:v>40550.469895833332</c:v>
                </c:pt>
                <c:pt idx="320">
                  <c:v>40550.469895833332</c:v>
                </c:pt>
                <c:pt idx="321">
                  <c:v>40550.469907407409</c:v>
                </c:pt>
                <c:pt idx="322">
                  <c:v>40550.469907407409</c:v>
                </c:pt>
                <c:pt idx="323">
                  <c:v>40550.469907407409</c:v>
                </c:pt>
                <c:pt idx="324">
                  <c:v>40550.469907407409</c:v>
                </c:pt>
                <c:pt idx="325">
                  <c:v>40550.469907407409</c:v>
                </c:pt>
                <c:pt idx="326">
                  <c:v>40550.469907407409</c:v>
                </c:pt>
                <c:pt idx="327">
                  <c:v>40550.469918981478</c:v>
                </c:pt>
                <c:pt idx="328">
                  <c:v>40550.469918981478</c:v>
                </c:pt>
                <c:pt idx="329">
                  <c:v>40550.469918981478</c:v>
                </c:pt>
                <c:pt idx="330">
                  <c:v>40550.469918981478</c:v>
                </c:pt>
                <c:pt idx="331">
                  <c:v>40550.469918981478</c:v>
                </c:pt>
                <c:pt idx="332">
                  <c:v>40550.469918981478</c:v>
                </c:pt>
                <c:pt idx="333">
                  <c:v>40550.469930555555</c:v>
                </c:pt>
                <c:pt idx="334">
                  <c:v>40550.469930555555</c:v>
                </c:pt>
                <c:pt idx="335">
                  <c:v>40550.469930555555</c:v>
                </c:pt>
                <c:pt idx="336">
                  <c:v>40550.469930555555</c:v>
                </c:pt>
                <c:pt idx="337">
                  <c:v>40550.469930555555</c:v>
                </c:pt>
                <c:pt idx="338">
                  <c:v>40550.469930555555</c:v>
                </c:pt>
                <c:pt idx="339">
                  <c:v>40550.469930555555</c:v>
                </c:pt>
                <c:pt idx="340">
                  <c:v>40550.469942129632</c:v>
                </c:pt>
                <c:pt idx="341">
                  <c:v>40550.469942129632</c:v>
                </c:pt>
                <c:pt idx="342">
                  <c:v>40550.469942129632</c:v>
                </c:pt>
                <c:pt idx="343">
                  <c:v>40550.469942129632</c:v>
                </c:pt>
                <c:pt idx="344">
                  <c:v>40550.469942129632</c:v>
                </c:pt>
                <c:pt idx="345">
                  <c:v>40550.469942129632</c:v>
                </c:pt>
                <c:pt idx="346">
                  <c:v>40550.469953703701</c:v>
                </c:pt>
                <c:pt idx="347">
                  <c:v>40550.469953703701</c:v>
                </c:pt>
                <c:pt idx="348">
                  <c:v>40550.469953703701</c:v>
                </c:pt>
                <c:pt idx="349">
                  <c:v>40550.469953703701</c:v>
                </c:pt>
                <c:pt idx="350">
                  <c:v>40550.469953703701</c:v>
                </c:pt>
                <c:pt idx="351">
                  <c:v>40550.469953703701</c:v>
                </c:pt>
                <c:pt idx="352">
                  <c:v>40550.469965277778</c:v>
                </c:pt>
                <c:pt idx="353">
                  <c:v>40550.469965277778</c:v>
                </c:pt>
                <c:pt idx="354">
                  <c:v>40550.469965277778</c:v>
                </c:pt>
                <c:pt idx="355">
                  <c:v>40550.469965277778</c:v>
                </c:pt>
                <c:pt idx="356">
                  <c:v>40550.469965277778</c:v>
                </c:pt>
                <c:pt idx="357">
                  <c:v>40550.469965277778</c:v>
                </c:pt>
                <c:pt idx="358">
                  <c:v>40550.469976851855</c:v>
                </c:pt>
                <c:pt idx="359">
                  <c:v>40550.469976851855</c:v>
                </c:pt>
                <c:pt idx="360">
                  <c:v>40550.469976851855</c:v>
                </c:pt>
                <c:pt idx="361">
                  <c:v>40550.469976851855</c:v>
                </c:pt>
                <c:pt idx="362">
                  <c:v>40550.469976851855</c:v>
                </c:pt>
                <c:pt idx="363">
                  <c:v>40550.469976851855</c:v>
                </c:pt>
                <c:pt idx="364">
                  <c:v>40550.469976851855</c:v>
                </c:pt>
                <c:pt idx="365">
                  <c:v>40550.469988425924</c:v>
                </c:pt>
                <c:pt idx="366">
                  <c:v>40550.469988425924</c:v>
                </c:pt>
                <c:pt idx="367">
                  <c:v>40550.469988425924</c:v>
                </c:pt>
                <c:pt idx="368">
                  <c:v>40550.469988425924</c:v>
                </c:pt>
                <c:pt idx="369">
                  <c:v>40550.469988425924</c:v>
                </c:pt>
                <c:pt idx="370">
                  <c:v>40550.469988425924</c:v>
                </c:pt>
                <c:pt idx="371">
                  <c:v>40550.47</c:v>
                </c:pt>
                <c:pt idx="372">
                  <c:v>40550.47</c:v>
                </c:pt>
                <c:pt idx="373">
                  <c:v>40550.47</c:v>
                </c:pt>
                <c:pt idx="374">
                  <c:v>40550.47</c:v>
                </c:pt>
                <c:pt idx="375">
                  <c:v>40550.47</c:v>
                </c:pt>
                <c:pt idx="376">
                  <c:v>40550.47</c:v>
                </c:pt>
                <c:pt idx="377">
                  <c:v>40550.470011574071</c:v>
                </c:pt>
                <c:pt idx="378">
                  <c:v>40550.470011574071</c:v>
                </c:pt>
                <c:pt idx="379">
                  <c:v>40550.470011574071</c:v>
                </c:pt>
                <c:pt idx="380">
                  <c:v>40550.470011574071</c:v>
                </c:pt>
                <c:pt idx="381">
                  <c:v>40550.470011574071</c:v>
                </c:pt>
                <c:pt idx="382">
                  <c:v>40550.470011574071</c:v>
                </c:pt>
                <c:pt idx="383">
                  <c:v>40550.470011574071</c:v>
                </c:pt>
                <c:pt idx="384">
                  <c:v>40550.470023148147</c:v>
                </c:pt>
                <c:pt idx="385">
                  <c:v>40550.470023148147</c:v>
                </c:pt>
                <c:pt idx="386">
                  <c:v>40550.470023148147</c:v>
                </c:pt>
                <c:pt idx="387">
                  <c:v>40550.470023148147</c:v>
                </c:pt>
                <c:pt idx="388">
                  <c:v>40550.470023148147</c:v>
                </c:pt>
                <c:pt idx="389">
                  <c:v>40550.470023148147</c:v>
                </c:pt>
                <c:pt idx="390">
                  <c:v>40550.470034722224</c:v>
                </c:pt>
                <c:pt idx="391">
                  <c:v>40550.470034722224</c:v>
                </c:pt>
                <c:pt idx="392">
                  <c:v>40550.470034722224</c:v>
                </c:pt>
                <c:pt idx="393">
                  <c:v>40550.470034722224</c:v>
                </c:pt>
                <c:pt idx="394">
                  <c:v>40550.470034722224</c:v>
                </c:pt>
                <c:pt idx="395">
                  <c:v>40550.470034722224</c:v>
                </c:pt>
                <c:pt idx="396">
                  <c:v>40550.470046296294</c:v>
                </c:pt>
                <c:pt idx="397">
                  <c:v>40550.470046296294</c:v>
                </c:pt>
                <c:pt idx="398">
                  <c:v>40550.470046296294</c:v>
                </c:pt>
                <c:pt idx="399">
                  <c:v>40550.470046296294</c:v>
                </c:pt>
                <c:pt idx="400">
                  <c:v>40550.470046296294</c:v>
                </c:pt>
                <c:pt idx="401">
                  <c:v>40550.470046296294</c:v>
                </c:pt>
                <c:pt idx="402">
                  <c:v>40550.470057870371</c:v>
                </c:pt>
                <c:pt idx="403">
                  <c:v>40550.470057870371</c:v>
                </c:pt>
                <c:pt idx="404">
                  <c:v>40550.470057870371</c:v>
                </c:pt>
                <c:pt idx="405">
                  <c:v>40550.470057870371</c:v>
                </c:pt>
                <c:pt idx="406">
                  <c:v>40550.470057870371</c:v>
                </c:pt>
                <c:pt idx="407">
                  <c:v>40550.470057870371</c:v>
                </c:pt>
                <c:pt idx="408">
                  <c:v>40550.470069444447</c:v>
                </c:pt>
                <c:pt idx="409">
                  <c:v>40550.470069444447</c:v>
                </c:pt>
                <c:pt idx="410">
                  <c:v>40550.470069444447</c:v>
                </c:pt>
                <c:pt idx="411">
                  <c:v>40550.470069444447</c:v>
                </c:pt>
                <c:pt idx="412">
                  <c:v>40550.470069444447</c:v>
                </c:pt>
                <c:pt idx="413">
                  <c:v>40550.470069444447</c:v>
                </c:pt>
                <c:pt idx="414">
                  <c:v>40550.470081018517</c:v>
                </c:pt>
                <c:pt idx="415">
                  <c:v>40550.470081018517</c:v>
                </c:pt>
                <c:pt idx="416">
                  <c:v>40550.470081018517</c:v>
                </c:pt>
                <c:pt idx="417">
                  <c:v>40550.470081018517</c:v>
                </c:pt>
                <c:pt idx="418">
                  <c:v>40550.470081018517</c:v>
                </c:pt>
                <c:pt idx="419">
                  <c:v>40550.470081018517</c:v>
                </c:pt>
                <c:pt idx="420">
                  <c:v>40550.470081018517</c:v>
                </c:pt>
                <c:pt idx="421">
                  <c:v>40550.470092592594</c:v>
                </c:pt>
                <c:pt idx="422">
                  <c:v>40550.470092592594</c:v>
                </c:pt>
                <c:pt idx="423">
                  <c:v>40550.470092592594</c:v>
                </c:pt>
                <c:pt idx="424">
                  <c:v>40550.470092592594</c:v>
                </c:pt>
                <c:pt idx="425">
                  <c:v>40550.470092592594</c:v>
                </c:pt>
                <c:pt idx="426">
                  <c:v>40550.470092592594</c:v>
                </c:pt>
                <c:pt idx="427">
                  <c:v>40550.470104166663</c:v>
                </c:pt>
                <c:pt idx="428">
                  <c:v>40550.470104166663</c:v>
                </c:pt>
                <c:pt idx="429">
                  <c:v>40550.470104166663</c:v>
                </c:pt>
                <c:pt idx="430">
                  <c:v>40550.470104166663</c:v>
                </c:pt>
                <c:pt idx="431">
                  <c:v>40550.470104166663</c:v>
                </c:pt>
                <c:pt idx="432">
                  <c:v>40550.470104166663</c:v>
                </c:pt>
                <c:pt idx="433">
                  <c:v>40550.47011574074</c:v>
                </c:pt>
                <c:pt idx="434">
                  <c:v>40550.47011574074</c:v>
                </c:pt>
                <c:pt idx="435">
                  <c:v>40550.47011574074</c:v>
                </c:pt>
                <c:pt idx="436">
                  <c:v>40550.47011574074</c:v>
                </c:pt>
                <c:pt idx="437">
                  <c:v>40550.47011574074</c:v>
                </c:pt>
                <c:pt idx="438">
                  <c:v>40550.47011574074</c:v>
                </c:pt>
                <c:pt idx="439">
                  <c:v>40550.47011574074</c:v>
                </c:pt>
                <c:pt idx="440">
                  <c:v>40550.470127314817</c:v>
                </c:pt>
                <c:pt idx="441">
                  <c:v>40550.470127314817</c:v>
                </c:pt>
                <c:pt idx="442">
                  <c:v>40550.470127314817</c:v>
                </c:pt>
                <c:pt idx="443">
                  <c:v>40550.470127314817</c:v>
                </c:pt>
                <c:pt idx="444">
                  <c:v>40550.470127314817</c:v>
                </c:pt>
                <c:pt idx="445">
                  <c:v>40550.470127314817</c:v>
                </c:pt>
                <c:pt idx="446">
                  <c:v>40550.470138888886</c:v>
                </c:pt>
                <c:pt idx="447">
                  <c:v>40550.470138888886</c:v>
                </c:pt>
                <c:pt idx="448">
                  <c:v>40550.470138888886</c:v>
                </c:pt>
                <c:pt idx="449">
                  <c:v>40550.470138888886</c:v>
                </c:pt>
                <c:pt idx="450">
                  <c:v>40550.470138888886</c:v>
                </c:pt>
                <c:pt idx="451">
                  <c:v>40550.470138888886</c:v>
                </c:pt>
                <c:pt idx="452">
                  <c:v>40550.470150462963</c:v>
                </c:pt>
                <c:pt idx="453">
                  <c:v>40550.470150462963</c:v>
                </c:pt>
                <c:pt idx="454">
                  <c:v>40550.470150462963</c:v>
                </c:pt>
                <c:pt idx="455">
                  <c:v>40550.470150462963</c:v>
                </c:pt>
                <c:pt idx="456">
                  <c:v>40550.470150462963</c:v>
                </c:pt>
                <c:pt idx="457">
                  <c:v>40550.470150462963</c:v>
                </c:pt>
                <c:pt idx="458">
                  <c:v>40550.47016203704</c:v>
                </c:pt>
                <c:pt idx="459">
                  <c:v>40550.47016203704</c:v>
                </c:pt>
                <c:pt idx="460">
                  <c:v>40550.47016203704</c:v>
                </c:pt>
                <c:pt idx="461">
                  <c:v>40550.47016203704</c:v>
                </c:pt>
                <c:pt idx="462">
                  <c:v>40550.47016203704</c:v>
                </c:pt>
                <c:pt idx="463">
                  <c:v>40550.47016203704</c:v>
                </c:pt>
                <c:pt idx="464">
                  <c:v>40550.47016203704</c:v>
                </c:pt>
                <c:pt idx="465">
                  <c:v>40550.470173611109</c:v>
                </c:pt>
                <c:pt idx="466">
                  <c:v>40550.470173611109</c:v>
                </c:pt>
                <c:pt idx="467">
                  <c:v>40550.470173611109</c:v>
                </c:pt>
                <c:pt idx="468">
                  <c:v>40550.470173611109</c:v>
                </c:pt>
                <c:pt idx="469">
                  <c:v>40550.470173611109</c:v>
                </c:pt>
                <c:pt idx="470">
                  <c:v>40550.470173611109</c:v>
                </c:pt>
                <c:pt idx="471">
                  <c:v>40550.470185185186</c:v>
                </c:pt>
                <c:pt idx="472">
                  <c:v>40550.470185185186</c:v>
                </c:pt>
                <c:pt idx="473">
                  <c:v>40550.470185185186</c:v>
                </c:pt>
                <c:pt idx="474">
                  <c:v>40550.470185185186</c:v>
                </c:pt>
                <c:pt idx="475">
                  <c:v>40550.470185185186</c:v>
                </c:pt>
                <c:pt idx="476">
                  <c:v>40550.470185185186</c:v>
                </c:pt>
                <c:pt idx="477">
                  <c:v>40550.470196759263</c:v>
                </c:pt>
                <c:pt idx="478">
                  <c:v>40550.470196759263</c:v>
                </c:pt>
                <c:pt idx="479">
                  <c:v>40550.470196759263</c:v>
                </c:pt>
                <c:pt idx="480">
                  <c:v>40550.470196759263</c:v>
                </c:pt>
                <c:pt idx="481">
                  <c:v>40550.470196759263</c:v>
                </c:pt>
                <c:pt idx="482">
                  <c:v>40550.470196759263</c:v>
                </c:pt>
                <c:pt idx="483">
                  <c:v>40550.470196759263</c:v>
                </c:pt>
                <c:pt idx="484">
                  <c:v>40550.470208333332</c:v>
                </c:pt>
                <c:pt idx="485">
                  <c:v>40550.470208333332</c:v>
                </c:pt>
                <c:pt idx="486">
                  <c:v>40550.470208333332</c:v>
                </c:pt>
                <c:pt idx="487">
                  <c:v>40550.470208333332</c:v>
                </c:pt>
                <c:pt idx="488">
                  <c:v>40550.470208333332</c:v>
                </c:pt>
                <c:pt idx="489">
                  <c:v>40550.470208333332</c:v>
                </c:pt>
                <c:pt idx="490">
                  <c:v>40550.470219907409</c:v>
                </c:pt>
                <c:pt idx="491">
                  <c:v>40550.470219907409</c:v>
                </c:pt>
                <c:pt idx="492">
                  <c:v>40550.470219907409</c:v>
                </c:pt>
                <c:pt idx="493">
                  <c:v>40550.470219907409</c:v>
                </c:pt>
                <c:pt idx="494">
                  <c:v>40550.470219907409</c:v>
                </c:pt>
                <c:pt idx="495">
                  <c:v>40550.470219907409</c:v>
                </c:pt>
                <c:pt idx="496">
                  <c:v>40550.470231481479</c:v>
                </c:pt>
                <c:pt idx="497">
                  <c:v>40550.470231481479</c:v>
                </c:pt>
                <c:pt idx="498">
                  <c:v>40550.470231481479</c:v>
                </c:pt>
                <c:pt idx="499">
                  <c:v>40550.470231481479</c:v>
                </c:pt>
                <c:pt idx="500">
                  <c:v>40550.470231481479</c:v>
                </c:pt>
                <c:pt idx="501">
                  <c:v>40550.470231481479</c:v>
                </c:pt>
                <c:pt idx="502">
                  <c:v>40550.470243055555</c:v>
                </c:pt>
                <c:pt idx="503">
                  <c:v>40550.470243055555</c:v>
                </c:pt>
                <c:pt idx="504">
                  <c:v>40550.470243055555</c:v>
                </c:pt>
                <c:pt idx="505">
                  <c:v>40550.470243055555</c:v>
                </c:pt>
                <c:pt idx="506">
                  <c:v>40550.470243055555</c:v>
                </c:pt>
                <c:pt idx="507">
                  <c:v>40550.470243055555</c:v>
                </c:pt>
                <c:pt idx="508">
                  <c:v>40550.470254629632</c:v>
                </c:pt>
                <c:pt idx="509">
                  <c:v>40550.470254629632</c:v>
                </c:pt>
                <c:pt idx="510">
                  <c:v>40550.470254629632</c:v>
                </c:pt>
                <c:pt idx="511">
                  <c:v>40550.470254629632</c:v>
                </c:pt>
                <c:pt idx="512">
                  <c:v>40550.470254629632</c:v>
                </c:pt>
                <c:pt idx="513">
                  <c:v>40550.470254629632</c:v>
                </c:pt>
                <c:pt idx="514">
                  <c:v>40550.470266203702</c:v>
                </c:pt>
                <c:pt idx="515">
                  <c:v>40550.470266203702</c:v>
                </c:pt>
                <c:pt idx="516">
                  <c:v>40550.470266203702</c:v>
                </c:pt>
                <c:pt idx="517">
                  <c:v>40550.470266203702</c:v>
                </c:pt>
                <c:pt idx="518">
                  <c:v>40550.470266203702</c:v>
                </c:pt>
                <c:pt idx="519">
                  <c:v>40550.470266203702</c:v>
                </c:pt>
                <c:pt idx="520">
                  <c:v>40550.470266203702</c:v>
                </c:pt>
                <c:pt idx="521">
                  <c:v>40550.470277777778</c:v>
                </c:pt>
                <c:pt idx="522">
                  <c:v>40550.470277777778</c:v>
                </c:pt>
                <c:pt idx="523">
                  <c:v>40550.470277777778</c:v>
                </c:pt>
                <c:pt idx="524">
                  <c:v>40550.470277777778</c:v>
                </c:pt>
                <c:pt idx="525">
                  <c:v>40550.470277777778</c:v>
                </c:pt>
                <c:pt idx="526">
                  <c:v>40550.470277777778</c:v>
                </c:pt>
                <c:pt idx="527">
                  <c:v>40550.470289351855</c:v>
                </c:pt>
                <c:pt idx="528">
                  <c:v>40550.470289351855</c:v>
                </c:pt>
                <c:pt idx="529">
                  <c:v>40550.470289351855</c:v>
                </c:pt>
                <c:pt idx="530">
                  <c:v>40550.470289351855</c:v>
                </c:pt>
                <c:pt idx="531">
                  <c:v>40550.470289351855</c:v>
                </c:pt>
                <c:pt idx="532">
                  <c:v>40550.470289351855</c:v>
                </c:pt>
                <c:pt idx="533">
                  <c:v>40550.470300925925</c:v>
                </c:pt>
                <c:pt idx="534">
                  <c:v>40550.470300925925</c:v>
                </c:pt>
                <c:pt idx="535">
                  <c:v>40550.470300925925</c:v>
                </c:pt>
                <c:pt idx="536">
                  <c:v>40550.470300925925</c:v>
                </c:pt>
                <c:pt idx="537">
                  <c:v>40550.470300925925</c:v>
                </c:pt>
                <c:pt idx="538">
                  <c:v>40550.470300925925</c:v>
                </c:pt>
                <c:pt idx="539">
                  <c:v>40550.470312500001</c:v>
                </c:pt>
                <c:pt idx="540">
                  <c:v>40550.470312500001</c:v>
                </c:pt>
                <c:pt idx="541">
                  <c:v>40550.470312500001</c:v>
                </c:pt>
                <c:pt idx="542">
                  <c:v>40550.470312500001</c:v>
                </c:pt>
                <c:pt idx="543">
                  <c:v>40550.470312500001</c:v>
                </c:pt>
                <c:pt idx="544">
                  <c:v>40550.470312500001</c:v>
                </c:pt>
                <c:pt idx="545">
                  <c:v>40550.470312500001</c:v>
                </c:pt>
                <c:pt idx="546">
                  <c:v>40550.470324074071</c:v>
                </c:pt>
                <c:pt idx="547">
                  <c:v>40550.470324074071</c:v>
                </c:pt>
                <c:pt idx="548">
                  <c:v>40550.470324074071</c:v>
                </c:pt>
                <c:pt idx="549">
                  <c:v>40550.470324074071</c:v>
                </c:pt>
                <c:pt idx="550">
                  <c:v>40550.470324074071</c:v>
                </c:pt>
                <c:pt idx="551">
                  <c:v>40550.470324074071</c:v>
                </c:pt>
                <c:pt idx="552">
                  <c:v>40550.470335648148</c:v>
                </c:pt>
                <c:pt idx="553">
                  <c:v>40550.470335648148</c:v>
                </c:pt>
                <c:pt idx="554">
                  <c:v>40550.470335648148</c:v>
                </c:pt>
                <c:pt idx="555">
                  <c:v>40550.470335648148</c:v>
                </c:pt>
                <c:pt idx="556">
                  <c:v>40550.470335648148</c:v>
                </c:pt>
                <c:pt idx="557">
                  <c:v>40550.470335648148</c:v>
                </c:pt>
                <c:pt idx="558">
                  <c:v>40550.470347222225</c:v>
                </c:pt>
                <c:pt idx="559">
                  <c:v>40550.470347222225</c:v>
                </c:pt>
                <c:pt idx="560">
                  <c:v>40550.470347222225</c:v>
                </c:pt>
                <c:pt idx="561">
                  <c:v>40550.470347222225</c:v>
                </c:pt>
                <c:pt idx="562">
                  <c:v>40550.470347222225</c:v>
                </c:pt>
                <c:pt idx="563">
                  <c:v>40550.470347222225</c:v>
                </c:pt>
                <c:pt idx="564">
                  <c:v>40550.470358796294</c:v>
                </c:pt>
                <c:pt idx="565">
                  <c:v>40550.470358796294</c:v>
                </c:pt>
                <c:pt idx="566">
                  <c:v>40550.470358796294</c:v>
                </c:pt>
                <c:pt idx="567">
                  <c:v>40550.470358796294</c:v>
                </c:pt>
                <c:pt idx="568">
                  <c:v>40550.470358796294</c:v>
                </c:pt>
                <c:pt idx="569">
                  <c:v>40550.470358796294</c:v>
                </c:pt>
                <c:pt idx="570">
                  <c:v>40550.470370370371</c:v>
                </c:pt>
                <c:pt idx="571">
                  <c:v>40550.470370370371</c:v>
                </c:pt>
                <c:pt idx="572">
                  <c:v>40550.470370370371</c:v>
                </c:pt>
                <c:pt idx="573">
                  <c:v>40550.470370370371</c:v>
                </c:pt>
                <c:pt idx="574">
                  <c:v>40550.470370370371</c:v>
                </c:pt>
                <c:pt idx="575">
                  <c:v>40550.470370370371</c:v>
                </c:pt>
                <c:pt idx="576">
                  <c:v>40550.470370370371</c:v>
                </c:pt>
                <c:pt idx="577">
                  <c:v>40550.470381944448</c:v>
                </c:pt>
                <c:pt idx="578">
                  <c:v>40550.470381944448</c:v>
                </c:pt>
                <c:pt idx="579">
                  <c:v>40550.470381944448</c:v>
                </c:pt>
                <c:pt idx="580">
                  <c:v>40550.470381944448</c:v>
                </c:pt>
                <c:pt idx="581">
                  <c:v>40550.470381944448</c:v>
                </c:pt>
                <c:pt idx="582">
                  <c:v>40550.470381944448</c:v>
                </c:pt>
                <c:pt idx="583">
                  <c:v>40550.470393518517</c:v>
                </c:pt>
                <c:pt idx="584">
                  <c:v>40550.470393518517</c:v>
                </c:pt>
                <c:pt idx="585">
                  <c:v>40550.470393518517</c:v>
                </c:pt>
                <c:pt idx="586">
                  <c:v>40550.470393518517</c:v>
                </c:pt>
                <c:pt idx="587">
                  <c:v>40550.470393518517</c:v>
                </c:pt>
                <c:pt idx="588">
                  <c:v>40550.470393518517</c:v>
                </c:pt>
                <c:pt idx="589">
                  <c:v>40550.470405092594</c:v>
                </c:pt>
                <c:pt idx="590">
                  <c:v>40550.470405092594</c:v>
                </c:pt>
                <c:pt idx="591">
                  <c:v>40550.470405092594</c:v>
                </c:pt>
                <c:pt idx="592">
                  <c:v>40550.470405092594</c:v>
                </c:pt>
                <c:pt idx="593">
                  <c:v>40550.470405092594</c:v>
                </c:pt>
                <c:pt idx="594">
                  <c:v>40550.470405092594</c:v>
                </c:pt>
                <c:pt idx="595">
                  <c:v>40550.470416666663</c:v>
                </c:pt>
                <c:pt idx="596">
                  <c:v>40550.470416666663</c:v>
                </c:pt>
                <c:pt idx="597">
                  <c:v>40550.470416666663</c:v>
                </c:pt>
                <c:pt idx="598">
                  <c:v>40550.470416666663</c:v>
                </c:pt>
                <c:pt idx="599">
                  <c:v>40550.470416666663</c:v>
                </c:pt>
                <c:pt idx="600">
                  <c:v>40550.470416666663</c:v>
                </c:pt>
                <c:pt idx="601">
                  <c:v>40550.47042824074</c:v>
                </c:pt>
                <c:pt idx="602">
                  <c:v>40550.47042824074</c:v>
                </c:pt>
                <c:pt idx="603">
                  <c:v>40550.47042824074</c:v>
                </c:pt>
                <c:pt idx="604">
                  <c:v>40550.47042824074</c:v>
                </c:pt>
                <c:pt idx="605">
                  <c:v>40550.47042824074</c:v>
                </c:pt>
                <c:pt idx="606">
                  <c:v>40550.47042824074</c:v>
                </c:pt>
                <c:pt idx="607">
                  <c:v>40550.47042824074</c:v>
                </c:pt>
                <c:pt idx="608">
                  <c:v>40550.470439814817</c:v>
                </c:pt>
                <c:pt idx="609">
                  <c:v>40550.470439814817</c:v>
                </c:pt>
                <c:pt idx="610">
                  <c:v>40550.470439814817</c:v>
                </c:pt>
                <c:pt idx="611">
                  <c:v>40550.470439814817</c:v>
                </c:pt>
                <c:pt idx="612">
                  <c:v>40550.470439814817</c:v>
                </c:pt>
                <c:pt idx="613">
                  <c:v>40550.470439814817</c:v>
                </c:pt>
                <c:pt idx="614">
                  <c:v>40550.470451388886</c:v>
                </c:pt>
                <c:pt idx="615">
                  <c:v>40550.470451388886</c:v>
                </c:pt>
                <c:pt idx="616">
                  <c:v>40550.470451388886</c:v>
                </c:pt>
                <c:pt idx="617">
                  <c:v>40550.470451388886</c:v>
                </c:pt>
                <c:pt idx="618">
                  <c:v>40550.470451388886</c:v>
                </c:pt>
                <c:pt idx="619">
                  <c:v>40550.470451388886</c:v>
                </c:pt>
                <c:pt idx="620">
                  <c:v>40550.470462962963</c:v>
                </c:pt>
                <c:pt idx="621">
                  <c:v>40550.470462962963</c:v>
                </c:pt>
                <c:pt idx="622">
                  <c:v>40550.470462962963</c:v>
                </c:pt>
                <c:pt idx="623">
                  <c:v>40550.470462962963</c:v>
                </c:pt>
                <c:pt idx="624">
                  <c:v>40550.470462962963</c:v>
                </c:pt>
                <c:pt idx="625">
                  <c:v>40550.470462962963</c:v>
                </c:pt>
                <c:pt idx="626">
                  <c:v>40550.47047453704</c:v>
                </c:pt>
                <c:pt idx="627">
                  <c:v>40550.47047453704</c:v>
                </c:pt>
                <c:pt idx="628">
                  <c:v>40550.47047453704</c:v>
                </c:pt>
                <c:pt idx="629">
                  <c:v>40550.47047453704</c:v>
                </c:pt>
                <c:pt idx="630">
                  <c:v>40550.47047453704</c:v>
                </c:pt>
                <c:pt idx="631">
                  <c:v>40550.47047453704</c:v>
                </c:pt>
                <c:pt idx="632">
                  <c:v>40550.47047453704</c:v>
                </c:pt>
                <c:pt idx="633">
                  <c:v>40550.470486111109</c:v>
                </c:pt>
                <c:pt idx="634">
                  <c:v>40550.470486111109</c:v>
                </c:pt>
                <c:pt idx="635">
                  <c:v>40550.470486111109</c:v>
                </c:pt>
                <c:pt idx="636">
                  <c:v>40550.470486111109</c:v>
                </c:pt>
                <c:pt idx="637">
                  <c:v>40550.470486111109</c:v>
                </c:pt>
                <c:pt idx="638">
                  <c:v>40550.470486111109</c:v>
                </c:pt>
                <c:pt idx="639">
                  <c:v>40550.470497685186</c:v>
                </c:pt>
                <c:pt idx="640">
                  <c:v>40550.470497685186</c:v>
                </c:pt>
                <c:pt idx="641">
                  <c:v>40550.470497685186</c:v>
                </c:pt>
                <c:pt idx="642">
                  <c:v>40550.470497685186</c:v>
                </c:pt>
                <c:pt idx="643">
                  <c:v>40550.470497685186</c:v>
                </c:pt>
                <c:pt idx="644">
                  <c:v>40550.470497685186</c:v>
                </c:pt>
                <c:pt idx="645">
                  <c:v>40550.470509259256</c:v>
                </c:pt>
                <c:pt idx="646">
                  <c:v>40550.470509259256</c:v>
                </c:pt>
                <c:pt idx="647">
                  <c:v>40550.470509259256</c:v>
                </c:pt>
                <c:pt idx="648">
                  <c:v>40550.470509259256</c:v>
                </c:pt>
                <c:pt idx="649">
                  <c:v>40550.470509259256</c:v>
                </c:pt>
                <c:pt idx="650">
                  <c:v>40550.470509259256</c:v>
                </c:pt>
                <c:pt idx="651">
                  <c:v>40550.470520833333</c:v>
                </c:pt>
                <c:pt idx="652">
                  <c:v>40550.470520833333</c:v>
                </c:pt>
                <c:pt idx="653">
                  <c:v>40550.470520833333</c:v>
                </c:pt>
                <c:pt idx="654">
                  <c:v>40550.470520833333</c:v>
                </c:pt>
                <c:pt idx="655">
                  <c:v>40550.470520833333</c:v>
                </c:pt>
                <c:pt idx="656">
                  <c:v>40550.470520833333</c:v>
                </c:pt>
                <c:pt idx="657">
                  <c:v>40550.470532407409</c:v>
                </c:pt>
                <c:pt idx="658">
                  <c:v>40550.470532407409</c:v>
                </c:pt>
                <c:pt idx="659">
                  <c:v>40550.470532407409</c:v>
                </c:pt>
                <c:pt idx="660">
                  <c:v>40550.470532407409</c:v>
                </c:pt>
                <c:pt idx="661">
                  <c:v>40550.470532407409</c:v>
                </c:pt>
                <c:pt idx="662">
                  <c:v>40550.470532407409</c:v>
                </c:pt>
                <c:pt idx="663">
                  <c:v>40550.470532407409</c:v>
                </c:pt>
                <c:pt idx="664">
                  <c:v>40550.470543981479</c:v>
                </c:pt>
                <c:pt idx="665">
                  <c:v>40550.470543981479</c:v>
                </c:pt>
                <c:pt idx="666">
                  <c:v>40550.470543981479</c:v>
                </c:pt>
                <c:pt idx="667">
                  <c:v>40550.470543981479</c:v>
                </c:pt>
                <c:pt idx="668">
                  <c:v>40550.470543981479</c:v>
                </c:pt>
                <c:pt idx="669">
                  <c:v>40550.470543981479</c:v>
                </c:pt>
                <c:pt idx="670">
                  <c:v>40550.470555555556</c:v>
                </c:pt>
                <c:pt idx="671">
                  <c:v>40550.470555555556</c:v>
                </c:pt>
                <c:pt idx="672">
                  <c:v>40550.470555555556</c:v>
                </c:pt>
                <c:pt idx="673">
                  <c:v>40550.470555555556</c:v>
                </c:pt>
                <c:pt idx="674">
                  <c:v>40550.470555555556</c:v>
                </c:pt>
                <c:pt idx="675">
                  <c:v>40550.470555555556</c:v>
                </c:pt>
                <c:pt idx="676">
                  <c:v>40550.470567129632</c:v>
                </c:pt>
                <c:pt idx="677">
                  <c:v>40550.470567129632</c:v>
                </c:pt>
                <c:pt idx="678">
                  <c:v>40550.470567129632</c:v>
                </c:pt>
                <c:pt idx="679">
                  <c:v>40550.470567129632</c:v>
                </c:pt>
                <c:pt idx="680">
                  <c:v>40550.470567129632</c:v>
                </c:pt>
                <c:pt idx="681">
                  <c:v>40550.470567129632</c:v>
                </c:pt>
                <c:pt idx="682">
                  <c:v>40550.470578703702</c:v>
                </c:pt>
                <c:pt idx="683">
                  <c:v>40550.470578703702</c:v>
                </c:pt>
                <c:pt idx="684">
                  <c:v>40550.470578703702</c:v>
                </c:pt>
                <c:pt idx="685">
                  <c:v>40550.470578703702</c:v>
                </c:pt>
                <c:pt idx="686">
                  <c:v>40550.470578703702</c:v>
                </c:pt>
                <c:pt idx="687">
                  <c:v>40550.470578703702</c:v>
                </c:pt>
                <c:pt idx="688">
                  <c:v>40550.470590277779</c:v>
                </c:pt>
                <c:pt idx="689">
                  <c:v>40550.470590277779</c:v>
                </c:pt>
                <c:pt idx="690">
                  <c:v>40550.470590277779</c:v>
                </c:pt>
                <c:pt idx="691">
                  <c:v>40550.470590277779</c:v>
                </c:pt>
                <c:pt idx="692">
                  <c:v>40550.470590277779</c:v>
                </c:pt>
                <c:pt idx="693">
                  <c:v>40550.470590277779</c:v>
                </c:pt>
                <c:pt idx="694">
                  <c:v>40550.470601851855</c:v>
                </c:pt>
                <c:pt idx="695">
                  <c:v>40550.470601851855</c:v>
                </c:pt>
                <c:pt idx="696">
                  <c:v>40550.470601851855</c:v>
                </c:pt>
                <c:pt idx="697">
                  <c:v>40550.470601851855</c:v>
                </c:pt>
                <c:pt idx="698">
                  <c:v>40550.470601851855</c:v>
                </c:pt>
                <c:pt idx="699">
                  <c:v>40550.470601851855</c:v>
                </c:pt>
                <c:pt idx="700">
                  <c:v>40550.470601851855</c:v>
                </c:pt>
                <c:pt idx="701">
                  <c:v>40550.470613425925</c:v>
                </c:pt>
                <c:pt idx="702">
                  <c:v>40550.470613425925</c:v>
                </c:pt>
                <c:pt idx="703">
                  <c:v>40550.470613425925</c:v>
                </c:pt>
                <c:pt idx="704">
                  <c:v>40550.470613425925</c:v>
                </c:pt>
                <c:pt idx="705">
                  <c:v>40550.470613425925</c:v>
                </c:pt>
                <c:pt idx="706">
                  <c:v>40550.470613425925</c:v>
                </c:pt>
                <c:pt idx="707">
                  <c:v>40550.470625000002</c:v>
                </c:pt>
                <c:pt idx="708">
                  <c:v>40550.470625000002</c:v>
                </c:pt>
                <c:pt idx="709">
                  <c:v>40550.470625000002</c:v>
                </c:pt>
                <c:pt idx="710">
                  <c:v>40550.470625000002</c:v>
                </c:pt>
                <c:pt idx="711">
                  <c:v>40550.470625000002</c:v>
                </c:pt>
                <c:pt idx="712">
                  <c:v>40550.470625000002</c:v>
                </c:pt>
                <c:pt idx="713">
                  <c:v>40550.470636574071</c:v>
                </c:pt>
                <c:pt idx="714">
                  <c:v>40550.470636574071</c:v>
                </c:pt>
                <c:pt idx="715">
                  <c:v>40550.470636574071</c:v>
                </c:pt>
                <c:pt idx="716">
                  <c:v>40550.470636574071</c:v>
                </c:pt>
                <c:pt idx="717">
                  <c:v>40550.470636574071</c:v>
                </c:pt>
                <c:pt idx="718">
                  <c:v>40550.470636574071</c:v>
                </c:pt>
                <c:pt idx="719">
                  <c:v>40550.470648148148</c:v>
                </c:pt>
                <c:pt idx="720">
                  <c:v>40550.470648148148</c:v>
                </c:pt>
                <c:pt idx="721">
                  <c:v>40550.470648148148</c:v>
                </c:pt>
                <c:pt idx="722">
                  <c:v>40550.470648148148</c:v>
                </c:pt>
                <c:pt idx="723">
                  <c:v>40550.470648148148</c:v>
                </c:pt>
                <c:pt idx="724">
                  <c:v>40550.470648148148</c:v>
                </c:pt>
                <c:pt idx="725">
                  <c:v>40550.470659722225</c:v>
                </c:pt>
                <c:pt idx="726">
                  <c:v>40550.470659722225</c:v>
                </c:pt>
                <c:pt idx="727">
                  <c:v>40550.470659722225</c:v>
                </c:pt>
                <c:pt idx="728">
                  <c:v>40550.470659722225</c:v>
                </c:pt>
                <c:pt idx="729">
                  <c:v>40550.470659722225</c:v>
                </c:pt>
                <c:pt idx="730">
                  <c:v>40550.470659722225</c:v>
                </c:pt>
                <c:pt idx="731">
                  <c:v>40550.470671296294</c:v>
                </c:pt>
                <c:pt idx="732">
                  <c:v>40550.470671296294</c:v>
                </c:pt>
                <c:pt idx="733">
                  <c:v>40550.470671296294</c:v>
                </c:pt>
                <c:pt idx="734">
                  <c:v>40550.470671296294</c:v>
                </c:pt>
                <c:pt idx="735">
                  <c:v>40550.470671296294</c:v>
                </c:pt>
                <c:pt idx="736">
                  <c:v>40550.470671296294</c:v>
                </c:pt>
                <c:pt idx="737">
                  <c:v>40550.470671296294</c:v>
                </c:pt>
                <c:pt idx="738">
                  <c:v>40550.470682870371</c:v>
                </c:pt>
                <c:pt idx="739">
                  <c:v>40550.470682870371</c:v>
                </c:pt>
                <c:pt idx="740">
                  <c:v>40550.470682870371</c:v>
                </c:pt>
                <c:pt idx="741">
                  <c:v>40550.470682870371</c:v>
                </c:pt>
                <c:pt idx="742">
                  <c:v>40550.470682870371</c:v>
                </c:pt>
                <c:pt idx="743">
                  <c:v>40550.470682870371</c:v>
                </c:pt>
                <c:pt idx="744">
                  <c:v>40550.470694444448</c:v>
                </c:pt>
                <c:pt idx="745">
                  <c:v>40550.470694444448</c:v>
                </c:pt>
                <c:pt idx="746">
                  <c:v>40550.470694444448</c:v>
                </c:pt>
                <c:pt idx="747">
                  <c:v>40550.470694444448</c:v>
                </c:pt>
                <c:pt idx="748">
                  <c:v>40550.470694444448</c:v>
                </c:pt>
                <c:pt idx="749">
                  <c:v>40550.470694444448</c:v>
                </c:pt>
                <c:pt idx="750">
                  <c:v>40550.470706018517</c:v>
                </c:pt>
                <c:pt idx="751">
                  <c:v>40550.470706018517</c:v>
                </c:pt>
                <c:pt idx="752">
                  <c:v>40550.470706018517</c:v>
                </c:pt>
                <c:pt idx="753">
                  <c:v>40550.470706018517</c:v>
                </c:pt>
                <c:pt idx="754">
                  <c:v>40550.470706018517</c:v>
                </c:pt>
                <c:pt idx="755">
                  <c:v>40550.470706018517</c:v>
                </c:pt>
                <c:pt idx="756">
                  <c:v>40550.470717592594</c:v>
                </c:pt>
                <c:pt idx="757">
                  <c:v>40550.470717592594</c:v>
                </c:pt>
                <c:pt idx="758">
                  <c:v>40550.470717592594</c:v>
                </c:pt>
                <c:pt idx="759">
                  <c:v>40550.470717592594</c:v>
                </c:pt>
                <c:pt idx="760">
                  <c:v>40550.470717592594</c:v>
                </c:pt>
                <c:pt idx="761">
                  <c:v>40550.470717592594</c:v>
                </c:pt>
                <c:pt idx="762">
                  <c:v>40550.470729166664</c:v>
                </c:pt>
                <c:pt idx="763">
                  <c:v>40550.470729166664</c:v>
                </c:pt>
                <c:pt idx="764">
                  <c:v>40550.470729166664</c:v>
                </c:pt>
                <c:pt idx="765">
                  <c:v>40550.470729166664</c:v>
                </c:pt>
                <c:pt idx="766">
                  <c:v>40550.470729166664</c:v>
                </c:pt>
                <c:pt idx="767">
                  <c:v>40550.470729166664</c:v>
                </c:pt>
                <c:pt idx="768">
                  <c:v>40550.470729166664</c:v>
                </c:pt>
                <c:pt idx="769">
                  <c:v>40550.47074074074</c:v>
                </c:pt>
                <c:pt idx="770">
                  <c:v>40550.47074074074</c:v>
                </c:pt>
                <c:pt idx="771">
                  <c:v>40550.47074074074</c:v>
                </c:pt>
                <c:pt idx="772">
                  <c:v>40550.47074074074</c:v>
                </c:pt>
                <c:pt idx="773">
                  <c:v>40550.47074074074</c:v>
                </c:pt>
                <c:pt idx="774">
                  <c:v>40550.47074074074</c:v>
                </c:pt>
                <c:pt idx="775">
                  <c:v>40550.470752314817</c:v>
                </c:pt>
                <c:pt idx="776">
                  <c:v>40550.470752314817</c:v>
                </c:pt>
                <c:pt idx="777">
                  <c:v>40550.470752314817</c:v>
                </c:pt>
                <c:pt idx="778">
                  <c:v>40550.470752314817</c:v>
                </c:pt>
                <c:pt idx="779">
                  <c:v>40550.470752314817</c:v>
                </c:pt>
                <c:pt idx="780">
                  <c:v>40550.470752314817</c:v>
                </c:pt>
                <c:pt idx="781">
                  <c:v>40550.470763888887</c:v>
                </c:pt>
                <c:pt idx="782">
                  <c:v>40550.470763888887</c:v>
                </c:pt>
                <c:pt idx="783">
                  <c:v>40550.470763888887</c:v>
                </c:pt>
                <c:pt idx="784">
                  <c:v>40550.470763888887</c:v>
                </c:pt>
                <c:pt idx="785">
                  <c:v>40550.470763888887</c:v>
                </c:pt>
                <c:pt idx="786">
                  <c:v>40550.470763888887</c:v>
                </c:pt>
                <c:pt idx="787">
                  <c:v>40550.470775462964</c:v>
                </c:pt>
                <c:pt idx="788">
                  <c:v>40550.470775462964</c:v>
                </c:pt>
                <c:pt idx="789">
                  <c:v>40550.470775462964</c:v>
                </c:pt>
                <c:pt idx="790">
                  <c:v>40550.470775462964</c:v>
                </c:pt>
                <c:pt idx="791">
                  <c:v>40550.470775462964</c:v>
                </c:pt>
                <c:pt idx="792">
                  <c:v>40550.470775462964</c:v>
                </c:pt>
                <c:pt idx="793">
                  <c:v>40550.47078703704</c:v>
                </c:pt>
                <c:pt idx="794">
                  <c:v>40550.47078703704</c:v>
                </c:pt>
                <c:pt idx="795">
                  <c:v>40550.47078703704</c:v>
                </c:pt>
                <c:pt idx="796">
                  <c:v>40550.47078703704</c:v>
                </c:pt>
                <c:pt idx="797">
                  <c:v>40550.47078703704</c:v>
                </c:pt>
                <c:pt idx="798">
                  <c:v>40550.47078703704</c:v>
                </c:pt>
                <c:pt idx="799">
                  <c:v>40550.47078703704</c:v>
                </c:pt>
                <c:pt idx="800">
                  <c:v>40550.47079861111</c:v>
                </c:pt>
                <c:pt idx="801">
                  <c:v>40550.47079861111</c:v>
                </c:pt>
                <c:pt idx="802">
                  <c:v>40550.47079861111</c:v>
                </c:pt>
                <c:pt idx="803">
                  <c:v>40550.47079861111</c:v>
                </c:pt>
                <c:pt idx="804">
                  <c:v>40550.47079861111</c:v>
                </c:pt>
                <c:pt idx="805">
                  <c:v>40550.47079861111</c:v>
                </c:pt>
                <c:pt idx="806">
                  <c:v>40550.470810185187</c:v>
                </c:pt>
                <c:pt idx="807">
                  <c:v>40550.470810185187</c:v>
                </c:pt>
                <c:pt idx="808">
                  <c:v>40550.470810185187</c:v>
                </c:pt>
                <c:pt idx="809">
                  <c:v>40550.470810185187</c:v>
                </c:pt>
                <c:pt idx="810">
                  <c:v>40550.470810185187</c:v>
                </c:pt>
                <c:pt idx="811">
                  <c:v>40550.470810185187</c:v>
                </c:pt>
                <c:pt idx="812">
                  <c:v>40550.470821759256</c:v>
                </c:pt>
                <c:pt idx="813">
                  <c:v>40550.470821759256</c:v>
                </c:pt>
                <c:pt idx="814">
                  <c:v>40550.470821759256</c:v>
                </c:pt>
                <c:pt idx="815">
                  <c:v>40550.470821759256</c:v>
                </c:pt>
                <c:pt idx="816">
                  <c:v>40550.470821759256</c:v>
                </c:pt>
                <c:pt idx="817">
                  <c:v>40550.470821759256</c:v>
                </c:pt>
                <c:pt idx="818">
                  <c:v>40550.470833333333</c:v>
                </c:pt>
                <c:pt idx="819">
                  <c:v>40550.470833333333</c:v>
                </c:pt>
                <c:pt idx="820">
                  <c:v>40550.470833333333</c:v>
                </c:pt>
                <c:pt idx="821">
                  <c:v>40550.470833333333</c:v>
                </c:pt>
                <c:pt idx="822">
                  <c:v>40550.470833333333</c:v>
                </c:pt>
                <c:pt idx="823">
                  <c:v>40550.470833333333</c:v>
                </c:pt>
                <c:pt idx="824">
                  <c:v>40550.47084490741</c:v>
                </c:pt>
                <c:pt idx="825">
                  <c:v>40550.47084490741</c:v>
                </c:pt>
                <c:pt idx="826">
                  <c:v>40550.47084490741</c:v>
                </c:pt>
                <c:pt idx="827">
                  <c:v>40550.47084490741</c:v>
                </c:pt>
                <c:pt idx="828">
                  <c:v>40550.47084490741</c:v>
                </c:pt>
                <c:pt idx="829">
                  <c:v>40550.47084490741</c:v>
                </c:pt>
                <c:pt idx="830">
                  <c:v>40550.470856481479</c:v>
                </c:pt>
                <c:pt idx="831">
                  <c:v>40550.470856481479</c:v>
                </c:pt>
                <c:pt idx="832">
                  <c:v>40550.470856481479</c:v>
                </c:pt>
                <c:pt idx="833">
                  <c:v>40550.470856481479</c:v>
                </c:pt>
                <c:pt idx="834">
                  <c:v>40550.470856481479</c:v>
                </c:pt>
                <c:pt idx="835">
                  <c:v>40550.470856481479</c:v>
                </c:pt>
                <c:pt idx="836">
                  <c:v>40550.470856481479</c:v>
                </c:pt>
                <c:pt idx="837">
                  <c:v>40550.470868055556</c:v>
                </c:pt>
                <c:pt idx="838">
                  <c:v>40550.470868055556</c:v>
                </c:pt>
                <c:pt idx="839">
                  <c:v>40550.470868055556</c:v>
                </c:pt>
                <c:pt idx="840">
                  <c:v>40550.470868055556</c:v>
                </c:pt>
                <c:pt idx="841">
                  <c:v>40550.470868055556</c:v>
                </c:pt>
                <c:pt idx="842">
                  <c:v>40550.470868055556</c:v>
                </c:pt>
                <c:pt idx="843">
                  <c:v>40550.470879629633</c:v>
                </c:pt>
                <c:pt idx="844">
                  <c:v>40550.470879629633</c:v>
                </c:pt>
                <c:pt idx="845">
                  <c:v>40550.470879629633</c:v>
                </c:pt>
                <c:pt idx="846">
                  <c:v>40550.470879629633</c:v>
                </c:pt>
                <c:pt idx="847">
                  <c:v>40550.470879629633</c:v>
                </c:pt>
                <c:pt idx="848">
                  <c:v>40550.470879629633</c:v>
                </c:pt>
                <c:pt idx="849">
                  <c:v>40550.470891203702</c:v>
                </c:pt>
                <c:pt idx="850">
                  <c:v>40550.470891203702</c:v>
                </c:pt>
                <c:pt idx="851">
                  <c:v>40550.470891203702</c:v>
                </c:pt>
                <c:pt idx="852">
                  <c:v>40550.470891203702</c:v>
                </c:pt>
                <c:pt idx="853">
                  <c:v>40550.470891203702</c:v>
                </c:pt>
                <c:pt idx="854">
                  <c:v>40550.470891203702</c:v>
                </c:pt>
                <c:pt idx="855">
                  <c:v>40550.470902777779</c:v>
                </c:pt>
                <c:pt idx="856">
                  <c:v>40550.470902777779</c:v>
                </c:pt>
                <c:pt idx="857">
                  <c:v>40550.470902777779</c:v>
                </c:pt>
                <c:pt idx="858">
                  <c:v>40550.470902777779</c:v>
                </c:pt>
                <c:pt idx="859">
                  <c:v>40550.470902777779</c:v>
                </c:pt>
                <c:pt idx="860">
                  <c:v>40550.470902777779</c:v>
                </c:pt>
                <c:pt idx="861">
                  <c:v>40550.470914351848</c:v>
                </c:pt>
                <c:pt idx="862">
                  <c:v>40550.470914351848</c:v>
                </c:pt>
                <c:pt idx="863">
                  <c:v>40550.470914351848</c:v>
                </c:pt>
                <c:pt idx="864">
                  <c:v>40550.470914351848</c:v>
                </c:pt>
                <c:pt idx="865">
                  <c:v>40550.470914351848</c:v>
                </c:pt>
                <c:pt idx="866">
                  <c:v>40550.470914351848</c:v>
                </c:pt>
                <c:pt idx="867">
                  <c:v>40550.470914351848</c:v>
                </c:pt>
                <c:pt idx="868">
                  <c:v>40550.470925925925</c:v>
                </c:pt>
                <c:pt idx="869">
                  <c:v>40550.470925925925</c:v>
                </c:pt>
                <c:pt idx="870">
                  <c:v>40550.470925925925</c:v>
                </c:pt>
                <c:pt idx="871">
                  <c:v>40550.470925925925</c:v>
                </c:pt>
                <c:pt idx="872">
                  <c:v>40550.470925925925</c:v>
                </c:pt>
                <c:pt idx="873">
                  <c:v>40550.470925925925</c:v>
                </c:pt>
                <c:pt idx="874">
                  <c:v>40550.470937500002</c:v>
                </c:pt>
                <c:pt idx="875">
                  <c:v>40550.470937500002</c:v>
                </c:pt>
                <c:pt idx="876">
                  <c:v>40550.470937500002</c:v>
                </c:pt>
                <c:pt idx="877">
                  <c:v>40550.470937500002</c:v>
                </c:pt>
                <c:pt idx="878">
                  <c:v>40550.470937500002</c:v>
                </c:pt>
                <c:pt idx="879">
                  <c:v>40550.470937500002</c:v>
                </c:pt>
                <c:pt idx="880">
                  <c:v>40550.470949074072</c:v>
                </c:pt>
                <c:pt idx="881">
                  <c:v>40550.470949074072</c:v>
                </c:pt>
                <c:pt idx="882">
                  <c:v>40550.470949074072</c:v>
                </c:pt>
                <c:pt idx="883">
                  <c:v>40550.470949074072</c:v>
                </c:pt>
                <c:pt idx="884">
                  <c:v>40550.470949074072</c:v>
                </c:pt>
                <c:pt idx="885">
                  <c:v>40550.470949074072</c:v>
                </c:pt>
                <c:pt idx="886">
                  <c:v>40550.470960648148</c:v>
                </c:pt>
                <c:pt idx="887">
                  <c:v>40550.470960648148</c:v>
                </c:pt>
                <c:pt idx="888">
                  <c:v>40550.470960648148</c:v>
                </c:pt>
                <c:pt idx="889">
                  <c:v>40550.470960648148</c:v>
                </c:pt>
                <c:pt idx="890">
                  <c:v>40550.470960648148</c:v>
                </c:pt>
                <c:pt idx="891">
                  <c:v>40550.470960648148</c:v>
                </c:pt>
                <c:pt idx="892">
                  <c:v>40550.470960648148</c:v>
                </c:pt>
                <c:pt idx="893">
                  <c:v>40550.470972222225</c:v>
                </c:pt>
                <c:pt idx="894">
                  <c:v>40550.470972222225</c:v>
                </c:pt>
                <c:pt idx="895">
                  <c:v>40550.470972222225</c:v>
                </c:pt>
                <c:pt idx="896">
                  <c:v>40550.470972222225</c:v>
                </c:pt>
                <c:pt idx="897">
                  <c:v>40550.470972222225</c:v>
                </c:pt>
                <c:pt idx="898">
                  <c:v>40550.470972222225</c:v>
                </c:pt>
                <c:pt idx="899">
                  <c:v>40550.470983796295</c:v>
                </c:pt>
                <c:pt idx="900">
                  <c:v>40550.470983796295</c:v>
                </c:pt>
                <c:pt idx="901">
                  <c:v>40550.470983796295</c:v>
                </c:pt>
                <c:pt idx="902">
                  <c:v>40550.470983796295</c:v>
                </c:pt>
                <c:pt idx="903">
                  <c:v>40550.470983796295</c:v>
                </c:pt>
                <c:pt idx="904">
                  <c:v>40550.470983796295</c:v>
                </c:pt>
                <c:pt idx="905">
                  <c:v>40550.470995370371</c:v>
                </c:pt>
                <c:pt idx="906">
                  <c:v>40550.470995370371</c:v>
                </c:pt>
                <c:pt idx="907">
                  <c:v>40550.470995370371</c:v>
                </c:pt>
                <c:pt idx="908">
                  <c:v>40550.470995370371</c:v>
                </c:pt>
                <c:pt idx="909">
                  <c:v>40550.470995370371</c:v>
                </c:pt>
                <c:pt idx="910">
                  <c:v>40550.470995370371</c:v>
                </c:pt>
                <c:pt idx="911">
                  <c:v>40550.471006944441</c:v>
                </c:pt>
                <c:pt idx="912">
                  <c:v>40550.471006944441</c:v>
                </c:pt>
                <c:pt idx="913">
                  <c:v>40550.471006944441</c:v>
                </c:pt>
                <c:pt idx="914">
                  <c:v>40550.471006944441</c:v>
                </c:pt>
                <c:pt idx="915">
                  <c:v>40550.471006944441</c:v>
                </c:pt>
                <c:pt idx="916">
                  <c:v>40550.471006944441</c:v>
                </c:pt>
                <c:pt idx="917">
                  <c:v>40550.471006944441</c:v>
                </c:pt>
                <c:pt idx="918">
                  <c:v>40550.471018518518</c:v>
                </c:pt>
                <c:pt idx="919">
                  <c:v>40550.471018518518</c:v>
                </c:pt>
                <c:pt idx="920">
                  <c:v>40550.471018518518</c:v>
                </c:pt>
                <c:pt idx="921">
                  <c:v>40550.471018518518</c:v>
                </c:pt>
                <c:pt idx="922">
                  <c:v>40550.471018518518</c:v>
                </c:pt>
                <c:pt idx="923">
                  <c:v>40550.471018518518</c:v>
                </c:pt>
                <c:pt idx="924">
                  <c:v>40550.471030092594</c:v>
                </c:pt>
                <c:pt idx="925">
                  <c:v>40550.471030092594</c:v>
                </c:pt>
                <c:pt idx="926">
                  <c:v>40550.471030092594</c:v>
                </c:pt>
                <c:pt idx="927">
                  <c:v>40550.471030092594</c:v>
                </c:pt>
                <c:pt idx="928">
                  <c:v>40550.471030092594</c:v>
                </c:pt>
                <c:pt idx="929">
                  <c:v>40550.471030092594</c:v>
                </c:pt>
                <c:pt idx="930">
                  <c:v>40550.471041666664</c:v>
                </c:pt>
                <c:pt idx="931">
                  <c:v>40550.471041666664</c:v>
                </c:pt>
                <c:pt idx="932">
                  <c:v>40550.471041666664</c:v>
                </c:pt>
                <c:pt idx="933">
                  <c:v>40550.471041666664</c:v>
                </c:pt>
                <c:pt idx="934">
                  <c:v>40550.471041666664</c:v>
                </c:pt>
                <c:pt idx="935">
                  <c:v>40550.471041666664</c:v>
                </c:pt>
                <c:pt idx="936">
                  <c:v>40550.471041666664</c:v>
                </c:pt>
                <c:pt idx="937">
                  <c:v>40550.471053240741</c:v>
                </c:pt>
                <c:pt idx="938">
                  <c:v>40550.471053240741</c:v>
                </c:pt>
                <c:pt idx="939">
                  <c:v>40550.471053240741</c:v>
                </c:pt>
                <c:pt idx="940">
                  <c:v>40550.471053240741</c:v>
                </c:pt>
                <c:pt idx="941">
                  <c:v>40550.471053240741</c:v>
                </c:pt>
                <c:pt idx="942">
                  <c:v>40550.471053240741</c:v>
                </c:pt>
                <c:pt idx="943">
                  <c:v>40550.471064814818</c:v>
                </c:pt>
                <c:pt idx="944">
                  <c:v>40550.471064814818</c:v>
                </c:pt>
                <c:pt idx="945">
                  <c:v>40550.471064814818</c:v>
                </c:pt>
                <c:pt idx="946">
                  <c:v>40550.471064814818</c:v>
                </c:pt>
                <c:pt idx="947">
                  <c:v>40550.471064814818</c:v>
                </c:pt>
                <c:pt idx="948">
                  <c:v>40550.471064814818</c:v>
                </c:pt>
                <c:pt idx="949">
                  <c:v>40550.471076388887</c:v>
                </c:pt>
                <c:pt idx="950">
                  <c:v>40550.471076388887</c:v>
                </c:pt>
                <c:pt idx="951">
                  <c:v>40550.471076388887</c:v>
                </c:pt>
                <c:pt idx="952">
                  <c:v>40550.471076388887</c:v>
                </c:pt>
                <c:pt idx="953">
                  <c:v>40550.471076388887</c:v>
                </c:pt>
                <c:pt idx="954">
                  <c:v>40550.471076388887</c:v>
                </c:pt>
                <c:pt idx="955">
                  <c:v>40550.471087962964</c:v>
                </c:pt>
                <c:pt idx="956">
                  <c:v>40550.471087962964</c:v>
                </c:pt>
                <c:pt idx="957">
                  <c:v>40550.471087962964</c:v>
                </c:pt>
                <c:pt idx="958">
                  <c:v>40550.471087962964</c:v>
                </c:pt>
                <c:pt idx="959">
                  <c:v>40550.471087962964</c:v>
                </c:pt>
                <c:pt idx="960">
                  <c:v>40550.471087962964</c:v>
                </c:pt>
                <c:pt idx="961">
                  <c:v>40550.471087962964</c:v>
                </c:pt>
                <c:pt idx="962">
                  <c:v>40550.471099537041</c:v>
                </c:pt>
                <c:pt idx="963">
                  <c:v>40550.471099537041</c:v>
                </c:pt>
                <c:pt idx="964">
                  <c:v>40550.471099537041</c:v>
                </c:pt>
                <c:pt idx="965">
                  <c:v>40550.471099537041</c:v>
                </c:pt>
                <c:pt idx="966">
                  <c:v>40550.471099537041</c:v>
                </c:pt>
                <c:pt idx="967">
                  <c:v>40550.471099537041</c:v>
                </c:pt>
                <c:pt idx="968">
                  <c:v>40550.47111111111</c:v>
                </c:pt>
                <c:pt idx="969">
                  <c:v>40550.47111111111</c:v>
                </c:pt>
                <c:pt idx="970">
                  <c:v>40550.47111111111</c:v>
                </c:pt>
                <c:pt idx="971">
                  <c:v>40550.47111111111</c:v>
                </c:pt>
                <c:pt idx="972">
                  <c:v>40550.47111111111</c:v>
                </c:pt>
                <c:pt idx="973">
                  <c:v>40550.47111111111</c:v>
                </c:pt>
                <c:pt idx="974">
                  <c:v>40550.471122685187</c:v>
                </c:pt>
                <c:pt idx="975">
                  <c:v>40550.471122685187</c:v>
                </c:pt>
                <c:pt idx="976">
                  <c:v>40550.471122685187</c:v>
                </c:pt>
                <c:pt idx="977">
                  <c:v>40550.471122685187</c:v>
                </c:pt>
                <c:pt idx="978">
                  <c:v>40550.471122685187</c:v>
                </c:pt>
                <c:pt idx="979">
                  <c:v>40550.471122685187</c:v>
                </c:pt>
                <c:pt idx="980">
                  <c:v>40550.471134259256</c:v>
                </c:pt>
                <c:pt idx="981">
                  <c:v>40550.471134259256</c:v>
                </c:pt>
                <c:pt idx="982">
                  <c:v>40550.471134259256</c:v>
                </c:pt>
                <c:pt idx="983">
                  <c:v>40550.471134259256</c:v>
                </c:pt>
                <c:pt idx="984">
                  <c:v>40550.471134259256</c:v>
                </c:pt>
                <c:pt idx="985">
                  <c:v>40550.471134259256</c:v>
                </c:pt>
                <c:pt idx="986">
                  <c:v>40550.471145833333</c:v>
                </c:pt>
                <c:pt idx="987">
                  <c:v>40550.471145833333</c:v>
                </c:pt>
                <c:pt idx="988">
                  <c:v>40550.471145833333</c:v>
                </c:pt>
                <c:pt idx="989">
                  <c:v>40550.471145833333</c:v>
                </c:pt>
                <c:pt idx="990">
                  <c:v>40550.471145833333</c:v>
                </c:pt>
                <c:pt idx="991">
                  <c:v>40550.471145833333</c:v>
                </c:pt>
                <c:pt idx="992">
                  <c:v>40550.471145833333</c:v>
                </c:pt>
                <c:pt idx="993">
                  <c:v>40550.47115740741</c:v>
                </c:pt>
                <c:pt idx="994">
                  <c:v>40550.47115740741</c:v>
                </c:pt>
                <c:pt idx="995">
                  <c:v>40550.47115740741</c:v>
                </c:pt>
                <c:pt idx="996">
                  <c:v>40550.47115740741</c:v>
                </c:pt>
                <c:pt idx="997">
                  <c:v>40550.47115740741</c:v>
                </c:pt>
                <c:pt idx="998">
                  <c:v>40550.47115740741</c:v>
                </c:pt>
                <c:pt idx="999">
                  <c:v>40550.471168981479</c:v>
                </c:pt>
                <c:pt idx="1000">
                  <c:v>40550.471168981479</c:v>
                </c:pt>
                <c:pt idx="1001">
                  <c:v>40550.471168981479</c:v>
                </c:pt>
                <c:pt idx="1002">
                  <c:v>40550.471168981479</c:v>
                </c:pt>
                <c:pt idx="1003">
                  <c:v>40550.471168981479</c:v>
                </c:pt>
                <c:pt idx="1004">
                  <c:v>40550.471168981479</c:v>
                </c:pt>
                <c:pt idx="1005">
                  <c:v>40550.471180555556</c:v>
                </c:pt>
                <c:pt idx="1006">
                  <c:v>40550.471180555556</c:v>
                </c:pt>
                <c:pt idx="1007">
                  <c:v>40550.471180555556</c:v>
                </c:pt>
                <c:pt idx="1008">
                  <c:v>40550.471180555556</c:v>
                </c:pt>
                <c:pt idx="1009">
                  <c:v>40550.471180555556</c:v>
                </c:pt>
                <c:pt idx="1010">
                  <c:v>40550.471180555556</c:v>
                </c:pt>
                <c:pt idx="1011">
                  <c:v>40550.471192129633</c:v>
                </c:pt>
                <c:pt idx="1012">
                  <c:v>40550.471192129633</c:v>
                </c:pt>
                <c:pt idx="1013">
                  <c:v>40550.471192129633</c:v>
                </c:pt>
                <c:pt idx="1014">
                  <c:v>40550.471192129633</c:v>
                </c:pt>
                <c:pt idx="1015">
                  <c:v>40550.471192129633</c:v>
                </c:pt>
                <c:pt idx="1016">
                  <c:v>40550.471192129633</c:v>
                </c:pt>
                <c:pt idx="1017">
                  <c:v>40550.471203703702</c:v>
                </c:pt>
                <c:pt idx="1018">
                  <c:v>40550.471203703702</c:v>
                </c:pt>
                <c:pt idx="1019">
                  <c:v>40550.471203703702</c:v>
                </c:pt>
                <c:pt idx="1020">
                  <c:v>40550.471203703702</c:v>
                </c:pt>
                <c:pt idx="1021">
                  <c:v>40550.471203703702</c:v>
                </c:pt>
                <c:pt idx="1022">
                  <c:v>40550.471203703702</c:v>
                </c:pt>
                <c:pt idx="1023">
                  <c:v>40550.471203703702</c:v>
                </c:pt>
                <c:pt idx="1024">
                  <c:v>40550.471215277779</c:v>
                </c:pt>
                <c:pt idx="1025">
                  <c:v>40550.471215277779</c:v>
                </c:pt>
                <c:pt idx="1026">
                  <c:v>40550.471215277779</c:v>
                </c:pt>
                <c:pt idx="1027">
                  <c:v>40550.471215277779</c:v>
                </c:pt>
                <c:pt idx="1028">
                  <c:v>40550.471215277779</c:v>
                </c:pt>
                <c:pt idx="1029">
                  <c:v>40550.471215277779</c:v>
                </c:pt>
                <c:pt idx="1030">
                  <c:v>40550.471226851849</c:v>
                </c:pt>
                <c:pt idx="1031">
                  <c:v>40550.471226851849</c:v>
                </c:pt>
                <c:pt idx="1032">
                  <c:v>40550.471226851849</c:v>
                </c:pt>
                <c:pt idx="1033">
                  <c:v>40550.471226851849</c:v>
                </c:pt>
                <c:pt idx="1034">
                  <c:v>40550.471226851849</c:v>
                </c:pt>
                <c:pt idx="1035">
                  <c:v>40550.471226851849</c:v>
                </c:pt>
                <c:pt idx="1036">
                  <c:v>40550.471238425926</c:v>
                </c:pt>
                <c:pt idx="1037">
                  <c:v>40550.471238425926</c:v>
                </c:pt>
                <c:pt idx="1038">
                  <c:v>40550.471238425926</c:v>
                </c:pt>
                <c:pt idx="1039">
                  <c:v>40550.471238425926</c:v>
                </c:pt>
                <c:pt idx="1040">
                  <c:v>40550.471238425926</c:v>
                </c:pt>
                <c:pt idx="1041">
                  <c:v>40550.471238425926</c:v>
                </c:pt>
                <c:pt idx="1042">
                  <c:v>40550.471250000002</c:v>
                </c:pt>
                <c:pt idx="1043">
                  <c:v>40550.471250000002</c:v>
                </c:pt>
                <c:pt idx="1044">
                  <c:v>40550.471250000002</c:v>
                </c:pt>
                <c:pt idx="1045">
                  <c:v>40550.471250000002</c:v>
                </c:pt>
                <c:pt idx="1046">
                  <c:v>40550.471250000002</c:v>
                </c:pt>
                <c:pt idx="1047">
                  <c:v>40550.471250000002</c:v>
                </c:pt>
                <c:pt idx="1048">
                  <c:v>40550.471261574072</c:v>
                </c:pt>
                <c:pt idx="1049">
                  <c:v>40550.471261574072</c:v>
                </c:pt>
                <c:pt idx="1050">
                  <c:v>40550.471261574072</c:v>
                </c:pt>
                <c:pt idx="1051">
                  <c:v>40550.471261574072</c:v>
                </c:pt>
                <c:pt idx="1052">
                  <c:v>40550.471261574072</c:v>
                </c:pt>
                <c:pt idx="1053">
                  <c:v>40550.471261574072</c:v>
                </c:pt>
                <c:pt idx="1054">
                  <c:v>40550.471261574072</c:v>
                </c:pt>
                <c:pt idx="1055">
                  <c:v>40550.471273148149</c:v>
                </c:pt>
                <c:pt idx="1056">
                  <c:v>40550.471273148149</c:v>
                </c:pt>
                <c:pt idx="1057">
                  <c:v>40550.471273148149</c:v>
                </c:pt>
                <c:pt idx="1058">
                  <c:v>40550.471273148149</c:v>
                </c:pt>
                <c:pt idx="1059">
                  <c:v>40550.471273148149</c:v>
                </c:pt>
                <c:pt idx="1060">
                  <c:v>40550.471273148149</c:v>
                </c:pt>
                <c:pt idx="1061">
                  <c:v>40550.471284722225</c:v>
                </c:pt>
                <c:pt idx="1062">
                  <c:v>40550.471284722225</c:v>
                </c:pt>
                <c:pt idx="1063">
                  <c:v>40550.471284722225</c:v>
                </c:pt>
                <c:pt idx="1064">
                  <c:v>40550.471284722225</c:v>
                </c:pt>
                <c:pt idx="1065">
                  <c:v>40550.471284722225</c:v>
                </c:pt>
                <c:pt idx="1066">
                  <c:v>40550.471284722225</c:v>
                </c:pt>
                <c:pt idx="1067">
                  <c:v>40550.471296296295</c:v>
                </c:pt>
                <c:pt idx="1068">
                  <c:v>40550.471296296295</c:v>
                </c:pt>
                <c:pt idx="1069">
                  <c:v>40550.471296296295</c:v>
                </c:pt>
                <c:pt idx="1070">
                  <c:v>40550.471296296295</c:v>
                </c:pt>
                <c:pt idx="1071">
                  <c:v>40550.471296296295</c:v>
                </c:pt>
                <c:pt idx="1072">
                  <c:v>40550.471296296295</c:v>
                </c:pt>
                <c:pt idx="1073">
                  <c:v>40550.471307870372</c:v>
                </c:pt>
                <c:pt idx="1074">
                  <c:v>40550.471307870372</c:v>
                </c:pt>
                <c:pt idx="1075">
                  <c:v>40550.471307870372</c:v>
                </c:pt>
                <c:pt idx="1076">
                  <c:v>40550.471307870372</c:v>
                </c:pt>
                <c:pt idx="1077">
                  <c:v>40550.471307870372</c:v>
                </c:pt>
                <c:pt idx="1078">
                  <c:v>40550.471307870372</c:v>
                </c:pt>
                <c:pt idx="1079">
                  <c:v>40550.471319444441</c:v>
                </c:pt>
                <c:pt idx="1080">
                  <c:v>40550.471319444441</c:v>
                </c:pt>
                <c:pt idx="1081">
                  <c:v>40550.471319444441</c:v>
                </c:pt>
                <c:pt idx="1082">
                  <c:v>40550.471319444441</c:v>
                </c:pt>
                <c:pt idx="1083">
                  <c:v>40550.471319444441</c:v>
                </c:pt>
                <c:pt idx="1084">
                  <c:v>40550.471319444441</c:v>
                </c:pt>
                <c:pt idx="1085">
                  <c:v>40550.471319444441</c:v>
                </c:pt>
                <c:pt idx="1086">
                  <c:v>40550.471331018518</c:v>
                </c:pt>
                <c:pt idx="1087">
                  <c:v>40550.471331018518</c:v>
                </c:pt>
                <c:pt idx="1088">
                  <c:v>40550.471331018518</c:v>
                </c:pt>
                <c:pt idx="1089">
                  <c:v>40550.471331018518</c:v>
                </c:pt>
                <c:pt idx="1090">
                  <c:v>40550.471331018518</c:v>
                </c:pt>
                <c:pt idx="1091">
                  <c:v>40550.471331018518</c:v>
                </c:pt>
                <c:pt idx="1092">
                  <c:v>40550.471342592595</c:v>
                </c:pt>
                <c:pt idx="1093">
                  <c:v>40550.471342592595</c:v>
                </c:pt>
                <c:pt idx="1094">
                  <c:v>40550.471342592595</c:v>
                </c:pt>
                <c:pt idx="1095">
                  <c:v>40550.471342592595</c:v>
                </c:pt>
                <c:pt idx="1096">
                  <c:v>40550.471342592595</c:v>
                </c:pt>
                <c:pt idx="1097">
                  <c:v>40550.471342592595</c:v>
                </c:pt>
                <c:pt idx="1098">
                  <c:v>40550.471354166664</c:v>
                </c:pt>
                <c:pt idx="1099">
                  <c:v>40550.471354166664</c:v>
                </c:pt>
                <c:pt idx="1100">
                  <c:v>40550.471354166664</c:v>
                </c:pt>
                <c:pt idx="1101">
                  <c:v>40550.471354166664</c:v>
                </c:pt>
                <c:pt idx="1102">
                  <c:v>40550.471354166664</c:v>
                </c:pt>
                <c:pt idx="1103">
                  <c:v>40550.471354166664</c:v>
                </c:pt>
                <c:pt idx="1104">
                  <c:v>40550.471365740741</c:v>
                </c:pt>
                <c:pt idx="1105">
                  <c:v>40550.471365740741</c:v>
                </c:pt>
                <c:pt idx="1106">
                  <c:v>40550.471365740741</c:v>
                </c:pt>
                <c:pt idx="1107">
                  <c:v>40550.471365740741</c:v>
                </c:pt>
                <c:pt idx="1108">
                  <c:v>40550.471365740741</c:v>
                </c:pt>
                <c:pt idx="1109">
                  <c:v>40550.471365740741</c:v>
                </c:pt>
                <c:pt idx="1110">
                  <c:v>40550.471365740741</c:v>
                </c:pt>
                <c:pt idx="1111">
                  <c:v>40550.471377314818</c:v>
                </c:pt>
                <c:pt idx="1112">
                  <c:v>40550.471377314818</c:v>
                </c:pt>
                <c:pt idx="1113">
                  <c:v>40550.471377314818</c:v>
                </c:pt>
                <c:pt idx="1114">
                  <c:v>40550.471377314818</c:v>
                </c:pt>
                <c:pt idx="1115">
                  <c:v>40550.471377314818</c:v>
                </c:pt>
                <c:pt idx="1116">
                  <c:v>40550.471377314818</c:v>
                </c:pt>
                <c:pt idx="1117">
                  <c:v>40550.471388888887</c:v>
                </c:pt>
                <c:pt idx="1118">
                  <c:v>40550.471388888887</c:v>
                </c:pt>
                <c:pt idx="1119">
                  <c:v>40550.471388888887</c:v>
                </c:pt>
                <c:pt idx="1120">
                  <c:v>40550.471388888887</c:v>
                </c:pt>
                <c:pt idx="1121">
                  <c:v>40550.471388888887</c:v>
                </c:pt>
                <c:pt idx="1122">
                  <c:v>40550.471388888887</c:v>
                </c:pt>
                <c:pt idx="1123">
                  <c:v>40550.471400462964</c:v>
                </c:pt>
                <c:pt idx="1124">
                  <c:v>40550.471400462964</c:v>
                </c:pt>
                <c:pt idx="1125">
                  <c:v>40550.471400462964</c:v>
                </c:pt>
                <c:pt idx="1126">
                  <c:v>40550.471400462964</c:v>
                </c:pt>
                <c:pt idx="1127">
                  <c:v>40550.471400462964</c:v>
                </c:pt>
                <c:pt idx="1128">
                  <c:v>40550.471400462964</c:v>
                </c:pt>
                <c:pt idx="1129">
                  <c:v>40550.471412037034</c:v>
                </c:pt>
                <c:pt idx="1130">
                  <c:v>40550.471412037034</c:v>
                </c:pt>
                <c:pt idx="1131">
                  <c:v>40550.471412037034</c:v>
                </c:pt>
                <c:pt idx="1132">
                  <c:v>40550.471412037034</c:v>
                </c:pt>
                <c:pt idx="1133">
                  <c:v>40550.471412037034</c:v>
                </c:pt>
                <c:pt idx="1134">
                  <c:v>40550.471412037034</c:v>
                </c:pt>
                <c:pt idx="1135">
                  <c:v>40550.471412037034</c:v>
                </c:pt>
                <c:pt idx="1136">
                  <c:v>40550.47142361111</c:v>
                </c:pt>
                <c:pt idx="1137">
                  <c:v>40550.47142361111</c:v>
                </c:pt>
                <c:pt idx="1138">
                  <c:v>40550.47142361111</c:v>
                </c:pt>
                <c:pt idx="1139">
                  <c:v>40550.47142361111</c:v>
                </c:pt>
                <c:pt idx="1140">
                  <c:v>40550.47142361111</c:v>
                </c:pt>
                <c:pt idx="1141">
                  <c:v>40550.47142361111</c:v>
                </c:pt>
                <c:pt idx="1142">
                  <c:v>40550.471435185187</c:v>
                </c:pt>
                <c:pt idx="1143">
                  <c:v>40550.471435185187</c:v>
                </c:pt>
                <c:pt idx="1144">
                  <c:v>40550.471435185187</c:v>
                </c:pt>
                <c:pt idx="1145">
                  <c:v>40550.471435185187</c:v>
                </c:pt>
                <c:pt idx="1146">
                  <c:v>40550.471435185187</c:v>
                </c:pt>
                <c:pt idx="1147">
                  <c:v>40550.471435185187</c:v>
                </c:pt>
                <c:pt idx="1148">
                  <c:v>40550.471446759257</c:v>
                </c:pt>
                <c:pt idx="1149">
                  <c:v>40550.471446759257</c:v>
                </c:pt>
                <c:pt idx="1150">
                  <c:v>40550.471446759257</c:v>
                </c:pt>
                <c:pt idx="1151">
                  <c:v>40550.471446759257</c:v>
                </c:pt>
                <c:pt idx="1152">
                  <c:v>40550.471446759257</c:v>
                </c:pt>
                <c:pt idx="1153">
                  <c:v>40550.471446759257</c:v>
                </c:pt>
                <c:pt idx="1154">
                  <c:v>40550.471446759257</c:v>
                </c:pt>
                <c:pt idx="1155">
                  <c:v>40550.471458333333</c:v>
                </c:pt>
                <c:pt idx="1156">
                  <c:v>40550.471458333333</c:v>
                </c:pt>
                <c:pt idx="1157">
                  <c:v>40550.471458333333</c:v>
                </c:pt>
                <c:pt idx="1158">
                  <c:v>40550.471458333333</c:v>
                </c:pt>
                <c:pt idx="1159">
                  <c:v>40550.471458333333</c:v>
                </c:pt>
                <c:pt idx="1160">
                  <c:v>40550.471458333333</c:v>
                </c:pt>
                <c:pt idx="1161">
                  <c:v>40550.47146990741</c:v>
                </c:pt>
                <c:pt idx="1162">
                  <c:v>40550.47146990741</c:v>
                </c:pt>
                <c:pt idx="1163">
                  <c:v>40550.47146990741</c:v>
                </c:pt>
                <c:pt idx="1164">
                  <c:v>40550.47146990741</c:v>
                </c:pt>
                <c:pt idx="1165">
                  <c:v>40550.47146990741</c:v>
                </c:pt>
                <c:pt idx="1166">
                  <c:v>40550.47146990741</c:v>
                </c:pt>
                <c:pt idx="1167">
                  <c:v>40550.47148148148</c:v>
                </c:pt>
                <c:pt idx="1168">
                  <c:v>40550.47148148148</c:v>
                </c:pt>
                <c:pt idx="1169">
                  <c:v>40550.47148148148</c:v>
                </c:pt>
                <c:pt idx="1170">
                  <c:v>40550.47148148148</c:v>
                </c:pt>
                <c:pt idx="1171">
                  <c:v>40550.47148148148</c:v>
                </c:pt>
                <c:pt idx="1172">
                  <c:v>40550.47148148148</c:v>
                </c:pt>
                <c:pt idx="1173">
                  <c:v>40550.471493055556</c:v>
                </c:pt>
                <c:pt idx="1174">
                  <c:v>40550.471493055556</c:v>
                </c:pt>
                <c:pt idx="1175">
                  <c:v>40550.471493055556</c:v>
                </c:pt>
                <c:pt idx="1176">
                  <c:v>40550.471493055556</c:v>
                </c:pt>
                <c:pt idx="1177">
                  <c:v>40550.471493055556</c:v>
                </c:pt>
                <c:pt idx="1178">
                  <c:v>40550.471493055556</c:v>
                </c:pt>
                <c:pt idx="1179">
                  <c:v>40550.471504629626</c:v>
                </c:pt>
                <c:pt idx="1180">
                  <c:v>40550.471504629626</c:v>
                </c:pt>
                <c:pt idx="1181">
                  <c:v>40550.471504629626</c:v>
                </c:pt>
                <c:pt idx="1182">
                  <c:v>40550.471504629626</c:v>
                </c:pt>
                <c:pt idx="1183">
                  <c:v>40550.471504629626</c:v>
                </c:pt>
                <c:pt idx="1184">
                  <c:v>40550.471504629626</c:v>
                </c:pt>
                <c:pt idx="1185">
                  <c:v>40550.471516203703</c:v>
                </c:pt>
                <c:pt idx="1186">
                  <c:v>40550.471516203703</c:v>
                </c:pt>
                <c:pt idx="1187">
                  <c:v>40550.471516203703</c:v>
                </c:pt>
                <c:pt idx="1188">
                  <c:v>40550.471516203703</c:v>
                </c:pt>
                <c:pt idx="1189">
                  <c:v>40550.471516203703</c:v>
                </c:pt>
                <c:pt idx="1190">
                  <c:v>40550.471516203703</c:v>
                </c:pt>
                <c:pt idx="1191">
                  <c:v>40550.471516203703</c:v>
                </c:pt>
                <c:pt idx="1192">
                  <c:v>40550.47152777778</c:v>
                </c:pt>
                <c:pt idx="1193">
                  <c:v>40550.47152777778</c:v>
                </c:pt>
                <c:pt idx="1194">
                  <c:v>40550.47152777778</c:v>
                </c:pt>
                <c:pt idx="1195">
                  <c:v>40550.47152777778</c:v>
                </c:pt>
                <c:pt idx="1196">
                  <c:v>40550.47152777778</c:v>
                </c:pt>
                <c:pt idx="1197">
                  <c:v>40550.47152777778</c:v>
                </c:pt>
                <c:pt idx="1198">
                  <c:v>40550.471539351849</c:v>
                </c:pt>
                <c:pt idx="1199">
                  <c:v>40550.471539351849</c:v>
                </c:pt>
                <c:pt idx="1200">
                  <c:v>40550.471539351849</c:v>
                </c:pt>
                <c:pt idx="1201">
                  <c:v>40550.471539351849</c:v>
                </c:pt>
                <c:pt idx="1202">
                  <c:v>40550.471539351849</c:v>
                </c:pt>
                <c:pt idx="1203">
                  <c:v>40550.471539351849</c:v>
                </c:pt>
                <c:pt idx="1204">
                  <c:v>40550.471550925926</c:v>
                </c:pt>
                <c:pt idx="1205">
                  <c:v>40550.471550925926</c:v>
                </c:pt>
                <c:pt idx="1206">
                  <c:v>40550.471550925926</c:v>
                </c:pt>
                <c:pt idx="1207">
                  <c:v>40550.471550925926</c:v>
                </c:pt>
                <c:pt idx="1208">
                  <c:v>40550.471550925926</c:v>
                </c:pt>
                <c:pt idx="1209">
                  <c:v>40550.471550925926</c:v>
                </c:pt>
                <c:pt idx="1210">
                  <c:v>40550.471562500003</c:v>
                </c:pt>
                <c:pt idx="1211">
                  <c:v>40550.471562500003</c:v>
                </c:pt>
                <c:pt idx="1212">
                  <c:v>40550.471562500003</c:v>
                </c:pt>
                <c:pt idx="1213">
                  <c:v>40550.471562500003</c:v>
                </c:pt>
                <c:pt idx="1214">
                  <c:v>40550.471562500003</c:v>
                </c:pt>
                <c:pt idx="1215">
                  <c:v>40550.471562500003</c:v>
                </c:pt>
                <c:pt idx="1216">
                  <c:v>40550.471562500003</c:v>
                </c:pt>
                <c:pt idx="1217">
                  <c:v>40550.471574074072</c:v>
                </c:pt>
                <c:pt idx="1218">
                  <c:v>40550.471574074072</c:v>
                </c:pt>
                <c:pt idx="1219">
                  <c:v>40550.471574074072</c:v>
                </c:pt>
                <c:pt idx="1220">
                  <c:v>40550.471574074072</c:v>
                </c:pt>
                <c:pt idx="1221">
                  <c:v>40550.471574074072</c:v>
                </c:pt>
                <c:pt idx="1222">
                  <c:v>40550.471574074072</c:v>
                </c:pt>
                <c:pt idx="1223">
                  <c:v>40550.471585648149</c:v>
                </c:pt>
                <c:pt idx="1224">
                  <c:v>40550.471585648149</c:v>
                </c:pt>
                <c:pt idx="1225">
                  <c:v>40550.471585648149</c:v>
                </c:pt>
                <c:pt idx="1226">
                  <c:v>40550.471585648149</c:v>
                </c:pt>
                <c:pt idx="1227">
                  <c:v>40550.471585648149</c:v>
                </c:pt>
                <c:pt idx="1228">
                  <c:v>40550.471585648149</c:v>
                </c:pt>
                <c:pt idx="1229">
                  <c:v>40550.471597222226</c:v>
                </c:pt>
                <c:pt idx="1230">
                  <c:v>40550.471597222226</c:v>
                </c:pt>
                <c:pt idx="1231">
                  <c:v>40550.471597222226</c:v>
                </c:pt>
                <c:pt idx="1232">
                  <c:v>40550.471597222226</c:v>
                </c:pt>
                <c:pt idx="1233">
                  <c:v>40550.471597222226</c:v>
                </c:pt>
                <c:pt idx="1234">
                  <c:v>40550.471597222226</c:v>
                </c:pt>
                <c:pt idx="1235">
                  <c:v>40550.471608796295</c:v>
                </c:pt>
                <c:pt idx="1236">
                  <c:v>40550.471608796295</c:v>
                </c:pt>
                <c:pt idx="1237">
                  <c:v>40550.471608796295</c:v>
                </c:pt>
                <c:pt idx="1238">
                  <c:v>40550.471608796295</c:v>
                </c:pt>
                <c:pt idx="1239">
                  <c:v>40550.471608796295</c:v>
                </c:pt>
                <c:pt idx="1240">
                  <c:v>40550.471608796295</c:v>
                </c:pt>
                <c:pt idx="1241">
                  <c:v>40550.471608796295</c:v>
                </c:pt>
                <c:pt idx="1242">
                  <c:v>40550.471620370372</c:v>
                </c:pt>
                <c:pt idx="1243">
                  <c:v>40550.471620370372</c:v>
                </c:pt>
                <c:pt idx="1244">
                  <c:v>40550.471620370372</c:v>
                </c:pt>
                <c:pt idx="1245">
                  <c:v>40550.471620370372</c:v>
                </c:pt>
                <c:pt idx="1246">
                  <c:v>40550.471620370372</c:v>
                </c:pt>
                <c:pt idx="1247">
                  <c:v>40550.471620370372</c:v>
                </c:pt>
                <c:pt idx="1248">
                  <c:v>40550.471631944441</c:v>
                </c:pt>
                <c:pt idx="1249">
                  <c:v>40550.471631944441</c:v>
                </c:pt>
                <c:pt idx="1250">
                  <c:v>40550.471631944441</c:v>
                </c:pt>
                <c:pt idx="1251">
                  <c:v>40550.471631944441</c:v>
                </c:pt>
                <c:pt idx="1252">
                  <c:v>40550.471631944441</c:v>
                </c:pt>
                <c:pt idx="1253">
                  <c:v>40550.471631944441</c:v>
                </c:pt>
                <c:pt idx="1254">
                  <c:v>40550.471643518518</c:v>
                </c:pt>
                <c:pt idx="1255">
                  <c:v>40550.471643518518</c:v>
                </c:pt>
                <c:pt idx="1256">
                  <c:v>40550.471643518518</c:v>
                </c:pt>
                <c:pt idx="1257">
                  <c:v>40550.471643518518</c:v>
                </c:pt>
                <c:pt idx="1258">
                  <c:v>40550.471643518518</c:v>
                </c:pt>
                <c:pt idx="1259">
                  <c:v>40550.471643518518</c:v>
                </c:pt>
                <c:pt idx="1260">
                  <c:v>40550.471655092595</c:v>
                </c:pt>
                <c:pt idx="1261">
                  <c:v>40550.471655092595</c:v>
                </c:pt>
                <c:pt idx="1262">
                  <c:v>40550.471655092595</c:v>
                </c:pt>
                <c:pt idx="1263">
                  <c:v>40550.471655092595</c:v>
                </c:pt>
                <c:pt idx="1264">
                  <c:v>40550.471655092595</c:v>
                </c:pt>
                <c:pt idx="1265">
                  <c:v>40550.471655092595</c:v>
                </c:pt>
                <c:pt idx="1266">
                  <c:v>40550.471666666665</c:v>
                </c:pt>
                <c:pt idx="1267">
                  <c:v>40550.471666666665</c:v>
                </c:pt>
                <c:pt idx="1268">
                  <c:v>40550.471666666665</c:v>
                </c:pt>
                <c:pt idx="1269">
                  <c:v>40550.471666666665</c:v>
                </c:pt>
                <c:pt idx="1270">
                  <c:v>40550.471666666665</c:v>
                </c:pt>
                <c:pt idx="1271">
                  <c:v>40550.471666666665</c:v>
                </c:pt>
                <c:pt idx="1272">
                  <c:v>40550.471666666665</c:v>
                </c:pt>
                <c:pt idx="1273">
                  <c:v>40550.471678240741</c:v>
                </c:pt>
                <c:pt idx="1274">
                  <c:v>40550.471678240741</c:v>
                </c:pt>
                <c:pt idx="1275">
                  <c:v>40550.471678240741</c:v>
                </c:pt>
                <c:pt idx="1276">
                  <c:v>40550.471678240741</c:v>
                </c:pt>
                <c:pt idx="1277">
                  <c:v>40550.471678240741</c:v>
                </c:pt>
                <c:pt idx="1278">
                  <c:v>40550.471678240741</c:v>
                </c:pt>
                <c:pt idx="1279">
                  <c:v>40550.471689814818</c:v>
                </c:pt>
                <c:pt idx="1280">
                  <c:v>40550.471689814818</c:v>
                </c:pt>
                <c:pt idx="1281">
                  <c:v>40550.471689814818</c:v>
                </c:pt>
                <c:pt idx="1282">
                  <c:v>40550.471689814818</c:v>
                </c:pt>
                <c:pt idx="1283">
                  <c:v>40550.471689814818</c:v>
                </c:pt>
                <c:pt idx="1284">
                  <c:v>40550.471689814818</c:v>
                </c:pt>
                <c:pt idx="1285">
                  <c:v>40550.471701388888</c:v>
                </c:pt>
                <c:pt idx="1286">
                  <c:v>40550.471701388888</c:v>
                </c:pt>
                <c:pt idx="1287">
                  <c:v>40550.471701388888</c:v>
                </c:pt>
                <c:pt idx="1288">
                  <c:v>40550.471701388888</c:v>
                </c:pt>
                <c:pt idx="1289">
                  <c:v>40550.471701388888</c:v>
                </c:pt>
                <c:pt idx="1290">
                  <c:v>40550.471701388888</c:v>
                </c:pt>
                <c:pt idx="1291">
                  <c:v>40550.471712962964</c:v>
                </c:pt>
                <c:pt idx="1292">
                  <c:v>40550.471712962964</c:v>
                </c:pt>
                <c:pt idx="1293">
                  <c:v>40550.471712962964</c:v>
                </c:pt>
                <c:pt idx="1294">
                  <c:v>40550.471712962964</c:v>
                </c:pt>
                <c:pt idx="1295">
                  <c:v>40550.471712962964</c:v>
                </c:pt>
                <c:pt idx="1296">
                  <c:v>40550.471712962964</c:v>
                </c:pt>
                <c:pt idx="1297">
                  <c:v>40550.471724537034</c:v>
                </c:pt>
                <c:pt idx="1298">
                  <c:v>40550.471724537034</c:v>
                </c:pt>
                <c:pt idx="1299">
                  <c:v>40550.471724537034</c:v>
                </c:pt>
                <c:pt idx="1300">
                  <c:v>40550.471724537034</c:v>
                </c:pt>
                <c:pt idx="1301">
                  <c:v>40550.471724537034</c:v>
                </c:pt>
                <c:pt idx="1302">
                  <c:v>40550.471724537034</c:v>
                </c:pt>
                <c:pt idx="1303">
                  <c:v>40550.471724537034</c:v>
                </c:pt>
                <c:pt idx="1304">
                  <c:v>40550.471736111111</c:v>
                </c:pt>
                <c:pt idx="1305">
                  <c:v>40550.471736111111</c:v>
                </c:pt>
                <c:pt idx="1306">
                  <c:v>40550.471736111111</c:v>
                </c:pt>
                <c:pt idx="1307">
                  <c:v>40550.471736111111</c:v>
                </c:pt>
                <c:pt idx="1308">
                  <c:v>40550.471736111111</c:v>
                </c:pt>
                <c:pt idx="1309">
                  <c:v>40550.471736111111</c:v>
                </c:pt>
                <c:pt idx="1310">
                  <c:v>40550.471747685187</c:v>
                </c:pt>
                <c:pt idx="1311">
                  <c:v>40550.471747685187</c:v>
                </c:pt>
                <c:pt idx="1312">
                  <c:v>40550.471747685187</c:v>
                </c:pt>
                <c:pt idx="1313">
                  <c:v>40550.471747685187</c:v>
                </c:pt>
                <c:pt idx="1314">
                  <c:v>40550.471747685187</c:v>
                </c:pt>
                <c:pt idx="1315">
                  <c:v>40550.471747685187</c:v>
                </c:pt>
                <c:pt idx="1316">
                  <c:v>40550.471759259257</c:v>
                </c:pt>
                <c:pt idx="1317">
                  <c:v>40550.471759259257</c:v>
                </c:pt>
                <c:pt idx="1318">
                  <c:v>40550.471759259257</c:v>
                </c:pt>
                <c:pt idx="1319">
                  <c:v>40550.471759259257</c:v>
                </c:pt>
                <c:pt idx="1320">
                  <c:v>40550.471759259257</c:v>
                </c:pt>
                <c:pt idx="1321">
                  <c:v>40550.471759259257</c:v>
                </c:pt>
                <c:pt idx="1322">
                  <c:v>40550.471770833334</c:v>
                </c:pt>
                <c:pt idx="1323">
                  <c:v>40550.471770833334</c:v>
                </c:pt>
                <c:pt idx="1324">
                  <c:v>40550.471770833334</c:v>
                </c:pt>
                <c:pt idx="1325">
                  <c:v>40550.471770833334</c:v>
                </c:pt>
                <c:pt idx="1326">
                  <c:v>40550.471770833334</c:v>
                </c:pt>
                <c:pt idx="1327">
                  <c:v>40550.471770833334</c:v>
                </c:pt>
                <c:pt idx="1328">
                  <c:v>40550.471770833334</c:v>
                </c:pt>
                <c:pt idx="1329">
                  <c:v>40550.471782407411</c:v>
                </c:pt>
                <c:pt idx="1330">
                  <c:v>40550.471782407411</c:v>
                </c:pt>
                <c:pt idx="1331">
                  <c:v>40550.471782407411</c:v>
                </c:pt>
                <c:pt idx="1332">
                  <c:v>40550.471782407411</c:v>
                </c:pt>
                <c:pt idx="1333">
                  <c:v>40550.471782407411</c:v>
                </c:pt>
                <c:pt idx="1334">
                  <c:v>40550.471782407411</c:v>
                </c:pt>
                <c:pt idx="1335">
                  <c:v>40550.47179398148</c:v>
                </c:pt>
                <c:pt idx="1336">
                  <c:v>40550.47179398148</c:v>
                </c:pt>
                <c:pt idx="1337">
                  <c:v>40550.47179398148</c:v>
                </c:pt>
                <c:pt idx="1338">
                  <c:v>40550.47179398148</c:v>
                </c:pt>
                <c:pt idx="1339">
                  <c:v>40550.47179398148</c:v>
                </c:pt>
                <c:pt idx="1340">
                  <c:v>40550.47179398148</c:v>
                </c:pt>
                <c:pt idx="1341">
                  <c:v>40550.471805555557</c:v>
                </c:pt>
                <c:pt idx="1342">
                  <c:v>40550.471805555557</c:v>
                </c:pt>
                <c:pt idx="1343">
                  <c:v>40550.471805555557</c:v>
                </c:pt>
                <c:pt idx="1344">
                  <c:v>40550.471805555557</c:v>
                </c:pt>
                <c:pt idx="1345">
                  <c:v>40550.471805555557</c:v>
                </c:pt>
                <c:pt idx="1346">
                  <c:v>40550.471805555557</c:v>
                </c:pt>
                <c:pt idx="1347">
                  <c:v>40550.471817129626</c:v>
                </c:pt>
                <c:pt idx="1348">
                  <c:v>40550.471817129626</c:v>
                </c:pt>
                <c:pt idx="1349">
                  <c:v>40550.471817129626</c:v>
                </c:pt>
                <c:pt idx="1350">
                  <c:v>40550.471817129626</c:v>
                </c:pt>
                <c:pt idx="1351">
                  <c:v>40550.471817129626</c:v>
                </c:pt>
                <c:pt idx="1352">
                  <c:v>40550.471817129626</c:v>
                </c:pt>
                <c:pt idx="1353">
                  <c:v>40550.471828703703</c:v>
                </c:pt>
                <c:pt idx="1354">
                  <c:v>40550.471828703703</c:v>
                </c:pt>
                <c:pt idx="1355">
                  <c:v>40550.471828703703</c:v>
                </c:pt>
                <c:pt idx="1356">
                  <c:v>40550.471828703703</c:v>
                </c:pt>
                <c:pt idx="1357">
                  <c:v>40550.471828703703</c:v>
                </c:pt>
                <c:pt idx="1358">
                  <c:v>40550.471828703703</c:v>
                </c:pt>
                <c:pt idx="1359">
                  <c:v>40550.471828703703</c:v>
                </c:pt>
                <c:pt idx="1360">
                  <c:v>40550.47184027778</c:v>
                </c:pt>
                <c:pt idx="1361">
                  <c:v>40550.47184027778</c:v>
                </c:pt>
                <c:pt idx="1362">
                  <c:v>40550.47184027778</c:v>
                </c:pt>
                <c:pt idx="1363">
                  <c:v>40550.47184027778</c:v>
                </c:pt>
                <c:pt idx="1364">
                  <c:v>40550.47184027778</c:v>
                </c:pt>
                <c:pt idx="1365">
                  <c:v>40550.47184027778</c:v>
                </c:pt>
                <c:pt idx="1366">
                  <c:v>40550.471851851849</c:v>
                </c:pt>
                <c:pt idx="1367">
                  <c:v>40550.471851851849</c:v>
                </c:pt>
                <c:pt idx="1368">
                  <c:v>40550.471851851849</c:v>
                </c:pt>
                <c:pt idx="1369">
                  <c:v>40550.471851851849</c:v>
                </c:pt>
                <c:pt idx="1370">
                  <c:v>40550.471851851849</c:v>
                </c:pt>
                <c:pt idx="1371">
                  <c:v>40550.471851851849</c:v>
                </c:pt>
                <c:pt idx="1372">
                  <c:v>40550.471863425926</c:v>
                </c:pt>
                <c:pt idx="1373">
                  <c:v>40550.471863425926</c:v>
                </c:pt>
                <c:pt idx="1374">
                  <c:v>40550.471863425926</c:v>
                </c:pt>
                <c:pt idx="1375">
                  <c:v>40550.471863425926</c:v>
                </c:pt>
                <c:pt idx="1376">
                  <c:v>40550.471863425926</c:v>
                </c:pt>
                <c:pt idx="1377">
                  <c:v>40550.471863425926</c:v>
                </c:pt>
                <c:pt idx="1378">
                  <c:v>40550.471875000003</c:v>
                </c:pt>
                <c:pt idx="1379">
                  <c:v>40550.471875000003</c:v>
                </c:pt>
                <c:pt idx="1380">
                  <c:v>40550.471875000003</c:v>
                </c:pt>
                <c:pt idx="1381">
                  <c:v>40550.471875000003</c:v>
                </c:pt>
                <c:pt idx="1382">
                  <c:v>40550.471875000003</c:v>
                </c:pt>
                <c:pt idx="1383">
                  <c:v>40550.471875000003</c:v>
                </c:pt>
                <c:pt idx="1384">
                  <c:v>40550.471886574072</c:v>
                </c:pt>
                <c:pt idx="1385">
                  <c:v>40550.471886574072</c:v>
                </c:pt>
                <c:pt idx="1386">
                  <c:v>40550.471886574072</c:v>
                </c:pt>
                <c:pt idx="1387">
                  <c:v>40550.471886574072</c:v>
                </c:pt>
                <c:pt idx="1388">
                  <c:v>40550.471886574072</c:v>
                </c:pt>
                <c:pt idx="1389">
                  <c:v>40550.471886574072</c:v>
                </c:pt>
                <c:pt idx="1390">
                  <c:v>40550.471898148149</c:v>
                </c:pt>
                <c:pt idx="1391">
                  <c:v>40550.471898148149</c:v>
                </c:pt>
                <c:pt idx="1392">
                  <c:v>40550.471898148149</c:v>
                </c:pt>
                <c:pt idx="1393">
                  <c:v>40550.471898148149</c:v>
                </c:pt>
                <c:pt idx="1394">
                  <c:v>40550.471898148149</c:v>
                </c:pt>
                <c:pt idx="1395">
                  <c:v>40550.471898148149</c:v>
                </c:pt>
                <c:pt idx="1396">
                  <c:v>40550.471898148149</c:v>
                </c:pt>
                <c:pt idx="1397">
                  <c:v>40550.471909722219</c:v>
                </c:pt>
                <c:pt idx="1398">
                  <c:v>40550.471909722219</c:v>
                </c:pt>
                <c:pt idx="1399">
                  <c:v>40550.471909722219</c:v>
                </c:pt>
                <c:pt idx="1400">
                  <c:v>40550.471909722219</c:v>
                </c:pt>
                <c:pt idx="1401">
                  <c:v>40550.471909722219</c:v>
                </c:pt>
                <c:pt idx="1402">
                  <c:v>40550.471909722219</c:v>
                </c:pt>
                <c:pt idx="1403">
                  <c:v>40550.471921296295</c:v>
                </c:pt>
                <c:pt idx="1404">
                  <c:v>40550.471921296295</c:v>
                </c:pt>
                <c:pt idx="1405">
                  <c:v>40550.471921296295</c:v>
                </c:pt>
                <c:pt idx="1406">
                  <c:v>40550.471921296295</c:v>
                </c:pt>
                <c:pt idx="1407">
                  <c:v>40550.471921296295</c:v>
                </c:pt>
                <c:pt idx="1408">
                  <c:v>40550.471921296295</c:v>
                </c:pt>
                <c:pt idx="1409">
                  <c:v>40550.471932870372</c:v>
                </c:pt>
                <c:pt idx="1410">
                  <c:v>40550.471932870372</c:v>
                </c:pt>
                <c:pt idx="1411">
                  <c:v>40550.471932870372</c:v>
                </c:pt>
                <c:pt idx="1412">
                  <c:v>40550.471932870372</c:v>
                </c:pt>
                <c:pt idx="1413">
                  <c:v>40550.471932870372</c:v>
                </c:pt>
                <c:pt idx="1414">
                  <c:v>40550.471932870372</c:v>
                </c:pt>
                <c:pt idx="1415">
                  <c:v>40550.471932870372</c:v>
                </c:pt>
                <c:pt idx="1416">
                  <c:v>40550.471944444442</c:v>
                </c:pt>
                <c:pt idx="1417">
                  <c:v>40550.471944444442</c:v>
                </c:pt>
                <c:pt idx="1418">
                  <c:v>40550.471944444442</c:v>
                </c:pt>
                <c:pt idx="1419">
                  <c:v>40550.471944444442</c:v>
                </c:pt>
                <c:pt idx="1420">
                  <c:v>40550.471944444442</c:v>
                </c:pt>
                <c:pt idx="1421">
                  <c:v>40550.471944444442</c:v>
                </c:pt>
                <c:pt idx="1422">
                  <c:v>40550.471956018519</c:v>
                </c:pt>
                <c:pt idx="1423">
                  <c:v>40550.471956018519</c:v>
                </c:pt>
                <c:pt idx="1424">
                  <c:v>40550.471956018519</c:v>
                </c:pt>
                <c:pt idx="1425">
                  <c:v>40550.471956018519</c:v>
                </c:pt>
                <c:pt idx="1426">
                  <c:v>40550.471956018519</c:v>
                </c:pt>
                <c:pt idx="1427">
                  <c:v>40550.471956018519</c:v>
                </c:pt>
                <c:pt idx="1428">
                  <c:v>40550.471967592595</c:v>
                </c:pt>
                <c:pt idx="1429">
                  <c:v>40550.471967592595</c:v>
                </c:pt>
                <c:pt idx="1430">
                  <c:v>40550.471967592595</c:v>
                </c:pt>
                <c:pt idx="1431">
                  <c:v>40550.471967592595</c:v>
                </c:pt>
                <c:pt idx="1432">
                  <c:v>40550.471967592595</c:v>
                </c:pt>
                <c:pt idx="1433">
                  <c:v>40550.471967592595</c:v>
                </c:pt>
                <c:pt idx="1434">
                  <c:v>40550.471979166665</c:v>
                </c:pt>
                <c:pt idx="1435">
                  <c:v>40550.471979166665</c:v>
                </c:pt>
                <c:pt idx="1436">
                  <c:v>40550.471979166665</c:v>
                </c:pt>
                <c:pt idx="1437">
                  <c:v>40550.471979166665</c:v>
                </c:pt>
                <c:pt idx="1438">
                  <c:v>40550.471979166665</c:v>
                </c:pt>
                <c:pt idx="1439">
                  <c:v>40550.471979166665</c:v>
                </c:pt>
                <c:pt idx="1440">
                  <c:v>40550.471979166665</c:v>
                </c:pt>
                <c:pt idx="1441">
                  <c:v>40550.471990740742</c:v>
                </c:pt>
                <c:pt idx="1442">
                  <c:v>40550.471990740742</c:v>
                </c:pt>
                <c:pt idx="1443">
                  <c:v>40550.471990740742</c:v>
                </c:pt>
                <c:pt idx="1444">
                  <c:v>40550.471990740742</c:v>
                </c:pt>
                <c:pt idx="1445">
                  <c:v>40550.471990740742</c:v>
                </c:pt>
                <c:pt idx="1446">
                  <c:v>40550.471990740742</c:v>
                </c:pt>
                <c:pt idx="1447">
                  <c:v>40550.472002314818</c:v>
                </c:pt>
                <c:pt idx="1448">
                  <c:v>40550.472002314818</c:v>
                </c:pt>
                <c:pt idx="1449">
                  <c:v>40550.472002314818</c:v>
                </c:pt>
                <c:pt idx="1450">
                  <c:v>40550.472002314818</c:v>
                </c:pt>
                <c:pt idx="1451">
                  <c:v>40550.472002314818</c:v>
                </c:pt>
                <c:pt idx="1452">
                  <c:v>40550.472002314818</c:v>
                </c:pt>
                <c:pt idx="1453">
                  <c:v>40550.472013888888</c:v>
                </c:pt>
                <c:pt idx="1454">
                  <c:v>40550.472013888888</c:v>
                </c:pt>
                <c:pt idx="1455">
                  <c:v>40550.472013888888</c:v>
                </c:pt>
                <c:pt idx="1456">
                  <c:v>40550.472013888888</c:v>
                </c:pt>
                <c:pt idx="1457">
                  <c:v>40550.472013888888</c:v>
                </c:pt>
                <c:pt idx="1458">
                  <c:v>40550.472013888888</c:v>
                </c:pt>
                <c:pt idx="1459">
                  <c:v>40550.472025462965</c:v>
                </c:pt>
                <c:pt idx="1460">
                  <c:v>40550.472025462965</c:v>
                </c:pt>
                <c:pt idx="1461">
                  <c:v>40550.472025462965</c:v>
                </c:pt>
                <c:pt idx="1462">
                  <c:v>40550.472025462965</c:v>
                </c:pt>
                <c:pt idx="1463">
                  <c:v>40550.472025462965</c:v>
                </c:pt>
                <c:pt idx="1464">
                  <c:v>40550.472025462965</c:v>
                </c:pt>
                <c:pt idx="1465">
                  <c:v>40550.472037037034</c:v>
                </c:pt>
                <c:pt idx="1466">
                  <c:v>40550.472037037034</c:v>
                </c:pt>
                <c:pt idx="1467">
                  <c:v>40550.472037037034</c:v>
                </c:pt>
                <c:pt idx="1468">
                  <c:v>40550.472037037034</c:v>
                </c:pt>
                <c:pt idx="1469">
                  <c:v>40550.472037037034</c:v>
                </c:pt>
                <c:pt idx="1470">
                  <c:v>40550.472037037034</c:v>
                </c:pt>
                <c:pt idx="1471">
                  <c:v>40550.472048611111</c:v>
                </c:pt>
                <c:pt idx="1472">
                  <c:v>40550.472048611111</c:v>
                </c:pt>
                <c:pt idx="1473">
                  <c:v>40550.472048611111</c:v>
                </c:pt>
                <c:pt idx="1474">
                  <c:v>40550.472048611111</c:v>
                </c:pt>
                <c:pt idx="1475">
                  <c:v>40550.472048611111</c:v>
                </c:pt>
                <c:pt idx="1476">
                  <c:v>40550.472048611111</c:v>
                </c:pt>
                <c:pt idx="1477">
                  <c:v>40550.472048611111</c:v>
                </c:pt>
                <c:pt idx="1478">
                  <c:v>40550.472060185188</c:v>
                </c:pt>
                <c:pt idx="1479">
                  <c:v>40550.472060185188</c:v>
                </c:pt>
                <c:pt idx="1480">
                  <c:v>40550.472060185188</c:v>
                </c:pt>
                <c:pt idx="1481">
                  <c:v>40550.472060185188</c:v>
                </c:pt>
                <c:pt idx="1482">
                  <c:v>40550.472060185188</c:v>
                </c:pt>
                <c:pt idx="1483">
                  <c:v>40550.472060185188</c:v>
                </c:pt>
                <c:pt idx="1484">
                  <c:v>40550.472071759257</c:v>
                </c:pt>
                <c:pt idx="1485">
                  <c:v>40550.472071759257</c:v>
                </c:pt>
                <c:pt idx="1486">
                  <c:v>40550.472071759257</c:v>
                </c:pt>
                <c:pt idx="1487">
                  <c:v>40550.472071759257</c:v>
                </c:pt>
                <c:pt idx="1488">
                  <c:v>40550.472071759257</c:v>
                </c:pt>
                <c:pt idx="1489">
                  <c:v>40550.472071759257</c:v>
                </c:pt>
                <c:pt idx="1490">
                  <c:v>40550.472083333334</c:v>
                </c:pt>
                <c:pt idx="1491">
                  <c:v>40550.472083333334</c:v>
                </c:pt>
                <c:pt idx="1492">
                  <c:v>40550.472083333334</c:v>
                </c:pt>
                <c:pt idx="1493">
                  <c:v>40550.472083333334</c:v>
                </c:pt>
                <c:pt idx="1494">
                  <c:v>40550.472083333334</c:v>
                </c:pt>
                <c:pt idx="1495">
                  <c:v>40550.472083333334</c:v>
                </c:pt>
                <c:pt idx="1496">
                  <c:v>40550.472094907411</c:v>
                </c:pt>
                <c:pt idx="1497">
                  <c:v>40550.472094907411</c:v>
                </c:pt>
                <c:pt idx="1498">
                  <c:v>40550.472094907411</c:v>
                </c:pt>
                <c:pt idx="1499">
                  <c:v>40550.472094907411</c:v>
                </c:pt>
                <c:pt idx="1500">
                  <c:v>40550.472094907411</c:v>
                </c:pt>
                <c:pt idx="1501">
                  <c:v>40550.472094907411</c:v>
                </c:pt>
                <c:pt idx="1502">
                  <c:v>40550.47210648148</c:v>
                </c:pt>
                <c:pt idx="1503">
                  <c:v>40550.47210648148</c:v>
                </c:pt>
                <c:pt idx="1504">
                  <c:v>40550.47210648148</c:v>
                </c:pt>
                <c:pt idx="1505">
                  <c:v>40550.47210648148</c:v>
                </c:pt>
                <c:pt idx="1506">
                  <c:v>40550.47210648148</c:v>
                </c:pt>
                <c:pt idx="1507">
                  <c:v>40550.47210648148</c:v>
                </c:pt>
                <c:pt idx="1508">
                  <c:v>40550.47210648148</c:v>
                </c:pt>
                <c:pt idx="1509">
                  <c:v>40550.472118055557</c:v>
                </c:pt>
                <c:pt idx="1510">
                  <c:v>40550.472118055557</c:v>
                </c:pt>
                <c:pt idx="1511">
                  <c:v>40550.472118055557</c:v>
                </c:pt>
                <c:pt idx="1512">
                  <c:v>40550.472118055557</c:v>
                </c:pt>
                <c:pt idx="1513">
                  <c:v>40550.472118055557</c:v>
                </c:pt>
                <c:pt idx="1514">
                  <c:v>40550.472118055557</c:v>
                </c:pt>
                <c:pt idx="1515">
                  <c:v>40550.472129629627</c:v>
                </c:pt>
                <c:pt idx="1516">
                  <c:v>40550.472129629627</c:v>
                </c:pt>
                <c:pt idx="1517">
                  <c:v>40550.472129629627</c:v>
                </c:pt>
                <c:pt idx="1518">
                  <c:v>40550.472129629627</c:v>
                </c:pt>
                <c:pt idx="1519">
                  <c:v>40550.472129629627</c:v>
                </c:pt>
                <c:pt idx="1520">
                  <c:v>40550.472129629627</c:v>
                </c:pt>
                <c:pt idx="1521">
                  <c:v>40550.472141203703</c:v>
                </c:pt>
                <c:pt idx="1522">
                  <c:v>40550.472141203703</c:v>
                </c:pt>
                <c:pt idx="1523">
                  <c:v>40550.472141203703</c:v>
                </c:pt>
                <c:pt idx="1524">
                  <c:v>40550.472141203703</c:v>
                </c:pt>
                <c:pt idx="1525">
                  <c:v>40550.472141203703</c:v>
                </c:pt>
                <c:pt idx="1526">
                  <c:v>40550.472141203703</c:v>
                </c:pt>
                <c:pt idx="1527">
                  <c:v>40550.47215277778</c:v>
                </c:pt>
                <c:pt idx="1528">
                  <c:v>40550.47215277778</c:v>
                </c:pt>
                <c:pt idx="1529">
                  <c:v>40550.47215277778</c:v>
                </c:pt>
                <c:pt idx="1530">
                  <c:v>40550.47215277778</c:v>
                </c:pt>
                <c:pt idx="1531">
                  <c:v>40550.47215277778</c:v>
                </c:pt>
                <c:pt idx="1532">
                  <c:v>40550.47215277778</c:v>
                </c:pt>
                <c:pt idx="1533">
                  <c:v>40550.47216435185</c:v>
                </c:pt>
                <c:pt idx="1534">
                  <c:v>40550.47216435185</c:v>
                </c:pt>
                <c:pt idx="1535">
                  <c:v>40550.47216435185</c:v>
                </c:pt>
                <c:pt idx="1536">
                  <c:v>40550.47216435185</c:v>
                </c:pt>
                <c:pt idx="1537">
                  <c:v>40550.47216435185</c:v>
                </c:pt>
                <c:pt idx="1538">
                  <c:v>40550.47216435185</c:v>
                </c:pt>
                <c:pt idx="1539">
                  <c:v>40550.472175925926</c:v>
                </c:pt>
                <c:pt idx="1540">
                  <c:v>40550.472175925926</c:v>
                </c:pt>
                <c:pt idx="1541">
                  <c:v>40550.472175925926</c:v>
                </c:pt>
                <c:pt idx="1542">
                  <c:v>40550.472175925926</c:v>
                </c:pt>
                <c:pt idx="1543">
                  <c:v>40550.472175925926</c:v>
                </c:pt>
                <c:pt idx="1544">
                  <c:v>40550.472175925926</c:v>
                </c:pt>
                <c:pt idx="1545">
                  <c:v>40550.472175925926</c:v>
                </c:pt>
                <c:pt idx="1546">
                  <c:v>40550.472187500003</c:v>
                </c:pt>
                <c:pt idx="1547">
                  <c:v>40550.472187500003</c:v>
                </c:pt>
                <c:pt idx="1548">
                  <c:v>40550.472187500003</c:v>
                </c:pt>
                <c:pt idx="1549">
                  <c:v>40550.472187500003</c:v>
                </c:pt>
                <c:pt idx="1550">
                  <c:v>40550.472187500003</c:v>
                </c:pt>
                <c:pt idx="1551">
                  <c:v>40550.472187500003</c:v>
                </c:pt>
                <c:pt idx="1552">
                  <c:v>40550.472199074073</c:v>
                </c:pt>
                <c:pt idx="1553">
                  <c:v>40550.472199074073</c:v>
                </c:pt>
                <c:pt idx="1554">
                  <c:v>40550.472199074073</c:v>
                </c:pt>
                <c:pt idx="1555">
                  <c:v>40550.472199074073</c:v>
                </c:pt>
                <c:pt idx="1556">
                  <c:v>40550.472199074073</c:v>
                </c:pt>
                <c:pt idx="1557">
                  <c:v>40550.472199074073</c:v>
                </c:pt>
                <c:pt idx="1558">
                  <c:v>40550.472210648149</c:v>
                </c:pt>
                <c:pt idx="1559">
                  <c:v>40550.472210648149</c:v>
                </c:pt>
                <c:pt idx="1560">
                  <c:v>40550.472210648149</c:v>
                </c:pt>
                <c:pt idx="1561">
                  <c:v>40550.472210648149</c:v>
                </c:pt>
                <c:pt idx="1562">
                  <c:v>40550.472210648149</c:v>
                </c:pt>
                <c:pt idx="1563">
                  <c:v>40550.472210648149</c:v>
                </c:pt>
                <c:pt idx="1564">
                  <c:v>40550.472222222219</c:v>
                </c:pt>
                <c:pt idx="1565">
                  <c:v>40550.472222222219</c:v>
                </c:pt>
                <c:pt idx="1566">
                  <c:v>40550.472222222219</c:v>
                </c:pt>
                <c:pt idx="1567">
                  <c:v>40550.472222222219</c:v>
                </c:pt>
                <c:pt idx="1568">
                  <c:v>40550.472222222219</c:v>
                </c:pt>
                <c:pt idx="1569">
                  <c:v>40550.472222222219</c:v>
                </c:pt>
                <c:pt idx="1570">
                  <c:v>40550.472222222219</c:v>
                </c:pt>
                <c:pt idx="1571">
                  <c:v>40550.472233796296</c:v>
                </c:pt>
                <c:pt idx="1572">
                  <c:v>40550.472233796296</c:v>
                </c:pt>
                <c:pt idx="1573">
                  <c:v>40550.472233796296</c:v>
                </c:pt>
                <c:pt idx="1574">
                  <c:v>40550.472233796296</c:v>
                </c:pt>
                <c:pt idx="1575">
                  <c:v>40550.472233796296</c:v>
                </c:pt>
                <c:pt idx="1576">
                  <c:v>40550.472233796296</c:v>
                </c:pt>
                <c:pt idx="1577">
                  <c:v>40550.472245370373</c:v>
                </c:pt>
                <c:pt idx="1578">
                  <c:v>40550.472245370373</c:v>
                </c:pt>
                <c:pt idx="1579">
                  <c:v>40550.472245370373</c:v>
                </c:pt>
                <c:pt idx="1580">
                  <c:v>40550.472245370373</c:v>
                </c:pt>
                <c:pt idx="1581">
                  <c:v>40550.472245370373</c:v>
                </c:pt>
                <c:pt idx="1582">
                  <c:v>40550.472245370373</c:v>
                </c:pt>
                <c:pt idx="1583">
                  <c:v>40550.472256944442</c:v>
                </c:pt>
                <c:pt idx="1584">
                  <c:v>40550.472256944442</c:v>
                </c:pt>
                <c:pt idx="1585">
                  <c:v>40550.472256944442</c:v>
                </c:pt>
                <c:pt idx="1586">
                  <c:v>40550.472256944442</c:v>
                </c:pt>
                <c:pt idx="1587">
                  <c:v>40550.472256944442</c:v>
                </c:pt>
                <c:pt idx="1588">
                  <c:v>40550.472256944442</c:v>
                </c:pt>
                <c:pt idx="1589">
                  <c:v>40550.472268518519</c:v>
                </c:pt>
                <c:pt idx="1590">
                  <c:v>40550.472268518519</c:v>
                </c:pt>
                <c:pt idx="1591">
                  <c:v>40550.472268518519</c:v>
                </c:pt>
                <c:pt idx="1592">
                  <c:v>40550.472268518519</c:v>
                </c:pt>
                <c:pt idx="1593">
                  <c:v>40550.472268518519</c:v>
                </c:pt>
                <c:pt idx="1594">
                  <c:v>40550.472268518519</c:v>
                </c:pt>
                <c:pt idx="1595">
                  <c:v>40550.472280092596</c:v>
                </c:pt>
                <c:pt idx="1596">
                  <c:v>40550.472280092596</c:v>
                </c:pt>
                <c:pt idx="1597">
                  <c:v>40550.472280092596</c:v>
                </c:pt>
                <c:pt idx="1598">
                  <c:v>40550.472280092596</c:v>
                </c:pt>
                <c:pt idx="1599">
                  <c:v>40550.472280092596</c:v>
                </c:pt>
                <c:pt idx="1600">
                  <c:v>40550.472280092596</c:v>
                </c:pt>
                <c:pt idx="1601">
                  <c:v>40550.472280092596</c:v>
                </c:pt>
                <c:pt idx="1602">
                  <c:v>40550.472291666665</c:v>
                </c:pt>
                <c:pt idx="1603">
                  <c:v>40550.472291666665</c:v>
                </c:pt>
                <c:pt idx="1604">
                  <c:v>40550.472291666665</c:v>
                </c:pt>
                <c:pt idx="1605">
                  <c:v>40550.472291666665</c:v>
                </c:pt>
                <c:pt idx="1606">
                  <c:v>40550.472291666665</c:v>
                </c:pt>
                <c:pt idx="1607">
                  <c:v>40550.472291666665</c:v>
                </c:pt>
                <c:pt idx="1608">
                  <c:v>40550.472303240742</c:v>
                </c:pt>
                <c:pt idx="1609">
                  <c:v>40550.472303240742</c:v>
                </c:pt>
                <c:pt idx="1610">
                  <c:v>40550.472303240742</c:v>
                </c:pt>
                <c:pt idx="1611">
                  <c:v>40550.472303240742</c:v>
                </c:pt>
                <c:pt idx="1612">
                  <c:v>40550.472303240742</c:v>
                </c:pt>
                <c:pt idx="1613">
                  <c:v>40550.472303240742</c:v>
                </c:pt>
                <c:pt idx="1614">
                  <c:v>40550.472314814811</c:v>
                </c:pt>
                <c:pt idx="1615">
                  <c:v>40550.472314814811</c:v>
                </c:pt>
                <c:pt idx="1616">
                  <c:v>40550.472314814811</c:v>
                </c:pt>
                <c:pt idx="1617">
                  <c:v>40550.472314814811</c:v>
                </c:pt>
                <c:pt idx="1618">
                  <c:v>40550.472314814811</c:v>
                </c:pt>
                <c:pt idx="1619">
                  <c:v>40550.472314814811</c:v>
                </c:pt>
                <c:pt idx="1620">
                  <c:v>40550.472326388888</c:v>
                </c:pt>
                <c:pt idx="1621">
                  <c:v>40550.472326388888</c:v>
                </c:pt>
                <c:pt idx="1622">
                  <c:v>40550.472326388888</c:v>
                </c:pt>
                <c:pt idx="1623">
                  <c:v>40550.472326388888</c:v>
                </c:pt>
                <c:pt idx="1624">
                  <c:v>40550.472326388888</c:v>
                </c:pt>
                <c:pt idx="1625">
                  <c:v>40550.472326388888</c:v>
                </c:pt>
                <c:pt idx="1626">
                  <c:v>40550.472337962965</c:v>
                </c:pt>
                <c:pt idx="1627">
                  <c:v>40550.472337962965</c:v>
                </c:pt>
                <c:pt idx="1628">
                  <c:v>40550.472337962965</c:v>
                </c:pt>
                <c:pt idx="1629">
                  <c:v>40550.472337962965</c:v>
                </c:pt>
                <c:pt idx="1630">
                  <c:v>40550.472337962965</c:v>
                </c:pt>
                <c:pt idx="1631">
                  <c:v>40550.472337962965</c:v>
                </c:pt>
                <c:pt idx="1632">
                  <c:v>40550.472337962965</c:v>
                </c:pt>
                <c:pt idx="1633">
                  <c:v>40550.472349537034</c:v>
                </c:pt>
                <c:pt idx="1634">
                  <c:v>40550.472349537034</c:v>
                </c:pt>
                <c:pt idx="1635">
                  <c:v>40550.472349537034</c:v>
                </c:pt>
                <c:pt idx="1636">
                  <c:v>40550.472349537034</c:v>
                </c:pt>
                <c:pt idx="1637">
                  <c:v>40550.472349537034</c:v>
                </c:pt>
                <c:pt idx="1638">
                  <c:v>40550.472349537034</c:v>
                </c:pt>
                <c:pt idx="1639">
                  <c:v>40550.472361111111</c:v>
                </c:pt>
                <c:pt idx="1640">
                  <c:v>40550.472361111111</c:v>
                </c:pt>
                <c:pt idx="1641">
                  <c:v>40550.472361111111</c:v>
                </c:pt>
                <c:pt idx="1642">
                  <c:v>40550.472361111111</c:v>
                </c:pt>
                <c:pt idx="1643">
                  <c:v>40550.472361111111</c:v>
                </c:pt>
                <c:pt idx="1644">
                  <c:v>40550.472361111111</c:v>
                </c:pt>
                <c:pt idx="1645">
                  <c:v>40550.472372685188</c:v>
                </c:pt>
                <c:pt idx="1646">
                  <c:v>40550.472372685188</c:v>
                </c:pt>
                <c:pt idx="1647">
                  <c:v>40550.472372685188</c:v>
                </c:pt>
                <c:pt idx="1648">
                  <c:v>40550.472372685188</c:v>
                </c:pt>
                <c:pt idx="1649">
                  <c:v>40550.472372685188</c:v>
                </c:pt>
                <c:pt idx="1650">
                  <c:v>40550.472372685188</c:v>
                </c:pt>
                <c:pt idx="1651">
                  <c:v>40550.472384259258</c:v>
                </c:pt>
                <c:pt idx="1652">
                  <c:v>40550.472384259258</c:v>
                </c:pt>
                <c:pt idx="1653">
                  <c:v>40550.472384259258</c:v>
                </c:pt>
                <c:pt idx="1654">
                  <c:v>40550.472384259258</c:v>
                </c:pt>
                <c:pt idx="1655">
                  <c:v>40550.472384259258</c:v>
                </c:pt>
                <c:pt idx="1656">
                  <c:v>40550.472384259258</c:v>
                </c:pt>
                <c:pt idx="1657">
                  <c:v>40550.472395833334</c:v>
                </c:pt>
                <c:pt idx="1658">
                  <c:v>40550.472395833334</c:v>
                </c:pt>
                <c:pt idx="1659">
                  <c:v>40550.472395833334</c:v>
                </c:pt>
                <c:pt idx="1660">
                  <c:v>40550.472395833334</c:v>
                </c:pt>
                <c:pt idx="1661">
                  <c:v>40550.472395833334</c:v>
                </c:pt>
                <c:pt idx="1662">
                  <c:v>40550.472395833334</c:v>
                </c:pt>
                <c:pt idx="1663">
                  <c:v>40550.472395833334</c:v>
                </c:pt>
                <c:pt idx="1664">
                  <c:v>40550.472407407404</c:v>
                </c:pt>
                <c:pt idx="1665">
                  <c:v>40550.472407407404</c:v>
                </c:pt>
                <c:pt idx="1666">
                  <c:v>40550.472407407404</c:v>
                </c:pt>
                <c:pt idx="1667">
                  <c:v>40550.472407407404</c:v>
                </c:pt>
                <c:pt idx="1668">
                  <c:v>40550.472407407404</c:v>
                </c:pt>
                <c:pt idx="1669">
                  <c:v>40550.472407407404</c:v>
                </c:pt>
                <c:pt idx="1670">
                  <c:v>40550.472418981481</c:v>
                </c:pt>
                <c:pt idx="1671">
                  <c:v>40550.472418981481</c:v>
                </c:pt>
                <c:pt idx="1672">
                  <c:v>40550.472418981481</c:v>
                </c:pt>
                <c:pt idx="1673">
                  <c:v>40550.472418981481</c:v>
                </c:pt>
                <c:pt idx="1674">
                  <c:v>40550.472418981481</c:v>
                </c:pt>
                <c:pt idx="1675">
                  <c:v>40550.472418981481</c:v>
                </c:pt>
                <c:pt idx="1676">
                  <c:v>40550.472430555557</c:v>
                </c:pt>
                <c:pt idx="1677">
                  <c:v>40550.472430555557</c:v>
                </c:pt>
                <c:pt idx="1678">
                  <c:v>40550.472430555557</c:v>
                </c:pt>
                <c:pt idx="1679">
                  <c:v>40550.472430555557</c:v>
                </c:pt>
                <c:pt idx="1680">
                  <c:v>40550.472430555557</c:v>
                </c:pt>
                <c:pt idx="1681">
                  <c:v>40550.472430555557</c:v>
                </c:pt>
                <c:pt idx="1682">
                  <c:v>40550.472442129627</c:v>
                </c:pt>
                <c:pt idx="1683">
                  <c:v>40550.472442129627</c:v>
                </c:pt>
                <c:pt idx="1684">
                  <c:v>40550.472442129627</c:v>
                </c:pt>
                <c:pt idx="1685">
                  <c:v>40550.472442129627</c:v>
                </c:pt>
                <c:pt idx="1686">
                  <c:v>40550.472442129627</c:v>
                </c:pt>
                <c:pt idx="1687">
                  <c:v>40550.472442129627</c:v>
                </c:pt>
                <c:pt idx="1688">
                  <c:v>40550.472442129627</c:v>
                </c:pt>
                <c:pt idx="1689">
                  <c:v>40550.472453703704</c:v>
                </c:pt>
                <c:pt idx="1690">
                  <c:v>40550.472453703704</c:v>
                </c:pt>
                <c:pt idx="1691">
                  <c:v>40550.472453703704</c:v>
                </c:pt>
                <c:pt idx="1692">
                  <c:v>40550.472453703704</c:v>
                </c:pt>
                <c:pt idx="1693">
                  <c:v>40550.472453703704</c:v>
                </c:pt>
                <c:pt idx="1694">
                  <c:v>40550.472453703704</c:v>
                </c:pt>
                <c:pt idx="1695">
                  <c:v>40550.47246527778</c:v>
                </c:pt>
                <c:pt idx="1696">
                  <c:v>40550.47246527778</c:v>
                </c:pt>
                <c:pt idx="1697">
                  <c:v>40550.47246527778</c:v>
                </c:pt>
                <c:pt idx="1698">
                  <c:v>40550.47246527778</c:v>
                </c:pt>
                <c:pt idx="1699">
                  <c:v>40550.47246527778</c:v>
                </c:pt>
                <c:pt idx="1700">
                  <c:v>40550.47246527778</c:v>
                </c:pt>
                <c:pt idx="1701">
                  <c:v>40550.47247685185</c:v>
                </c:pt>
                <c:pt idx="1702">
                  <c:v>40550.47247685185</c:v>
                </c:pt>
                <c:pt idx="1703">
                  <c:v>40550.47247685185</c:v>
                </c:pt>
                <c:pt idx="1704">
                  <c:v>40550.47247685185</c:v>
                </c:pt>
                <c:pt idx="1705">
                  <c:v>40550.47247685185</c:v>
                </c:pt>
                <c:pt idx="1706">
                  <c:v>40550.47247685185</c:v>
                </c:pt>
                <c:pt idx="1707">
                  <c:v>40550.472488425927</c:v>
                </c:pt>
                <c:pt idx="1708">
                  <c:v>40550.472488425927</c:v>
                </c:pt>
                <c:pt idx="1709">
                  <c:v>40550.472488425927</c:v>
                </c:pt>
                <c:pt idx="1710">
                  <c:v>40550.472488425927</c:v>
                </c:pt>
                <c:pt idx="1711">
                  <c:v>40550.472488425927</c:v>
                </c:pt>
                <c:pt idx="1712">
                  <c:v>40550.472488425927</c:v>
                </c:pt>
                <c:pt idx="1713">
                  <c:v>40550.472500000003</c:v>
                </c:pt>
                <c:pt idx="1714">
                  <c:v>40550.472500000003</c:v>
                </c:pt>
                <c:pt idx="1715">
                  <c:v>40550.472500000003</c:v>
                </c:pt>
                <c:pt idx="1716">
                  <c:v>40550.472500000003</c:v>
                </c:pt>
                <c:pt idx="1717">
                  <c:v>40550.472500000003</c:v>
                </c:pt>
                <c:pt idx="1718">
                  <c:v>40550.472500000003</c:v>
                </c:pt>
                <c:pt idx="1719">
                  <c:v>40550.472500000003</c:v>
                </c:pt>
                <c:pt idx="1720">
                  <c:v>40550.472511574073</c:v>
                </c:pt>
                <c:pt idx="1721">
                  <c:v>40550.472511574073</c:v>
                </c:pt>
                <c:pt idx="1722">
                  <c:v>40550.472511574073</c:v>
                </c:pt>
                <c:pt idx="1723">
                  <c:v>40550.472511574073</c:v>
                </c:pt>
                <c:pt idx="1724">
                  <c:v>40550.472511574073</c:v>
                </c:pt>
                <c:pt idx="1725">
                  <c:v>40550.472511574073</c:v>
                </c:pt>
                <c:pt idx="1726">
                  <c:v>40550.47252314815</c:v>
                </c:pt>
                <c:pt idx="1727">
                  <c:v>40550.47252314815</c:v>
                </c:pt>
                <c:pt idx="1728">
                  <c:v>40550.47252314815</c:v>
                </c:pt>
                <c:pt idx="1729">
                  <c:v>40550.47252314815</c:v>
                </c:pt>
                <c:pt idx="1730">
                  <c:v>40550.47252314815</c:v>
                </c:pt>
                <c:pt idx="1731">
                  <c:v>40550.47252314815</c:v>
                </c:pt>
                <c:pt idx="1732">
                  <c:v>40550.472534722219</c:v>
                </c:pt>
                <c:pt idx="1733">
                  <c:v>40550.472534722219</c:v>
                </c:pt>
                <c:pt idx="1734">
                  <c:v>40550.472534722219</c:v>
                </c:pt>
                <c:pt idx="1735">
                  <c:v>40550.472534722219</c:v>
                </c:pt>
                <c:pt idx="1736">
                  <c:v>40550.472534722219</c:v>
                </c:pt>
                <c:pt idx="1737">
                  <c:v>40550.472534722219</c:v>
                </c:pt>
                <c:pt idx="1738">
                  <c:v>40550.472546296296</c:v>
                </c:pt>
                <c:pt idx="1739">
                  <c:v>40550.472546296296</c:v>
                </c:pt>
                <c:pt idx="1740">
                  <c:v>40550.472546296296</c:v>
                </c:pt>
                <c:pt idx="1741">
                  <c:v>40550.472546296296</c:v>
                </c:pt>
                <c:pt idx="1742">
                  <c:v>40550.472546296296</c:v>
                </c:pt>
                <c:pt idx="1743">
                  <c:v>40550.472546296296</c:v>
                </c:pt>
                <c:pt idx="1744">
                  <c:v>40550.472557870373</c:v>
                </c:pt>
                <c:pt idx="1745">
                  <c:v>40550.472557870373</c:v>
                </c:pt>
                <c:pt idx="1746">
                  <c:v>40550.472557870373</c:v>
                </c:pt>
                <c:pt idx="1747">
                  <c:v>40550.472557870373</c:v>
                </c:pt>
                <c:pt idx="1748">
                  <c:v>40550.472557870373</c:v>
                </c:pt>
                <c:pt idx="1749">
                  <c:v>40550.472557870373</c:v>
                </c:pt>
                <c:pt idx="1750">
                  <c:v>40550.472569444442</c:v>
                </c:pt>
                <c:pt idx="1751">
                  <c:v>40550.472569444442</c:v>
                </c:pt>
                <c:pt idx="1752">
                  <c:v>40550.472569444442</c:v>
                </c:pt>
                <c:pt idx="1753">
                  <c:v>40550.472569444442</c:v>
                </c:pt>
                <c:pt idx="1754">
                  <c:v>40550.472569444442</c:v>
                </c:pt>
                <c:pt idx="1755">
                  <c:v>40550.472569444442</c:v>
                </c:pt>
                <c:pt idx="1756">
                  <c:v>40550.472569444442</c:v>
                </c:pt>
                <c:pt idx="1757">
                  <c:v>40550.472581018519</c:v>
                </c:pt>
                <c:pt idx="1758">
                  <c:v>40550.472581018519</c:v>
                </c:pt>
                <c:pt idx="1759">
                  <c:v>40550.472581018519</c:v>
                </c:pt>
                <c:pt idx="1760">
                  <c:v>40550.472581018519</c:v>
                </c:pt>
                <c:pt idx="1761">
                  <c:v>40550.472581018519</c:v>
                </c:pt>
                <c:pt idx="1762">
                  <c:v>40550.472581018519</c:v>
                </c:pt>
                <c:pt idx="1763">
                  <c:v>40550.472592592596</c:v>
                </c:pt>
                <c:pt idx="1764">
                  <c:v>40550.472592592596</c:v>
                </c:pt>
                <c:pt idx="1765">
                  <c:v>40550.472592592596</c:v>
                </c:pt>
                <c:pt idx="1766">
                  <c:v>40550.472592592596</c:v>
                </c:pt>
                <c:pt idx="1767">
                  <c:v>40550.472592592596</c:v>
                </c:pt>
                <c:pt idx="1768">
                  <c:v>40550.472592592596</c:v>
                </c:pt>
                <c:pt idx="1769">
                  <c:v>40550.472604166665</c:v>
                </c:pt>
                <c:pt idx="1770">
                  <c:v>40550.472604166665</c:v>
                </c:pt>
                <c:pt idx="1771">
                  <c:v>40550.472604166665</c:v>
                </c:pt>
                <c:pt idx="1772">
                  <c:v>40550.472604166665</c:v>
                </c:pt>
                <c:pt idx="1773">
                  <c:v>40550.472604166665</c:v>
                </c:pt>
                <c:pt idx="1774">
                  <c:v>40550.472604166665</c:v>
                </c:pt>
                <c:pt idx="1775">
                  <c:v>40550.472615740742</c:v>
                </c:pt>
                <c:pt idx="1776">
                  <c:v>40550.472615740742</c:v>
                </c:pt>
                <c:pt idx="1777">
                  <c:v>40550.472615740742</c:v>
                </c:pt>
                <c:pt idx="1778">
                  <c:v>40550.472615740742</c:v>
                </c:pt>
                <c:pt idx="1779">
                  <c:v>40550.472615740742</c:v>
                </c:pt>
                <c:pt idx="1780">
                  <c:v>40550.472615740742</c:v>
                </c:pt>
                <c:pt idx="1781">
                  <c:v>40550.472627314812</c:v>
                </c:pt>
                <c:pt idx="1782">
                  <c:v>40550.472627314812</c:v>
                </c:pt>
                <c:pt idx="1783">
                  <c:v>40550.472627314812</c:v>
                </c:pt>
                <c:pt idx="1784">
                  <c:v>40550.472627314812</c:v>
                </c:pt>
                <c:pt idx="1785">
                  <c:v>40550.472627314812</c:v>
                </c:pt>
                <c:pt idx="1786">
                  <c:v>40550.472627314812</c:v>
                </c:pt>
                <c:pt idx="1787">
                  <c:v>40550.472638888888</c:v>
                </c:pt>
                <c:pt idx="1788">
                  <c:v>40550.472638888888</c:v>
                </c:pt>
                <c:pt idx="1789">
                  <c:v>40550.472638888888</c:v>
                </c:pt>
                <c:pt idx="1790">
                  <c:v>40550.472638888888</c:v>
                </c:pt>
                <c:pt idx="1791">
                  <c:v>40550.472638888888</c:v>
                </c:pt>
                <c:pt idx="1792">
                  <c:v>40550.472638888888</c:v>
                </c:pt>
                <c:pt idx="1793">
                  <c:v>40550.472650462965</c:v>
                </c:pt>
                <c:pt idx="1794">
                  <c:v>40550.472650462965</c:v>
                </c:pt>
                <c:pt idx="1795">
                  <c:v>40550.472650462965</c:v>
                </c:pt>
                <c:pt idx="1796">
                  <c:v>40550.472650462965</c:v>
                </c:pt>
                <c:pt idx="1797">
                  <c:v>40550.472650462965</c:v>
                </c:pt>
                <c:pt idx="1798">
                  <c:v>40550.472650462965</c:v>
                </c:pt>
                <c:pt idx="1799">
                  <c:v>40550.472650462965</c:v>
                </c:pt>
                <c:pt idx="1800">
                  <c:v>40550.472662037035</c:v>
                </c:pt>
                <c:pt idx="1801">
                  <c:v>40550.472662037035</c:v>
                </c:pt>
                <c:pt idx="1802">
                  <c:v>40550.472662037035</c:v>
                </c:pt>
                <c:pt idx="1803">
                  <c:v>40550.472662037035</c:v>
                </c:pt>
                <c:pt idx="1804">
                  <c:v>40550.472662037035</c:v>
                </c:pt>
                <c:pt idx="1805">
                  <c:v>40550.472662037035</c:v>
                </c:pt>
                <c:pt idx="1806">
                  <c:v>40550.472673611112</c:v>
                </c:pt>
                <c:pt idx="1807">
                  <c:v>40550.472673611112</c:v>
                </c:pt>
                <c:pt idx="1808">
                  <c:v>40550.472673611112</c:v>
                </c:pt>
                <c:pt idx="1809">
                  <c:v>40550.472673611112</c:v>
                </c:pt>
                <c:pt idx="1810">
                  <c:v>40550.472673611112</c:v>
                </c:pt>
                <c:pt idx="1811">
                  <c:v>40550.472673611112</c:v>
                </c:pt>
                <c:pt idx="1812">
                  <c:v>40550.472685185188</c:v>
                </c:pt>
                <c:pt idx="1813">
                  <c:v>40550.472685185188</c:v>
                </c:pt>
                <c:pt idx="1814">
                  <c:v>40550.472685185188</c:v>
                </c:pt>
                <c:pt idx="1815">
                  <c:v>40550.472685185188</c:v>
                </c:pt>
                <c:pt idx="1816">
                  <c:v>40550.472685185188</c:v>
                </c:pt>
                <c:pt idx="1817">
                  <c:v>40550.472685185188</c:v>
                </c:pt>
                <c:pt idx="1818">
                  <c:v>40550.472696759258</c:v>
                </c:pt>
                <c:pt idx="1819">
                  <c:v>40550.472696759258</c:v>
                </c:pt>
                <c:pt idx="1820">
                  <c:v>40550.472696759258</c:v>
                </c:pt>
                <c:pt idx="1821">
                  <c:v>40550.472696759258</c:v>
                </c:pt>
                <c:pt idx="1822">
                  <c:v>40550.472696759258</c:v>
                </c:pt>
                <c:pt idx="1823">
                  <c:v>40550.472696759258</c:v>
                </c:pt>
                <c:pt idx="1824">
                  <c:v>40550.472696759258</c:v>
                </c:pt>
                <c:pt idx="1825">
                  <c:v>40550.472708333335</c:v>
                </c:pt>
                <c:pt idx="1826">
                  <c:v>40550.472708333335</c:v>
                </c:pt>
                <c:pt idx="1827">
                  <c:v>40550.472708333335</c:v>
                </c:pt>
                <c:pt idx="1828">
                  <c:v>40550.472708333335</c:v>
                </c:pt>
                <c:pt idx="1829">
                  <c:v>40550.472708333335</c:v>
                </c:pt>
                <c:pt idx="1830">
                  <c:v>40550.472708333335</c:v>
                </c:pt>
                <c:pt idx="1831">
                  <c:v>40550.472719907404</c:v>
                </c:pt>
                <c:pt idx="1832">
                  <c:v>40550.472719907404</c:v>
                </c:pt>
                <c:pt idx="1833">
                  <c:v>40550.472719907404</c:v>
                </c:pt>
                <c:pt idx="1834">
                  <c:v>40550.472719907404</c:v>
                </c:pt>
                <c:pt idx="1835">
                  <c:v>40550.472719907404</c:v>
                </c:pt>
                <c:pt idx="1836">
                  <c:v>40550.472719907404</c:v>
                </c:pt>
                <c:pt idx="1837">
                  <c:v>40550.472731481481</c:v>
                </c:pt>
                <c:pt idx="1838">
                  <c:v>40550.472731481481</c:v>
                </c:pt>
                <c:pt idx="1839">
                  <c:v>40550.472731481481</c:v>
                </c:pt>
                <c:pt idx="1840">
                  <c:v>40550.472731481481</c:v>
                </c:pt>
                <c:pt idx="1841">
                  <c:v>40550.472731481481</c:v>
                </c:pt>
                <c:pt idx="1842">
                  <c:v>40550.472731481481</c:v>
                </c:pt>
                <c:pt idx="1843">
                  <c:v>40550.472743055558</c:v>
                </c:pt>
                <c:pt idx="1844">
                  <c:v>40550.472743055558</c:v>
                </c:pt>
                <c:pt idx="1845">
                  <c:v>40550.472743055558</c:v>
                </c:pt>
                <c:pt idx="1846">
                  <c:v>40550.472743055558</c:v>
                </c:pt>
                <c:pt idx="1847">
                  <c:v>40550.472743055558</c:v>
                </c:pt>
                <c:pt idx="1848">
                  <c:v>40550.472743055558</c:v>
                </c:pt>
                <c:pt idx="1849">
                  <c:v>40550.472754629627</c:v>
                </c:pt>
                <c:pt idx="1850">
                  <c:v>40550.472754629627</c:v>
                </c:pt>
                <c:pt idx="1851">
                  <c:v>40550.472754629627</c:v>
                </c:pt>
                <c:pt idx="1852">
                  <c:v>40550.472754629627</c:v>
                </c:pt>
                <c:pt idx="1853">
                  <c:v>40550.472754629627</c:v>
                </c:pt>
                <c:pt idx="1854">
                  <c:v>40550.472754629627</c:v>
                </c:pt>
                <c:pt idx="1855">
                  <c:v>40550.472766203704</c:v>
                </c:pt>
                <c:pt idx="1856">
                  <c:v>40550.472766203704</c:v>
                </c:pt>
                <c:pt idx="1857">
                  <c:v>40550.472766203704</c:v>
                </c:pt>
                <c:pt idx="1858">
                  <c:v>40550.472766203704</c:v>
                </c:pt>
                <c:pt idx="1859">
                  <c:v>40550.472766203704</c:v>
                </c:pt>
                <c:pt idx="1860">
                  <c:v>40550.472766203704</c:v>
                </c:pt>
                <c:pt idx="1861">
                  <c:v>40550.472766203704</c:v>
                </c:pt>
                <c:pt idx="1862">
                  <c:v>40550.472777777781</c:v>
                </c:pt>
                <c:pt idx="1863">
                  <c:v>40550.472777777781</c:v>
                </c:pt>
                <c:pt idx="1864">
                  <c:v>40550.472777777781</c:v>
                </c:pt>
                <c:pt idx="1865">
                  <c:v>40550.472777777781</c:v>
                </c:pt>
                <c:pt idx="1866">
                  <c:v>40550.472777777781</c:v>
                </c:pt>
                <c:pt idx="1867">
                  <c:v>40550.472777777781</c:v>
                </c:pt>
                <c:pt idx="1868">
                  <c:v>40550.47278935185</c:v>
                </c:pt>
                <c:pt idx="1869">
                  <c:v>40550.47278935185</c:v>
                </c:pt>
                <c:pt idx="1870">
                  <c:v>40550.47278935185</c:v>
                </c:pt>
                <c:pt idx="1871">
                  <c:v>40550.47278935185</c:v>
                </c:pt>
                <c:pt idx="1872">
                  <c:v>40550.47278935185</c:v>
                </c:pt>
                <c:pt idx="1873">
                  <c:v>40550.47278935185</c:v>
                </c:pt>
                <c:pt idx="1874">
                  <c:v>40550.472800925927</c:v>
                </c:pt>
                <c:pt idx="1875">
                  <c:v>40550.472800925927</c:v>
                </c:pt>
                <c:pt idx="1876">
                  <c:v>40550.472800925927</c:v>
                </c:pt>
                <c:pt idx="1877">
                  <c:v>40550.472800925927</c:v>
                </c:pt>
                <c:pt idx="1878">
                  <c:v>40550.472800925927</c:v>
                </c:pt>
                <c:pt idx="1879">
                  <c:v>40550.472800925927</c:v>
                </c:pt>
                <c:pt idx="1880">
                  <c:v>40550.472812499997</c:v>
                </c:pt>
                <c:pt idx="1881">
                  <c:v>40550.472812499997</c:v>
                </c:pt>
                <c:pt idx="1882">
                  <c:v>40550.472812499997</c:v>
                </c:pt>
                <c:pt idx="1883">
                  <c:v>40550.472812499997</c:v>
                </c:pt>
                <c:pt idx="1884">
                  <c:v>40550.472812499997</c:v>
                </c:pt>
                <c:pt idx="1885">
                  <c:v>40550.472812499997</c:v>
                </c:pt>
                <c:pt idx="1886">
                  <c:v>40550.472824074073</c:v>
                </c:pt>
                <c:pt idx="1887">
                  <c:v>40550.472824074073</c:v>
                </c:pt>
                <c:pt idx="1888">
                  <c:v>40550.472824074073</c:v>
                </c:pt>
                <c:pt idx="1889">
                  <c:v>40550.472824074073</c:v>
                </c:pt>
                <c:pt idx="1890">
                  <c:v>40550.472824074073</c:v>
                </c:pt>
                <c:pt idx="1891">
                  <c:v>40550.472824074073</c:v>
                </c:pt>
                <c:pt idx="1892">
                  <c:v>40550.47283564815</c:v>
                </c:pt>
                <c:pt idx="1893">
                  <c:v>40550.47283564815</c:v>
                </c:pt>
                <c:pt idx="1894">
                  <c:v>40550.47283564815</c:v>
                </c:pt>
                <c:pt idx="1895">
                  <c:v>40550.47283564815</c:v>
                </c:pt>
                <c:pt idx="1896">
                  <c:v>40550.47283564815</c:v>
                </c:pt>
                <c:pt idx="1897">
                  <c:v>40550.47283564815</c:v>
                </c:pt>
                <c:pt idx="1898">
                  <c:v>40550.47284722222</c:v>
                </c:pt>
                <c:pt idx="1899">
                  <c:v>40550.47284722222</c:v>
                </c:pt>
                <c:pt idx="1900">
                  <c:v>40550.47284722222</c:v>
                </c:pt>
                <c:pt idx="1901">
                  <c:v>40550.47284722222</c:v>
                </c:pt>
                <c:pt idx="1902">
                  <c:v>40550.47284722222</c:v>
                </c:pt>
                <c:pt idx="1903">
                  <c:v>40550.47284722222</c:v>
                </c:pt>
                <c:pt idx="1904">
                  <c:v>40550.472858796296</c:v>
                </c:pt>
                <c:pt idx="1905">
                  <c:v>40550.472858796296</c:v>
                </c:pt>
                <c:pt idx="1906">
                  <c:v>40550.472858796296</c:v>
                </c:pt>
                <c:pt idx="1907">
                  <c:v>40550.472858796296</c:v>
                </c:pt>
                <c:pt idx="1908">
                  <c:v>40550.472858796296</c:v>
                </c:pt>
                <c:pt idx="1909">
                  <c:v>40550.472858796296</c:v>
                </c:pt>
                <c:pt idx="1910">
                  <c:v>40550.472870370373</c:v>
                </c:pt>
                <c:pt idx="1911">
                  <c:v>40550.472870370373</c:v>
                </c:pt>
                <c:pt idx="1912">
                  <c:v>40550.472870370373</c:v>
                </c:pt>
                <c:pt idx="1913">
                  <c:v>40550.472870370373</c:v>
                </c:pt>
                <c:pt idx="1914">
                  <c:v>40550.472870370373</c:v>
                </c:pt>
                <c:pt idx="1915">
                  <c:v>40550.472870370373</c:v>
                </c:pt>
                <c:pt idx="1916">
                  <c:v>40550.472870370373</c:v>
                </c:pt>
                <c:pt idx="1917">
                  <c:v>40550.472881944443</c:v>
                </c:pt>
                <c:pt idx="1918">
                  <c:v>40550.472881944443</c:v>
                </c:pt>
                <c:pt idx="1919">
                  <c:v>40550.472881944443</c:v>
                </c:pt>
                <c:pt idx="1920">
                  <c:v>40550.472881944443</c:v>
                </c:pt>
                <c:pt idx="1921">
                  <c:v>40550.472881944443</c:v>
                </c:pt>
                <c:pt idx="1922">
                  <c:v>40550.472881944443</c:v>
                </c:pt>
                <c:pt idx="1923">
                  <c:v>40550.472893518519</c:v>
                </c:pt>
                <c:pt idx="1924">
                  <c:v>40550.472893518519</c:v>
                </c:pt>
                <c:pt idx="1925">
                  <c:v>40550.472893518519</c:v>
                </c:pt>
                <c:pt idx="1926">
                  <c:v>40550.472893518519</c:v>
                </c:pt>
                <c:pt idx="1927">
                  <c:v>40550.472893518519</c:v>
                </c:pt>
                <c:pt idx="1928">
                  <c:v>40550.472905092596</c:v>
                </c:pt>
                <c:pt idx="1929">
                  <c:v>40550.472905092596</c:v>
                </c:pt>
                <c:pt idx="1930">
                  <c:v>40550.472905092596</c:v>
                </c:pt>
                <c:pt idx="1931">
                  <c:v>40550.472905092596</c:v>
                </c:pt>
                <c:pt idx="1932">
                  <c:v>40550.472905092596</c:v>
                </c:pt>
                <c:pt idx="1933">
                  <c:v>40550.472905092596</c:v>
                </c:pt>
                <c:pt idx="1934">
                  <c:v>40550.472905092596</c:v>
                </c:pt>
                <c:pt idx="1935">
                  <c:v>40550.472916666666</c:v>
                </c:pt>
                <c:pt idx="1936">
                  <c:v>40550.472916666666</c:v>
                </c:pt>
                <c:pt idx="1937">
                  <c:v>40550.472916666666</c:v>
                </c:pt>
                <c:pt idx="1938">
                  <c:v>40550.472916666666</c:v>
                </c:pt>
                <c:pt idx="1939">
                  <c:v>40550.472916666666</c:v>
                </c:pt>
                <c:pt idx="1940">
                  <c:v>40550.472916666666</c:v>
                </c:pt>
                <c:pt idx="1941">
                  <c:v>40550.472928240742</c:v>
                </c:pt>
                <c:pt idx="1942">
                  <c:v>40550.472928240742</c:v>
                </c:pt>
                <c:pt idx="1943">
                  <c:v>40550.472928240742</c:v>
                </c:pt>
                <c:pt idx="1944">
                  <c:v>40550.472928240742</c:v>
                </c:pt>
                <c:pt idx="1945">
                  <c:v>40550.472928240742</c:v>
                </c:pt>
                <c:pt idx="1946">
                  <c:v>40550.472928240742</c:v>
                </c:pt>
                <c:pt idx="1947">
                  <c:v>40550.472939814812</c:v>
                </c:pt>
                <c:pt idx="1948">
                  <c:v>40550.472939814812</c:v>
                </c:pt>
                <c:pt idx="1949">
                  <c:v>40550.472939814812</c:v>
                </c:pt>
                <c:pt idx="1950">
                  <c:v>40550.472939814812</c:v>
                </c:pt>
                <c:pt idx="1951">
                  <c:v>40550.472939814812</c:v>
                </c:pt>
                <c:pt idx="1952">
                  <c:v>40550.472939814812</c:v>
                </c:pt>
                <c:pt idx="1953">
                  <c:v>40550.472951388889</c:v>
                </c:pt>
                <c:pt idx="1954">
                  <c:v>40550.472951388889</c:v>
                </c:pt>
                <c:pt idx="1955">
                  <c:v>40550.472951388889</c:v>
                </c:pt>
                <c:pt idx="1956">
                  <c:v>40550.472951388889</c:v>
                </c:pt>
                <c:pt idx="1957">
                  <c:v>40550.472951388889</c:v>
                </c:pt>
                <c:pt idx="1958">
                  <c:v>40550.472951388889</c:v>
                </c:pt>
                <c:pt idx="1959">
                  <c:v>40550.472962962966</c:v>
                </c:pt>
                <c:pt idx="1960">
                  <c:v>40550.472962962966</c:v>
                </c:pt>
                <c:pt idx="1961">
                  <c:v>40550.472962962966</c:v>
                </c:pt>
                <c:pt idx="1962">
                  <c:v>40550.472962962966</c:v>
                </c:pt>
                <c:pt idx="1963">
                  <c:v>40550.472962962966</c:v>
                </c:pt>
                <c:pt idx="1964">
                  <c:v>40550.472962962966</c:v>
                </c:pt>
                <c:pt idx="1965">
                  <c:v>40550.472962962966</c:v>
                </c:pt>
                <c:pt idx="1966">
                  <c:v>40550.472974537035</c:v>
                </c:pt>
                <c:pt idx="1967">
                  <c:v>40550.472974537035</c:v>
                </c:pt>
                <c:pt idx="1968">
                  <c:v>40550.472974537035</c:v>
                </c:pt>
                <c:pt idx="1969">
                  <c:v>40550.472974537035</c:v>
                </c:pt>
                <c:pt idx="1970">
                  <c:v>40550.472974537035</c:v>
                </c:pt>
                <c:pt idx="1971">
                  <c:v>40550.472974537035</c:v>
                </c:pt>
                <c:pt idx="1972">
                  <c:v>40550.472986111112</c:v>
                </c:pt>
                <c:pt idx="1973">
                  <c:v>40550.473379629628</c:v>
                </c:pt>
                <c:pt idx="1974">
                  <c:v>40550.473379629628</c:v>
                </c:pt>
                <c:pt idx="1975">
                  <c:v>40550.473391203705</c:v>
                </c:pt>
                <c:pt idx="1976">
                  <c:v>40550.473402777781</c:v>
                </c:pt>
                <c:pt idx="1977">
                  <c:v>40550.473414351851</c:v>
                </c:pt>
                <c:pt idx="1978">
                  <c:v>40550.473425925928</c:v>
                </c:pt>
                <c:pt idx="1979">
                  <c:v>40550.473425925928</c:v>
                </c:pt>
                <c:pt idx="1980">
                  <c:v>40550.473437499997</c:v>
                </c:pt>
                <c:pt idx="1981">
                  <c:v>40550.473449074074</c:v>
                </c:pt>
                <c:pt idx="1982">
                  <c:v>40550.473460648151</c:v>
                </c:pt>
                <c:pt idx="1983">
                  <c:v>40550.47347222222</c:v>
                </c:pt>
                <c:pt idx="1984">
                  <c:v>40550.47347222222</c:v>
                </c:pt>
                <c:pt idx="1985">
                  <c:v>40550.473483796297</c:v>
                </c:pt>
                <c:pt idx="1986">
                  <c:v>40550.473495370374</c:v>
                </c:pt>
                <c:pt idx="1987">
                  <c:v>40550.473506944443</c:v>
                </c:pt>
                <c:pt idx="1988">
                  <c:v>40550.47351851852</c:v>
                </c:pt>
                <c:pt idx="1989">
                  <c:v>40550.47351851852</c:v>
                </c:pt>
                <c:pt idx="1990">
                  <c:v>40550.473530092589</c:v>
                </c:pt>
                <c:pt idx="1991">
                  <c:v>40550.473541666666</c:v>
                </c:pt>
                <c:pt idx="1992">
                  <c:v>40550.473553240743</c:v>
                </c:pt>
                <c:pt idx="1993">
                  <c:v>40550.473564814813</c:v>
                </c:pt>
                <c:pt idx="1994">
                  <c:v>40550.473576388889</c:v>
                </c:pt>
                <c:pt idx="1995">
                  <c:v>40550.473576388889</c:v>
                </c:pt>
                <c:pt idx="1996">
                  <c:v>40550.473587962966</c:v>
                </c:pt>
                <c:pt idx="1997">
                  <c:v>40550.473599537036</c:v>
                </c:pt>
                <c:pt idx="1998">
                  <c:v>40550.473611111112</c:v>
                </c:pt>
                <c:pt idx="1999">
                  <c:v>40550.473622685182</c:v>
                </c:pt>
                <c:pt idx="2000">
                  <c:v>40550.473622685182</c:v>
                </c:pt>
                <c:pt idx="2001">
                  <c:v>40550.473634259259</c:v>
                </c:pt>
                <c:pt idx="2002">
                  <c:v>40550.473645833335</c:v>
                </c:pt>
                <c:pt idx="2003">
                  <c:v>40550.473657407405</c:v>
                </c:pt>
                <c:pt idx="2004">
                  <c:v>40550.473668981482</c:v>
                </c:pt>
                <c:pt idx="2005">
                  <c:v>40550.473668981482</c:v>
                </c:pt>
                <c:pt idx="2006">
                  <c:v>40550.473680555559</c:v>
                </c:pt>
                <c:pt idx="2007">
                  <c:v>40550.473692129628</c:v>
                </c:pt>
                <c:pt idx="2008">
                  <c:v>40550.473703703705</c:v>
                </c:pt>
                <c:pt idx="2009">
                  <c:v>40550.473715277774</c:v>
                </c:pt>
                <c:pt idx="2010">
                  <c:v>40550.473715277774</c:v>
                </c:pt>
                <c:pt idx="2011">
                  <c:v>40550.473726851851</c:v>
                </c:pt>
                <c:pt idx="2012">
                  <c:v>40550.473738425928</c:v>
                </c:pt>
                <c:pt idx="2013">
                  <c:v>40550.473749999997</c:v>
                </c:pt>
                <c:pt idx="2014">
                  <c:v>40550.473761574074</c:v>
                </c:pt>
                <c:pt idx="2015">
                  <c:v>40550.473761574074</c:v>
                </c:pt>
                <c:pt idx="2016">
                  <c:v>40550.473773148151</c:v>
                </c:pt>
                <c:pt idx="2017">
                  <c:v>40550.47378472222</c:v>
                </c:pt>
                <c:pt idx="2018">
                  <c:v>40550.473796296297</c:v>
                </c:pt>
                <c:pt idx="2019">
                  <c:v>40550.473807870374</c:v>
                </c:pt>
                <c:pt idx="2020">
                  <c:v>40550.473819444444</c:v>
                </c:pt>
                <c:pt idx="2021">
                  <c:v>40550.473819444444</c:v>
                </c:pt>
                <c:pt idx="2022">
                  <c:v>40550.47383101852</c:v>
                </c:pt>
                <c:pt idx="2023">
                  <c:v>40550.47384259259</c:v>
                </c:pt>
                <c:pt idx="2024">
                  <c:v>40550.473854166667</c:v>
                </c:pt>
                <c:pt idx="2025">
                  <c:v>40550.473865740743</c:v>
                </c:pt>
                <c:pt idx="2026">
                  <c:v>40550.473865740743</c:v>
                </c:pt>
                <c:pt idx="2027">
                  <c:v>40550.473877314813</c:v>
                </c:pt>
                <c:pt idx="2028">
                  <c:v>40550.47388888889</c:v>
                </c:pt>
                <c:pt idx="2029">
                  <c:v>40550.473900462966</c:v>
                </c:pt>
                <c:pt idx="2030">
                  <c:v>40550.473912037036</c:v>
                </c:pt>
                <c:pt idx="2031">
                  <c:v>40550.473912037036</c:v>
                </c:pt>
                <c:pt idx="2032">
                  <c:v>40550.473923611113</c:v>
                </c:pt>
                <c:pt idx="2033">
                  <c:v>40550.473935185182</c:v>
                </c:pt>
                <c:pt idx="2034">
                  <c:v>40550.473946759259</c:v>
                </c:pt>
                <c:pt idx="2035">
                  <c:v>40550.473958333336</c:v>
                </c:pt>
                <c:pt idx="2036">
                  <c:v>40550.473958333336</c:v>
                </c:pt>
                <c:pt idx="2037">
                  <c:v>40550.473969907405</c:v>
                </c:pt>
                <c:pt idx="2038">
                  <c:v>40550.473981481482</c:v>
                </c:pt>
                <c:pt idx="2039">
                  <c:v>40550.473993055559</c:v>
                </c:pt>
                <c:pt idx="2040">
                  <c:v>40550.474004629628</c:v>
                </c:pt>
                <c:pt idx="2041">
                  <c:v>40550.474016203705</c:v>
                </c:pt>
                <c:pt idx="2042">
                  <c:v>40550.474016203705</c:v>
                </c:pt>
                <c:pt idx="2043">
                  <c:v>40550.474027777775</c:v>
                </c:pt>
                <c:pt idx="2044">
                  <c:v>40550.474039351851</c:v>
                </c:pt>
                <c:pt idx="2045">
                  <c:v>40550.474050925928</c:v>
                </c:pt>
                <c:pt idx="2046">
                  <c:v>40550.474062499998</c:v>
                </c:pt>
                <c:pt idx="2047">
                  <c:v>40550.474062499998</c:v>
                </c:pt>
                <c:pt idx="2048">
                  <c:v>40550.474074074074</c:v>
                </c:pt>
                <c:pt idx="2049">
                  <c:v>40550.474085648151</c:v>
                </c:pt>
                <c:pt idx="2050">
                  <c:v>40550.474097222221</c:v>
                </c:pt>
                <c:pt idx="2051">
                  <c:v>40550.474108796298</c:v>
                </c:pt>
                <c:pt idx="2052">
                  <c:v>40550.474108796298</c:v>
                </c:pt>
                <c:pt idx="2053">
                  <c:v>40550.474120370367</c:v>
                </c:pt>
                <c:pt idx="2054">
                  <c:v>40550.474131944444</c:v>
                </c:pt>
                <c:pt idx="2055">
                  <c:v>40550.474143518521</c:v>
                </c:pt>
                <c:pt idx="2056">
                  <c:v>40550.47415509259</c:v>
                </c:pt>
                <c:pt idx="2057">
                  <c:v>40550.47415509259</c:v>
                </c:pt>
                <c:pt idx="2058">
                  <c:v>40550.474166666667</c:v>
                </c:pt>
                <c:pt idx="2059">
                  <c:v>40550.474178240744</c:v>
                </c:pt>
                <c:pt idx="2060">
                  <c:v>40550.474189814813</c:v>
                </c:pt>
                <c:pt idx="2061">
                  <c:v>40550.47420138889</c:v>
                </c:pt>
                <c:pt idx="2062">
                  <c:v>40550.47420138889</c:v>
                </c:pt>
                <c:pt idx="2063">
                  <c:v>40550.474212962959</c:v>
                </c:pt>
                <c:pt idx="2064">
                  <c:v>40550.474224537036</c:v>
                </c:pt>
                <c:pt idx="2065">
                  <c:v>40550.474236111113</c:v>
                </c:pt>
                <c:pt idx="2066">
                  <c:v>40550.474247685182</c:v>
                </c:pt>
                <c:pt idx="2067">
                  <c:v>40550.474259259259</c:v>
                </c:pt>
                <c:pt idx="2068">
                  <c:v>40550.474259259259</c:v>
                </c:pt>
                <c:pt idx="2069">
                  <c:v>40550.474270833336</c:v>
                </c:pt>
                <c:pt idx="2070">
                  <c:v>40550.474282407406</c:v>
                </c:pt>
                <c:pt idx="2071">
                  <c:v>40550.474293981482</c:v>
                </c:pt>
                <c:pt idx="2072">
                  <c:v>40550.474305555559</c:v>
                </c:pt>
                <c:pt idx="2073">
                  <c:v>40550.474305555559</c:v>
                </c:pt>
                <c:pt idx="2074">
                  <c:v>40550.474317129629</c:v>
                </c:pt>
                <c:pt idx="2075">
                  <c:v>40550.474328703705</c:v>
                </c:pt>
                <c:pt idx="2076">
                  <c:v>40550.474340277775</c:v>
                </c:pt>
                <c:pt idx="2077">
                  <c:v>40550.474351851852</c:v>
                </c:pt>
                <c:pt idx="2078">
                  <c:v>40550.474351851852</c:v>
                </c:pt>
                <c:pt idx="2079">
                  <c:v>40550.474363425928</c:v>
                </c:pt>
                <c:pt idx="2080">
                  <c:v>40550.474374999998</c:v>
                </c:pt>
                <c:pt idx="2081">
                  <c:v>40550.474386574075</c:v>
                </c:pt>
                <c:pt idx="2082">
                  <c:v>40550.474398148152</c:v>
                </c:pt>
                <c:pt idx="2083">
                  <c:v>40550.474398148152</c:v>
                </c:pt>
                <c:pt idx="2084">
                  <c:v>40550.474409722221</c:v>
                </c:pt>
                <c:pt idx="2085">
                  <c:v>40550.474421296298</c:v>
                </c:pt>
                <c:pt idx="2086">
                  <c:v>40550.474432870367</c:v>
                </c:pt>
                <c:pt idx="2087">
                  <c:v>40550.474444444444</c:v>
                </c:pt>
                <c:pt idx="2088">
                  <c:v>40550.474456018521</c:v>
                </c:pt>
                <c:pt idx="2089">
                  <c:v>40550.474456018521</c:v>
                </c:pt>
                <c:pt idx="2090">
                  <c:v>40550.47446759259</c:v>
                </c:pt>
                <c:pt idx="2091">
                  <c:v>40550.474479166667</c:v>
                </c:pt>
                <c:pt idx="2092">
                  <c:v>40550.474490740744</c:v>
                </c:pt>
                <c:pt idx="2093">
                  <c:v>40550.474502314813</c:v>
                </c:pt>
                <c:pt idx="2094">
                  <c:v>40550.474502314813</c:v>
                </c:pt>
                <c:pt idx="2095">
                  <c:v>40550.47451388889</c:v>
                </c:pt>
                <c:pt idx="2096">
                  <c:v>40550.47452546296</c:v>
                </c:pt>
                <c:pt idx="2097">
                  <c:v>40550.474537037036</c:v>
                </c:pt>
                <c:pt idx="2098">
                  <c:v>40550.474548611113</c:v>
                </c:pt>
                <c:pt idx="2099">
                  <c:v>40550.474548611113</c:v>
                </c:pt>
                <c:pt idx="2100">
                  <c:v>40550.474560185183</c:v>
                </c:pt>
                <c:pt idx="2101">
                  <c:v>40550.47457175926</c:v>
                </c:pt>
                <c:pt idx="2102">
                  <c:v>40550.474583333336</c:v>
                </c:pt>
                <c:pt idx="2103">
                  <c:v>40550.474594907406</c:v>
                </c:pt>
                <c:pt idx="2104">
                  <c:v>40550.474594907406</c:v>
                </c:pt>
                <c:pt idx="2105">
                  <c:v>40550.474606481483</c:v>
                </c:pt>
                <c:pt idx="2106">
                  <c:v>40550.474618055552</c:v>
                </c:pt>
                <c:pt idx="2107">
                  <c:v>40550.474629629629</c:v>
                </c:pt>
                <c:pt idx="2108">
                  <c:v>40550.474641203706</c:v>
                </c:pt>
                <c:pt idx="2109">
                  <c:v>40550.474641203706</c:v>
                </c:pt>
                <c:pt idx="2110">
                  <c:v>40550.474652777775</c:v>
                </c:pt>
                <c:pt idx="2111">
                  <c:v>40550.474664351852</c:v>
                </c:pt>
                <c:pt idx="2112">
                  <c:v>40550.474675925929</c:v>
                </c:pt>
                <c:pt idx="2113">
                  <c:v>40550.474687499998</c:v>
                </c:pt>
                <c:pt idx="2114">
                  <c:v>40550.474687499998</c:v>
                </c:pt>
                <c:pt idx="2115">
                  <c:v>40550.474699074075</c:v>
                </c:pt>
                <c:pt idx="2116">
                  <c:v>40550.474710648145</c:v>
                </c:pt>
                <c:pt idx="2117">
                  <c:v>40550.474722222221</c:v>
                </c:pt>
                <c:pt idx="2118">
                  <c:v>40550.474733796298</c:v>
                </c:pt>
                <c:pt idx="2119">
                  <c:v>40550.474745370368</c:v>
                </c:pt>
                <c:pt idx="2120">
                  <c:v>40550.474745370368</c:v>
                </c:pt>
                <c:pt idx="2121">
                  <c:v>40550.474756944444</c:v>
                </c:pt>
                <c:pt idx="2122">
                  <c:v>40550.474768518521</c:v>
                </c:pt>
                <c:pt idx="2123">
                  <c:v>40550.474780092591</c:v>
                </c:pt>
                <c:pt idx="2124">
                  <c:v>40550.474791666667</c:v>
                </c:pt>
                <c:pt idx="2125">
                  <c:v>40550.474791666667</c:v>
                </c:pt>
                <c:pt idx="2126">
                  <c:v>40550.474803240744</c:v>
                </c:pt>
                <c:pt idx="2127">
                  <c:v>40550.474814814814</c:v>
                </c:pt>
                <c:pt idx="2128">
                  <c:v>40550.474826388891</c:v>
                </c:pt>
                <c:pt idx="2129">
                  <c:v>40550.47483796296</c:v>
                </c:pt>
                <c:pt idx="2130">
                  <c:v>40550.47483796296</c:v>
                </c:pt>
                <c:pt idx="2131">
                  <c:v>40550.474849537037</c:v>
                </c:pt>
                <c:pt idx="2132">
                  <c:v>40550.474861111114</c:v>
                </c:pt>
                <c:pt idx="2133">
                  <c:v>40550.474872685183</c:v>
                </c:pt>
                <c:pt idx="2134">
                  <c:v>40550.47488425926</c:v>
                </c:pt>
                <c:pt idx="2135">
                  <c:v>40550.474895833337</c:v>
                </c:pt>
                <c:pt idx="2136">
                  <c:v>40550.474895833337</c:v>
                </c:pt>
                <c:pt idx="2137">
                  <c:v>40550.474907407406</c:v>
                </c:pt>
                <c:pt idx="2138">
                  <c:v>40550.474918981483</c:v>
                </c:pt>
                <c:pt idx="2139">
                  <c:v>40550.474930555552</c:v>
                </c:pt>
                <c:pt idx="2140">
                  <c:v>40550.474942129629</c:v>
                </c:pt>
                <c:pt idx="2141">
                  <c:v>40550.474942129629</c:v>
                </c:pt>
                <c:pt idx="2142">
                  <c:v>40550.474953703706</c:v>
                </c:pt>
                <c:pt idx="2143">
                  <c:v>40550.474965277775</c:v>
                </c:pt>
                <c:pt idx="2144">
                  <c:v>40550.474976851852</c:v>
                </c:pt>
                <c:pt idx="2145">
                  <c:v>40550.474988425929</c:v>
                </c:pt>
                <c:pt idx="2146">
                  <c:v>40550.474988425929</c:v>
                </c:pt>
                <c:pt idx="2147">
                  <c:v>40550.474999999999</c:v>
                </c:pt>
                <c:pt idx="2148">
                  <c:v>40550.475011574075</c:v>
                </c:pt>
                <c:pt idx="2149">
                  <c:v>40550.475023148145</c:v>
                </c:pt>
                <c:pt idx="2150">
                  <c:v>40550.475034722222</c:v>
                </c:pt>
                <c:pt idx="2151">
                  <c:v>40550.475034722222</c:v>
                </c:pt>
                <c:pt idx="2152">
                  <c:v>40550.475046296298</c:v>
                </c:pt>
                <c:pt idx="2153">
                  <c:v>40550.475057870368</c:v>
                </c:pt>
                <c:pt idx="2154">
                  <c:v>40550.475069444445</c:v>
                </c:pt>
                <c:pt idx="2155">
                  <c:v>40550.475081018521</c:v>
                </c:pt>
                <c:pt idx="2156">
                  <c:v>40550.475081018521</c:v>
                </c:pt>
                <c:pt idx="2157">
                  <c:v>40550.475092592591</c:v>
                </c:pt>
                <c:pt idx="2158">
                  <c:v>40550.475104166668</c:v>
                </c:pt>
                <c:pt idx="2159">
                  <c:v>40550.475115740737</c:v>
                </c:pt>
                <c:pt idx="2160">
                  <c:v>40550.475127314814</c:v>
                </c:pt>
                <c:pt idx="2161">
                  <c:v>40550.475138888891</c:v>
                </c:pt>
                <c:pt idx="2162">
                  <c:v>40550.475138888891</c:v>
                </c:pt>
                <c:pt idx="2163">
                  <c:v>40550.47515046296</c:v>
                </c:pt>
                <c:pt idx="2164">
                  <c:v>40550.475162037037</c:v>
                </c:pt>
                <c:pt idx="2165">
                  <c:v>40550.475173611114</c:v>
                </c:pt>
                <c:pt idx="2166">
                  <c:v>40550.475185185183</c:v>
                </c:pt>
                <c:pt idx="2167">
                  <c:v>40550.475185185183</c:v>
                </c:pt>
                <c:pt idx="2168">
                  <c:v>40550.47519675926</c:v>
                </c:pt>
                <c:pt idx="2169">
                  <c:v>40550.475208333337</c:v>
                </c:pt>
                <c:pt idx="2170">
                  <c:v>40550.475219907406</c:v>
                </c:pt>
                <c:pt idx="2171">
                  <c:v>40550.475231481483</c:v>
                </c:pt>
                <c:pt idx="2172">
                  <c:v>40550.475231481483</c:v>
                </c:pt>
                <c:pt idx="2173">
                  <c:v>40550.475243055553</c:v>
                </c:pt>
                <c:pt idx="2174">
                  <c:v>40550.475254629629</c:v>
                </c:pt>
                <c:pt idx="2175">
                  <c:v>40550.475266203706</c:v>
                </c:pt>
                <c:pt idx="2176">
                  <c:v>40550.475277777776</c:v>
                </c:pt>
                <c:pt idx="2177">
                  <c:v>40550.475277777776</c:v>
                </c:pt>
                <c:pt idx="2178">
                  <c:v>40550.475289351853</c:v>
                </c:pt>
                <c:pt idx="2179">
                  <c:v>40550.475300925929</c:v>
                </c:pt>
                <c:pt idx="2180">
                  <c:v>40550.475312499999</c:v>
                </c:pt>
                <c:pt idx="2181">
                  <c:v>40550.475324074076</c:v>
                </c:pt>
                <c:pt idx="2182">
                  <c:v>40550.475324074076</c:v>
                </c:pt>
                <c:pt idx="2183">
                  <c:v>40550.475335648145</c:v>
                </c:pt>
                <c:pt idx="2184">
                  <c:v>40550.475347222222</c:v>
                </c:pt>
                <c:pt idx="2185">
                  <c:v>40550.475358796299</c:v>
                </c:pt>
                <c:pt idx="2186">
                  <c:v>40550.475370370368</c:v>
                </c:pt>
                <c:pt idx="2187">
                  <c:v>40550.475370370368</c:v>
                </c:pt>
                <c:pt idx="2188">
                  <c:v>40550.475381944445</c:v>
                </c:pt>
                <c:pt idx="2189">
                  <c:v>40550.475393518522</c:v>
                </c:pt>
                <c:pt idx="2190">
                  <c:v>40550.475405092591</c:v>
                </c:pt>
                <c:pt idx="2191">
                  <c:v>40550.475416666668</c:v>
                </c:pt>
                <c:pt idx="2192">
                  <c:v>40550.475428240738</c:v>
                </c:pt>
                <c:pt idx="2193">
                  <c:v>40550.475428240738</c:v>
                </c:pt>
                <c:pt idx="2194">
                  <c:v>40550.475439814814</c:v>
                </c:pt>
                <c:pt idx="2195">
                  <c:v>40550.475451388891</c:v>
                </c:pt>
                <c:pt idx="2196">
                  <c:v>40550.475462962961</c:v>
                </c:pt>
                <c:pt idx="2197">
                  <c:v>40550.475474537037</c:v>
                </c:pt>
                <c:pt idx="2198">
                  <c:v>40550.475474537037</c:v>
                </c:pt>
                <c:pt idx="2199">
                  <c:v>40550.475486111114</c:v>
                </c:pt>
                <c:pt idx="2200">
                  <c:v>40550.475497685184</c:v>
                </c:pt>
                <c:pt idx="2201">
                  <c:v>40550.47550925926</c:v>
                </c:pt>
                <c:pt idx="2202">
                  <c:v>40550.47552083333</c:v>
                </c:pt>
                <c:pt idx="2203">
                  <c:v>40550.47552083333</c:v>
                </c:pt>
                <c:pt idx="2204">
                  <c:v>40550.475532407407</c:v>
                </c:pt>
                <c:pt idx="2205">
                  <c:v>40550.475543981483</c:v>
                </c:pt>
                <c:pt idx="2206">
                  <c:v>40550.475555555553</c:v>
                </c:pt>
                <c:pt idx="2207">
                  <c:v>40550.47556712963</c:v>
                </c:pt>
                <c:pt idx="2208">
                  <c:v>40550.47556712963</c:v>
                </c:pt>
                <c:pt idx="2209">
                  <c:v>40550.475578703707</c:v>
                </c:pt>
                <c:pt idx="2210">
                  <c:v>40550.475590277776</c:v>
                </c:pt>
                <c:pt idx="2211">
                  <c:v>40550.475601851853</c:v>
                </c:pt>
                <c:pt idx="2212">
                  <c:v>40550.475613425922</c:v>
                </c:pt>
                <c:pt idx="2213">
                  <c:v>40550.475624999999</c:v>
                </c:pt>
                <c:pt idx="2214">
                  <c:v>40550.475624999999</c:v>
                </c:pt>
                <c:pt idx="2215">
                  <c:v>40550.475636574076</c:v>
                </c:pt>
                <c:pt idx="2216">
                  <c:v>40550.475648148145</c:v>
                </c:pt>
                <c:pt idx="2217">
                  <c:v>40550.475659722222</c:v>
                </c:pt>
                <c:pt idx="2218">
                  <c:v>40550.475671296299</c:v>
                </c:pt>
                <c:pt idx="2219">
                  <c:v>40550.475671296299</c:v>
                </c:pt>
                <c:pt idx="2220">
                  <c:v>40550.475682870368</c:v>
                </c:pt>
                <c:pt idx="2221">
                  <c:v>40550.475694444445</c:v>
                </c:pt>
                <c:pt idx="2222">
                  <c:v>40550.475706018522</c:v>
                </c:pt>
                <c:pt idx="2223">
                  <c:v>40550.475717592592</c:v>
                </c:pt>
                <c:pt idx="2224">
                  <c:v>40550.475717592592</c:v>
                </c:pt>
                <c:pt idx="2225">
                  <c:v>40550.475729166668</c:v>
                </c:pt>
                <c:pt idx="2226">
                  <c:v>40550.475740740738</c:v>
                </c:pt>
                <c:pt idx="2227">
                  <c:v>40550.475752314815</c:v>
                </c:pt>
                <c:pt idx="2228">
                  <c:v>40550.475763888891</c:v>
                </c:pt>
                <c:pt idx="2229">
                  <c:v>40550.475763888891</c:v>
                </c:pt>
                <c:pt idx="2230">
                  <c:v>40550.475775462961</c:v>
                </c:pt>
                <c:pt idx="2231">
                  <c:v>40550.475787037038</c:v>
                </c:pt>
                <c:pt idx="2232">
                  <c:v>40550.475798611114</c:v>
                </c:pt>
                <c:pt idx="2233">
                  <c:v>40550.475810185184</c:v>
                </c:pt>
                <c:pt idx="2234">
                  <c:v>40550.475810185184</c:v>
                </c:pt>
                <c:pt idx="2235">
                  <c:v>40550.475821759261</c:v>
                </c:pt>
                <c:pt idx="2236">
                  <c:v>40550.47583333333</c:v>
                </c:pt>
                <c:pt idx="2237">
                  <c:v>40550.475844907407</c:v>
                </c:pt>
                <c:pt idx="2238">
                  <c:v>40550.475856481484</c:v>
                </c:pt>
                <c:pt idx="2239">
                  <c:v>40550.475868055553</c:v>
                </c:pt>
                <c:pt idx="2240">
                  <c:v>40550.475868055553</c:v>
                </c:pt>
                <c:pt idx="2241">
                  <c:v>40550.47587962963</c:v>
                </c:pt>
                <c:pt idx="2242">
                  <c:v>40550.475891203707</c:v>
                </c:pt>
                <c:pt idx="2243">
                  <c:v>40550.475902777776</c:v>
                </c:pt>
                <c:pt idx="2244">
                  <c:v>40550.475914351853</c:v>
                </c:pt>
                <c:pt idx="2245">
                  <c:v>40550.475914351853</c:v>
                </c:pt>
                <c:pt idx="2246">
                  <c:v>40550.475925925923</c:v>
                </c:pt>
                <c:pt idx="2247">
                  <c:v>40550.475937499999</c:v>
                </c:pt>
                <c:pt idx="2248">
                  <c:v>40550.475949074076</c:v>
                </c:pt>
                <c:pt idx="2249">
                  <c:v>40550.475960648146</c:v>
                </c:pt>
                <c:pt idx="2250">
                  <c:v>40550.475960648146</c:v>
                </c:pt>
                <c:pt idx="2251">
                  <c:v>40550.475972222222</c:v>
                </c:pt>
                <c:pt idx="2252">
                  <c:v>40550.475983796299</c:v>
                </c:pt>
                <c:pt idx="2253">
                  <c:v>40550.475995370369</c:v>
                </c:pt>
                <c:pt idx="2254">
                  <c:v>40550.476006944446</c:v>
                </c:pt>
                <c:pt idx="2255">
                  <c:v>40550.476006944446</c:v>
                </c:pt>
                <c:pt idx="2256">
                  <c:v>40550.476018518515</c:v>
                </c:pt>
                <c:pt idx="2257">
                  <c:v>40550.476030092592</c:v>
                </c:pt>
                <c:pt idx="2258">
                  <c:v>40550.476041666669</c:v>
                </c:pt>
                <c:pt idx="2259">
                  <c:v>40550.476053240738</c:v>
                </c:pt>
                <c:pt idx="2260">
                  <c:v>40550.476053240738</c:v>
                </c:pt>
                <c:pt idx="2261">
                  <c:v>40550.476064814815</c:v>
                </c:pt>
                <c:pt idx="2262">
                  <c:v>40550.476076388892</c:v>
                </c:pt>
                <c:pt idx="2263">
                  <c:v>40550.476087962961</c:v>
                </c:pt>
                <c:pt idx="2264">
                  <c:v>40550.476099537038</c:v>
                </c:pt>
                <c:pt idx="2265">
                  <c:v>40550.476099537038</c:v>
                </c:pt>
                <c:pt idx="2266">
                  <c:v>40550.476111111115</c:v>
                </c:pt>
                <c:pt idx="2267">
                  <c:v>40550.476122685184</c:v>
                </c:pt>
                <c:pt idx="2268">
                  <c:v>40550.476134259261</c:v>
                </c:pt>
                <c:pt idx="2269">
                  <c:v>40550.476145833331</c:v>
                </c:pt>
                <c:pt idx="2270">
                  <c:v>40550.476157407407</c:v>
                </c:pt>
                <c:pt idx="2271">
                  <c:v>40550.476157407407</c:v>
                </c:pt>
                <c:pt idx="2272">
                  <c:v>40550.476168981484</c:v>
                </c:pt>
                <c:pt idx="2273">
                  <c:v>40550.476180555554</c:v>
                </c:pt>
                <c:pt idx="2274">
                  <c:v>40550.47619212963</c:v>
                </c:pt>
                <c:pt idx="2275">
                  <c:v>40550.476203703707</c:v>
                </c:pt>
                <c:pt idx="2276">
                  <c:v>40550.476203703707</c:v>
                </c:pt>
                <c:pt idx="2277">
                  <c:v>40550.476215277777</c:v>
                </c:pt>
                <c:pt idx="2278">
                  <c:v>40550.476226851853</c:v>
                </c:pt>
                <c:pt idx="2279">
                  <c:v>40550.476238425923</c:v>
                </c:pt>
                <c:pt idx="2280">
                  <c:v>40550.47625</c:v>
                </c:pt>
                <c:pt idx="2281">
                  <c:v>40550.47625</c:v>
                </c:pt>
                <c:pt idx="2282">
                  <c:v>40550.476261574076</c:v>
                </c:pt>
                <c:pt idx="2283">
                  <c:v>40550.476273148146</c:v>
                </c:pt>
                <c:pt idx="2284">
                  <c:v>40550.476284722223</c:v>
                </c:pt>
                <c:pt idx="2285">
                  <c:v>40550.4762962963</c:v>
                </c:pt>
                <c:pt idx="2286">
                  <c:v>40550.4762962963</c:v>
                </c:pt>
                <c:pt idx="2287">
                  <c:v>40550.476307870369</c:v>
                </c:pt>
                <c:pt idx="2288">
                  <c:v>40550.476319444446</c:v>
                </c:pt>
                <c:pt idx="2289">
                  <c:v>40550.476331018515</c:v>
                </c:pt>
                <c:pt idx="2290">
                  <c:v>40550.476342592592</c:v>
                </c:pt>
                <c:pt idx="2291">
                  <c:v>40550.476354166669</c:v>
                </c:pt>
                <c:pt idx="2292">
                  <c:v>40550.476354166669</c:v>
                </c:pt>
                <c:pt idx="2293">
                  <c:v>40550.476365740738</c:v>
                </c:pt>
                <c:pt idx="2294">
                  <c:v>40550.476377314815</c:v>
                </c:pt>
                <c:pt idx="2295">
                  <c:v>40550.476388888892</c:v>
                </c:pt>
                <c:pt idx="2296">
                  <c:v>40550.476400462961</c:v>
                </c:pt>
                <c:pt idx="2297">
                  <c:v>40550.476400462961</c:v>
                </c:pt>
                <c:pt idx="2298">
                  <c:v>40550.476412037038</c:v>
                </c:pt>
                <c:pt idx="2299">
                  <c:v>40550.476423611108</c:v>
                </c:pt>
                <c:pt idx="2300">
                  <c:v>40550.476435185185</c:v>
                </c:pt>
                <c:pt idx="2301">
                  <c:v>40550.476446759261</c:v>
                </c:pt>
                <c:pt idx="2302">
                  <c:v>40550.476446759261</c:v>
                </c:pt>
                <c:pt idx="2303">
                  <c:v>40550.476458333331</c:v>
                </c:pt>
                <c:pt idx="2304">
                  <c:v>40550.476469907408</c:v>
                </c:pt>
                <c:pt idx="2305">
                  <c:v>40550.476481481484</c:v>
                </c:pt>
                <c:pt idx="2306">
                  <c:v>40550.476921296293</c:v>
                </c:pt>
                <c:pt idx="2307">
                  <c:v>40550.476921296293</c:v>
                </c:pt>
                <c:pt idx="2308">
                  <c:v>40550.476921296293</c:v>
                </c:pt>
                <c:pt idx="2309">
                  <c:v>40550.47693287037</c:v>
                </c:pt>
                <c:pt idx="2310">
                  <c:v>40550.47693287037</c:v>
                </c:pt>
                <c:pt idx="2311">
                  <c:v>40550.47693287037</c:v>
                </c:pt>
                <c:pt idx="2312">
                  <c:v>40550.47693287037</c:v>
                </c:pt>
                <c:pt idx="2313">
                  <c:v>40550.47693287037</c:v>
                </c:pt>
                <c:pt idx="2314">
                  <c:v>40550.47693287037</c:v>
                </c:pt>
                <c:pt idx="2315">
                  <c:v>40550.476944444446</c:v>
                </c:pt>
                <c:pt idx="2316">
                  <c:v>40550.476944444446</c:v>
                </c:pt>
                <c:pt idx="2317">
                  <c:v>40550.476944444446</c:v>
                </c:pt>
                <c:pt idx="2318">
                  <c:v>40550.476944444446</c:v>
                </c:pt>
                <c:pt idx="2319">
                  <c:v>40550.476944444446</c:v>
                </c:pt>
                <c:pt idx="2320">
                  <c:v>40550.476944444446</c:v>
                </c:pt>
                <c:pt idx="2321">
                  <c:v>40550.476956018516</c:v>
                </c:pt>
                <c:pt idx="2322">
                  <c:v>40550.476956018516</c:v>
                </c:pt>
                <c:pt idx="2323">
                  <c:v>40550.476956018516</c:v>
                </c:pt>
                <c:pt idx="2324">
                  <c:v>40550.476956018516</c:v>
                </c:pt>
                <c:pt idx="2325">
                  <c:v>40550.476956018516</c:v>
                </c:pt>
                <c:pt idx="2326">
                  <c:v>40550.476956018516</c:v>
                </c:pt>
                <c:pt idx="2327">
                  <c:v>40550.476967592593</c:v>
                </c:pt>
                <c:pt idx="2328">
                  <c:v>40550.476967592593</c:v>
                </c:pt>
                <c:pt idx="2329">
                  <c:v>40550.476967592593</c:v>
                </c:pt>
                <c:pt idx="2330">
                  <c:v>40550.476967592593</c:v>
                </c:pt>
                <c:pt idx="2331">
                  <c:v>40550.476967592593</c:v>
                </c:pt>
                <c:pt idx="2332">
                  <c:v>40550.476967592593</c:v>
                </c:pt>
                <c:pt idx="2333">
                  <c:v>40550.476979166669</c:v>
                </c:pt>
                <c:pt idx="2334">
                  <c:v>40550.476979166669</c:v>
                </c:pt>
                <c:pt idx="2335">
                  <c:v>40550.476979166669</c:v>
                </c:pt>
                <c:pt idx="2336">
                  <c:v>40550.476979166669</c:v>
                </c:pt>
                <c:pt idx="2337">
                  <c:v>40550.476979166669</c:v>
                </c:pt>
                <c:pt idx="2338">
                  <c:v>40550.476979166669</c:v>
                </c:pt>
                <c:pt idx="2339">
                  <c:v>40550.476990740739</c:v>
                </c:pt>
                <c:pt idx="2340">
                  <c:v>40550.476990740739</c:v>
                </c:pt>
                <c:pt idx="2341">
                  <c:v>40550.476990740739</c:v>
                </c:pt>
                <c:pt idx="2342">
                  <c:v>40550.476990740739</c:v>
                </c:pt>
                <c:pt idx="2343">
                  <c:v>40550.476990740739</c:v>
                </c:pt>
                <c:pt idx="2344">
                  <c:v>40550.476990740739</c:v>
                </c:pt>
                <c:pt idx="2345">
                  <c:v>40550.477002314816</c:v>
                </c:pt>
                <c:pt idx="2346">
                  <c:v>40550.477002314816</c:v>
                </c:pt>
                <c:pt idx="2347">
                  <c:v>40550.477002314816</c:v>
                </c:pt>
                <c:pt idx="2348">
                  <c:v>40550.477002314816</c:v>
                </c:pt>
                <c:pt idx="2349">
                  <c:v>40550.477002314816</c:v>
                </c:pt>
                <c:pt idx="2350">
                  <c:v>40550.477002314816</c:v>
                </c:pt>
                <c:pt idx="2351">
                  <c:v>40550.477013888885</c:v>
                </c:pt>
                <c:pt idx="2352">
                  <c:v>40550.477013888885</c:v>
                </c:pt>
                <c:pt idx="2353">
                  <c:v>40550.477013888885</c:v>
                </c:pt>
                <c:pt idx="2354">
                  <c:v>40550.477013888885</c:v>
                </c:pt>
                <c:pt idx="2355">
                  <c:v>40550.477013888885</c:v>
                </c:pt>
                <c:pt idx="2356">
                  <c:v>40550.477013888885</c:v>
                </c:pt>
                <c:pt idx="2357">
                  <c:v>40550.477025462962</c:v>
                </c:pt>
                <c:pt idx="2358">
                  <c:v>40550.477025462962</c:v>
                </c:pt>
                <c:pt idx="2359">
                  <c:v>40550.477025462962</c:v>
                </c:pt>
                <c:pt idx="2360">
                  <c:v>40550.477025462962</c:v>
                </c:pt>
                <c:pt idx="2361">
                  <c:v>40550.477025462962</c:v>
                </c:pt>
                <c:pt idx="2362">
                  <c:v>40550.477025462962</c:v>
                </c:pt>
                <c:pt idx="2363">
                  <c:v>40550.477037037039</c:v>
                </c:pt>
                <c:pt idx="2364">
                  <c:v>40550.477037037039</c:v>
                </c:pt>
                <c:pt idx="2365">
                  <c:v>40550.477037037039</c:v>
                </c:pt>
                <c:pt idx="2366">
                  <c:v>40550.477037037039</c:v>
                </c:pt>
                <c:pt idx="2367">
                  <c:v>40550.477037037039</c:v>
                </c:pt>
                <c:pt idx="2368">
                  <c:v>40550.477037037039</c:v>
                </c:pt>
                <c:pt idx="2369">
                  <c:v>40550.477048611108</c:v>
                </c:pt>
                <c:pt idx="2370">
                  <c:v>40550.477048611108</c:v>
                </c:pt>
                <c:pt idx="2371">
                  <c:v>40550.477048611108</c:v>
                </c:pt>
                <c:pt idx="2372">
                  <c:v>40550.477048611108</c:v>
                </c:pt>
                <c:pt idx="2373">
                  <c:v>40550.477048611108</c:v>
                </c:pt>
                <c:pt idx="2374">
                  <c:v>40550.477048611108</c:v>
                </c:pt>
                <c:pt idx="2375">
                  <c:v>40550.477048611108</c:v>
                </c:pt>
                <c:pt idx="2376">
                  <c:v>40550.477060185185</c:v>
                </c:pt>
                <c:pt idx="2377">
                  <c:v>40550.477060185185</c:v>
                </c:pt>
                <c:pt idx="2378">
                  <c:v>40550.477060185185</c:v>
                </c:pt>
                <c:pt idx="2379">
                  <c:v>40550.477060185185</c:v>
                </c:pt>
                <c:pt idx="2380">
                  <c:v>40550.477060185185</c:v>
                </c:pt>
                <c:pt idx="2381">
                  <c:v>40550.477060185185</c:v>
                </c:pt>
                <c:pt idx="2382">
                  <c:v>40550.477071759262</c:v>
                </c:pt>
                <c:pt idx="2383">
                  <c:v>40550.477071759262</c:v>
                </c:pt>
                <c:pt idx="2384">
                  <c:v>40550.477071759262</c:v>
                </c:pt>
                <c:pt idx="2385">
                  <c:v>40550.477071759262</c:v>
                </c:pt>
                <c:pt idx="2386">
                  <c:v>40550.477071759262</c:v>
                </c:pt>
                <c:pt idx="2387">
                  <c:v>40550.477071759262</c:v>
                </c:pt>
                <c:pt idx="2388">
                  <c:v>40550.477083333331</c:v>
                </c:pt>
                <c:pt idx="2389">
                  <c:v>40550.477083333331</c:v>
                </c:pt>
                <c:pt idx="2390">
                  <c:v>40550.477083333331</c:v>
                </c:pt>
                <c:pt idx="2391">
                  <c:v>40550.477083333331</c:v>
                </c:pt>
                <c:pt idx="2392">
                  <c:v>40550.477083333331</c:v>
                </c:pt>
                <c:pt idx="2393">
                  <c:v>40550.477083333331</c:v>
                </c:pt>
                <c:pt idx="2394">
                  <c:v>40550.477094907408</c:v>
                </c:pt>
                <c:pt idx="2395">
                  <c:v>40550.477094907408</c:v>
                </c:pt>
                <c:pt idx="2396">
                  <c:v>40550.477094907408</c:v>
                </c:pt>
                <c:pt idx="2397">
                  <c:v>40550.477094907408</c:v>
                </c:pt>
                <c:pt idx="2398">
                  <c:v>40550.477094907408</c:v>
                </c:pt>
                <c:pt idx="2399">
                  <c:v>40550.477094907408</c:v>
                </c:pt>
                <c:pt idx="2400">
                  <c:v>40550.477106481485</c:v>
                </c:pt>
                <c:pt idx="2401">
                  <c:v>40550.477106481485</c:v>
                </c:pt>
                <c:pt idx="2402">
                  <c:v>40550.477106481485</c:v>
                </c:pt>
                <c:pt idx="2403">
                  <c:v>40550.477106481485</c:v>
                </c:pt>
                <c:pt idx="2404">
                  <c:v>40550.477106481485</c:v>
                </c:pt>
                <c:pt idx="2405">
                  <c:v>40550.477106481485</c:v>
                </c:pt>
                <c:pt idx="2406">
                  <c:v>40550.477118055554</c:v>
                </c:pt>
                <c:pt idx="2407">
                  <c:v>40550.477118055554</c:v>
                </c:pt>
                <c:pt idx="2408">
                  <c:v>40550.477118055554</c:v>
                </c:pt>
                <c:pt idx="2409">
                  <c:v>40550.477118055554</c:v>
                </c:pt>
                <c:pt idx="2410">
                  <c:v>40550.477118055554</c:v>
                </c:pt>
                <c:pt idx="2411">
                  <c:v>40550.477118055554</c:v>
                </c:pt>
                <c:pt idx="2412">
                  <c:v>40550.477129629631</c:v>
                </c:pt>
                <c:pt idx="2413">
                  <c:v>40550.477129629631</c:v>
                </c:pt>
                <c:pt idx="2414">
                  <c:v>40550.477129629631</c:v>
                </c:pt>
                <c:pt idx="2415">
                  <c:v>40550.477129629631</c:v>
                </c:pt>
                <c:pt idx="2416">
                  <c:v>40550.477129629631</c:v>
                </c:pt>
                <c:pt idx="2417">
                  <c:v>40550.477129629631</c:v>
                </c:pt>
                <c:pt idx="2418">
                  <c:v>40550.477141203701</c:v>
                </c:pt>
                <c:pt idx="2419">
                  <c:v>40550.477141203701</c:v>
                </c:pt>
                <c:pt idx="2420">
                  <c:v>40550.477141203701</c:v>
                </c:pt>
                <c:pt idx="2421">
                  <c:v>40550.477141203701</c:v>
                </c:pt>
                <c:pt idx="2422">
                  <c:v>40550.477141203701</c:v>
                </c:pt>
                <c:pt idx="2423">
                  <c:v>40550.477141203701</c:v>
                </c:pt>
                <c:pt idx="2424">
                  <c:v>40550.477152777778</c:v>
                </c:pt>
                <c:pt idx="2425">
                  <c:v>40550.477152777778</c:v>
                </c:pt>
                <c:pt idx="2426">
                  <c:v>40550.477152777778</c:v>
                </c:pt>
                <c:pt idx="2427">
                  <c:v>40550.477152777778</c:v>
                </c:pt>
                <c:pt idx="2428">
                  <c:v>40550.477152777778</c:v>
                </c:pt>
                <c:pt idx="2429">
                  <c:v>40550.477152777778</c:v>
                </c:pt>
                <c:pt idx="2430">
                  <c:v>40550.477152777778</c:v>
                </c:pt>
                <c:pt idx="2431">
                  <c:v>40550.477164351854</c:v>
                </c:pt>
                <c:pt idx="2432">
                  <c:v>40550.477164351854</c:v>
                </c:pt>
                <c:pt idx="2433">
                  <c:v>40550.477164351854</c:v>
                </c:pt>
                <c:pt idx="2434">
                  <c:v>40550.477164351854</c:v>
                </c:pt>
                <c:pt idx="2435">
                  <c:v>40550.477164351854</c:v>
                </c:pt>
                <c:pt idx="2436">
                  <c:v>40550.477164351854</c:v>
                </c:pt>
                <c:pt idx="2437">
                  <c:v>40550.477175925924</c:v>
                </c:pt>
                <c:pt idx="2438">
                  <c:v>40550.477175925924</c:v>
                </c:pt>
                <c:pt idx="2439">
                  <c:v>40550.477175925924</c:v>
                </c:pt>
                <c:pt idx="2440">
                  <c:v>40550.477175925924</c:v>
                </c:pt>
                <c:pt idx="2441">
                  <c:v>40550.477175925924</c:v>
                </c:pt>
                <c:pt idx="2442">
                  <c:v>40550.477175925924</c:v>
                </c:pt>
                <c:pt idx="2443">
                  <c:v>40550.477187500001</c:v>
                </c:pt>
                <c:pt idx="2444">
                  <c:v>40550.477187500001</c:v>
                </c:pt>
                <c:pt idx="2445">
                  <c:v>40550.477187500001</c:v>
                </c:pt>
                <c:pt idx="2446">
                  <c:v>40550.477187500001</c:v>
                </c:pt>
                <c:pt idx="2447">
                  <c:v>40550.477187500001</c:v>
                </c:pt>
                <c:pt idx="2448">
                  <c:v>40550.477187500001</c:v>
                </c:pt>
                <c:pt idx="2449">
                  <c:v>40550.477199074077</c:v>
                </c:pt>
                <c:pt idx="2450">
                  <c:v>40550.477199074077</c:v>
                </c:pt>
                <c:pt idx="2451">
                  <c:v>40550.477199074077</c:v>
                </c:pt>
                <c:pt idx="2452">
                  <c:v>40550.477199074077</c:v>
                </c:pt>
                <c:pt idx="2453">
                  <c:v>40550.477199074077</c:v>
                </c:pt>
                <c:pt idx="2454">
                  <c:v>40550.477199074077</c:v>
                </c:pt>
                <c:pt idx="2455">
                  <c:v>40550.477210648147</c:v>
                </c:pt>
                <c:pt idx="2456">
                  <c:v>40550.477210648147</c:v>
                </c:pt>
                <c:pt idx="2457">
                  <c:v>40550.477210648147</c:v>
                </c:pt>
                <c:pt idx="2458">
                  <c:v>40550.477210648147</c:v>
                </c:pt>
                <c:pt idx="2459">
                  <c:v>40550.477210648147</c:v>
                </c:pt>
                <c:pt idx="2460">
                  <c:v>40550.477210648147</c:v>
                </c:pt>
                <c:pt idx="2461">
                  <c:v>40550.477222222224</c:v>
                </c:pt>
                <c:pt idx="2462">
                  <c:v>40550.477222222224</c:v>
                </c:pt>
                <c:pt idx="2463">
                  <c:v>40550.477222222224</c:v>
                </c:pt>
                <c:pt idx="2464">
                  <c:v>40550.477222222224</c:v>
                </c:pt>
                <c:pt idx="2465">
                  <c:v>40550.477222222224</c:v>
                </c:pt>
                <c:pt idx="2466">
                  <c:v>40550.477222222224</c:v>
                </c:pt>
                <c:pt idx="2467">
                  <c:v>40550.477233796293</c:v>
                </c:pt>
                <c:pt idx="2468">
                  <c:v>40550.477233796293</c:v>
                </c:pt>
                <c:pt idx="2469">
                  <c:v>40550.477233796293</c:v>
                </c:pt>
                <c:pt idx="2470">
                  <c:v>40550.477233796293</c:v>
                </c:pt>
                <c:pt idx="2471">
                  <c:v>40550.477233796293</c:v>
                </c:pt>
                <c:pt idx="2472">
                  <c:v>40550.477233796293</c:v>
                </c:pt>
                <c:pt idx="2473">
                  <c:v>40550.477233796293</c:v>
                </c:pt>
                <c:pt idx="2474">
                  <c:v>40550.47724537037</c:v>
                </c:pt>
                <c:pt idx="2475">
                  <c:v>40550.47724537037</c:v>
                </c:pt>
                <c:pt idx="2476">
                  <c:v>40550.47724537037</c:v>
                </c:pt>
                <c:pt idx="2477">
                  <c:v>40550.47724537037</c:v>
                </c:pt>
                <c:pt idx="2478">
                  <c:v>40550.47724537037</c:v>
                </c:pt>
                <c:pt idx="2479">
                  <c:v>40550.47724537037</c:v>
                </c:pt>
                <c:pt idx="2480">
                  <c:v>40550.477256944447</c:v>
                </c:pt>
                <c:pt idx="2481">
                  <c:v>40550.477256944447</c:v>
                </c:pt>
                <c:pt idx="2482">
                  <c:v>40550.477256944447</c:v>
                </c:pt>
                <c:pt idx="2483">
                  <c:v>40550.477256944447</c:v>
                </c:pt>
                <c:pt idx="2484">
                  <c:v>40550.477256944447</c:v>
                </c:pt>
                <c:pt idx="2485">
                  <c:v>40550.477256944447</c:v>
                </c:pt>
                <c:pt idx="2486">
                  <c:v>40550.477268518516</c:v>
                </c:pt>
                <c:pt idx="2487">
                  <c:v>40550.477268518516</c:v>
                </c:pt>
                <c:pt idx="2488">
                  <c:v>40550.477268518516</c:v>
                </c:pt>
                <c:pt idx="2489">
                  <c:v>40550.477268518516</c:v>
                </c:pt>
                <c:pt idx="2490">
                  <c:v>40550.477268518516</c:v>
                </c:pt>
                <c:pt idx="2491">
                  <c:v>40550.477268518516</c:v>
                </c:pt>
                <c:pt idx="2492">
                  <c:v>40550.477280092593</c:v>
                </c:pt>
                <c:pt idx="2493">
                  <c:v>40550.477280092593</c:v>
                </c:pt>
                <c:pt idx="2494">
                  <c:v>40550.477280092593</c:v>
                </c:pt>
                <c:pt idx="2495">
                  <c:v>40550.477280092593</c:v>
                </c:pt>
                <c:pt idx="2496">
                  <c:v>40550.477280092593</c:v>
                </c:pt>
                <c:pt idx="2497">
                  <c:v>40550.477280092593</c:v>
                </c:pt>
                <c:pt idx="2498">
                  <c:v>40550.477280092593</c:v>
                </c:pt>
                <c:pt idx="2499">
                  <c:v>40550.47729166667</c:v>
                </c:pt>
                <c:pt idx="2500">
                  <c:v>40550.47729166667</c:v>
                </c:pt>
                <c:pt idx="2501">
                  <c:v>40550.47729166667</c:v>
                </c:pt>
                <c:pt idx="2502">
                  <c:v>40550.47729166667</c:v>
                </c:pt>
                <c:pt idx="2503">
                  <c:v>40550.47729166667</c:v>
                </c:pt>
                <c:pt idx="2504">
                  <c:v>40550.47729166667</c:v>
                </c:pt>
                <c:pt idx="2505">
                  <c:v>40550.477303240739</c:v>
                </c:pt>
                <c:pt idx="2506">
                  <c:v>40550.477303240739</c:v>
                </c:pt>
                <c:pt idx="2507">
                  <c:v>40550.477303240739</c:v>
                </c:pt>
                <c:pt idx="2508">
                  <c:v>40550.477303240739</c:v>
                </c:pt>
                <c:pt idx="2509">
                  <c:v>40550.477303240739</c:v>
                </c:pt>
                <c:pt idx="2510">
                  <c:v>40550.477303240739</c:v>
                </c:pt>
                <c:pt idx="2511">
                  <c:v>40550.477314814816</c:v>
                </c:pt>
                <c:pt idx="2512">
                  <c:v>40550.477314814816</c:v>
                </c:pt>
                <c:pt idx="2513">
                  <c:v>40550.477314814816</c:v>
                </c:pt>
                <c:pt idx="2514">
                  <c:v>40550.477314814816</c:v>
                </c:pt>
                <c:pt idx="2515">
                  <c:v>40550.477314814816</c:v>
                </c:pt>
                <c:pt idx="2516">
                  <c:v>40550.477314814816</c:v>
                </c:pt>
                <c:pt idx="2517">
                  <c:v>40550.477326388886</c:v>
                </c:pt>
                <c:pt idx="2518">
                  <c:v>40550.477326388886</c:v>
                </c:pt>
                <c:pt idx="2519">
                  <c:v>40550.477326388886</c:v>
                </c:pt>
                <c:pt idx="2520">
                  <c:v>40550.477326388886</c:v>
                </c:pt>
                <c:pt idx="2521">
                  <c:v>40550.477326388886</c:v>
                </c:pt>
                <c:pt idx="2522">
                  <c:v>40550.477326388886</c:v>
                </c:pt>
                <c:pt idx="2523">
                  <c:v>40550.477337962962</c:v>
                </c:pt>
                <c:pt idx="2524">
                  <c:v>40550.477337962962</c:v>
                </c:pt>
                <c:pt idx="2525">
                  <c:v>40550.477337962962</c:v>
                </c:pt>
                <c:pt idx="2526">
                  <c:v>40550.477337962962</c:v>
                </c:pt>
                <c:pt idx="2527">
                  <c:v>40550.477337962962</c:v>
                </c:pt>
                <c:pt idx="2528">
                  <c:v>40550.477337962962</c:v>
                </c:pt>
                <c:pt idx="2529">
                  <c:v>40550.477349537039</c:v>
                </c:pt>
                <c:pt idx="2530">
                  <c:v>40550.477349537039</c:v>
                </c:pt>
                <c:pt idx="2531">
                  <c:v>40550.477349537039</c:v>
                </c:pt>
                <c:pt idx="2532">
                  <c:v>40550.477349537039</c:v>
                </c:pt>
                <c:pt idx="2533">
                  <c:v>40550.477349537039</c:v>
                </c:pt>
                <c:pt idx="2534">
                  <c:v>40550.477349537039</c:v>
                </c:pt>
                <c:pt idx="2535">
                  <c:v>40550.477361111109</c:v>
                </c:pt>
                <c:pt idx="2536">
                  <c:v>40550.477361111109</c:v>
                </c:pt>
                <c:pt idx="2537">
                  <c:v>40550.477361111109</c:v>
                </c:pt>
                <c:pt idx="2538">
                  <c:v>40550.477361111109</c:v>
                </c:pt>
                <c:pt idx="2539">
                  <c:v>40550.477361111109</c:v>
                </c:pt>
                <c:pt idx="2540">
                  <c:v>40550.477361111109</c:v>
                </c:pt>
                <c:pt idx="2541">
                  <c:v>40550.477372685185</c:v>
                </c:pt>
                <c:pt idx="2542">
                  <c:v>40550.477372685185</c:v>
                </c:pt>
                <c:pt idx="2543">
                  <c:v>40550.477372685185</c:v>
                </c:pt>
                <c:pt idx="2544">
                  <c:v>40550.477372685185</c:v>
                </c:pt>
                <c:pt idx="2545">
                  <c:v>40550.477372685185</c:v>
                </c:pt>
                <c:pt idx="2546">
                  <c:v>40550.477372685185</c:v>
                </c:pt>
                <c:pt idx="2547">
                  <c:v>40550.477384259262</c:v>
                </c:pt>
                <c:pt idx="2548">
                  <c:v>40550.477384259262</c:v>
                </c:pt>
                <c:pt idx="2549">
                  <c:v>40550.477384259262</c:v>
                </c:pt>
                <c:pt idx="2550">
                  <c:v>40550.477384259262</c:v>
                </c:pt>
                <c:pt idx="2551">
                  <c:v>40550.477384259262</c:v>
                </c:pt>
                <c:pt idx="2552">
                  <c:v>40550.477384259262</c:v>
                </c:pt>
                <c:pt idx="2553">
                  <c:v>40550.477384259262</c:v>
                </c:pt>
                <c:pt idx="2554">
                  <c:v>40550.477395833332</c:v>
                </c:pt>
                <c:pt idx="2555">
                  <c:v>40550.477395833332</c:v>
                </c:pt>
                <c:pt idx="2556">
                  <c:v>40550.477395833332</c:v>
                </c:pt>
                <c:pt idx="2557">
                  <c:v>40550.477395833332</c:v>
                </c:pt>
                <c:pt idx="2558">
                  <c:v>40550.477395833332</c:v>
                </c:pt>
                <c:pt idx="2559">
                  <c:v>40550.477395833332</c:v>
                </c:pt>
                <c:pt idx="2560">
                  <c:v>40550.477407407408</c:v>
                </c:pt>
                <c:pt idx="2561">
                  <c:v>40550.477407407408</c:v>
                </c:pt>
                <c:pt idx="2562">
                  <c:v>40550.477407407408</c:v>
                </c:pt>
                <c:pt idx="2563">
                  <c:v>40550.477407407408</c:v>
                </c:pt>
                <c:pt idx="2564">
                  <c:v>40550.477407407408</c:v>
                </c:pt>
                <c:pt idx="2565">
                  <c:v>40550.477407407408</c:v>
                </c:pt>
                <c:pt idx="2566">
                  <c:v>40550.477418981478</c:v>
                </c:pt>
                <c:pt idx="2567">
                  <c:v>40550.477418981478</c:v>
                </c:pt>
                <c:pt idx="2568">
                  <c:v>40550.477418981478</c:v>
                </c:pt>
                <c:pt idx="2569">
                  <c:v>40550.477418981478</c:v>
                </c:pt>
                <c:pt idx="2570">
                  <c:v>40550.477418981478</c:v>
                </c:pt>
                <c:pt idx="2571">
                  <c:v>40550.477418981478</c:v>
                </c:pt>
                <c:pt idx="2572">
                  <c:v>40550.477430555555</c:v>
                </c:pt>
                <c:pt idx="2573">
                  <c:v>40550.477430555555</c:v>
                </c:pt>
                <c:pt idx="2574">
                  <c:v>40550.477430555555</c:v>
                </c:pt>
                <c:pt idx="2575">
                  <c:v>40550.477430555555</c:v>
                </c:pt>
                <c:pt idx="2576">
                  <c:v>40550.477430555555</c:v>
                </c:pt>
                <c:pt idx="2577">
                  <c:v>40550.477430555555</c:v>
                </c:pt>
                <c:pt idx="2578">
                  <c:v>40550.477442129632</c:v>
                </c:pt>
                <c:pt idx="2579">
                  <c:v>40550.477442129632</c:v>
                </c:pt>
                <c:pt idx="2580">
                  <c:v>40550.477442129632</c:v>
                </c:pt>
                <c:pt idx="2581">
                  <c:v>40550.477442129632</c:v>
                </c:pt>
                <c:pt idx="2582">
                  <c:v>40550.477442129632</c:v>
                </c:pt>
                <c:pt idx="2583">
                  <c:v>40550.477442129632</c:v>
                </c:pt>
                <c:pt idx="2584">
                  <c:v>40550.477453703701</c:v>
                </c:pt>
                <c:pt idx="2585">
                  <c:v>40550.477453703701</c:v>
                </c:pt>
                <c:pt idx="2586">
                  <c:v>40550.477453703701</c:v>
                </c:pt>
                <c:pt idx="2587">
                  <c:v>40550.477453703701</c:v>
                </c:pt>
                <c:pt idx="2588">
                  <c:v>40550.477453703701</c:v>
                </c:pt>
                <c:pt idx="2589">
                  <c:v>40550.477453703701</c:v>
                </c:pt>
                <c:pt idx="2590">
                  <c:v>40550.477465277778</c:v>
                </c:pt>
                <c:pt idx="2591">
                  <c:v>40550.477465277778</c:v>
                </c:pt>
                <c:pt idx="2592">
                  <c:v>40550.477465277778</c:v>
                </c:pt>
                <c:pt idx="2593">
                  <c:v>40550.477465277778</c:v>
                </c:pt>
                <c:pt idx="2594">
                  <c:v>40550.477465277778</c:v>
                </c:pt>
                <c:pt idx="2595">
                  <c:v>40550.477465277778</c:v>
                </c:pt>
                <c:pt idx="2596">
                  <c:v>40550.477465277778</c:v>
                </c:pt>
                <c:pt idx="2597">
                  <c:v>40550.477476851855</c:v>
                </c:pt>
                <c:pt idx="2598">
                  <c:v>40550.477476851855</c:v>
                </c:pt>
                <c:pt idx="2599">
                  <c:v>40550.477476851855</c:v>
                </c:pt>
                <c:pt idx="2600">
                  <c:v>40550.477476851855</c:v>
                </c:pt>
                <c:pt idx="2601">
                  <c:v>40550.477476851855</c:v>
                </c:pt>
                <c:pt idx="2602">
                  <c:v>40550.477476851855</c:v>
                </c:pt>
                <c:pt idx="2603">
                  <c:v>40550.477488425924</c:v>
                </c:pt>
                <c:pt idx="2604">
                  <c:v>40550.477488425924</c:v>
                </c:pt>
                <c:pt idx="2605">
                  <c:v>40550.477488425924</c:v>
                </c:pt>
                <c:pt idx="2606">
                  <c:v>40550.477488425924</c:v>
                </c:pt>
                <c:pt idx="2607">
                  <c:v>40550.477488425924</c:v>
                </c:pt>
                <c:pt idx="2608">
                  <c:v>40550.477488425924</c:v>
                </c:pt>
                <c:pt idx="2609">
                  <c:v>40550.477500000001</c:v>
                </c:pt>
                <c:pt idx="2610">
                  <c:v>40550.477500000001</c:v>
                </c:pt>
                <c:pt idx="2611">
                  <c:v>40550.477500000001</c:v>
                </c:pt>
                <c:pt idx="2612">
                  <c:v>40550.477500000001</c:v>
                </c:pt>
                <c:pt idx="2613">
                  <c:v>40550.477500000001</c:v>
                </c:pt>
                <c:pt idx="2614">
                  <c:v>40550.477500000001</c:v>
                </c:pt>
                <c:pt idx="2615">
                  <c:v>40550.477511574078</c:v>
                </c:pt>
                <c:pt idx="2616">
                  <c:v>40550.477511574078</c:v>
                </c:pt>
                <c:pt idx="2617">
                  <c:v>40550.477511574078</c:v>
                </c:pt>
                <c:pt idx="2618">
                  <c:v>40550.477511574078</c:v>
                </c:pt>
                <c:pt idx="2619">
                  <c:v>40550.477511574078</c:v>
                </c:pt>
                <c:pt idx="2620">
                  <c:v>40550.477511574078</c:v>
                </c:pt>
                <c:pt idx="2621">
                  <c:v>40550.477523148147</c:v>
                </c:pt>
                <c:pt idx="2622">
                  <c:v>40550.477523148147</c:v>
                </c:pt>
                <c:pt idx="2623">
                  <c:v>40550.477523148147</c:v>
                </c:pt>
                <c:pt idx="2624">
                  <c:v>40550.477523148147</c:v>
                </c:pt>
                <c:pt idx="2625">
                  <c:v>40550.477523148147</c:v>
                </c:pt>
                <c:pt idx="2626">
                  <c:v>40550.477523148147</c:v>
                </c:pt>
                <c:pt idx="2627">
                  <c:v>40550.477534722224</c:v>
                </c:pt>
                <c:pt idx="2628">
                  <c:v>40550.477534722224</c:v>
                </c:pt>
                <c:pt idx="2629">
                  <c:v>40550.477534722224</c:v>
                </c:pt>
                <c:pt idx="2630">
                  <c:v>40550.477534722224</c:v>
                </c:pt>
                <c:pt idx="2631">
                  <c:v>40550.477534722224</c:v>
                </c:pt>
                <c:pt idx="2632">
                  <c:v>40550.477534722224</c:v>
                </c:pt>
                <c:pt idx="2633">
                  <c:v>40550.477534722224</c:v>
                </c:pt>
                <c:pt idx="2634">
                  <c:v>40550.477546296293</c:v>
                </c:pt>
                <c:pt idx="2635">
                  <c:v>40550.477546296293</c:v>
                </c:pt>
                <c:pt idx="2636">
                  <c:v>40550.477546296293</c:v>
                </c:pt>
                <c:pt idx="2637">
                  <c:v>40550.477546296293</c:v>
                </c:pt>
                <c:pt idx="2638">
                  <c:v>40550.477546296293</c:v>
                </c:pt>
                <c:pt idx="2639">
                  <c:v>40550.477546296293</c:v>
                </c:pt>
                <c:pt idx="2640">
                  <c:v>40550.47755787037</c:v>
                </c:pt>
                <c:pt idx="2641">
                  <c:v>40550.47755787037</c:v>
                </c:pt>
                <c:pt idx="2642">
                  <c:v>40550.47755787037</c:v>
                </c:pt>
                <c:pt idx="2643">
                  <c:v>40550.47755787037</c:v>
                </c:pt>
                <c:pt idx="2644">
                  <c:v>40550.47755787037</c:v>
                </c:pt>
                <c:pt idx="2645">
                  <c:v>40550.47755787037</c:v>
                </c:pt>
                <c:pt idx="2646">
                  <c:v>40550.477569444447</c:v>
                </c:pt>
                <c:pt idx="2647">
                  <c:v>40550.477569444447</c:v>
                </c:pt>
                <c:pt idx="2648">
                  <c:v>40550.477569444447</c:v>
                </c:pt>
                <c:pt idx="2649">
                  <c:v>40550.477569444447</c:v>
                </c:pt>
                <c:pt idx="2650">
                  <c:v>40550.477569444447</c:v>
                </c:pt>
                <c:pt idx="2651">
                  <c:v>40550.477569444447</c:v>
                </c:pt>
                <c:pt idx="2652">
                  <c:v>40550.477581018517</c:v>
                </c:pt>
                <c:pt idx="2653">
                  <c:v>40550.477581018517</c:v>
                </c:pt>
                <c:pt idx="2654">
                  <c:v>40550.477581018517</c:v>
                </c:pt>
                <c:pt idx="2655">
                  <c:v>40550.477581018517</c:v>
                </c:pt>
                <c:pt idx="2656">
                  <c:v>40550.477581018517</c:v>
                </c:pt>
                <c:pt idx="2657">
                  <c:v>40550.477581018517</c:v>
                </c:pt>
                <c:pt idx="2658">
                  <c:v>40550.477592592593</c:v>
                </c:pt>
                <c:pt idx="2659">
                  <c:v>40550.477592592593</c:v>
                </c:pt>
                <c:pt idx="2660">
                  <c:v>40550.477592592593</c:v>
                </c:pt>
                <c:pt idx="2661">
                  <c:v>40550.477592592593</c:v>
                </c:pt>
                <c:pt idx="2662">
                  <c:v>40550.477592592593</c:v>
                </c:pt>
                <c:pt idx="2663">
                  <c:v>40550.477592592593</c:v>
                </c:pt>
                <c:pt idx="2664">
                  <c:v>40550.47760416667</c:v>
                </c:pt>
                <c:pt idx="2665">
                  <c:v>40550.47760416667</c:v>
                </c:pt>
                <c:pt idx="2666">
                  <c:v>40550.47760416667</c:v>
                </c:pt>
                <c:pt idx="2667">
                  <c:v>40550.47760416667</c:v>
                </c:pt>
                <c:pt idx="2668">
                  <c:v>40550.47760416667</c:v>
                </c:pt>
                <c:pt idx="2669">
                  <c:v>40550.47760416667</c:v>
                </c:pt>
                <c:pt idx="2670">
                  <c:v>40550.47761574074</c:v>
                </c:pt>
                <c:pt idx="2671">
                  <c:v>40550.47761574074</c:v>
                </c:pt>
                <c:pt idx="2672">
                  <c:v>40550.47761574074</c:v>
                </c:pt>
                <c:pt idx="2673">
                  <c:v>40550.47761574074</c:v>
                </c:pt>
                <c:pt idx="2674">
                  <c:v>40550.47761574074</c:v>
                </c:pt>
                <c:pt idx="2675">
                  <c:v>40550.47761574074</c:v>
                </c:pt>
                <c:pt idx="2676">
                  <c:v>40550.477627314816</c:v>
                </c:pt>
                <c:pt idx="2677">
                  <c:v>40550.477627314816</c:v>
                </c:pt>
                <c:pt idx="2678">
                  <c:v>40550.477627314816</c:v>
                </c:pt>
                <c:pt idx="2679">
                  <c:v>40550.477627314816</c:v>
                </c:pt>
                <c:pt idx="2680">
                  <c:v>40550.477627314816</c:v>
                </c:pt>
                <c:pt idx="2681">
                  <c:v>40550.477627314816</c:v>
                </c:pt>
                <c:pt idx="2682">
                  <c:v>40550.477627314816</c:v>
                </c:pt>
                <c:pt idx="2683">
                  <c:v>40550.477638888886</c:v>
                </c:pt>
                <c:pt idx="2684">
                  <c:v>40550.477638888886</c:v>
                </c:pt>
                <c:pt idx="2685">
                  <c:v>40550.477638888886</c:v>
                </c:pt>
                <c:pt idx="2686">
                  <c:v>40550.477638888886</c:v>
                </c:pt>
                <c:pt idx="2687">
                  <c:v>40550.477638888886</c:v>
                </c:pt>
                <c:pt idx="2688">
                  <c:v>40550.477638888886</c:v>
                </c:pt>
                <c:pt idx="2689">
                  <c:v>40550.477650462963</c:v>
                </c:pt>
                <c:pt idx="2690">
                  <c:v>40550.477650462963</c:v>
                </c:pt>
                <c:pt idx="2691">
                  <c:v>40550.477650462963</c:v>
                </c:pt>
                <c:pt idx="2692">
                  <c:v>40550.477650462963</c:v>
                </c:pt>
                <c:pt idx="2693">
                  <c:v>40550.477650462963</c:v>
                </c:pt>
                <c:pt idx="2694">
                  <c:v>40550.477650462963</c:v>
                </c:pt>
                <c:pt idx="2695">
                  <c:v>40550.477662037039</c:v>
                </c:pt>
                <c:pt idx="2696">
                  <c:v>40550.477662037039</c:v>
                </c:pt>
                <c:pt idx="2697">
                  <c:v>40550.477662037039</c:v>
                </c:pt>
                <c:pt idx="2698">
                  <c:v>40550.477662037039</c:v>
                </c:pt>
                <c:pt idx="2699">
                  <c:v>40550.477662037039</c:v>
                </c:pt>
                <c:pt idx="2700">
                  <c:v>40550.477662037039</c:v>
                </c:pt>
                <c:pt idx="2701">
                  <c:v>40550.477673611109</c:v>
                </c:pt>
                <c:pt idx="2702">
                  <c:v>40550.477673611109</c:v>
                </c:pt>
                <c:pt idx="2703">
                  <c:v>40550.477673611109</c:v>
                </c:pt>
                <c:pt idx="2704">
                  <c:v>40550.477673611109</c:v>
                </c:pt>
                <c:pt idx="2705">
                  <c:v>40550.477673611109</c:v>
                </c:pt>
                <c:pt idx="2706">
                  <c:v>40550.477673611109</c:v>
                </c:pt>
                <c:pt idx="2707">
                  <c:v>40550.477685185186</c:v>
                </c:pt>
                <c:pt idx="2708">
                  <c:v>40550.477685185186</c:v>
                </c:pt>
                <c:pt idx="2709">
                  <c:v>40550.477685185186</c:v>
                </c:pt>
                <c:pt idx="2710">
                  <c:v>40550.477685185186</c:v>
                </c:pt>
                <c:pt idx="2711">
                  <c:v>40550.477685185186</c:v>
                </c:pt>
                <c:pt idx="2712">
                  <c:v>40550.477685185186</c:v>
                </c:pt>
                <c:pt idx="2713">
                  <c:v>40550.477685185186</c:v>
                </c:pt>
                <c:pt idx="2714">
                  <c:v>40550.477696759262</c:v>
                </c:pt>
                <c:pt idx="2715">
                  <c:v>40550.477696759262</c:v>
                </c:pt>
                <c:pt idx="2716">
                  <c:v>40550.477696759262</c:v>
                </c:pt>
                <c:pt idx="2717">
                  <c:v>40550.477696759262</c:v>
                </c:pt>
                <c:pt idx="2718">
                  <c:v>40550.477696759262</c:v>
                </c:pt>
                <c:pt idx="2719">
                  <c:v>40550.477708333332</c:v>
                </c:pt>
                <c:pt idx="2720">
                  <c:v>40550.477708333332</c:v>
                </c:pt>
                <c:pt idx="2721">
                  <c:v>40550.477708333332</c:v>
                </c:pt>
                <c:pt idx="2722">
                  <c:v>40550.477708333332</c:v>
                </c:pt>
                <c:pt idx="2723">
                  <c:v>40550.477708333332</c:v>
                </c:pt>
                <c:pt idx="2724">
                  <c:v>40550.477708333332</c:v>
                </c:pt>
                <c:pt idx="2725">
                  <c:v>40550.477708333332</c:v>
                </c:pt>
                <c:pt idx="2726">
                  <c:v>40550.477719907409</c:v>
                </c:pt>
                <c:pt idx="2727">
                  <c:v>40550.477719907409</c:v>
                </c:pt>
                <c:pt idx="2728">
                  <c:v>40550.477719907409</c:v>
                </c:pt>
                <c:pt idx="2729">
                  <c:v>40550.477719907409</c:v>
                </c:pt>
                <c:pt idx="2730">
                  <c:v>40550.477719907409</c:v>
                </c:pt>
                <c:pt idx="2731">
                  <c:v>40550.477719907409</c:v>
                </c:pt>
                <c:pt idx="2732">
                  <c:v>40550.477731481478</c:v>
                </c:pt>
                <c:pt idx="2733">
                  <c:v>40550.477731481478</c:v>
                </c:pt>
                <c:pt idx="2734">
                  <c:v>40550.477731481478</c:v>
                </c:pt>
                <c:pt idx="2735">
                  <c:v>40550.477731481478</c:v>
                </c:pt>
                <c:pt idx="2736">
                  <c:v>40550.477731481478</c:v>
                </c:pt>
                <c:pt idx="2737">
                  <c:v>40550.477731481478</c:v>
                </c:pt>
                <c:pt idx="2738">
                  <c:v>40550.477743055555</c:v>
                </c:pt>
                <c:pt idx="2739">
                  <c:v>40550.477743055555</c:v>
                </c:pt>
                <c:pt idx="2740">
                  <c:v>40550.477743055555</c:v>
                </c:pt>
                <c:pt idx="2741">
                  <c:v>40550.477743055555</c:v>
                </c:pt>
                <c:pt idx="2742">
                  <c:v>40550.477743055555</c:v>
                </c:pt>
                <c:pt idx="2743">
                  <c:v>40550.477743055555</c:v>
                </c:pt>
                <c:pt idx="2744">
                  <c:v>40550.477754629632</c:v>
                </c:pt>
                <c:pt idx="2745">
                  <c:v>40550.477754629632</c:v>
                </c:pt>
                <c:pt idx="2746">
                  <c:v>40550.477754629632</c:v>
                </c:pt>
                <c:pt idx="2747">
                  <c:v>40550.477754629632</c:v>
                </c:pt>
                <c:pt idx="2748">
                  <c:v>40550.477754629632</c:v>
                </c:pt>
                <c:pt idx="2749">
                  <c:v>40550.477754629632</c:v>
                </c:pt>
                <c:pt idx="2750">
                  <c:v>40550.477766203701</c:v>
                </c:pt>
                <c:pt idx="2751">
                  <c:v>40550.477766203701</c:v>
                </c:pt>
                <c:pt idx="2752">
                  <c:v>40550.477766203701</c:v>
                </c:pt>
                <c:pt idx="2753">
                  <c:v>40550.477766203701</c:v>
                </c:pt>
                <c:pt idx="2754">
                  <c:v>40550.477766203701</c:v>
                </c:pt>
                <c:pt idx="2755">
                  <c:v>40550.477766203701</c:v>
                </c:pt>
                <c:pt idx="2756">
                  <c:v>40550.477766203701</c:v>
                </c:pt>
                <c:pt idx="2757">
                  <c:v>40550.477777777778</c:v>
                </c:pt>
                <c:pt idx="2758">
                  <c:v>40550.477777777778</c:v>
                </c:pt>
                <c:pt idx="2759">
                  <c:v>40550.477777777778</c:v>
                </c:pt>
                <c:pt idx="2760">
                  <c:v>40550.477777777778</c:v>
                </c:pt>
                <c:pt idx="2761">
                  <c:v>40550.477777777778</c:v>
                </c:pt>
                <c:pt idx="2762">
                  <c:v>40550.477777777778</c:v>
                </c:pt>
                <c:pt idx="2763">
                  <c:v>40550.477789351855</c:v>
                </c:pt>
                <c:pt idx="2764">
                  <c:v>40550.477789351855</c:v>
                </c:pt>
                <c:pt idx="2765">
                  <c:v>40550.477789351855</c:v>
                </c:pt>
                <c:pt idx="2766">
                  <c:v>40550.477789351855</c:v>
                </c:pt>
                <c:pt idx="2767">
                  <c:v>40550.477789351855</c:v>
                </c:pt>
                <c:pt idx="2768">
                  <c:v>40550.477789351855</c:v>
                </c:pt>
                <c:pt idx="2769">
                  <c:v>40550.477800925924</c:v>
                </c:pt>
                <c:pt idx="2770">
                  <c:v>40550.477800925924</c:v>
                </c:pt>
                <c:pt idx="2771">
                  <c:v>40550.477800925924</c:v>
                </c:pt>
                <c:pt idx="2772">
                  <c:v>40550.477800925924</c:v>
                </c:pt>
                <c:pt idx="2773">
                  <c:v>40550.477800925924</c:v>
                </c:pt>
                <c:pt idx="2774">
                  <c:v>40550.477800925924</c:v>
                </c:pt>
                <c:pt idx="2775">
                  <c:v>40550.477812500001</c:v>
                </c:pt>
                <c:pt idx="2776">
                  <c:v>40550.477812500001</c:v>
                </c:pt>
                <c:pt idx="2777">
                  <c:v>40550.477812500001</c:v>
                </c:pt>
                <c:pt idx="2778">
                  <c:v>40550.477812500001</c:v>
                </c:pt>
                <c:pt idx="2779">
                  <c:v>40550.477812500001</c:v>
                </c:pt>
                <c:pt idx="2780">
                  <c:v>40550.477812500001</c:v>
                </c:pt>
                <c:pt idx="2781">
                  <c:v>40550.477812500001</c:v>
                </c:pt>
                <c:pt idx="2782">
                  <c:v>40550.477824074071</c:v>
                </c:pt>
                <c:pt idx="2783">
                  <c:v>40550.477824074071</c:v>
                </c:pt>
                <c:pt idx="2784">
                  <c:v>40550.477824074071</c:v>
                </c:pt>
                <c:pt idx="2785">
                  <c:v>40550.477824074071</c:v>
                </c:pt>
                <c:pt idx="2786">
                  <c:v>40550.477824074071</c:v>
                </c:pt>
                <c:pt idx="2787">
                  <c:v>40550.477824074071</c:v>
                </c:pt>
                <c:pt idx="2788">
                  <c:v>40550.477835648147</c:v>
                </c:pt>
                <c:pt idx="2789">
                  <c:v>40550.477835648147</c:v>
                </c:pt>
                <c:pt idx="2790">
                  <c:v>40550.477835648147</c:v>
                </c:pt>
                <c:pt idx="2791">
                  <c:v>40550.477835648147</c:v>
                </c:pt>
                <c:pt idx="2792">
                  <c:v>40550.477835648147</c:v>
                </c:pt>
                <c:pt idx="2793">
                  <c:v>40550.477835648147</c:v>
                </c:pt>
                <c:pt idx="2794">
                  <c:v>40550.477847222224</c:v>
                </c:pt>
                <c:pt idx="2795">
                  <c:v>40550.477847222224</c:v>
                </c:pt>
                <c:pt idx="2796">
                  <c:v>40550.477847222224</c:v>
                </c:pt>
                <c:pt idx="2797">
                  <c:v>40550.477847222224</c:v>
                </c:pt>
                <c:pt idx="2798">
                  <c:v>40550.477847222224</c:v>
                </c:pt>
                <c:pt idx="2799">
                  <c:v>40550.477847222224</c:v>
                </c:pt>
                <c:pt idx="2800">
                  <c:v>40550.477858796294</c:v>
                </c:pt>
                <c:pt idx="2801">
                  <c:v>40550.477858796294</c:v>
                </c:pt>
                <c:pt idx="2802">
                  <c:v>40550.477858796294</c:v>
                </c:pt>
                <c:pt idx="2803">
                  <c:v>40550.477858796294</c:v>
                </c:pt>
                <c:pt idx="2804">
                  <c:v>40550.477858796294</c:v>
                </c:pt>
                <c:pt idx="2805">
                  <c:v>40550.477858796294</c:v>
                </c:pt>
                <c:pt idx="2806">
                  <c:v>40550.477870370371</c:v>
                </c:pt>
                <c:pt idx="2807">
                  <c:v>40550.477870370371</c:v>
                </c:pt>
                <c:pt idx="2808">
                  <c:v>40550.477870370371</c:v>
                </c:pt>
                <c:pt idx="2809">
                  <c:v>40550.477870370371</c:v>
                </c:pt>
                <c:pt idx="2810">
                  <c:v>40550.477870370371</c:v>
                </c:pt>
                <c:pt idx="2811">
                  <c:v>40550.477870370371</c:v>
                </c:pt>
                <c:pt idx="2812">
                  <c:v>40550.477881944447</c:v>
                </c:pt>
                <c:pt idx="2813">
                  <c:v>40550.477881944447</c:v>
                </c:pt>
                <c:pt idx="2814">
                  <c:v>40550.477881944447</c:v>
                </c:pt>
                <c:pt idx="2815">
                  <c:v>40550.477881944447</c:v>
                </c:pt>
                <c:pt idx="2816">
                  <c:v>40550.477881944447</c:v>
                </c:pt>
                <c:pt idx="2817">
                  <c:v>40550.477881944447</c:v>
                </c:pt>
                <c:pt idx="2818">
                  <c:v>40550.477893518517</c:v>
                </c:pt>
                <c:pt idx="2819">
                  <c:v>40550.477893518517</c:v>
                </c:pt>
                <c:pt idx="2820">
                  <c:v>40550.477893518517</c:v>
                </c:pt>
                <c:pt idx="2821">
                  <c:v>40550.477893518517</c:v>
                </c:pt>
                <c:pt idx="2822">
                  <c:v>40550.477893518517</c:v>
                </c:pt>
                <c:pt idx="2823">
                  <c:v>40550.477893518517</c:v>
                </c:pt>
                <c:pt idx="2824">
                  <c:v>40550.477893518517</c:v>
                </c:pt>
                <c:pt idx="2825">
                  <c:v>40550.477905092594</c:v>
                </c:pt>
                <c:pt idx="2826">
                  <c:v>40550.477905092594</c:v>
                </c:pt>
                <c:pt idx="2827">
                  <c:v>40550.477905092594</c:v>
                </c:pt>
                <c:pt idx="2828">
                  <c:v>40550.477905092594</c:v>
                </c:pt>
                <c:pt idx="2829">
                  <c:v>40550.477905092594</c:v>
                </c:pt>
                <c:pt idx="2830">
                  <c:v>40550.477905092594</c:v>
                </c:pt>
                <c:pt idx="2831">
                  <c:v>40550.477916666663</c:v>
                </c:pt>
                <c:pt idx="2832">
                  <c:v>40550.477916666663</c:v>
                </c:pt>
                <c:pt idx="2833">
                  <c:v>40550.477916666663</c:v>
                </c:pt>
                <c:pt idx="2834">
                  <c:v>40550.477916666663</c:v>
                </c:pt>
                <c:pt idx="2835">
                  <c:v>40550.477916666663</c:v>
                </c:pt>
                <c:pt idx="2836">
                  <c:v>40550.477916666663</c:v>
                </c:pt>
                <c:pt idx="2837">
                  <c:v>40550.47792824074</c:v>
                </c:pt>
                <c:pt idx="2838">
                  <c:v>40550.47792824074</c:v>
                </c:pt>
                <c:pt idx="2839">
                  <c:v>40550.47792824074</c:v>
                </c:pt>
                <c:pt idx="2840">
                  <c:v>40550.47792824074</c:v>
                </c:pt>
                <c:pt idx="2841">
                  <c:v>40550.47792824074</c:v>
                </c:pt>
                <c:pt idx="2842">
                  <c:v>40550.47792824074</c:v>
                </c:pt>
                <c:pt idx="2843">
                  <c:v>40550.477939814817</c:v>
                </c:pt>
                <c:pt idx="2844">
                  <c:v>40550.477939814817</c:v>
                </c:pt>
                <c:pt idx="2845">
                  <c:v>40550.477939814817</c:v>
                </c:pt>
                <c:pt idx="2846">
                  <c:v>40550.477939814817</c:v>
                </c:pt>
                <c:pt idx="2847">
                  <c:v>40550.477939814817</c:v>
                </c:pt>
                <c:pt idx="2848">
                  <c:v>40550.477939814817</c:v>
                </c:pt>
                <c:pt idx="2849">
                  <c:v>40550.477951388886</c:v>
                </c:pt>
                <c:pt idx="2850">
                  <c:v>40550.477951388886</c:v>
                </c:pt>
                <c:pt idx="2851">
                  <c:v>40550.477951388886</c:v>
                </c:pt>
                <c:pt idx="2852">
                  <c:v>40550.477951388886</c:v>
                </c:pt>
                <c:pt idx="2853">
                  <c:v>40550.477951388886</c:v>
                </c:pt>
                <c:pt idx="2854">
                  <c:v>40550.477951388886</c:v>
                </c:pt>
                <c:pt idx="2855">
                  <c:v>40550.477962962963</c:v>
                </c:pt>
                <c:pt idx="2856">
                  <c:v>40550.477962962963</c:v>
                </c:pt>
                <c:pt idx="2857">
                  <c:v>40550.477962962963</c:v>
                </c:pt>
                <c:pt idx="2858">
                  <c:v>40550.477962962963</c:v>
                </c:pt>
                <c:pt idx="2859">
                  <c:v>40550.477962962963</c:v>
                </c:pt>
                <c:pt idx="2860">
                  <c:v>40550.477962962963</c:v>
                </c:pt>
                <c:pt idx="2861">
                  <c:v>40550.47797453704</c:v>
                </c:pt>
                <c:pt idx="2862">
                  <c:v>40550.47797453704</c:v>
                </c:pt>
                <c:pt idx="2863">
                  <c:v>40550.47797453704</c:v>
                </c:pt>
                <c:pt idx="2864">
                  <c:v>40550.47797453704</c:v>
                </c:pt>
                <c:pt idx="2865">
                  <c:v>40550.47797453704</c:v>
                </c:pt>
                <c:pt idx="2866">
                  <c:v>40550.47797453704</c:v>
                </c:pt>
                <c:pt idx="2867">
                  <c:v>40550.477986111109</c:v>
                </c:pt>
                <c:pt idx="2868">
                  <c:v>40550.477986111109</c:v>
                </c:pt>
                <c:pt idx="2869">
                  <c:v>40550.477986111109</c:v>
                </c:pt>
                <c:pt idx="2870">
                  <c:v>40550.477986111109</c:v>
                </c:pt>
                <c:pt idx="2871">
                  <c:v>40550.477986111109</c:v>
                </c:pt>
                <c:pt idx="2872">
                  <c:v>40550.477986111109</c:v>
                </c:pt>
                <c:pt idx="2873">
                  <c:v>40550.477986111109</c:v>
                </c:pt>
                <c:pt idx="2874">
                  <c:v>40550.477997685186</c:v>
                </c:pt>
                <c:pt idx="2875">
                  <c:v>40550.477997685186</c:v>
                </c:pt>
                <c:pt idx="2876">
                  <c:v>40550.477997685186</c:v>
                </c:pt>
                <c:pt idx="2877">
                  <c:v>40550.477997685186</c:v>
                </c:pt>
                <c:pt idx="2878">
                  <c:v>40550.477997685186</c:v>
                </c:pt>
                <c:pt idx="2879">
                  <c:v>40550.477997685186</c:v>
                </c:pt>
                <c:pt idx="2880">
                  <c:v>40550.478009259263</c:v>
                </c:pt>
                <c:pt idx="2881">
                  <c:v>40550.478009259263</c:v>
                </c:pt>
                <c:pt idx="2882">
                  <c:v>40550.478009259263</c:v>
                </c:pt>
                <c:pt idx="2883">
                  <c:v>40550.478009259263</c:v>
                </c:pt>
                <c:pt idx="2884">
                  <c:v>40550.478009259263</c:v>
                </c:pt>
                <c:pt idx="2885">
                  <c:v>40550.478009259263</c:v>
                </c:pt>
                <c:pt idx="2886">
                  <c:v>40550.478020833332</c:v>
                </c:pt>
                <c:pt idx="2887">
                  <c:v>40550.478020833332</c:v>
                </c:pt>
                <c:pt idx="2888">
                  <c:v>40550.478020833332</c:v>
                </c:pt>
                <c:pt idx="2889">
                  <c:v>40550.478020833332</c:v>
                </c:pt>
                <c:pt idx="2890">
                  <c:v>40550.478020833332</c:v>
                </c:pt>
                <c:pt idx="2891">
                  <c:v>40550.478020833332</c:v>
                </c:pt>
                <c:pt idx="2892">
                  <c:v>40550.478032407409</c:v>
                </c:pt>
                <c:pt idx="2893">
                  <c:v>40550.478032407409</c:v>
                </c:pt>
                <c:pt idx="2894">
                  <c:v>40550.478032407409</c:v>
                </c:pt>
                <c:pt idx="2895">
                  <c:v>40550.478032407409</c:v>
                </c:pt>
                <c:pt idx="2896">
                  <c:v>40550.478032407409</c:v>
                </c:pt>
                <c:pt idx="2897">
                  <c:v>40550.478032407409</c:v>
                </c:pt>
                <c:pt idx="2898">
                  <c:v>40550.478032407409</c:v>
                </c:pt>
                <c:pt idx="2899">
                  <c:v>40550.478043981479</c:v>
                </c:pt>
                <c:pt idx="2900">
                  <c:v>40550.478043981479</c:v>
                </c:pt>
                <c:pt idx="2901">
                  <c:v>40550.478043981479</c:v>
                </c:pt>
                <c:pt idx="2902">
                  <c:v>40550.478043981479</c:v>
                </c:pt>
                <c:pt idx="2903">
                  <c:v>40550.478043981479</c:v>
                </c:pt>
                <c:pt idx="2904">
                  <c:v>40550.478043981479</c:v>
                </c:pt>
                <c:pt idx="2905">
                  <c:v>40550.478055555555</c:v>
                </c:pt>
                <c:pt idx="2906">
                  <c:v>40550.478055555555</c:v>
                </c:pt>
                <c:pt idx="2907">
                  <c:v>40550.478055555555</c:v>
                </c:pt>
                <c:pt idx="2908">
                  <c:v>40550.478055555555</c:v>
                </c:pt>
                <c:pt idx="2909">
                  <c:v>40550.478055555555</c:v>
                </c:pt>
                <c:pt idx="2910">
                  <c:v>40550.478055555555</c:v>
                </c:pt>
                <c:pt idx="2911">
                  <c:v>40550.478067129632</c:v>
                </c:pt>
                <c:pt idx="2912">
                  <c:v>40550.478067129632</c:v>
                </c:pt>
                <c:pt idx="2913">
                  <c:v>40550.478067129632</c:v>
                </c:pt>
                <c:pt idx="2914">
                  <c:v>40550.478067129632</c:v>
                </c:pt>
                <c:pt idx="2915">
                  <c:v>40550.478067129632</c:v>
                </c:pt>
                <c:pt idx="2916">
                  <c:v>40550.478067129632</c:v>
                </c:pt>
                <c:pt idx="2917">
                  <c:v>40550.478078703702</c:v>
                </c:pt>
                <c:pt idx="2918">
                  <c:v>40550.478078703702</c:v>
                </c:pt>
                <c:pt idx="2919">
                  <c:v>40550.478078703702</c:v>
                </c:pt>
                <c:pt idx="2920">
                  <c:v>40550.478078703702</c:v>
                </c:pt>
                <c:pt idx="2921">
                  <c:v>40550.478078703702</c:v>
                </c:pt>
                <c:pt idx="2922">
                  <c:v>40550.478078703702</c:v>
                </c:pt>
                <c:pt idx="2923">
                  <c:v>40550.478090277778</c:v>
                </c:pt>
                <c:pt idx="2924">
                  <c:v>40550.478090277778</c:v>
                </c:pt>
                <c:pt idx="2925">
                  <c:v>40550.478090277778</c:v>
                </c:pt>
                <c:pt idx="2926">
                  <c:v>40550.478090277778</c:v>
                </c:pt>
                <c:pt idx="2927">
                  <c:v>40550.478090277778</c:v>
                </c:pt>
                <c:pt idx="2928">
                  <c:v>40550.478090277778</c:v>
                </c:pt>
                <c:pt idx="2929">
                  <c:v>40550.478090277778</c:v>
                </c:pt>
                <c:pt idx="2930">
                  <c:v>40550.478101851855</c:v>
                </c:pt>
                <c:pt idx="2931">
                  <c:v>40550.478101851855</c:v>
                </c:pt>
                <c:pt idx="2932">
                  <c:v>40550.478101851855</c:v>
                </c:pt>
                <c:pt idx="2933">
                  <c:v>40550.478101851855</c:v>
                </c:pt>
                <c:pt idx="2934">
                  <c:v>40550.478101851855</c:v>
                </c:pt>
                <c:pt idx="2935">
                  <c:v>40550.478101851855</c:v>
                </c:pt>
                <c:pt idx="2936">
                  <c:v>40550.478113425925</c:v>
                </c:pt>
                <c:pt idx="2937">
                  <c:v>40550.478113425925</c:v>
                </c:pt>
                <c:pt idx="2938">
                  <c:v>40550.478113425925</c:v>
                </c:pt>
                <c:pt idx="2939">
                  <c:v>40550.478113425925</c:v>
                </c:pt>
                <c:pt idx="2940">
                  <c:v>40550.478113425925</c:v>
                </c:pt>
                <c:pt idx="2941">
                  <c:v>40550.478113425925</c:v>
                </c:pt>
                <c:pt idx="2942">
                  <c:v>40550.478125000001</c:v>
                </c:pt>
                <c:pt idx="2943">
                  <c:v>40550.478125000001</c:v>
                </c:pt>
                <c:pt idx="2944">
                  <c:v>40550.478125000001</c:v>
                </c:pt>
                <c:pt idx="2945">
                  <c:v>40550.478125000001</c:v>
                </c:pt>
                <c:pt idx="2946">
                  <c:v>40550.478125000001</c:v>
                </c:pt>
                <c:pt idx="2947">
                  <c:v>40550.478125000001</c:v>
                </c:pt>
                <c:pt idx="2948">
                  <c:v>40550.478136574071</c:v>
                </c:pt>
                <c:pt idx="2949">
                  <c:v>40550.478136574071</c:v>
                </c:pt>
                <c:pt idx="2950">
                  <c:v>40550.478136574071</c:v>
                </c:pt>
                <c:pt idx="2951">
                  <c:v>40550.478136574071</c:v>
                </c:pt>
                <c:pt idx="2952">
                  <c:v>40550.478136574071</c:v>
                </c:pt>
                <c:pt idx="2953">
                  <c:v>40550.478136574071</c:v>
                </c:pt>
                <c:pt idx="2954">
                  <c:v>40550.478136574071</c:v>
                </c:pt>
                <c:pt idx="2955">
                  <c:v>40550.478148148148</c:v>
                </c:pt>
                <c:pt idx="2956">
                  <c:v>40550.478148148148</c:v>
                </c:pt>
                <c:pt idx="2957">
                  <c:v>40550.478148148148</c:v>
                </c:pt>
                <c:pt idx="2958">
                  <c:v>40550.478148148148</c:v>
                </c:pt>
                <c:pt idx="2959">
                  <c:v>40550.478148148148</c:v>
                </c:pt>
                <c:pt idx="2960">
                  <c:v>40550.478148148148</c:v>
                </c:pt>
                <c:pt idx="2961">
                  <c:v>40550.478159722225</c:v>
                </c:pt>
                <c:pt idx="2962">
                  <c:v>40550.478159722225</c:v>
                </c:pt>
                <c:pt idx="2963">
                  <c:v>40550.478159722225</c:v>
                </c:pt>
                <c:pt idx="2964">
                  <c:v>40550.478159722225</c:v>
                </c:pt>
                <c:pt idx="2965">
                  <c:v>40550.478159722225</c:v>
                </c:pt>
                <c:pt idx="2966">
                  <c:v>40550.478159722225</c:v>
                </c:pt>
                <c:pt idx="2967">
                  <c:v>40550.478171296294</c:v>
                </c:pt>
                <c:pt idx="2968">
                  <c:v>40550.478171296294</c:v>
                </c:pt>
                <c:pt idx="2969">
                  <c:v>40550.478171296294</c:v>
                </c:pt>
                <c:pt idx="2970">
                  <c:v>40550.478171296294</c:v>
                </c:pt>
                <c:pt idx="2971">
                  <c:v>40550.478171296294</c:v>
                </c:pt>
                <c:pt idx="2972">
                  <c:v>40550.478171296294</c:v>
                </c:pt>
                <c:pt idx="2973">
                  <c:v>40550.478182870371</c:v>
                </c:pt>
                <c:pt idx="2974">
                  <c:v>40550.478182870371</c:v>
                </c:pt>
                <c:pt idx="2975">
                  <c:v>40550.478182870371</c:v>
                </c:pt>
                <c:pt idx="2976">
                  <c:v>40550.478182870371</c:v>
                </c:pt>
                <c:pt idx="2977">
                  <c:v>40550.478182870371</c:v>
                </c:pt>
                <c:pt idx="2978">
                  <c:v>40550.478182870371</c:v>
                </c:pt>
                <c:pt idx="2979">
                  <c:v>40550.478194444448</c:v>
                </c:pt>
                <c:pt idx="2980">
                  <c:v>40550.478194444448</c:v>
                </c:pt>
                <c:pt idx="2981">
                  <c:v>40550.478194444448</c:v>
                </c:pt>
                <c:pt idx="2982">
                  <c:v>40550.478194444448</c:v>
                </c:pt>
                <c:pt idx="2983">
                  <c:v>40550.478194444448</c:v>
                </c:pt>
                <c:pt idx="2984">
                  <c:v>40550.478194444448</c:v>
                </c:pt>
                <c:pt idx="2985">
                  <c:v>40550.478194444448</c:v>
                </c:pt>
                <c:pt idx="2986">
                  <c:v>40550.478206018517</c:v>
                </c:pt>
                <c:pt idx="2987">
                  <c:v>40550.478206018517</c:v>
                </c:pt>
                <c:pt idx="2988">
                  <c:v>40550.478206018517</c:v>
                </c:pt>
                <c:pt idx="2989">
                  <c:v>40550.478206018517</c:v>
                </c:pt>
                <c:pt idx="2990">
                  <c:v>40550.478206018517</c:v>
                </c:pt>
                <c:pt idx="2991">
                  <c:v>40550.478206018517</c:v>
                </c:pt>
                <c:pt idx="2992">
                  <c:v>40550.478217592594</c:v>
                </c:pt>
                <c:pt idx="2993">
                  <c:v>40550.478217592594</c:v>
                </c:pt>
                <c:pt idx="2994">
                  <c:v>40550.478217592594</c:v>
                </c:pt>
                <c:pt idx="2995">
                  <c:v>40550.478217592594</c:v>
                </c:pt>
                <c:pt idx="2996">
                  <c:v>40550.478217592594</c:v>
                </c:pt>
                <c:pt idx="2997">
                  <c:v>40550.478217592594</c:v>
                </c:pt>
                <c:pt idx="2998">
                  <c:v>40550.478229166663</c:v>
                </c:pt>
                <c:pt idx="2999">
                  <c:v>40550.478229166663</c:v>
                </c:pt>
                <c:pt idx="3000">
                  <c:v>40550.478229166663</c:v>
                </c:pt>
                <c:pt idx="3001">
                  <c:v>40550.478229166663</c:v>
                </c:pt>
                <c:pt idx="3002">
                  <c:v>40550.478229166663</c:v>
                </c:pt>
                <c:pt idx="3003">
                  <c:v>40550.478229166663</c:v>
                </c:pt>
                <c:pt idx="3004">
                  <c:v>40550.47824074074</c:v>
                </c:pt>
                <c:pt idx="3005">
                  <c:v>40550.47824074074</c:v>
                </c:pt>
                <c:pt idx="3006">
                  <c:v>40550.47824074074</c:v>
                </c:pt>
                <c:pt idx="3007">
                  <c:v>40550.47824074074</c:v>
                </c:pt>
                <c:pt idx="3008">
                  <c:v>40550.47824074074</c:v>
                </c:pt>
                <c:pt idx="3009">
                  <c:v>40550.47824074074</c:v>
                </c:pt>
                <c:pt idx="3010">
                  <c:v>40550.478252314817</c:v>
                </c:pt>
                <c:pt idx="3011">
                  <c:v>40550.478252314817</c:v>
                </c:pt>
                <c:pt idx="3012">
                  <c:v>40550.478252314817</c:v>
                </c:pt>
                <c:pt idx="3013">
                  <c:v>40550.478252314817</c:v>
                </c:pt>
                <c:pt idx="3014">
                  <c:v>40550.478252314817</c:v>
                </c:pt>
                <c:pt idx="3015">
                  <c:v>40550.478252314817</c:v>
                </c:pt>
                <c:pt idx="3016">
                  <c:v>40550.478263888886</c:v>
                </c:pt>
                <c:pt idx="3017">
                  <c:v>40550.478263888886</c:v>
                </c:pt>
                <c:pt idx="3018">
                  <c:v>40550.478263888886</c:v>
                </c:pt>
                <c:pt idx="3019">
                  <c:v>40550.478263888886</c:v>
                </c:pt>
                <c:pt idx="3020">
                  <c:v>40550.478263888886</c:v>
                </c:pt>
                <c:pt idx="3021">
                  <c:v>40550.478263888886</c:v>
                </c:pt>
                <c:pt idx="3022">
                  <c:v>40550.478275462963</c:v>
                </c:pt>
                <c:pt idx="3023">
                  <c:v>40550.478275462963</c:v>
                </c:pt>
                <c:pt idx="3024">
                  <c:v>40550.478275462963</c:v>
                </c:pt>
                <c:pt idx="3025">
                  <c:v>40550.478275462963</c:v>
                </c:pt>
                <c:pt idx="3026">
                  <c:v>40550.478275462963</c:v>
                </c:pt>
                <c:pt idx="3027">
                  <c:v>40550.478275462963</c:v>
                </c:pt>
                <c:pt idx="3028">
                  <c:v>40550.478275462963</c:v>
                </c:pt>
                <c:pt idx="3029">
                  <c:v>40550.47828703704</c:v>
                </c:pt>
                <c:pt idx="3030">
                  <c:v>40550.47828703704</c:v>
                </c:pt>
                <c:pt idx="3031">
                  <c:v>40550.47828703704</c:v>
                </c:pt>
                <c:pt idx="3032">
                  <c:v>40550.47828703704</c:v>
                </c:pt>
                <c:pt idx="3033">
                  <c:v>40550.47828703704</c:v>
                </c:pt>
                <c:pt idx="3034">
                  <c:v>40550.47828703704</c:v>
                </c:pt>
                <c:pt idx="3035">
                  <c:v>40550.478298611109</c:v>
                </c:pt>
                <c:pt idx="3036">
                  <c:v>40550.478298611109</c:v>
                </c:pt>
                <c:pt idx="3037">
                  <c:v>40550.478298611109</c:v>
                </c:pt>
                <c:pt idx="3038">
                  <c:v>40550.478298611109</c:v>
                </c:pt>
                <c:pt idx="3039">
                  <c:v>40550.478298611109</c:v>
                </c:pt>
                <c:pt idx="3040">
                  <c:v>40550.478298611109</c:v>
                </c:pt>
                <c:pt idx="3041">
                  <c:v>40550.478310185186</c:v>
                </c:pt>
                <c:pt idx="3042">
                  <c:v>40550.478310185186</c:v>
                </c:pt>
                <c:pt idx="3043">
                  <c:v>40550.478310185186</c:v>
                </c:pt>
                <c:pt idx="3044">
                  <c:v>40550.478310185186</c:v>
                </c:pt>
                <c:pt idx="3045">
                  <c:v>40550.478310185186</c:v>
                </c:pt>
                <c:pt idx="3046">
                  <c:v>40550.478310185186</c:v>
                </c:pt>
                <c:pt idx="3047">
                  <c:v>40550.478321759256</c:v>
                </c:pt>
                <c:pt idx="3048">
                  <c:v>40550.478321759256</c:v>
                </c:pt>
                <c:pt idx="3049">
                  <c:v>40550.478321759256</c:v>
                </c:pt>
                <c:pt idx="3050">
                  <c:v>40550.478321759256</c:v>
                </c:pt>
                <c:pt idx="3051">
                  <c:v>40550.478321759256</c:v>
                </c:pt>
                <c:pt idx="3052">
                  <c:v>40550.478321759256</c:v>
                </c:pt>
                <c:pt idx="3053">
                  <c:v>40550.478321759256</c:v>
                </c:pt>
                <c:pt idx="3054">
                  <c:v>40550.478333333333</c:v>
                </c:pt>
                <c:pt idx="3055">
                  <c:v>40550.478333333333</c:v>
                </c:pt>
                <c:pt idx="3056">
                  <c:v>40550.478333333333</c:v>
                </c:pt>
                <c:pt idx="3057">
                  <c:v>40550.478333333333</c:v>
                </c:pt>
                <c:pt idx="3058">
                  <c:v>40550.478333333333</c:v>
                </c:pt>
                <c:pt idx="3059">
                  <c:v>40550.478333333333</c:v>
                </c:pt>
                <c:pt idx="3060">
                  <c:v>40550.478344907409</c:v>
                </c:pt>
                <c:pt idx="3061">
                  <c:v>40550.478344907409</c:v>
                </c:pt>
                <c:pt idx="3062">
                  <c:v>40550.478344907409</c:v>
                </c:pt>
                <c:pt idx="3063">
                  <c:v>40550.478344907409</c:v>
                </c:pt>
                <c:pt idx="3064">
                  <c:v>40550.478344907409</c:v>
                </c:pt>
                <c:pt idx="3065">
                  <c:v>40550.478344907409</c:v>
                </c:pt>
                <c:pt idx="3066">
                  <c:v>40550.478356481479</c:v>
                </c:pt>
                <c:pt idx="3067">
                  <c:v>40550.478356481479</c:v>
                </c:pt>
                <c:pt idx="3068">
                  <c:v>40550.478356481479</c:v>
                </c:pt>
                <c:pt idx="3069">
                  <c:v>40550.478356481479</c:v>
                </c:pt>
                <c:pt idx="3070">
                  <c:v>40550.478356481479</c:v>
                </c:pt>
                <c:pt idx="3071">
                  <c:v>40550.478356481479</c:v>
                </c:pt>
                <c:pt idx="3072">
                  <c:v>40550.478368055556</c:v>
                </c:pt>
                <c:pt idx="3073">
                  <c:v>40550.478368055556</c:v>
                </c:pt>
                <c:pt idx="3074">
                  <c:v>40550.478368055556</c:v>
                </c:pt>
                <c:pt idx="3075">
                  <c:v>40550.478368055556</c:v>
                </c:pt>
                <c:pt idx="3076">
                  <c:v>40550.478368055556</c:v>
                </c:pt>
                <c:pt idx="3077">
                  <c:v>40550.478368055556</c:v>
                </c:pt>
                <c:pt idx="3078">
                  <c:v>40550.478379629632</c:v>
                </c:pt>
                <c:pt idx="3079">
                  <c:v>40550.478379629632</c:v>
                </c:pt>
                <c:pt idx="3080">
                  <c:v>40550.478379629632</c:v>
                </c:pt>
                <c:pt idx="3081">
                  <c:v>40550.478379629632</c:v>
                </c:pt>
                <c:pt idx="3082">
                  <c:v>40550.478379629632</c:v>
                </c:pt>
                <c:pt idx="3083">
                  <c:v>40550.478379629632</c:v>
                </c:pt>
                <c:pt idx="3084">
                  <c:v>40550.478379629632</c:v>
                </c:pt>
                <c:pt idx="3085">
                  <c:v>40550.478391203702</c:v>
                </c:pt>
                <c:pt idx="3086">
                  <c:v>40550.478391203702</c:v>
                </c:pt>
                <c:pt idx="3087">
                  <c:v>40550.478391203702</c:v>
                </c:pt>
                <c:pt idx="3088">
                  <c:v>40550.478391203702</c:v>
                </c:pt>
                <c:pt idx="3089">
                  <c:v>40550.478391203702</c:v>
                </c:pt>
                <c:pt idx="3090">
                  <c:v>40550.478391203702</c:v>
                </c:pt>
                <c:pt idx="3091">
                  <c:v>40550.478402777779</c:v>
                </c:pt>
                <c:pt idx="3092">
                  <c:v>40550.478402777779</c:v>
                </c:pt>
                <c:pt idx="3093">
                  <c:v>40550.478402777779</c:v>
                </c:pt>
                <c:pt idx="3094">
                  <c:v>40550.478402777779</c:v>
                </c:pt>
                <c:pt idx="3095">
                  <c:v>40550.478402777779</c:v>
                </c:pt>
                <c:pt idx="3096">
                  <c:v>40550.478402777779</c:v>
                </c:pt>
                <c:pt idx="3097">
                  <c:v>40550.478414351855</c:v>
                </c:pt>
                <c:pt idx="3098">
                  <c:v>40550.478414351855</c:v>
                </c:pt>
                <c:pt idx="3099">
                  <c:v>40550.478414351855</c:v>
                </c:pt>
                <c:pt idx="3100">
                  <c:v>40550.478414351855</c:v>
                </c:pt>
                <c:pt idx="3101">
                  <c:v>40550.478414351855</c:v>
                </c:pt>
                <c:pt idx="3102">
                  <c:v>40550.478414351855</c:v>
                </c:pt>
                <c:pt idx="3103">
                  <c:v>40550.478425925925</c:v>
                </c:pt>
                <c:pt idx="3104">
                  <c:v>40550.478425925925</c:v>
                </c:pt>
                <c:pt idx="3105">
                  <c:v>40550.478425925925</c:v>
                </c:pt>
                <c:pt idx="3106">
                  <c:v>40550.478425925925</c:v>
                </c:pt>
                <c:pt idx="3107">
                  <c:v>40550.478425925925</c:v>
                </c:pt>
                <c:pt idx="3108">
                  <c:v>40550.478425925925</c:v>
                </c:pt>
                <c:pt idx="3109">
                  <c:v>40550.478437500002</c:v>
                </c:pt>
                <c:pt idx="3110">
                  <c:v>40550.478437500002</c:v>
                </c:pt>
                <c:pt idx="3111">
                  <c:v>40550.478437500002</c:v>
                </c:pt>
                <c:pt idx="3112">
                  <c:v>40550.478437500002</c:v>
                </c:pt>
                <c:pt idx="3113">
                  <c:v>40550.478437500002</c:v>
                </c:pt>
                <c:pt idx="3114">
                  <c:v>40550.478437500002</c:v>
                </c:pt>
                <c:pt idx="3115">
                  <c:v>40550.478449074071</c:v>
                </c:pt>
                <c:pt idx="3116">
                  <c:v>40550.478449074071</c:v>
                </c:pt>
                <c:pt idx="3117">
                  <c:v>40550.478449074071</c:v>
                </c:pt>
                <c:pt idx="3118">
                  <c:v>40550.478449074071</c:v>
                </c:pt>
                <c:pt idx="3119">
                  <c:v>40550.478449074071</c:v>
                </c:pt>
                <c:pt idx="3120">
                  <c:v>40550.478449074071</c:v>
                </c:pt>
                <c:pt idx="3121">
                  <c:v>40550.478449074071</c:v>
                </c:pt>
                <c:pt idx="3122">
                  <c:v>40550.478460648148</c:v>
                </c:pt>
                <c:pt idx="3123">
                  <c:v>40550.478460648148</c:v>
                </c:pt>
                <c:pt idx="3124">
                  <c:v>40550.478460648148</c:v>
                </c:pt>
                <c:pt idx="3125">
                  <c:v>40550.478460648148</c:v>
                </c:pt>
                <c:pt idx="3126">
                  <c:v>40550.478460648148</c:v>
                </c:pt>
                <c:pt idx="3127">
                  <c:v>40550.478460648148</c:v>
                </c:pt>
                <c:pt idx="3128">
                  <c:v>40550.478472222225</c:v>
                </c:pt>
                <c:pt idx="3129">
                  <c:v>40550.478472222225</c:v>
                </c:pt>
                <c:pt idx="3130">
                  <c:v>40550.478472222225</c:v>
                </c:pt>
                <c:pt idx="3131">
                  <c:v>40550.478472222225</c:v>
                </c:pt>
                <c:pt idx="3132">
                  <c:v>40550.478472222225</c:v>
                </c:pt>
                <c:pt idx="3133">
                  <c:v>40550.478472222225</c:v>
                </c:pt>
                <c:pt idx="3134">
                  <c:v>40550.478483796294</c:v>
                </c:pt>
                <c:pt idx="3135">
                  <c:v>40550.478483796294</c:v>
                </c:pt>
                <c:pt idx="3136">
                  <c:v>40550.478483796294</c:v>
                </c:pt>
                <c:pt idx="3137">
                  <c:v>40550.478483796294</c:v>
                </c:pt>
                <c:pt idx="3138">
                  <c:v>40550.478483796294</c:v>
                </c:pt>
                <c:pt idx="3139">
                  <c:v>40550.478483796294</c:v>
                </c:pt>
                <c:pt idx="3140">
                  <c:v>40550.478495370371</c:v>
                </c:pt>
                <c:pt idx="3141">
                  <c:v>40550.478495370371</c:v>
                </c:pt>
                <c:pt idx="3142">
                  <c:v>40550.478495370371</c:v>
                </c:pt>
                <c:pt idx="3143">
                  <c:v>40550.478495370371</c:v>
                </c:pt>
                <c:pt idx="3144">
                  <c:v>40550.478495370371</c:v>
                </c:pt>
                <c:pt idx="3145">
                  <c:v>40550.478495370371</c:v>
                </c:pt>
                <c:pt idx="3146">
                  <c:v>40550.478495370371</c:v>
                </c:pt>
                <c:pt idx="3147">
                  <c:v>40550.478506944448</c:v>
                </c:pt>
                <c:pt idx="3148">
                  <c:v>40550.478506944448</c:v>
                </c:pt>
                <c:pt idx="3149">
                  <c:v>40550.478506944448</c:v>
                </c:pt>
                <c:pt idx="3150">
                  <c:v>40550.478506944448</c:v>
                </c:pt>
                <c:pt idx="3151">
                  <c:v>40550.478506944448</c:v>
                </c:pt>
                <c:pt idx="3152">
                  <c:v>40550.478506944448</c:v>
                </c:pt>
                <c:pt idx="3153">
                  <c:v>40550.478518518517</c:v>
                </c:pt>
                <c:pt idx="3154">
                  <c:v>40550.478518518517</c:v>
                </c:pt>
                <c:pt idx="3155">
                  <c:v>40550.478518518517</c:v>
                </c:pt>
                <c:pt idx="3156">
                  <c:v>40550.478518518517</c:v>
                </c:pt>
                <c:pt idx="3157">
                  <c:v>40550.478518518517</c:v>
                </c:pt>
                <c:pt idx="3158">
                  <c:v>40550.478518518517</c:v>
                </c:pt>
                <c:pt idx="3159">
                  <c:v>40550.478530092594</c:v>
                </c:pt>
                <c:pt idx="3160">
                  <c:v>40550.478530092594</c:v>
                </c:pt>
                <c:pt idx="3161">
                  <c:v>40550.478530092594</c:v>
                </c:pt>
                <c:pt idx="3162">
                  <c:v>40550.478530092594</c:v>
                </c:pt>
                <c:pt idx="3163">
                  <c:v>40550.478530092594</c:v>
                </c:pt>
                <c:pt idx="3164">
                  <c:v>40550.478530092594</c:v>
                </c:pt>
                <c:pt idx="3165">
                  <c:v>40550.478541666664</c:v>
                </c:pt>
                <c:pt idx="3166">
                  <c:v>40550.478541666664</c:v>
                </c:pt>
                <c:pt idx="3167">
                  <c:v>40550.478541666664</c:v>
                </c:pt>
                <c:pt idx="3168">
                  <c:v>40550.478541666664</c:v>
                </c:pt>
                <c:pt idx="3169">
                  <c:v>40550.478541666664</c:v>
                </c:pt>
                <c:pt idx="3170">
                  <c:v>40550.478541666664</c:v>
                </c:pt>
                <c:pt idx="3171">
                  <c:v>40550.478541666664</c:v>
                </c:pt>
                <c:pt idx="3172">
                  <c:v>40550.47855324074</c:v>
                </c:pt>
                <c:pt idx="3173">
                  <c:v>40550.47855324074</c:v>
                </c:pt>
                <c:pt idx="3174">
                  <c:v>40550.47855324074</c:v>
                </c:pt>
                <c:pt idx="3175">
                  <c:v>40550.47855324074</c:v>
                </c:pt>
                <c:pt idx="3176">
                  <c:v>40550.47855324074</c:v>
                </c:pt>
                <c:pt idx="3177">
                  <c:v>40550.47855324074</c:v>
                </c:pt>
                <c:pt idx="3178">
                  <c:v>40550.478564814817</c:v>
                </c:pt>
                <c:pt idx="3179">
                  <c:v>40550.478564814817</c:v>
                </c:pt>
                <c:pt idx="3180">
                  <c:v>40550.478564814817</c:v>
                </c:pt>
                <c:pt idx="3181">
                  <c:v>40550.478564814817</c:v>
                </c:pt>
                <c:pt idx="3182">
                  <c:v>40550.478564814817</c:v>
                </c:pt>
                <c:pt idx="3183">
                  <c:v>40550.478564814817</c:v>
                </c:pt>
                <c:pt idx="3184">
                  <c:v>40550.478576388887</c:v>
                </c:pt>
                <c:pt idx="3185">
                  <c:v>40550.478576388887</c:v>
                </c:pt>
                <c:pt idx="3186">
                  <c:v>40550.478576388887</c:v>
                </c:pt>
                <c:pt idx="3187">
                  <c:v>40550.478576388887</c:v>
                </c:pt>
                <c:pt idx="3188">
                  <c:v>40550.478576388887</c:v>
                </c:pt>
                <c:pt idx="3189">
                  <c:v>40550.478576388887</c:v>
                </c:pt>
                <c:pt idx="3190">
                  <c:v>40550.478587962964</c:v>
                </c:pt>
                <c:pt idx="3191">
                  <c:v>40550.478587962964</c:v>
                </c:pt>
                <c:pt idx="3192">
                  <c:v>40550.478587962964</c:v>
                </c:pt>
                <c:pt idx="3193">
                  <c:v>40550.478587962964</c:v>
                </c:pt>
                <c:pt idx="3194">
                  <c:v>40550.478587962964</c:v>
                </c:pt>
                <c:pt idx="3195">
                  <c:v>40550.478587962964</c:v>
                </c:pt>
                <c:pt idx="3196">
                  <c:v>40550.47859953704</c:v>
                </c:pt>
                <c:pt idx="3197">
                  <c:v>40550.47859953704</c:v>
                </c:pt>
                <c:pt idx="3198">
                  <c:v>40550.47859953704</c:v>
                </c:pt>
                <c:pt idx="3199">
                  <c:v>40550.47859953704</c:v>
                </c:pt>
                <c:pt idx="3200">
                  <c:v>40550.47859953704</c:v>
                </c:pt>
                <c:pt idx="3201">
                  <c:v>40550.47859953704</c:v>
                </c:pt>
                <c:pt idx="3202">
                  <c:v>40550.47861111111</c:v>
                </c:pt>
                <c:pt idx="3203">
                  <c:v>40550.47861111111</c:v>
                </c:pt>
                <c:pt idx="3204">
                  <c:v>40550.47861111111</c:v>
                </c:pt>
                <c:pt idx="3205">
                  <c:v>40550.47861111111</c:v>
                </c:pt>
                <c:pt idx="3206">
                  <c:v>40550.47861111111</c:v>
                </c:pt>
                <c:pt idx="3207">
                  <c:v>40550.47861111111</c:v>
                </c:pt>
                <c:pt idx="3208">
                  <c:v>40550.47861111111</c:v>
                </c:pt>
                <c:pt idx="3209">
                  <c:v>40550.478622685187</c:v>
                </c:pt>
                <c:pt idx="3210">
                  <c:v>40550.478622685187</c:v>
                </c:pt>
                <c:pt idx="3211">
                  <c:v>40550.478622685187</c:v>
                </c:pt>
                <c:pt idx="3212">
                  <c:v>40550.478622685187</c:v>
                </c:pt>
                <c:pt idx="3213">
                  <c:v>40550.478622685187</c:v>
                </c:pt>
                <c:pt idx="3214">
                  <c:v>40550.478622685187</c:v>
                </c:pt>
                <c:pt idx="3215">
                  <c:v>40550.478634259256</c:v>
                </c:pt>
                <c:pt idx="3216">
                  <c:v>40550.478634259256</c:v>
                </c:pt>
                <c:pt idx="3217">
                  <c:v>40550.478634259256</c:v>
                </c:pt>
                <c:pt idx="3218">
                  <c:v>40550.478634259256</c:v>
                </c:pt>
                <c:pt idx="3219">
                  <c:v>40550.478634259256</c:v>
                </c:pt>
                <c:pt idx="3220">
                  <c:v>40550.478634259256</c:v>
                </c:pt>
                <c:pt idx="3221">
                  <c:v>40550.478645833333</c:v>
                </c:pt>
                <c:pt idx="3222">
                  <c:v>40550.478645833333</c:v>
                </c:pt>
                <c:pt idx="3223">
                  <c:v>40550.478645833333</c:v>
                </c:pt>
                <c:pt idx="3224">
                  <c:v>40550.478645833333</c:v>
                </c:pt>
                <c:pt idx="3225">
                  <c:v>40550.478645833333</c:v>
                </c:pt>
                <c:pt idx="3226">
                  <c:v>40550.478645833333</c:v>
                </c:pt>
                <c:pt idx="3227">
                  <c:v>40550.47865740741</c:v>
                </c:pt>
                <c:pt idx="3228">
                  <c:v>40550.47865740741</c:v>
                </c:pt>
                <c:pt idx="3229">
                  <c:v>40550.47865740741</c:v>
                </c:pt>
                <c:pt idx="3230">
                  <c:v>40550.47865740741</c:v>
                </c:pt>
                <c:pt idx="3231">
                  <c:v>40550.47865740741</c:v>
                </c:pt>
                <c:pt idx="3232">
                  <c:v>40550.47865740741</c:v>
                </c:pt>
                <c:pt idx="3233">
                  <c:v>40550.47865740741</c:v>
                </c:pt>
                <c:pt idx="3234">
                  <c:v>40550.478668981479</c:v>
                </c:pt>
                <c:pt idx="3235">
                  <c:v>40550.478668981479</c:v>
                </c:pt>
                <c:pt idx="3236">
                  <c:v>40550.478668981479</c:v>
                </c:pt>
                <c:pt idx="3237">
                  <c:v>40550.478668981479</c:v>
                </c:pt>
                <c:pt idx="3238">
                  <c:v>40550.478668981479</c:v>
                </c:pt>
                <c:pt idx="3239">
                  <c:v>40550.478668981479</c:v>
                </c:pt>
                <c:pt idx="3240">
                  <c:v>40550.478680555556</c:v>
                </c:pt>
                <c:pt idx="3241">
                  <c:v>40550.478680555556</c:v>
                </c:pt>
                <c:pt idx="3242">
                  <c:v>40550.478680555556</c:v>
                </c:pt>
                <c:pt idx="3243">
                  <c:v>40550.478680555556</c:v>
                </c:pt>
                <c:pt idx="3244">
                  <c:v>40550.478680555556</c:v>
                </c:pt>
                <c:pt idx="3245">
                  <c:v>40550.478680555556</c:v>
                </c:pt>
                <c:pt idx="3246">
                  <c:v>40550.478692129633</c:v>
                </c:pt>
                <c:pt idx="3247">
                  <c:v>40550.478692129633</c:v>
                </c:pt>
                <c:pt idx="3248">
                  <c:v>40550.478692129633</c:v>
                </c:pt>
                <c:pt idx="3249">
                  <c:v>40550.478692129633</c:v>
                </c:pt>
                <c:pt idx="3250">
                  <c:v>40550.478692129633</c:v>
                </c:pt>
                <c:pt idx="3251">
                  <c:v>40550.478692129633</c:v>
                </c:pt>
                <c:pt idx="3252">
                  <c:v>40550.478703703702</c:v>
                </c:pt>
                <c:pt idx="3253">
                  <c:v>40550.478703703702</c:v>
                </c:pt>
                <c:pt idx="3254">
                  <c:v>40550.478703703702</c:v>
                </c:pt>
                <c:pt idx="3255">
                  <c:v>40550.478703703702</c:v>
                </c:pt>
                <c:pt idx="3256">
                  <c:v>40550.478703703702</c:v>
                </c:pt>
                <c:pt idx="3257">
                  <c:v>40550.478703703702</c:v>
                </c:pt>
                <c:pt idx="3258">
                  <c:v>40550.478715277779</c:v>
                </c:pt>
                <c:pt idx="3259">
                  <c:v>40550.478715277779</c:v>
                </c:pt>
                <c:pt idx="3260">
                  <c:v>40550.478715277779</c:v>
                </c:pt>
                <c:pt idx="3261">
                  <c:v>40550.478715277779</c:v>
                </c:pt>
                <c:pt idx="3262">
                  <c:v>40550.478715277779</c:v>
                </c:pt>
                <c:pt idx="3263">
                  <c:v>40550.478715277779</c:v>
                </c:pt>
                <c:pt idx="3264">
                  <c:v>40550.478726851848</c:v>
                </c:pt>
                <c:pt idx="3265">
                  <c:v>40550.478726851848</c:v>
                </c:pt>
                <c:pt idx="3266">
                  <c:v>40550.478726851848</c:v>
                </c:pt>
                <c:pt idx="3267">
                  <c:v>40550.478726851848</c:v>
                </c:pt>
                <c:pt idx="3268">
                  <c:v>40550.478726851848</c:v>
                </c:pt>
                <c:pt idx="3269">
                  <c:v>40550.478726851848</c:v>
                </c:pt>
                <c:pt idx="3270">
                  <c:v>40550.478738425925</c:v>
                </c:pt>
                <c:pt idx="3271">
                  <c:v>40550.478738425925</c:v>
                </c:pt>
                <c:pt idx="3272">
                  <c:v>40550.478738425925</c:v>
                </c:pt>
                <c:pt idx="3273">
                  <c:v>40550.478738425925</c:v>
                </c:pt>
                <c:pt idx="3274">
                  <c:v>40550.478738425925</c:v>
                </c:pt>
                <c:pt idx="3275">
                  <c:v>40550.478738425925</c:v>
                </c:pt>
                <c:pt idx="3276">
                  <c:v>40550.478750000002</c:v>
                </c:pt>
                <c:pt idx="3277">
                  <c:v>40550.478750000002</c:v>
                </c:pt>
                <c:pt idx="3278">
                  <c:v>40550.478750000002</c:v>
                </c:pt>
                <c:pt idx="3279">
                  <c:v>40550.478750000002</c:v>
                </c:pt>
                <c:pt idx="3280">
                  <c:v>40550.478750000002</c:v>
                </c:pt>
                <c:pt idx="3281">
                  <c:v>40550.478750000002</c:v>
                </c:pt>
                <c:pt idx="3282">
                  <c:v>40550.478750000002</c:v>
                </c:pt>
                <c:pt idx="3283">
                  <c:v>40550.478761574072</c:v>
                </c:pt>
                <c:pt idx="3284">
                  <c:v>40550.478761574072</c:v>
                </c:pt>
                <c:pt idx="3285">
                  <c:v>40550.478761574072</c:v>
                </c:pt>
                <c:pt idx="3286">
                  <c:v>40550.478761574072</c:v>
                </c:pt>
                <c:pt idx="3287">
                  <c:v>40550.478761574072</c:v>
                </c:pt>
                <c:pt idx="3288">
                  <c:v>40550.478761574072</c:v>
                </c:pt>
                <c:pt idx="3289">
                  <c:v>40550.478773148148</c:v>
                </c:pt>
                <c:pt idx="3290">
                  <c:v>40550.478773148148</c:v>
                </c:pt>
                <c:pt idx="3291">
                  <c:v>40550.478773148148</c:v>
                </c:pt>
                <c:pt idx="3292">
                  <c:v>40550.478773148148</c:v>
                </c:pt>
                <c:pt idx="3293">
                  <c:v>40550.478773148148</c:v>
                </c:pt>
                <c:pt idx="3294">
                  <c:v>40550.478773148148</c:v>
                </c:pt>
                <c:pt idx="3295">
                  <c:v>40550.478784722225</c:v>
                </c:pt>
                <c:pt idx="3296">
                  <c:v>40550.478784722225</c:v>
                </c:pt>
                <c:pt idx="3297">
                  <c:v>40550.478784722225</c:v>
                </c:pt>
                <c:pt idx="3298">
                  <c:v>40550.478784722225</c:v>
                </c:pt>
                <c:pt idx="3299">
                  <c:v>40550.478784722225</c:v>
                </c:pt>
                <c:pt idx="3300">
                  <c:v>40550.478784722225</c:v>
                </c:pt>
                <c:pt idx="3301">
                  <c:v>40550.478796296295</c:v>
                </c:pt>
                <c:pt idx="3302">
                  <c:v>40550.478796296295</c:v>
                </c:pt>
                <c:pt idx="3303">
                  <c:v>40550.478796296295</c:v>
                </c:pt>
                <c:pt idx="3304">
                  <c:v>40550.478796296295</c:v>
                </c:pt>
                <c:pt idx="3305">
                  <c:v>40550.478796296295</c:v>
                </c:pt>
                <c:pt idx="3306">
                  <c:v>40550.478796296295</c:v>
                </c:pt>
                <c:pt idx="3307">
                  <c:v>40550.478807870371</c:v>
                </c:pt>
                <c:pt idx="3308">
                  <c:v>40550.478807870371</c:v>
                </c:pt>
                <c:pt idx="3309">
                  <c:v>40550.478807870371</c:v>
                </c:pt>
                <c:pt idx="3310">
                  <c:v>40550.478807870371</c:v>
                </c:pt>
                <c:pt idx="3311">
                  <c:v>40550.478807870371</c:v>
                </c:pt>
                <c:pt idx="3312">
                  <c:v>40550.478807870371</c:v>
                </c:pt>
                <c:pt idx="3313">
                  <c:v>40550.478807870371</c:v>
                </c:pt>
                <c:pt idx="3314">
                  <c:v>40550.478819444441</c:v>
                </c:pt>
                <c:pt idx="3315">
                  <c:v>40550.478819444441</c:v>
                </c:pt>
                <c:pt idx="3316">
                  <c:v>40550.478819444441</c:v>
                </c:pt>
                <c:pt idx="3317">
                  <c:v>40550.478819444441</c:v>
                </c:pt>
                <c:pt idx="3318">
                  <c:v>40550.478819444441</c:v>
                </c:pt>
                <c:pt idx="3319">
                  <c:v>40550.478819444441</c:v>
                </c:pt>
                <c:pt idx="3320">
                  <c:v>40550.478831018518</c:v>
                </c:pt>
                <c:pt idx="3321">
                  <c:v>40550.478831018518</c:v>
                </c:pt>
                <c:pt idx="3322">
                  <c:v>40550.478831018518</c:v>
                </c:pt>
                <c:pt idx="3323">
                  <c:v>40550.478831018518</c:v>
                </c:pt>
                <c:pt idx="3324">
                  <c:v>40550.478831018518</c:v>
                </c:pt>
                <c:pt idx="3325">
                  <c:v>40550.478831018518</c:v>
                </c:pt>
                <c:pt idx="3326">
                  <c:v>40550.478842592594</c:v>
                </c:pt>
                <c:pt idx="3327">
                  <c:v>40550.478842592594</c:v>
                </c:pt>
                <c:pt idx="3328">
                  <c:v>40550.478842592594</c:v>
                </c:pt>
                <c:pt idx="3329">
                  <c:v>40550.478842592594</c:v>
                </c:pt>
                <c:pt idx="3330">
                  <c:v>40550.478842592594</c:v>
                </c:pt>
                <c:pt idx="3331">
                  <c:v>40550.478842592594</c:v>
                </c:pt>
                <c:pt idx="3332">
                  <c:v>40550.478854166664</c:v>
                </c:pt>
                <c:pt idx="3333">
                  <c:v>40550.478854166664</c:v>
                </c:pt>
                <c:pt idx="3334">
                  <c:v>40550.478854166664</c:v>
                </c:pt>
                <c:pt idx="3335">
                  <c:v>40550.478854166664</c:v>
                </c:pt>
                <c:pt idx="3336">
                  <c:v>40550.478854166664</c:v>
                </c:pt>
                <c:pt idx="3337">
                  <c:v>40550.478854166664</c:v>
                </c:pt>
                <c:pt idx="3338">
                  <c:v>40550.478865740741</c:v>
                </c:pt>
                <c:pt idx="3339">
                  <c:v>40550.478865740741</c:v>
                </c:pt>
                <c:pt idx="3340">
                  <c:v>40550.478865740741</c:v>
                </c:pt>
                <c:pt idx="3341">
                  <c:v>40550.478865740741</c:v>
                </c:pt>
                <c:pt idx="3342">
                  <c:v>40550.478865740741</c:v>
                </c:pt>
                <c:pt idx="3343">
                  <c:v>40550.478865740741</c:v>
                </c:pt>
                <c:pt idx="3344">
                  <c:v>40550.478865740741</c:v>
                </c:pt>
                <c:pt idx="3345">
                  <c:v>40550.478877314818</c:v>
                </c:pt>
                <c:pt idx="3346">
                  <c:v>40550.478877314818</c:v>
                </c:pt>
                <c:pt idx="3347">
                  <c:v>40550.478877314818</c:v>
                </c:pt>
                <c:pt idx="3348">
                  <c:v>40550.478877314818</c:v>
                </c:pt>
                <c:pt idx="3349">
                  <c:v>40550.478877314818</c:v>
                </c:pt>
                <c:pt idx="3350">
                  <c:v>40550.478877314818</c:v>
                </c:pt>
                <c:pt idx="3351">
                  <c:v>40550.478888888887</c:v>
                </c:pt>
                <c:pt idx="3352">
                  <c:v>40550.478888888887</c:v>
                </c:pt>
                <c:pt idx="3353">
                  <c:v>40550.478888888887</c:v>
                </c:pt>
                <c:pt idx="3354">
                  <c:v>40550.478888888887</c:v>
                </c:pt>
                <c:pt idx="3355">
                  <c:v>40550.478888888887</c:v>
                </c:pt>
                <c:pt idx="3356">
                  <c:v>40550.478888888887</c:v>
                </c:pt>
                <c:pt idx="3357">
                  <c:v>40550.478900462964</c:v>
                </c:pt>
                <c:pt idx="3358">
                  <c:v>40550.478900462964</c:v>
                </c:pt>
                <c:pt idx="3359">
                  <c:v>40550.478900462964</c:v>
                </c:pt>
                <c:pt idx="3360">
                  <c:v>40550.478900462964</c:v>
                </c:pt>
                <c:pt idx="3361">
                  <c:v>40550.478900462964</c:v>
                </c:pt>
                <c:pt idx="3362">
                  <c:v>40550.478900462964</c:v>
                </c:pt>
                <c:pt idx="3363">
                  <c:v>40550.478912037041</c:v>
                </c:pt>
                <c:pt idx="3364">
                  <c:v>40550.478912037041</c:v>
                </c:pt>
                <c:pt idx="3365">
                  <c:v>40550.478912037041</c:v>
                </c:pt>
                <c:pt idx="3366">
                  <c:v>40550.478912037041</c:v>
                </c:pt>
                <c:pt idx="3367">
                  <c:v>40550.478912037041</c:v>
                </c:pt>
                <c:pt idx="3368">
                  <c:v>40550.478912037041</c:v>
                </c:pt>
                <c:pt idx="3369">
                  <c:v>40550.47892361111</c:v>
                </c:pt>
                <c:pt idx="3370">
                  <c:v>40550.47892361111</c:v>
                </c:pt>
                <c:pt idx="3371">
                  <c:v>40550.47892361111</c:v>
                </c:pt>
                <c:pt idx="3372">
                  <c:v>40550.47892361111</c:v>
                </c:pt>
                <c:pt idx="3373">
                  <c:v>40550.47892361111</c:v>
                </c:pt>
                <c:pt idx="3374">
                  <c:v>40550.47892361111</c:v>
                </c:pt>
                <c:pt idx="3375">
                  <c:v>40550.478935185187</c:v>
                </c:pt>
                <c:pt idx="3376">
                  <c:v>40550.478935185187</c:v>
                </c:pt>
                <c:pt idx="3377">
                  <c:v>40550.478935185187</c:v>
                </c:pt>
                <c:pt idx="3378">
                  <c:v>40550.478935185187</c:v>
                </c:pt>
                <c:pt idx="3379">
                  <c:v>40550.478935185187</c:v>
                </c:pt>
                <c:pt idx="3380">
                  <c:v>40550.478935185187</c:v>
                </c:pt>
                <c:pt idx="3381">
                  <c:v>40550.478935185187</c:v>
                </c:pt>
                <c:pt idx="3382">
                  <c:v>40550.478946759256</c:v>
                </c:pt>
                <c:pt idx="3383">
                  <c:v>40550.478946759256</c:v>
                </c:pt>
                <c:pt idx="3384">
                  <c:v>40550.478946759256</c:v>
                </c:pt>
                <c:pt idx="3385">
                  <c:v>40550.478946759256</c:v>
                </c:pt>
                <c:pt idx="3386">
                  <c:v>40550.478946759256</c:v>
                </c:pt>
                <c:pt idx="3387">
                  <c:v>40550.478946759256</c:v>
                </c:pt>
                <c:pt idx="3388">
                  <c:v>40550.478958333333</c:v>
                </c:pt>
                <c:pt idx="3389">
                  <c:v>40550.478958333333</c:v>
                </c:pt>
                <c:pt idx="3390">
                  <c:v>40550.478958333333</c:v>
                </c:pt>
                <c:pt idx="3391">
                  <c:v>40550.478958333333</c:v>
                </c:pt>
                <c:pt idx="3392">
                  <c:v>40550.478958333333</c:v>
                </c:pt>
                <c:pt idx="3393">
                  <c:v>40550.478958333333</c:v>
                </c:pt>
                <c:pt idx="3394">
                  <c:v>40550.47896990741</c:v>
                </c:pt>
                <c:pt idx="3395">
                  <c:v>40550.47896990741</c:v>
                </c:pt>
                <c:pt idx="3396">
                  <c:v>40550.47896990741</c:v>
                </c:pt>
                <c:pt idx="3397">
                  <c:v>40550.47896990741</c:v>
                </c:pt>
                <c:pt idx="3398">
                  <c:v>40550.47896990741</c:v>
                </c:pt>
                <c:pt idx="3399">
                  <c:v>40550.47896990741</c:v>
                </c:pt>
                <c:pt idx="3400">
                  <c:v>40550.478981481479</c:v>
                </c:pt>
                <c:pt idx="3401">
                  <c:v>40550.478981481479</c:v>
                </c:pt>
                <c:pt idx="3402">
                  <c:v>40550.478981481479</c:v>
                </c:pt>
                <c:pt idx="3403">
                  <c:v>40550.478981481479</c:v>
                </c:pt>
                <c:pt idx="3404">
                  <c:v>40550.478981481479</c:v>
                </c:pt>
                <c:pt idx="3405">
                  <c:v>40550.478981481479</c:v>
                </c:pt>
                <c:pt idx="3406">
                  <c:v>40550.478993055556</c:v>
                </c:pt>
                <c:pt idx="3407">
                  <c:v>40550.478993055556</c:v>
                </c:pt>
                <c:pt idx="3408">
                  <c:v>40550.478993055556</c:v>
                </c:pt>
                <c:pt idx="3409">
                  <c:v>40550.478993055556</c:v>
                </c:pt>
                <c:pt idx="3410">
                  <c:v>40550.478993055556</c:v>
                </c:pt>
                <c:pt idx="3411">
                  <c:v>40550.478993055556</c:v>
                </c:pt>
                <c:pt idx="3412">
                  <c:v>40550.478993055556</c:v>
                </c:pt>
                <c:pt idx="3413">
                  <c:v>40550.479004629633</c:v>
                </c:pt>
                <c:pt idx="3414">
                  <c:v>40550.479004629633</c:v>
                </c:pt>
                <c:pt idx="3415">
                  <c:v>40550.479004629633</c:v>
                </c:pt>
                <c:pt idx="3416">
                  <c:v>40550.479004629633</c:v>
                </c:pt>
                <c:pt idx="3417">
                  <c:v>40550.479004629633</c:v>
                </c:pt>
                <c:pt idx="3418">
                  <c:v>40550.479004629633</c:v>
                </c:pt>
                <c:pt idx="3419">
                  <c:v>40550.479016203702</c:v>
                </c:pt>
                <c:pt idx="3420">
                  <c:v>40550.479016203702</c:v>
                </c:pt>
                <c:pt idx="3421">
                  <c:v>40550.479016203702</c:v>
                </c:pt>
                <c:pt idx="3422">
                  <c:v>40550.479016203702</c:v>
                </c:pt>
                <c:pt idx="3423">
                  <c:v>40550.479016203702</c:v>
                </c:pt>
                <c:pt idx="3424">
                  <c:v>40550.479016203702</c:v>
                </c:pt>
                <c:pt idx="3425">
                  <c:v>40550.479027777779</c:v>
                </c:pt>
                <c:pt idx="3426">
                  <c:v>40550.479027777779</c:v>
                </c:pt>
                <c:pt idx="3427">
                  <c:v>40550.479027777779</c:v>
                </c:pt>
                <c:pt idx="3428">
                  <c:v>40550.479027777779</c:v>
                </c:pt>
                <c:pt idx="3429">
                  <c:v>40550.479027777779</c:v>
                </c:pt>
                <c:pt idx="3430">
                  <c:v>40550.479027777779</c:v>
                </c:pt>
                <c:pt idx="3431">
                  <c:v>40550.479039351849</c:v>
                </c:pt>
                <c:pt idx="3432">
                  <c:v>40550.479039351849</c:v>
                </c:pt>
                <c:pt idx="3433">
                  <c:v>40550.479039351849</c:v>
                </c:pt>
                <c:pt idx="3434">
                  <c:v>40550.479039351849</c:v>
                </c:pt>
                <c:pt idx="3435">
                  <c:v>40550.479039351849</c:v>
                </c:pt>
                <c:pt idx="3436">
                  <c:v>40550.479039351849</c:v>
                </c:pt>
                <c:pt idx="3437">
                  <c:v>40550.479050925926</c:v>
                </c:pt>
                <c:pt idx="3438">
                  <c:v>40550.479050925926</c:v>
                </c:pt>
                <c:pt idx="3439">
                  <c:v>40550.479050925926</c:v>
                </c:pt>
                <c:pt idx="3440">
                  <c:v>40550.479050925926</c:v>
                </c:pt>
                <c:pt idx="3441">
                  <c:v>40550.479050925926</c:v>
                </c:pt>
                <c:pt idx="3442">
                  <c:v>40550.479050925926</c:v>
                </c:pt>
                <c:pt idx="3443">
                  <c:v>40550.479050925926</c:v>
                </c:pt>
                <c:pt idx="3444">
                  <c:v>40550.479062500002</c:v>
                </c:pt>
                <c:pt idx="3445">
                  <c:v>40550.479062500002</c:v>
                </c:pt>
                <c:pt idx="3446">
                  <c:v>40550.479062500002</c:v>
                </c:pt>
                <c:pt idx="3447">
                  <c:v>40550.479062500002</c:v>
                </c:pt>
                <c:pt idx="3448">
                  <c:v>40550.479062500002</c:v>
                </c:pt>
                <c:pt idx="3449">
                  <c:v>40550.479062500002</c:v>
                </c:pt>
                <c:pt idx="3450">
                  <c:v>40550.479074074072</c:v>
                </c:pt>
                <c:pt idx="3451">
                  <c:v>40550.479074074072</c:v>
                </c:pt>
                <c:pt idx="3452">
                  <c:v>40550.479074074072</c:v>
                </c:pt>
                <c:pt idx="3453">
                  <c:v>40550.479074074072</c:v>
                </c:pt>
                <c:pt idx="3454">
                  <c:v>40550.479074074072</c:v>
                </c:pt>
                <c:pt idx="3455">
                  <c:v>40550.479074074072</c:v>
                </c:pt>
                <c:pt idx="3456">
                  <c:v>40550.479085648149</c:v>
                </c:pt>
                <c:pt idx="3457">
                  <c:v>40550.479085648149</c:v>
                </c:pt>
                <c:pt idx="3458">
                  <c:v>40550.479085648149</c:v>
                </c:pt>
                <c:pt idx="3459">
                  <c:v>40550.479085648149</c:v>
                </c:pt>
                <c:pt idx="3460">
                  <c:v>40550.479085648149</c:v>
                </c:pt>
                <c:pt idx="3461">
                  <c:v>40550.479085648149</c:v>
                </c:pt>
                <c:pt idx="3462">
                  <c:v>40550.479097222225</c:v>
                </c:pt>
                <c:pt idx="3463">
                  <c:v>40550.479097222225</c:v>
                </c:pt>
                <c:pt idx="3464">
                  <c:v>40550.479097222225</c:v>
                </c:pt>
                <c:pt idx="3465">
                  <c:v>40550.479097222225</c:v>
                </c:pt>
                <c:pt idx="3466">
                  <c:v>40550.479097222225</c:v>
                </c:pt>
                <c:pt idx="3467">
                  <c:v>40550.479097222225</c:v>
                </c:pt>
                <c:pt idx="3468">
                  <c:v>40550.479108796295</c:v>
                </c:pt>
                <c:pt idx="3469">
                  <c:v>40550.479108796295</c:v>
                </c:pt>
                <c:pt idx="3470">
                  <c:v>40550.479108796295</c:v>
                </c:pt>
                <c:pt idx="3471">
                  <c:v>40550.479108796295</c:v>
                </c:pt>
                <c:pt idx="3472">
                  <c:v>40550.479108796295</c:v>
                </c:pt>
                <c:pt idx="3473">
                  <c:v>40550.479108796295</c:v>
                </c:pt>
                <c:pt idx="3474">
                  <c:v>40550.479108796295</c:v>
                </c:pt>
                <c:pt idx="3475">
                  <c:v>40550.479120370372</c:v>
                </c:pt>
                <c:pt idx="3476">
                  <c:v>40550.479120370372</c:v>
                </c:pt>
                <c:pt idx="3477">
                  <c:v>40550.479120370372</c:v>
                </c:pt>
                <c:pt idx="3478">
                  <c:v>40550.479120370372</c:v>
                </c:pt>
                <c:pt idx="3479">
                  <c:v>40550.479120370372</c:v>
                </c:pt>
                <c:pt idx="3480">
                  <c:v>40550.479120370372</c:v>
                </c:pt>
                <c:pt idx="3481">
                  <c:v>40550.479131944441</c:v>
                </c:pt>
                <c:pt idx="3482">
                  <c:v>40550.479131944441</c:v>
                </c:pt>
                <c:pt idx="3483">
                  <c:v>40550.479131944441</c:v>
                </c:pt>
                <c:pt idx="3484">
                  <c:v>40550.479131944441</c:v>
                </c:pt>
                <c:pt idx="3485">
                  <c:v>40550.479131944441</c:v>
                </c:pt>
                <c:pt idx="3486">
                  <c:v>40550.479131944441</c:v>
                </c:pt>
                <c:pt idx="3487">
                  <c:v>40550.479143518518</c:v>
                </c:pt>
                <c:pt idx="3488">
                  <c:v>40550.479143518518</c:v>
                </c:pt>
                <c:pt idx="3489">
                  <c:v>40550.479143518518</c:v>
                </c:pt>
                <c:pt idx="3490">
                  <c:v>40550.479143518518</c:v>
                </c:pt>
                <c:pt idx="3491">
                  <c:v>40550.479143518518</c:v>
                </c:pt>
                <c:pt idx="3492">
                  <c:v>40550.479143518518</c:v>
                </c:pt>
                <c:pt idx="3493">
                  <c:v>40550.479155092595</c:v>
                </c:pt>
                <c:pt idx="3494">
                  <c:v>40550.479155092595</c:v>
                </c:pt>
                <c:pt idx="3495">
                  <c:v>40550.479155092595</c:v>
                </c:pt>
                <c:pt idx="3496">
                  <c:v>40550.479155092595</c:v>
                </c:pt>
                <c:pt idx="3497">
                  <c:v>40550.479155092595</c:v>
                </c:pt>
                <c:pt idx="3498">
                  <c:v>40550.479155092595</c:v>
                </c:pt>
                <c:pt idx="3499">
                  <c:v>40550.479166666664</c:v>
                </c:pt>
                <c:pt idx="3500">
                  <c:v>40550.479166666664</c:v>
                </c:pt>
                <c:pt idx="3501">
                  <c:v>40550.479166666664</c:v>
                </c:pt>
                <c:pt idx="3502">
                  <c:v>40550.479166666664</c:v>
                </c:pt>
                <c:pt idx="3503">
                  <c:v>40550.479166666664</c:v>
                </c:pt>
                <c:pt idx="3504">
                  <c:v>40550.479166666664</c:v>
                </c:pt>
                <c:pt idx="3505">
                  <c:v>40550.479178240741</c:v>
                </c:pt>
                <c:pt idx="3506">
                  <c:v>40550.479178240741</c:v>
                </c:pt>
                <c:pt idx="3507">
                  <c:v>40550.479178240741</c:v>
                </c:pt>
                <c:pt idx="3508">
                  <c:v>40550.479178240741</c:v>
                </c:pt>
                <c:pt idx="3509">
                  <c:v>40550.479178240741</c:v>
                </c:pt>
                <c:pt idx="3510">
                  <c:v>40550.479178240741</c:v>
                </c:pt>
                <c:pt idx="3511">
                  <c:v>40550.479189814818</c:v>
                </c:pt>
                <c:pt idx="3512">
                  <c:v>40550.479189814818</c:v>
                </c:pt>
                <c:pt idx="3513">
                  <c:v>40550.479189814818</c:v>
                </c:pt>
                <c:pt idx="3514">
                  <c:v>40550.479189814818</c:v>
                </c:pt>
                <c:pt idx="3515">
                  <c:v>40550.479189814818</c:v>
                </c:pt>
                <c:pt idx="3516">
                  <c:v>40550.479189814818</c:v>
                </c:pt>
                <c:pt idx="3517">
                  <c:v>40550.479201388887</c:v>
                </c:pt>
                <c:pt idx="3518">
                  <c:v>40550.479201388887</c:v>
                </c:pt>
                <c:pt idx="3519">
                  <c:v>40550.479201388887</c:v>
                </c:pt>
                <c:pt idx="3520">
                  <c:v>40550.479201388887</c:v>
                </c:pt>
                <c:pt idx="3521">
                  <c:v>40550.479201388887</c:v>
                </c:pt>
                <c:pt idx="3522">
                  <c:v>40550.479201388887</c:v>
                </c:pt>
                <c:pt idx="3523">
                  <c:v>40550.479212962964</c:v>
                </c:pt>
                <c:pt idx="3524">
                  <c:v>40550.479212962964</c:v>
                </c:pt>
                <c:pt idx="3525">
                  <c:v>40550.479212962964</c:v>
                </c:pt>
                <c:pt idx="3526">
                  <c:v>40550.479212962964</c:v>
                </c:pt>
                <c:pt idx="3527">
                  <c:v>40550.479212962964</c:v>
                </c:pt>
                <c:pt idx="3528">
                  <c:v>40550.479212962964</c:v>
                </c:pt>
                <c:pt idx="3529">
                  <c:v>40550.479212962964</c:v>
                </c:pt>
                <c:pt idx="3530">
                  <c:v>40550.479224537034</c:v>
                </c:pt>
                <c:pt idx="3531">
                  <c:v>40550.479224537034</c:v>
                </c:pt>
                <c:pt idx="3532">
                  <c:v>40550.479224537034</c:v>
                </c:pt>
                <c:pt idx="3533">
                  <c:v>40550.479224537034</c:v>
                </c:pt>
                <c:pt idx="3534">
                  <c:v>40550.479224537034</c:v>
                </c:pt>
                <c:pt idx="3535">
                  <c:v>40550.479224537034</c:v>
                </c:pt>
                <c:pt idx="3536">
                  <c:v>40550.47923611111</c:v>
                </c:pt>
                <c:pt idx="3537">
                  <c:v>40550.47923611111</c:v>
                </c:pt>
                <c:pt idx="3538">
                  <c:v>40550.47923611111</c:v>
                </c:pt>
                <c:pt idx="3539">
                  <c:v>40550.47923611111</c:v>
                </c:pt>
                <c:pt idx="3540">
                  <c:v>40550.47923611111</c:v>
                </c:pt>
                <c:pt idx="3541">
                  <c:v>40550.47923611111</c:v>
                </c:pt>
                <c:pt idx="3542">
                  <c:v>40550.479247685187</c:v>
                </c:pt>
                <c:pt idx="3543">
                  <c:v>40550.479247685187</c:v>
                </c:pt>
                <c:pt idx="3544">
                  <c:v>40550.479247685187</c:v>
                </c:pt>
                <c:pt idx="3545">
                  <c:v>40550.479247685187</c:v>
                </c:pt>
                <c:pt idx="3546">
                  <c:v>40550.479247685187</c:v>
                </c:pt>
                <c:pt idx="3547">
                  <c:v>40550.479247685187</c:v>
                </c:pt>
                <c:pt idx="3548">
                  <c:v>40550.479247685187</c:v>
                </c:pt>
                <c:pt idx="3549">
                  <c:v>40550.479259259257</c:v>
                </c:pt>
                <c:pt idx="3550">
                  <c:v>40550.479259259257</c:v>
                </c:pt>
                <c:pt idx="3551">
                  <c:v>40550.479259259257</c:v>
                </c:pt>
                <c:pt idx="3552">
                  <c:v>40550.479259259257</c:v>
                </c:pt>
                <c:pt idx="3553">
                  <c:v>40550.479259259257</c:v>
                </c:pt>
                <c:pt idx="3554">
                  <c:v>40550.479259259257</c:v>
                </c:pt>
                <c:pt idx="3555">
                  <c:v>40550.479270833333</c:v>
                </c:pt>
                <c:pt idx="3556">
                  <c:v>40550.479270833333</c:v>
                </c:pt>
                <c:pt idx="3557">
                  <c:v>40550.479270833333</c:v>
                </c:pt>
                <c:pt idx="3558">
                  <c:v>40550.479270833333</c:v>
                </c:pt>
                <c:pt idx="3559">
                  <c:v>40550.479270833333</c:v>
                </c:pt>
                <c:pt idx="3560">
                  <c:v>40550.479270833333</c:v>
                </c:pt>
                <c:pt idx="3561">
                  <c:v>40550.47928240741</c:v>
                </c:pt>
                <c:pt idx="3562">
                  <c:v>40550.47928240741</c:v>
                </c:pt>
                <c:pt idx="3563">
                  <c:v>40550.47928240741</c:v>
                </c:pt>
                <c:pt idx="3564">
                  <c:v>40550.47928240741</c:v>
                </c:pt>
                <c:pt idx="3565">
                  <c:v>40550.47928240741</c:v>
                </c:pt>
                <c:pt idx="3566">
                  <c:v>40550.47928240741</c:v>
                </c:pt>
                <c:pt idx="3567">
                  <c:v>40550.47929398148</c:v>
                </c:pt>
                <c:pt idx="3568">
                  <c:v>40550.47929398148</c:v>
                </c:pt>
                <c:pt idx="3569">
                  <c:v>40550.47929398148</c:v>
                </c:pt>
                <c:pt idx="3570">
                  <c:v>40550.47929398148</c:v>
                </c:pt>
                <c:pt idx="3571">
                  <c:v>40550.47929398148</c:v>
                </c:pt>
                <c:pt idx="3572">
                  <c:v>40550.47929398148</c:v>
                </c:pt>
                <c:pt idx="3573">
                  <c:v>40550.479305555556</c:v>
                </c:pt>
                <c:pt idx="3574">
                  <c:v>40550.479305555556</c:v>
                </c:pt>
                <c:pt idx="3575">
                  <c:v>40550.479305555556</c:v>
                </c:pt>
                <c:pt idx="3576">
                  <c:v>40550.479305555556</c:v>
                </c:pt>
                <c:pt idx="3577">
                  <c:v>40550.479305555556</c:v>
                </c:pt>
                <c:pt idx="3578">
                  <c:v>40550.479305555556</c:v>
                </c:pt>
                <c:pt idx="3579">
                  <c:v>40550.479317129626</c:v>
                </c:pt>
                <c:pt idx="3580">
                  <c:v>40550.479317129626</c:v>
                </c:pt>
                <c:pt idx="3581">
                  <c:v>40550.479317129626</c:v>
                </c:pt>
                <c:pt idx="3582">
                  <c:v>40550.479317129626</c:v>
                </c:pt>
                <c:pt idx="3583">
                  <c:v>40550.479317129626</c:v>
                </c:pt>
                <c:pt idx="3584">
                  <c:v>40550.479317129626</c:v>
                </c:pt>
                <c:pt idx="3585">
                  <c:v>40550.479317129626</c:v>
                </c:pt>
                <c:pt idx="3586">
                  <c:v>40550.479328703703</c:v>
                </c:pt>
                <c:pt idx="3587">
                  <c:v>40550.479328703703</c:v>
                </c:pt>
                <c:pt idx="3588">
                  <c:v>40550.479328703703</c:v>
                </c:pt>
                <c:pt idx="3589">
                  <c:v>40550.479328703703</c:v>
                </c:pt>
                <c:pt idx="3590">
                  <c:v>40550.479328703703</c:v>
                </c:pt>
                <c:pt idx="3591">
                  <c:v>40550.479328703703</c:v>
                </c:pt>
                <c:pt idx="3592">
                  <c:v>40550.47934027778</c:v>
                </c:pt>
                <c:pt idx="3593">
                  <c:v>40550.47934027778</c:v>
                </c:pt>
                <c:pt idx="3594">
                  <c:v>40550.47934027778</c:v>
                </c:pt>
                <c:pt idx="3595">
                  <c:v>40550.47934027778</c:v>
                </c:pt>
                <c:pt idx="3596">
                  <c:v>40550.47934027778</c:v>
                </c:pt>
                <c:pt idx="3597">
                  <c:v>40550.47934027778</c:v>
                </c:pt>
                <c:pt idx="3598">
                  <c:v>40550.479351851849</c:v>
                </c:pt>
                <c:pt idx="3599">
                  <c:v>40550.479351851849</c:v>
                </c:pt>
                <c:pt idx="3600">
                  <c:v>40550.479351851849</c:v>
                </c:pt>
                <c:pt idx="3601">
                  <c:v>40550.479351851849</c:v>
                </c:pt>
                <c:pt idx="3602">
                  <c:v>40550.479351851849</c:v>
                </c:pt>
                <c:pt idx="3603">
                  <c:v>40550.479351851849</c:v>
                </c:pt>
                <c:pt idx="3604">
                  <c:v>40550.479363425926</c:v>
                </c:pt>
                <c:pt idx="3605">
                  <c:v>40550.479363425926</c:v>
                </c:pt>
                <c:pt idx="3606">
                  <c:v>40550.479363425926</c:v>
                </c:pt>
                <c:pt idx="3607">
                  <c:v>40550.479363425926</c:v>
                </c:pt>
                <c:pt idx="3608">
                  <c:v>40550.479363425926</c:v>
                </c:pt>
                <c:pt idx="3609">
                  <c:v>40550.479363425926</c:v>
                </c:pt>
                <c:pt idx="3610">
                  <c:v>40550.479375000003</c:v>
                </c:pt>
                <c:pt idx="3611">
                  <c:v>40550.479375000003</c:v>
                </c:pt>
                <c:pt idx="3612">
                  <c:v>40550.479375000003</c:v>
                </c:pt>
                <c:pt idx="3613">
                  <c:v>40550.479375000003</c:v>
                </c:pt>
                <c:pt idx="3614">
                  <c:v>40550.479375000003</c:v>
                </c:pt>
                <c:pt idx="3615">
                  <c:v>40550.479375000003</c:v>
                </c:pt>
                <c:pt idx="3616">
                  <c:v>40550.479386574072</c:v>
                </c:pt>
                <c:pt idx="3617">
                  <c:v>40550.479386574072</c:v>
                </c:pt>
                <c:pt idx="3618">
                  <c:v>40550.479386574072</c:v>
                </c:pt>
                <c:pt idx="3619">
                  <c:v>40550.479386574072</c:v>
                </c:pt>
                <c:pt idx="3620">
                  <c:v>40550.479386574072</c:v>
                </c:pt>
                <c:pt idx="3621">
                  <c:v>40550.479386574072</c:v>
                </c:pt>
                <c:pt idx="3622">
                  <c:v>40550.479398148149</c:v>
                </c:pt>
                <c:pt idx="3623">
                  <c:v>40550.479398148149</c:v>
                </c:pt>
                <c:pt idx="3624">
                  <c:v>40550.479398148149</c:v>
                </c:pt>
                <c:pt idx="3625">
                  <c:v>40550.479398148149</c:v>
                </c:pt>
                <c:pt idx="3626">
                  <c:v>40550.479398148149</c:v>
                </c:pt>
                <c:pt idx="3627">
                  <c:v>40550.479398148149</c:v>
                </c:pt>
                <c:pt idx="3628">
                  <c:v>40550.479409722226</c:v>
                </c:pt>
                <c:pt idx="3629">
                  <c:v>40550.479409722226</c:v>
                </c:pt>
                <c:pt idx="3630">
                  <c:v>40550.479409722226</c:v>
                </c:pt>
                <c:pt idx="3631">
                  <c:v>40550.479409722226</c:v>
                </c:pt>
                <c:pt idx="3632">
                  <c:v>40550.479409722226</c:v>
                </c:pt>
                <c:pt idx="3633">
                  <c:v>40550.479409722226</c:v>
                </c:pt>
                <c:pt idx="3634">
                  <c:v>40550.479421296295</c:v>
                </c:pt>
                <c:pt idx="3635">
                  <c:v>40550.479421296295</c:v>
                </c:pt>
                <c:pt idx="3636">
                  <c:v>40550.479421296295</c:v>
                </c:pt>
                <c:pt idx="3637">
                  <c:v>40550.479421296295</c:v>
                </c:pt>
                <c:pt idx="3638">
                  <c:v>40550.479421296295</c:v>
                </c:pt>
                <c:pt idx="3639">
                  <c:v>40550.479421296295</c:v>
                </c:pt>
                <c:pt idx="3640">
                  <c:v>40550.479432870372</c:v>
                </c:pt>
                <c:pt idx="3641">
                  <c:v>40550.479432870372</c:v>
                </c:pt>
                <c:pt idx="3642">
                  <c:v>40550.479432870372</c:v>
                </c:pt>
                <c:pt idx="3643">
                  <c:v>40550.479432870372</c:v>
                </c:pt>
                <c:pt idx="3644">
                  <c:v>40550.479432870372</c:v>
                </c:pt>
                <c:pt idx="3645">
                  <c:v>40550.479432870372</c:v>
                </c:pt>
                <c:pt idx="3646">
                  <c:v>40550.479444444441</c:v>
                </c:pt>
                <c:pt idx="3647">
                  <c:v>40550.479444444441</c:v>
                </c:pt>
                <c:pt idx="3648">
                  <c:v>40550.479444444441</c:v>
                </c:pt>
                <c:pt idx="3649">
                  <c:v>40550.479444444441</c:v>
                </c:pt>
                <c:pt idx="3650">
                  <c:v>40550.479444444441</c:v>
                </c:pt>
                <c:pt idx="3651">
                  <c:v>40550.479444444441</c:v>
                </c:pt>
                <c:pt idx="3652">
                  <c:v>40550.479456018518</c:v>
                </c:pt>
                <c:pt idx="3653">
                  <c:v>40550.479456018518</c:v>
                </c:pt>
                <c:pt idx="3654">
                  <c:v>40550.479456018518</c:v>
                </c:pt>
                <c:pt idx="3655">
                  <c:v>40550.479456018518</c:v>
                </c:pt>
                <c:pt idx="3656">
                  <c:v>40550.479456018518</c:v>
                </c:pt>
                <c:pt idx="3657">
                  <c:v>40550.479456018518</c:v>
                </c:pt>
                <c:pt idx="3658">
                  <c:v>40550.479456018518</c:v>
                </c:pt>
                <c:pt idx="3659">
                  <c:v>40550.479467592595</c:v>
                </c:pt>
                <c:pt idx="3660">
                  <c:v>40550.479467592595</c:v>
                </c:pt>
                <c:pt idx="3661">
                  <c:v>40550.479467592595</c:v>
                </c:pt>
                <c:pt idx="3662">
                  <c:v>40550.479467592595</c:v>
                </c:pt>
                <c:pt idx="3663">
                  <c:v>40550.479467592595</c:v>
                </c:pt>
                <c:pt idx="3664">
                  <c:v>40550.479467592595</c:v>
                </c:pt>
                <c:pt idx="3665">
                  <c:v>40550.479479166665</c:v>
                </c:pt>
                <c:pt idx="3666">
                  <c:v>40550.479479166665</c:v>
                </c:pt>
                <c:pt idx="3667">
                  <c:v>40550.479479166665</c:v>
                </c:pt>
                <c:pt idx="3668">
                  <c:v>40550.479479166665</c:v>
                </c:pt>
                <c:pt idx="3669">
                  <c:v>40550.479479166665</c:v>
                </c:pt>
                <c:pt idx="3670">
                  <c:v>40550.479479166665</c:v>
                </c:pt>
                <c:pt idx="3671">
                  <c:v>40550.479490740741</c:v>
                </c:pt>
                <c:pt idx="3672">
                  <c:v>40550.479490740741</c:v>
                </c:pt>
                <c:pt idx="3673">
                  <c:v>40550.479490740741</c:v>
                </c:pt>
                <c:pt idx="3674">
                  <c:v>40550.479490740741</c:v>
                </c:pt>
                <c:pt idx="3675">
                  <c:v>40550.479490740741</c:v>
                </c:pt>
                <c:pt idx="3676">
                  <c:v>40550.479490740741</c:v>
                </c:pt>
                <c:pt idx="3677">
                  <c:v>40550.479502314818</c:v>
                </c:pt>
                <c:pt idx="3678">
                  <c:v>40550.479502314818</c:v>
                </c:pt>
                <c:pt idx="3679">
                  <c:v>40550.479502314818</c:v>
                </c:pt>
                <c:pt idx="3680">
                  <c:v>40550.479502314818</c:v>
                </c:pt>
                <c:pt idx="3681">
                  <c:v>40550.479502314818</c:v>
                </c:pt>
                <c:pt idx="3682">
                  <c:v>40550.479502314818</c:v>
                </c:pt>
                <c:pt idx="3683">
                  <c:v>40550.479513888888</c:v>
                </c:pt>
                <c:pt idx="3684">
                  <c:v>40550.479513888888</c:v>
                </c:pt>
                <c:pt idx="3685">
                  <c:v>40550.479513888888</c:v>
                </c:pt>
                <c:pt idx="3686">
                  <c:v>40550.479513888888</c:v>
                </c:pt>
                <c:pt idx="3687">
                  <c:v>40550.479513888888</c:v>
                </c:pt>
                <c:pt idx="3688">
                  <c:v>40550.479513888888</c:v>
                </c:pt>
                <c:pt idx="3689">
                  <c:v>40550.479525462964</c:v>
                </c:pt>
                <c:pt idx="3690">
                  <c:v>40550.479525462964</c:v>
                </c:pt>
                <c:pt idx="3691">
                  <c:v>40550.479525462964</c:v>
                </c:pt>
                <c:pt idx="3692">
                  <c:v>40550.479525462964</c:v>
                </c:pt>
                <c:pt idx="3693">
                  <c:v>40550.479525462964</c:v>
                </c:pt>
                <c:pt idx="3694">
                  <c:v>40550.479525462964</c:v>
                </c:pt>
                <c:pt idx="3695">
                  <c:v>40550.479537037034</c:v>
                </c:pt>
                <c:pt idx="3696">
                  <c:v>40550.479537037034</c:v>
                </c:pt>
                <c:pt idx="3697">
                  <c:v>40550.479537037034</c:v>
                </c:pt>
                <c:pt idx="3698">
                  <c:v>40550.479537037034</c:v>
                </c:pt>
                <c:pt idx="3699">
                  <c:v>40550.479537037034</c:v>
                </c:pt>
                <c:pt idx="3700">
                  <c:v>40550.479537037034</c:v>
                </c:pt>
                <c:pt idx="3701">
                  <c:v>40550.479548611111</c:v>
                </c:pt>
                <c:pt idx="3702">
                  <c:v>40550.479548611111</c:v>
                </c:pt>
                <c:pt idx="3703">
                  <c:v>40550.479548611111</c:v>
                </c:pt>
                <c:pt idx="3704">
                  <c:v>40550.479548611111</c:v>
                </c:pt>
                <c:pt idx="3705">
                  <c:v>40550.479548611111</c:v>
                </c:pt>
                <c:pt idx="3706">
                  <c:v>40550.479548611111</c:v>
                </c:pt>
                <c:pt idx="3707">
                  <c:v>40550.479560185187</c:v>
                </c:pt>
                <c:pt idx="3708">
                  <c:v>40550.479560185187</c:v>
                </c:pt>
                <c:pt idx="3709">
                  <c:v>40550.479560185187</c:v>
                </c:pt>
                <c:pt idx="3710">
                  <c:v>40550.479560185187</c:v>
                </c:pt>
                <c:pt idx="3711">
                  <c:v>40550.479560185187</c:v>
                </c:pt>
                <c:pt idx="3712">
                  <c:v>40550.479560185187</c:v>
                </c:pt>
                <c:pt idx="3713">
                  <c:v>40550.479571759257</c:v>
                </c:pt>
                <c:pt idx="3714">
                  <c:v>40550.479571759257</c:v>
                </c:pt>
                <c:pt idx="3715">
                  <c:v>40550.479571759257</c:v>
                </c:pt>
                <c:pt idx="3716">
                  <c:v>40550.479571759257</c:v>
                </c:pt>
                <c:pt idx="3717">
                  <c:v>40550.479571759257</c:v>
                </c:pt>
                <c:pt idx="3718">
                  <c:v>40550.479571759257</c:v>
                </c:pt>
                <c:pt idx="3719">
                  <c:v>40550.479571759257</c:v>
                </c:pt>
                <c:pt idx="3720">
                  <c:v>40550.479583333334</c:v>
                </c:pt>
                <c:pt idx="3721">
                  <c:v>40550.479583333334</c:v>
                </c:pt>
                <c:pt idx="3722">
                  <c:v>40550.479583333334</c:v>
                </c:pt>
                <c:pt idx="3723">
                  <c:v>40550.479583333334</c:v>
                </c:pt>
                <c:pt idx="3724">
                  <c:v>40550.479583333334</c:v>
                </c:pt>
                <c:pt idx="3725">
                  <c:v>40550.479583333334</c:v>
                </c:pt>
                <c:pt idx="3726">
                  <c:v>40550.479594907411</c:v>
                </c:pt>
                <c:pt idx="3727">
                  <c:v>40550.479594907411</c:v>
                </c:pt>
                <c:pt idx="3728">
                  <c:v>40550.479594907411</c:v>
                </c:pt>
                <c:pt idx="3729">
                  <c:v>40550.479594907411</c:v>
                </c:pt>
                <c:pt idx="3730">
                  <c:v>40550.479594907411</c:v>
                </c:pt>
                <c:pt idx="3731">
                  <c:v>40550.479594907411</c:v>
                </c:pt>
                <c:pt idx="3732">
                  <c:v>40550.47960648148</c:v>
                </c:pt>
                <c:pt idx="3733">
                  <c:v>40550.47960648148</c:v>
                </c:pt>
                <c:pt idx="3734">
                  <c:v>40550.47960648148</c:v>
                </c:pt>
                <c:pt idx="3735">
                  <c:v>40550.47960648148</c:v>
                </c:pt>
                <c:pt idx="3736">
                  <c:v>40550.47960648148</c:v>
                </c:pt>
                <c:pt idx="3737">
                  <c:v>40550.47960648148</c:v>
                </c:pt>
                <c:pt idx="3738">
                  <c:v>40550.479618055557</c:v>
                </c:pt>
                <c:pt idx="3739">
                  <c:v>40550.479618055557</c:v>
                </c:pt>
                <c:pt idx="3740">
                  <c:v>40550.479618055557</c:v>
                </c:pt>
                <c:pt idx="3741">
                  <c:v>40550.479618055557</c:v>
                </c:pt>
                <c:pt idx="3742">
                  <c:v>40550.479618055557</c:v>
                </c:pt>
                <c:pt idx="3743">
                  <c:v>40550.479618055557</c:v>
                </c:pt>
                <c:pt idx="3744">
                  <c:v>40550.479629629626</c:v>
                </c:pt>
                <c:pt idx="3745">
                  <c:v>40550.479629629626</c:v>
                </c:pt>
                <c:pt idx="3746">
                  <c:v>40550.479629629626</c:v>
                </c:pt>
                <c:pt idx="3747">
                  <c:v>40550.479629629626</c:v>
                </c:pt>
                <c:pt idx="3748">
                  <c:v>40550.479629629626</c:v>
                </c:pt>
                <c:pt idx="3749">
                  <c:v>40550.479629629626</c:v>
                </c:pt>
                <c:pt idx="3750">
                  <c:v>40550.479641203703</c:v>
                </c:pt>
                <c:pt idx="3751">
                  <c:v>40550.479641203703</c:v>
                </c:pt>
                <c:pt idx="3752">
                  <c:v>40550.479641203703</c:v>
                </c:pt>
                <c:pt idx="3753">
                  <c:v>40550.479641203703</c:v>
                </c:pt>
                <c:pt idx="3754">
                  <c:v>40550.479641203703</c:v>
                </c:pt>
                <c:pt idx="3755">
                  <c:v>40550.479641203703</c:v>
                </c:pt>
                <c:pt idx="3756">
                  <c:v>40550.47965277778</c:v>
                </c:pt>
                <c:pt idx="3757">
                  <c:v>40550.47965277778</c:v>
                </c:pt>
                <c:pt idx="3758">
                  <c:v>40550.47965277778</c:v>
                </c:pt>
                <c:pt idx="3759">
                  <c:v>40550.47965277778</c:v>
                </c:pt>
                <c:pt idx="3760">
                  <c:v>40550.47965277778</c:v>
                </c:pt>
                <c:pt idx="3761">
                  <c:v>40550.47965277778</c:v>
                </c:pt>
                <c:pt idx="3762">
                  <c:v>40550.479664351849</c:v>
                </c:pt>
                <c:pt idx="3763">
                  <c:v>40550.479664351849</c:v>
                </c:pt>
                <c:pt idx="3764">
                  <c:v>40550.479664351849</c:v>
                </c:pt>
                <c:pt idx="3765">
                  <c:v>40550.479664351849</c:v>
                </c:pt>
                <c:pt idx="3766">
                  <c:v>40550.479664351849</c:v>
                </c:pt>
                <c:pt idx="3767">
                  <c:v>40550.479664351849</c:v>
                </c:pt>
                <c:pt idx="3768">
                  <c:v>40550.479675925926</c:v>
                </c:pt>
                <c:pt idx="3769">
                  <c:v>40550.479675925926</c:v>
                </c:pt>
                <c:pt idx="3770">
                  <c:v>40550.479675925926</c:v>
                </c:pt>
                <c:pt idx="3771">
                  <c:v>40550.479675925926</c:v>
                </c:pt>
                <c:pt idx="3772">
                  <c:v>40550.479675925926</c:v>
                </c:pt>
                <c:pt idx="3773">
                  <c:v>40550.479675925926</c:v>
                </c:pt>
                <c:pt idx="3774">
                  <c:v>40550.479687500003</c:v>
                </c:pt>
                <c:pt idx="3775">
                  <c:v>40550.479687500003</c:v>
                </c:pt>
                <c:pt idx="3776">
                  <c:v>40550.479687500003</c:v>
                </c:pt>
                <c:pt idx="3777">
                  <c:v>40550.479687500003</c:v>
                </c:pt>
                <c:pt idx="3778">
                  <c:v>40550.479687500003</c:v>
                </c:pt>
                <c:pt idx="3779">
                  <c:v>40550.479687500003</c:v>
                </c:pt>
                <c:pt idx="3780">
                  <c:v>40550.479699074072</c:v>
                </c:pt>
                <c:pt idx="3781">
                  <c:v>40550.479699074072</c:v>
                </c:pt>
                <c:pt idx="3782">
                  <c:v>40550.479699074072</c:v>
                </c:pt>
                <c:pt idx="3783">
                  <c:v>40550.479699074072</c:v>
                </c:pt>
                <c:pt idx="3784">
                  <c:v>40550.479699074072</c:v>
                </c:pt>
                <c:pt idx="3785">
                  <c:v>40550.479699074072</c:v>
                </c:pt>
                <c:pt idx="3786">
                  <c:v>40550.479699074072</c:v>
                </c:pt>
                <c:pt idx="3787">
                  <c:v>40550.479710648149</c:v>
                </c:pt>
                <c:pt idx="3788">
                  <c:v>40550.479710648149</c:v>
                </c:pt>
                <c:pt idx="3789">
                  <c:v>40550.479710648149</c:v>
                </c:pt>
                <c:pt idx="3790">
                  <c:v>40550.479710648149</c:v>
                </c:pt>
                <c:pt idx="3791">
                  <c:v>40550.479710648149</c:v>
                </c:pt>
                <c:pt idx="3792">
                  <c:v>40550.479710648149</c:v>
                </c:pt>
                <c:pt idx="3793">
                  <c:v>40550.479722222219</c:v>
                </c:pt>
                <c:pt idx="3794">
                  <c:v>40550.479722222219</c:v>
                </c:pt>
                <c:pt idx="3795">
                  <c:v>40550.479722222219</c:v>
                </c:pt>
                <c:pt idx="3796">
                  <c:v>40550.479722222219</c:v>
                </c:pt>
                <c:pt idx="3797">
                  <c:v>40550.479722222219</c:v>
                </c:pt>
                <c:pt idx="3798">
                  <c:v>40550.479722222219</c:v>
                </c:pt>
                <c:pt idx="3799">
                  <c:v>40550.479733796295</c:v>
                </c:pt>
                <c:pt idx="3800">
                  <c:v>40550.479733796295</c:v>
                </c:pt>
                <c:pt idx="3801">
                  <c:v>40550.479733796295</c:v>
                </c:pt>
                <c:pt idx="3802">
                  <c:v>40550.479733796295</c:v>
                </c:pt>
                <c:pt idx="3803">
                  <c:v>40550.479733796295</c:v>
                </c:pt>
                <c:pt idx="3804">
                  <c:v>40550.479733796295</c:v>
                </c:pt>
                <c:pt idx="3805">
                  <c:v>40550.479745370372</c:v>
                </c:pt>
                <c:pt idx="3806">
                  <c:v>40550.479745370372</c:v>
                </c:pt>
                <c:pt idx="3807">
                  <c:v>40550.479745370372</c:v>
                </c:pt>
                <c:pt idx="3808">
                  <c:v>40550.479745370372</c:v>
                </c:pt>
                <c:pt idx="3809">
                  <c:v>40550.479745370372</c:v>
                </c:pt>
                <c:pt idx="3810">
                  <c:v>40550.479745370372</c:v>
                </c:pt>
                <c:pt idx="3811">
                  <c:v>40550.479756944442</c:v>
                </c:pt>
                <c:pt idx="3812">
                  <c:v>40550.479756944442</c:v>
                </c:pt>
                <c:pt idx="3813">
                  <c:v>40550.479756944442</c:v>
                </c:pt>
                <c:pt idx="3814">
                  <c:v>40550.479756944442</c:v>
                </c:pt>
                <c:pt idx="3815">
                  <c:v>40550.479756944442</c:v>
                </c:pt>
                <c:pt idx="3816">
                  <c:v>40550.479756944442</c:v>
                </c:pt>
                <c:pt idx="3817">
                  <c:v>40550.479756944442</c:v>
                </c:pt>
                <c:pt idx="3818">
                  <c:v>40550.479768518519</c:v>
                </c:pt>
                <c:pt idx="3819">
                  <c:v>40550.479768518519</c:v>
                </c:pt>
                <c:pt idx="3820">
                  <c:v>40550.479768518519</c:v>
                </c:pt>
                <c:pt idx="3821">
                  <c:v>40550.479768518519</c:v>
                </c:pt>
                <c:pt idx="3822">
                  <c:v>40550.479768518519</c:v>
                </c:pt>
                <c:pt idx="3823">
                  <c:v>40550.479768518519</c:v>
                </c:pt>
                <c:pt idx="3824">
                  <c:v>40550.479780092595</c:v>
                </c:pt>
                <c:pt idx="3825">
                  <c:v>40550.479780092595</c:v>
                </c:pt>
                <c:pt idx="3826">
                  <c:v>40550.479780092595</c:v>
                </c:pt>
                <c:pt idx="3827">
                  <c:v>40550.479780092595</c:v>
                </c:pt>
                <c:pt idx="3828">
                  <c:v>40550.479780092595</c:v>
                </c:pt>
                <c:pt idx="3829">
                  <c:v>40550.479780092595</c:v>
                </c:pt>
                <c:pt idx="3830">
                  <c:v>40550.479791666665</c:v>
                </c:pt>
                <c:pt idx="3831">
                  <c:v>40550.479791666665</c:v>
                </c:pt>
                <c:pt idx="3832">
                  <c:v>40550.479791666665</c:v>
                </c:pt>
                <c:pt idx="3833">
                  <c:v>40550.479791666665</c:v>
                </c:pt>
                <c:pt idx="3834">
                  <c:v>40550.479791666665</c:v>
                </c:pt>
                <c:pt idx="3835">
                  <c:v>40550.479791666665</c:v>
                </c:pt>
                <c:pt idx="3836">
                  <c:v>40550.479803240742</c:v>
                </c:pt>
                <c:pt idx="3837">
                  <c:v>40550.479803240742</c:v>
                </c:pt>
                <c:pt idx="3838">
                  <c:v>40550.479803240742</c:v>
                </c:pt>
                <c:pt idx="3839">
                  <c:v>40550.479803240742</c:v>
                </c:pt>
                <c:pt idx="3840">
                  <c:v>40550.479803240742</c:v>
                </c:pt>
                <c:pt idx="3841">
                  <c:v>40550.479803240742</c:v>
                </c:pt>
                <c:pt idx="3842">
                  <c:v>40550.479814814818</c:v>
                </c:pt>
                <c:pt idx="3843">
                  <c:v>40550.479814814818</c:v>
                </c:pt>
                <c:pt idx="3844">
                  <c:v>40550.479814814818</c:v>
                </c:pt>
                <c:pt idx="3845">
                  <c:v>40550.479814814818</c:v>
                </c:pt>
                <c:pt idx="3846">
                  <c:v>40550.479814814818</c:v>
                </c:pt>
                <c:pt idx="3847">
                  <c:v>40550.479814814818</c:v>
                </c:pt>
                <c:pt idx="3848">
                  <c:v>40550.479826388888</c:v>
                </c:pt>
                <c:pt idx="3849">
                  <c:v>40550.479826388888</c:v>
                </c:pt>
                <c:pt idx="3850">
                  <c:v>40550.479826388888</c:v>
                </c:pt>
                <c:pt idx="3851">
                  <c:v>40550.479826388888</c:v>
                </c:pt>
                <c:pt idx="3852">
                  <c:v>40550.479826388888</c:v>
                </c:pt>
                <c:pt idx="3853">
                  <c:v>40550.479826388888</c:v>
                </c:pt>
                <c:pt idx="3854">
                  <c:v>40550.479837962965</c:v>
                </c:pt>
                <c:pt idx="3855">
                  <c:v>40550.479837962965</c:v>
                </c:pt>
                <c:pt idx="3856">
                  <c:v>40550.479837962965</c:v>
                </c:pt>
                <c:pt idx="3857">
                  <c:v>40550.479837962965</c:v>
                </c:pt>
                <c:pt idx="3858">
                  <c:v>40550.479837962965</c:v>
                </c:pt>
                <c:pt idx="3859">
                  <c:v>40550.479837962965</c:v>
                </c:pt>
                <c:pt idx="3860">
                  <c:v>40550.479849537034</c:v>
                </c:pt>
                <c:pt idx="3861">
                  <c:v>40550.479849537034</c:v>
                </c:pt>
                <c:pt idx="3862">
                  <c:v>40550.479849537034</c:v>
                </c:pt>
                <c:pt idx="3863">
                  <c:v>40550.479849537034</c:v>
                </c:pt>
                <c:pt idx="3864">
                  <c:v>40550.479849537034</c:v>
                </c:pt>
                <c:pt idx="3865">
                  <c:v>40550.479849537034</c:v>
                </c:pt>
                <c:pt idx="3866">
                  <c:v>40550.479849537034</c:v>
                </c:pt>
                <c:pt idx="3867">
                  <c:v>40550.479861111111</c:v>
                </c:pt>
                <c:pt idx="3868">
                  <c:v>40550.479861111111</c:v>
                </c:pt>
                <c:pt idx="3869">
                  <c:v>40550.479861111111</c:v>
                </c:pt>
                <c:pt idx="3870">
                  <c:v>40550.479861111111</c:v>
                </c:pt>
                <c:pt idx="3871">
                  <c:v>40550.479861111111</c:v>
                </c:pt>
                <c:pt idx="3872">
                  <c:v>40550.479861111111</c:v>
                </c:pt>
                <c:pt idx="3873">
                  <c:v>40550.479872685188</c:v>
                </c:pt>
                <c:pt idx="3874">
                  <c:v>40550.479872685188</c:v>
                </c:pt>
                <c:pt idx="3875">
                  <c:v>40550.479872685188</c:v>
                </c:pt>
                <c:pt idx="3876">
                  <c:v>40550.479872685188</c:v>
                </c:pt>
                <c:pt idx="3877">
                  <c:v>40550.479872685188</c:v>
                </c:pt>
                <c:pt idx="3878">
                  <c:v>40550.479872685188</c:v>
                </c:pt>
                <c:pt idx="3879">
                  <c:v>40550.479884259257</c:v>
                </c:pt>
                <c:pt idx="3880">
                  <c:v>40550.479884259257</c:v>
                </c:pt>
                <c:pt idx="3881">
                  <c:v>40550.479884259257</c:v>
                </c:pt>
                <c:pt idx="3882">
                  <c:v>40550.479884259257</c:v>
                </c:pt>
                <c:pt idx="3883">
                  <c:v>40550.479884259257</c:v>
                </c:pt>
                <c:pt idx="3884">
                  <c:v>40550.479884259257</c:v>
                </c:pt>
                <c:pt idx="3885">
                  <c:v>40550.479895833334</c:v>
                </c:pt>
                <c:pt idx="3886">
                  <c:v>40550.479895833334</c:v>
                </c:pt>
                <c:pt idx="3887">
                  <c:v>40550.479895833334</c:v>
                </c:pt>
                <c:pt idx="3888">
                  <c:v>40550.479895833334</c:v>
                </c:pt>
                <c:pt idx="3889">
                  <c:v>40550.479895833334</c:v>
                </c:pt>
                <c:pt idx="3890">
                  <c:v>40550.479895833334</c:v>
                </c:pt>
                <c:pt idx="3891">
                  <c:v>40550.480173611111</c:v>
                </c:pt>
                <c:pt idx="3892">
                  <c:v>40550.480185185188</c:v>
                </c:pt>
                <c:pt idx="3893">
                  <c:v>40550.480196759258</c:v>
                </c:pt>
                <c:pt idx="3894">
                  <c:v>40550.480208333334</c:v>
                </c:pt>
                <c:pt idx="3895">
                  <c:v>40550.480208333334</c:v>
                </c:pt>
                <c:pt idx="3896">
                  <c:v>40550.480219907404</c:v>
                </c:pt>
                <c:pt idx="3897">
                  <c:v>40550.480231481481</c:v>
                </c:pt>
                <c:pt idx="3898">
                  <c:v>40550.480243055557</c:v>
                </c:pt>
                <c:pt idx="3899">
                  <c:v>40550.480254629627</c:v>
                </c:pt>
                <c:pt idx="3900">
                  <c:v>40550.480254629627</c:v>
                </c:pt>
                <c:pt idx="3901">
                  <c:v>40550.480266203704</c:v>
                </c:pt>
                <c:pt idx="3902">
                  <c:v>40550.48027777778</c:v>
                </c:pt>
                <c:pt idx="3903">
                  <c:v>40550.48028935185</c:v>
                </c:pt>
                <c:pt idx="3904">
                  <c:v>40550.480300925927</c:v>
                </c:pt>
                <c:pt idx="3905">
                  <c:v>40550.480300925927</c:v>
                </c:pt>
                <c:pt idx="3906">
                  <c:v>40550.480312500003</c:v>
                </c:pt>
                <c:pt idx="3907">
                  <c:v>40550.480324074073</c:v>
                </c:pt>
                <c:pt idx="3908">
                  <c:v>40550.48033564815</c:v>
                </c:pt>
                <c:pt idx="3909">
                  <c:v>40550.480347222219</c:v>
                </c:pt>
                <c:pt idx="3910">
                  <c:v>40550.480358796296</c:v>
                </c:pt>
                <c:pt idx="3911">
                  <c:v>40550.480358796296</c:v>
                </c:pt>
                <c:pt idx="3912">
                  <c:v>40550.480370370373</c:v>
                </c:pt>
                <c:pt idx="3913">
                  <c:v>40550.480381944442</c:v>
                </c:pt>
                <c:pt idx="3914">
                  <c:v>40550.480393518519</c:v>
                </c:pt>
                <c:pt idx="3915">
                  <c:v>40550.480405092596</c:v>
                </c:pt>
                <c:pt idx="3916">
                  <c:v>40550.480405092596</c:v>
                </c:pt>
                <c:pt idx="3917">
                  <c:v>40550.480416666665</c:v>
                </c:pt>
                <c:pt idx="3918">
                  <c:v>40550.480428240742</c:v>
                </c:pt>
                <c:pt idx="3919">
                  <c:v>40550.480439814812</c:v>
                </c:pt>
                <c:pt idx="3920">
                  <c:v>40550.480451388888</c:v>
                </c:pt>
                <c:pt idx="3921">
                  <c:v>40550.480451388888</c:v>
                </c:pt>
                <c:pt idx="3922">
                  <c:v>40550.480462962965</c:v>
                </c:pt>
                <c:pt idx="3923">
                  <c:v>40550.480474537035</c:v>
                </c:pt>
                <c:pt idx="3924">
                  <c:v>40550.480486111112</c:v>
                </c:pt>
                <c:pt idx="3925">
                  <c:v>40550.480497685188</c:v>
                </c:pt>
                <c:pt idx="3926">
                  <c:v>40550.480497685188</c:v>
                </c:pt>
                <c:pt idx="3927">
                  <c:v>40550.480509259258</c:v>
                </c:pt>
                <c:pt idx="3928">
                  <c:v>40550.480520833335</c:v>
                </c:pt>
                <c:pt idx="3929">
                  <c:v>40550.480532407404</c:v>
                </c:pt>
                <c:pt idx="3930">
                  <c:v>40550.480543981481</c:v>
                </c:pt>
                <c:pt idx="3931">
                  <c:v>40550.480543981481</c:v>
                </c:pt>
                <c:pt idx="3932">
                  <c:v>40550.480555555558</c:v>
                </c:pt>
                <c:pt idx="3933">
                  <c:v>40550.480567129627</c:v>
                </c:pt>
                <c:pt idx="3934">
                  <c:v>40550.480578703704</c:v>
                </c:pt>
                <c:pt idx="3935">
                  <c:v>40550.480590277781</c:v>
                </c:pt>
                <c:pt idx="3936">
                  <c:v>40550.480590277781</c:v>
                </c:pt>
                <c:pt idx="3937">
                  <c:v>40550.48060185185</c:v>
                </c:pt>
                <c:pt idx="3938">
                  <c:v>40550.480613425927</c:v>
                </c:pt>
                <c:pt idx="3939">
                  <c:v>40550.480624999997</c:v>
                </c:pt>
                <c:pt idx="3940">
                  <c:v>40550.480636574073</c:v>
                </c:pt>
                <c:pt idx="3941">
                  <c:v>40550.48064814815</c:v>
                </c:pt>
                <c:pt idx="3942">
                  <c:v>40550.48064814815</c:v>
                </c:pt>
                <c:pt idx="3943">
                  <c:v>40550.48065972222</c:v>
                </c:pt>
                <c:pt idx="3944">
                  <c:v>40550.480671296296</c:v>
                </c:pt>
                <c:pt idx="3945">
                  <c:v>40550.480682870373</c:v>
                </c:pt>
                <c:pt idx="3946">
                  <c:v>40550.480694444443</c:v>
                </c:pt>
                <c:pt idx="3947">
                  <c:v>40550.480694444443</c:v>
                </c:pt>
                <c:pt idx="3948">
                  <c:v>40550.480706018519</c:v>
                </c:pt>
                <c:pt idx="3949">
                  <c:v>40550.480717592596</c:v>
                </c:pt>
                <c:pt idx="3950">
                  <c:v>40550.480729166666</c:v>
                </c:pt>
                <c:pt idx="3951">
                  <c:v>40550.480740740742</c:v>
                </c:pt>
                <c:pt idx="3952">
                  <c:v>40550.480740740742</c:v>
                </c:pt>
                <c:pt idx="3953">
                  <c:v>40550.480752314812</c:v>
                </c:pt>
                <c:pt idx="3954">
                  <c:v>40550.480763888889</c:v>
                </c:pt>
                <c:pt idx="3955">
                  <c:v>40550.480775462966</c:v>
                </c:pt>
                <c:pt idx="3956">
                  <c:v>40550.480787037035</c:v>
                </c:pt>
                <c:pt idx="3957">
                  <c:v>40550.480787037035</c:v>
                </c:pt>
                <c:pt idx="3958">
                  <c:v>40550.480798611112</c:v>
                </c:pt>
                <c:pt idx="3959">
                  <c:v>40550.480810185189</c:v>
                </c:pt>
                <c:pt idx="3960">
                  <c:v>40550.480821759258</c:v>
                </c:pt>
                <c:pt idx="3961">
                  <c:v>40550.480833333335</c:v>
                </c:pt>
                <c:pt idx="3962">
                  <c:v>40550.480844907404</c:v>
                </c:pt>
                <c:pt idx="3963">
                  <c:v>40550.480844907404</c:v>
                </c:pt>
                <c:pt idx="3964">
                  <c:v>40550.480856481481</c:v>
                </c:pt>
                <c:pt idx="3965">
                  <c:v>40550.480868055558</c:v>
                </c:pt>
                <c:pt idx="3966">
                  <c:v>40550.480879629627</c:v>
                </c:pt>
                <c:pt idx="3967">
                  <c:v>40550.480891203704</c:v>
                </c:pt>
                <c:pt idx="3968">
                  <c:v>40550.480891203704</c:v>
                </c:pt>
                <c:pt idx="3969">
                  <c:v>40550.480902777781</c:v>
                </c:pt>
                <c:pt idx="3970">
                  <c:v>40550.480914351851</c:v>
                </c:pt>
                <c:pt idx="3971">
                  <c:v>40550.480925925927</c:v>
                </c:pt>
                <c:pt idx="3972">
                  <c:v>40550.480937499997</c:v>
                </c:pt>
                <c:pt idx="3973">
                  <c:v>40550.480937499997</c:v>
                </c:pt>
                <c:pt idx="3974">
                  <c:v>40550.480949074074</c:v>
                </c:pt>
                <c:pt idx="3975">
                  <c:v>40550.48096064815</c:v>
                </c:pt>
                <c:pt idx="3976">
                  <c:v>40550.48097222222</c:v>
                </c:pt>
                <c:pt idx="3977">
                  <c:v>40550.480983796297</c:v>
                </c:pt>
                <c:pt idx="3978">
                  <c:v>40550.480983796297</c:v>
                </c:pt>
                <c:pt idx="3979">
                  <c:v>40550.480995370373</c:v>
                </c:pt>
                <c:pt idx="3980">
                  <c:v>40550.481006944443</c:v>
                </c:pt>
                <c:pt idx="3981">
                  <c:v>40550.48101851852</c:v>
                </c:pt>
                <c:pt idx="3982">
                  <c:v>40550.481030092589</c:v>
                </c:pt>
                <c:pt idx="3983">
                  <c:v>40550.481030092589</c:v>
                </c:pt>
                <c:pt idx="3984">
                  <c:v>40550.481041666666</c:v>
                </c:pt>
                <c:pt idx="3985">
                  <c:v>40550.481053240743</c:v>
                </c:pt>
                <c:pt idx="3986">
                  <c:v>40550.481064814812</c:v>
                </c:pt>
                <c:pt idx="3987">
                  <c:v>40550.481076388889</c:v>
                </c:pt>
                <c:pt idx="3988">
                  <c:v>40550.481087962966</c:v>
                </c:pt>
                <c:pt idx="3989">
                  <c:v>40550.481087962966</c:v>
                </c:pt>
                <c:pt idx="3990">
                  <c:v>40550.481099537035</c:v>
                </c:pt>
                <c:pt idx="3991">
                  <c:v>40550.481111111112</c:v>
                </c:pt>
                <c:pt idx="3992">
                  <c:v>40550.481122685182</c:v>
                </c:pt>
                <c:pt idx="3993">
                  <c:v>40550.481134259258</c:v>
                </c:pt>
                <c:pt idx="3994">
                  <c:v>40550.481134259258</c:v>
                </c:pt>
                <c:pt idx="3995">
                  <c:v>40550.481145833335</c:v>
                </c:pt>
                <c:pt idx="3996">
                  <c:v>40550.481157407405</c:v>
                </c:pt>
                <c:pt idx="3997">
                  <c:v>40550.481168981481</c:v>
                </c:pt>
                <c:pt idx="3998">
                  <c:v>40550.481180555558</c:v>
                </c:pt>
                <c:pt idx="3999">
                  <c:v>40550.481180555558</c:v>
                </c:pt>
                <c:pt idx="4000">
                  <c:v>40550.481192129628</c:v>
                </c:pt>
                <c:pt idx="4001">
                  <c:v>40550.481203703705</c:v>
                </c:pt>
                <c:pt idx="4002">
                  <c:v>40550.481215277781</c:v>
                </c:pt>
                <c:pt idx="4003">
                  <c:v>40550.481226851851</c:v>
                </c:pt>
                <c:pt idx="4004">
                  <c:v>40550.481226851851</c:v>
                </c:pt>
                <c:pt idx="4005">
                  <c:v>40550.481238425928</c:v>
                </c:pt>
                <c:pt idx="4006">
                  <c:v>40550.481249999997</c:v>
                </c:pt>
                <c:pt idx="4007">
                  <c:v>40550.481261574074</c:v>
                </c:pt>
                <c:pt idx="4008">
                  <c:v>40550.481273148151</c:v>
                </c:pt>
                <c:pt idx="4009">
                  <c:v>40550.481273148151</c:v>
                </c:pt>
                <c:pt idx="4010">
                  <c:v>40550.48128472222</c:v>
                </c:pt>
                <c:pt idx="4011">
                  <c:v>40550.481296296297</c:v>
                </c:pt>
                <c:pt idx="4012">
                  <c:v>40550.481307870374</c:v>
                </c:pt>
                <c:pt idx="4013">
                  <c:v>40550.481319444443</c:v>
                </c:pt>
                <c:pt idx="4014">
                  <c:v>40550.48133101852</c:v>
                </c:pt>
                <c:pt idx="4015">
                  <c:v>40550.48133101852</c:v>
                </c:pt>
                <c:pt idx="4016">
                  <c:v>40550.481342592589</c:v>
                </c:pt>
                <c:pt idx="4017">
                  <c:v>40550.481354166666</c:v>
                </c:pt>
                <c:pt idx="4018">
                  <c:v>40550.481365740743</c:v>
                </c:pt>
                <c:pt idx="4019">
                  <c:v>40550.481377314813</c:v>
                </c:pt>
                <c:pt idx="4020">
                  <c:v>40550.481377314813</c:v>
                </c:pt>
                <c:pt idx="4021">
                  <c:v>40550.481388888889</c:v>
                </c:pt>
                <c:pt idx="4022">
                  <c:v>40550.481400462966</c:v>
                </c:pt>
                <c:pt idx="4023">
                  <c:v>40550.481412037036</c:v>
                </c:pt>
                <c:pt idx="4024">
                  <c:v>40550.481423611112</c:v>
                </c:pt>
                <c:pt idx="4025">
                  <c:v>40550.481423611112</c:v>
                </c:pt>
                <c:pt idx="4026">
                  <c:v>40550.481435185182</c:v>
                </c:pt>
                <c:pt idx="4027">
                  <c:v>40550.481446759259</c:v>
                </c:pt>
                <c:pt idx="4028">
                  <c:v>40550.481458333335</c:v>
                </c:pt>
                <c:pt idx="4029">
                  <c:v>40550.481469907405</c:v>
                </c:pt>
                <c:pt idx="4030">
                  <c:v>40550.481481481482</c:v>
                </c:pt>
                <c:pt idx="4031">
                  <c:v>40550.481481481482</c:v>
                </c:pt>
                <c:pt idx="4032">
                  <c:v>40550.481493055559</c:v>
                </c:pt>
                <c:pt idx="4033">
                  <c:v>40550.481504629628</c:v>
                </c:pt>
                <c:pt idx="4034">
                  <c:v>40550.481516203705</c:v>
                </c:pt>
                <c:pt idx="4035">
                  <c:v>40550.481527777774</c:v>
                </c:pt>
                <c:pt idx="4036">
                  <c:v>40550.481527777774</c:v>
                </c:pt>
                <c:pt idx="4037">
                  <c:v>40550.481539351851</c:v>
                </c:pt>
                <c:pt idx="4038">
                  <c:v>40550.481550925928</c:v>
                </c:pt>
                <c:pt idx="4039">
                  <c:v>40550.481562499997</c:v>
                </c:pt>
                <c:pt idx="4040">
                  <c:v>40550.481574074074</c:v>
                </c:pt>
                <c:pt idx="4041">
                  <c:v>40550.481574074074</c:v>
                </c:pt>
                <c:pt idx="4042">
                  <c:v>40550.481585648151</c:v>
                </c:pt>
                <c:pt idx="4043">
                  <c:v>40550.48159722222</c:v>
                </c:pt>
                <c:pt idx="4044">
                  <c:v>40550.481608796297</c:v>
                </c:pt>
                <c:pt idx="4045">
                  <c:v>40550.481620370374</c:v>
                </c:pt>
                <c:pt idx="4046">
                  <c:v>40550.481620370374</c:v>
                </c:pt>
                <c:pt idx="4047">
                  <c:v>40550.481631944444</c:v>
                </c:pt>
                <c:pt idx="4048">
                  <c:v>40550.48164351852</c:v>
                </c:pt>
                <c:pt idx="4049">
                  <c:v>40550.48165509259</c:v>
                </c:pt>
                <c:pt idx="4050">
                  <c:v>40550.481666666667</c:v>
                </c:pt>
                <c:pt idx="4051">
                  <c:v>40550.481666666667</c:v>
                </c:pt>
                <c:pt idx="4052">
                  <c:v>40550.481678240743</c:v>
                </c:pt>
                <c:pt idx="4053">
                  <c:v>40550.481689814813</c:v>
                </c:pt>
                <c:pt idx="4054">
                  <c:v>40550.48170138889</c:v>
                </c:pt>
                <c:pt idx="4055">
                  <c:v>40550.481712962966</c:v>
                </c:pt>
                <c:pt idx="4056">
                  <c:v>40550.481712962966</c:v>
                </c:pt>
                <c:pt idx="4057">
                  <c:v>40550.481724537036</c:v>
                </c:pt>
                <c:pt idx="4058">
                  <c:v>40550.481736111113</c:v>
                </c:pt>
                <c:pt idx="4059">
                  <c:v>40550.481747685182</c:v>
                </c:pt>
                <c:pt idx="4060">
                  <c:v>40550.481759259259</c:v>
                </c:pt>
                <c:pt idx="4061">
                  <c:v>40550.481770833336</c:v>
                </c:pt>
                <c:pt idx="4062">
                  <c:v>40550.481770833336</c:v>
                </c:pt>
                <c:pt idx="4063">
                  <c:v>40550.481782407405</c:v>
                </c:pt>
                <c:pt idx="4064">
                  <c:v>40550.481793981482</c:v>
                </c:pt>
                <c:pt idx="4065">
                  <c:v>40550.481805555559</c:v>
                </c:pt>
                <c:pt idx="4066">
                  <c:v>40550.481817129628</c:v>
                </c:pt>
                <c:pt idx="4067">
                  <c:v>40550.481817129628</c:v>
                </c:pt>
                <c:pt idx="4068">
                  <c:v>40550.481828703705</c:v>
                </c:pt>
                <c:pt idx="4069">
                  <c:v>40550.481840277775</c:v>
                </c:pt>
                <c:pt idx="4070">
                  <c:v>40550.481851851851</c:v>
                </c:pt>
                <c:pt idx="4071">
                  <c:v>40550.481863425928</c:v>
                </c:pt>
                <c:pt idx="4072">
                  <c:v>40550.481863425928</c:v>
                </c:pt>
                <c:pt idx="4073">
                  <c:v>40550.481874999998</c:v>
                </c:pt>
                <c:pt idx="4074">
                  <c:v>40550.481886574074</c:v>
                </c:pt>
                <c:pt idx="4075">
                  <c:v>40550.481898148151</c:v>
                </c:pt>
                <c:pt idx="4076">
                  <c:v>40550.481909722221</c:v>
                </c:pt>
                <c:pt idx="4077">
                  <c:v>40550.481909722221</c:v>
                </c:pt>
                <c:pt idx="4078">
                  <c:v>40550.481921296298</c:v>
                </c:pt>
                <c:pt idx="4079">
                  <c:v>40550.481932870367</c:v>
                </c:pt>
                <c:pt idx="4080">
                  <c:v>40550.481944444444</c:v>
                </c:pt>
                <c:pt idx="4081">
                  <c:v>40550.481956018521</c:v>
                </c:pt>
                <c:pt idx="4082">
                  <c:v>40550.481956018521</c:v>
                </c:pt>
                <c:pt idx="4083">
                  <c:v>40550.48196759259</c:v>
                </c:pt>
                <c:pt idx="4084">
                  <c:v>40550.481979166667</c:v>
                </c:pt>
                <c:pt idx="4085">
                  <c:v>40550.481990740744</c:v>
                </c:pt>
                <c:pt idx="4086">
                  <c:v>40550.482002314813</c:v>
                </c:pt>
                <c:pt idx="4087">
                  <c:v>40550.48201388889</c:v>
                </c:pt>
                <c:pt idx="4088">
                  <c:v>40550.48201388889</c:v>
                </c:pt>
                <c:pt idx="4089">
                  <c:v>40550.482025462959</c:v>
                </c:pt>
                <c:pt idx="4090">
                  <c:v>40550.482037037036</c:v>
                </c:pt>
                <c:pt idx="4091">
                  <c:v>40550.482048611113</c:v>
                </c:pt>
                <c:pt idx="4092">
                  <c:v>40550.482060185182</c:v>
                </c:pt>
                <c:pt idx="4093">
                  <c:v>40550.482060185182</c:v>
                </c:pt>
                <c:pt idx="4094">
                  <c:v>40550.482071759259</c:v>
                </c:pt>
                <c:pt idx="4095">
                  <c:v>40550.482083333336</c:v>
                </c:pt>
                <c:pt idx="4096">
                  <c:v>40550.482094907406</c:v>
                </c:pt>
                <c:pt idx="4097">
                  <c:v>40550.482106481482</c:v>
                </c:pt>
                <c:pt idx="4098">
                  <c:v>40550.482106481482</c:v>
                </c:pt>
                <c:pt idx="4099">
                  <c:v>40550.482118055559</c:v>
                </c:pt>
                <c:pt idx="4100">
                  <c:v>40550.482129629629</c:v>
                </c:pt>
                <c:pt idx="4101">
                  <c:v>40550.482141203705</c:v>
                </c:pt>
                <c:pt idx="4102">
                  <c:v>40550.482152777775</c:v>
                </c:pt>
                <c:pt idx="4103">
                  <c:v>40550.482152777775</c:v>
                </c:pt>
                <c:pt idx="4104">
                  <c:v>40550.482164351852</c:v>
                </c:pt>
                <c:pt idx="4105">
                  <c:v>40550.482175925928</c:v>
                </c:pt>
                <c:pt idx="4106">
                  <c:v>40550.482187499998</c:v>
                </c:pt>
                <c:pt idx="4107">
                  <c:v>40550.482199074075</c:v>
                </c:pt>
                <c:pt idx="4108">
                  <c:v>40550.482210648152</c:v>
                </c:pt>
                <c:pt idx="4109">
                  <c:v>40550.482210648152</c:v>
                </c:pt>
                <c:pt idx="4110">
                  <c:v>40550.482222222221</c:v>
                </c:pt>
                <c:pt idx="4111">
                  <c:v>40550.482233796298</c:v>
                </c:pt>
                <c:pt idx="4112">
                  <c:v>40550.482245370367</c:v>
                </c:pt>
                <c:pt idx="4113">
                  <c:v>40550.482256944444</c:v>
                </c:pt>
                <c:pt idx="4114">
                  <c:v>40550.482256944444</c:v>
                </c:pt>
                <c:pt idx="4115">
                  <c:v>40550.482268518521</c:v>
                </c:pt>
                <c:pt idx="4116">
                  <c:v>40550.48228009259</c:v>
                </c:pt>
                <c:pt idx="4117">
                  <c:v>40550.482291666667</c:v>
                </c:pt>
                <c:pt idx="4118">
                  <c:v>40550.482303240744</c:v>
                </c:pt>
                <c:pt idx="4119">
                  <c:v>40550.482303240744</c:v>
                </c:pt>
                <c:pt idx="4120">
                  <c:v>40550.482314814813</c:v>
                </c:pt>
                <c:pt idx="4121">
                  <c:v>40550.48232638889</c:v>
                </c:pt>
                <c:pt idx="4122">
                  <c:v>40550.48233796296</c:v>
                </c:pt>
                <c:pt idx="4123">
                  <c:v>40550.482349537036</c:v>
                </c:pt>
                <c:pt idx="4124">
                  <c:v>40550.482349537036</c:v>
                </c:pt>
                <c:pt idx="4125">
                  <c:v>40550.482361111113</c:v>
                </c:pt>
                <c:pt idx="4126">
                  <c:v>40550.482372685183</c:v>
                </c:pt>
                <c:pt idx="4127">
                  <c:v>40550.48238425926</c:v>
                </c:pt>
                <c:pt idx="4128">
                  <c:v>40550.482395833336</c:v>
                </c:pt>
                <c:pt idx="4129">
                  <c:v>40550.482407407406</c:v>
                </c:pt>
                <c:pt idx="4130">
                  <c:v>40550.482407407406</c:v>
                </c:pt>
                <c:pt idx="4131">
                  <c:v>40550.482418981483</c:v>
                </c:pt>
                <c:pt idx="4132">
                  <c:v>40550.482430555552</c:v>
                </c:pt>
                <c:pt idx="4133">
                  <c:v>40550.482442129629</c:v>
                </c:pt>
                <c:pt idx="4134">
                  <c:v>40550.482453703706</c:v>
                </c:pt>
                <c:pt idx="4135">
                  <c:v>40550.482453703706</c:v>
                </c:pt>
                <c:pt idx="4136">
                  <c:v>40550.482465277775</c:v>
                </c:pt>
                <c:pt idx="4137">
                  <c:v>40550.482476851852</c:v>
                </c:pt>
                <c:pt idx="4138">
                  <c:v>40550.482488425929</c:v>
                </c:pt>
                <c:pt idx="4139">
                  <c:v>40550.482499999998</c:v>
                </c:pt>
                <c:pt idx="4140">
                  <c:v>40550.482499999998</c:v>
                </c:pt>
                <c:pt idx="4141">
                  <c:v>40550.482511574075</c:v>
                </c:pt>
                <c:pt idx="4142">
                  <c:v>40550.482523148145</c:v>
                </c:pt>
                <c:pt idx="4143">
                  <c:v>40550.482534722221</c:v>
                </c:pt>
                <c:pt idx="4144">
                  <c:v>40550.482546296298</c:v>
                </c:pt>
                <c:pt idx="4145">
                  <c:v>40550.482546296298</c:v>
                </c:pt>
                <c:pt idx="4146">
                  <c:v>40550.482557870368</c:v>
                </c:pt>
                <c:pt idx="4147">
                  <c:v>40550.482569444444</c:v>
                </c:pt>
                <c:pt idx="4148">
                  <c:v>40550.482581018521</c:v>
                </c:pt>
                <c:pt idx="4149">
                  <c:v>40550.482592592591</c:v>
                </c:pt>
                <c:pt idx="4150">
                  <c:v>40550.482592592591</c:v>
                </c:pt>
                <c:pt idx="4151">
                  <c:v>40550.482604166667</c:v>
                </c:pt>
                <c:pt idx="4152">
                  <c:v>40550.482615740744</c:v>
                </c:pt>
                <c:pt idx="4153">
                  <c:v>40550.482627314814</c:v>
                </c:pt>
                <c:pt idx="4154">
                  <c:v>40550.482638888891</c:v>
                </c:pt>
                <c:pt idx="4155">
                  <c:v>40550.482638888891</c:v>
                </c:pt>
                <c:pt idx="4156">
                  <c:v>40550.48265046296</c:v>
                </c:pt>
                <c:pt idx="4157">
                  <c:v>40550.482662037037</c:v>
                </c:pt>
                <c:pt idx="4158">
                  <c:v>40550.482673611114</c:v>
                </c:pt>
                <c:pt idx="4159">
                  <c:v>40550.482685185183</c:v>
                </c:pt>
                <c:pt idx="4160">
                  <c:v>40550.48269675926</c:v>
                </c:pt>
                <c:pt idx="4161">
                  <c:v>40550.48269675926</c:v>
                </c:pt>
                <c:pt idx="4162">
                  <c:v>40550.482708333337</c:v>
                </c:pt>
                <c:pt idx="4163">
                  <c:v>40550.482719907406</c:v>
                </c:pt>
                <c:pt idx="4164">
                  <c:v>40550.482731481483</c:v>
                </c:pt>
                <c:pt idx="4165">
                  <c:v>40550.482743055552</c:v>
                </c:pt>
                <c:pt idx="4166">
                  <c:v>40550.482743055552</c:v>
                </c:pt>
                <c:pt idx="4167">
                  <c:v>40550.482754629629</c:v>
                </c:pt>
                <c:pt idx="4168">
                  <c:v>40550.482766203706</c:v>
                </c:pt>
                <c:pt idx="4169">
                  <c:v>40550.482777777775</c:v>
                </c:pt>
                <c:pt idx="4170">
                  <c:v>40550.482789351852</c:v>
                </c:pt>
                <c:pt idx="4171">
                  <c:v>40550.482789351852</c:v>
                </c:pt>
                <c:pt idx="4172">
                  <c:v>40550.482800925929</c:v>
                </c:pt>
                <c:pt idx="4173">
                  <c:v>40550.482812499999</c:v>
                </c:pt>
                <c:pt idx="4174">
                  <c:v>40550.482824074075</c:v>
                </c:pt>
                <c:pt idx="4175">
                  <c:v>40550.482835648145</c:v>
                </c:pt>
                <c:pt idx="4176">
                  <c:v>40550.482835648145</c:v>
                </c:pt>
                <c:pt idx="4177">
                  <c:v>40550.482847222222</c:v>
                </c:pt>
                <c:pt idx="4178">
                  <c:v>40550.482858796298</c:v>
                </c:pt>
                <c:pt idx="4179">
                  <c:v>40550.482870370368</c:v>
                </c:pt>
                <c:pt idx="4180">
                  <c:v>40550.482881944445</c:v>
                </c:pt>
                <c:pt idx="4181">
                  <c:v>40550.482893518521</c:v>
                </c:pt>
                <c:pt idx="4182">
                  <c:v>40550.482893518521</c:v>
                </c:pt>
                <c:pt idx="4183">
                  <c:v>40550.482905092591</c:v>
                </c:pt>
                <c:pt idx="4184">
                  <c:v>40550.482916666668</c:v>
                </c:pt>
                <c:pt idx="4185">
                  <c:v>40550.482928240737</c:v>
                </c:pt>
                <c:pt idx="4186">
                  <c:v>40550.482939814814</c:v>
                </c:pt>
                <c:pt idx="4187">
                  <c:v>40550.482939814814</c:v>
                </c:pt>
                <c:pt idx="4188">
                  <c:v>40550.482951388891</c:v>
                </c:pt>
                <c:pt idx="4189">
                  <c:v>40550.48296296296</c:v>
                </c:pt>
                <c:pt idx="4190">
                  <c:v>40550.482974537037</c:v>
                </c:pt>
                <c:pt idx="4191">
                  <c:v>40550.482986111114</c:v>
                </c:pt>
                <c:pt idx="4192">
                  <c:v>40550.482986111114</c:v>
                </c:pt>
                <c:pt idx="4193">
                  <c:v>40550.482997685183</c:v>
                </c:pt>
                <c:pt idx="4194">
                  <c:v>40550.48300925926</c:v>
                </c:pt>
                <c:pt idx="4195">
                  <c:v>40550.483020833337</c:v>
                </c:pt>
                <c:pt idx="4196">
                  <c:v>40550.483032407406</c:v>
                </c:pt>
                <c:pt idx="4197">
                  <c:v>40550.483032407406</c:v>
                </c:pt>
                <c:pt idx="4198">
                  <c:v>40550.483043981483</c:v>
                </c:pt>
                <c:pt idx="4199">
                  <c:v>40550.483055555553</c:v>
                </c:pt>
                <c:pt idx="4200">
                  <c:v>40550.483067129629</c:v>
                </c:pt>
                <c:pt idx="4201">
                  <c:v>40550.483078703706</c:v>
                </c:pt>
                <c:pt idx="4202">
                  <c:v>40550.483078703706</c:v>
                </c:pt>
                <c:pt idx="4203">
                  <c:v>40550.483090277776</c:v>
                </c:pt>
                <c:pt idx="4204">
                  <c:v>40550.483101851853</c:v>
                </c:pt>
                <c:pt idx="4205">
                  <c:v>40550.483113425929</c:v>
                </c:pt>
                <c:pt idx="4206">
                  <c:v>40550.483124999999</c:v>
                </c:pt>
                <c:pt idx="4207">
                  <c:v>40550.483136574076</c:v>
                </c:pt>
                <c:pt idx="4208">
                  <c:v>40550.483136574076</c:v>
                </c:pt>
                <c:pt idx="4209">
                  <c:v>40550.483148148145</c:v>
                </c:pt>
                <c:pt idx="4210">
                  <c:v>40550.483159722222</c:v>
                </c:pt>
                <c:pt idx="4211">
                  <c:v>40550.483171296299</c:v>
                </c:pt>
                <c:pt idx="4212">
                  <c:v>40550.483182870368</c:v>
                </c:pt>
                <c:pt idx="4213">
                  <c:v>40550.483182870368</c:v>
                </c:pt>
                <c:pt idx="4214">
                  <c:v>40550.483194444445</c:v>
                </c:pt>
                <c:pt idx="4215">
                  <c:v>40550.483206018522</c:v>
                </c:pt>
                <c:pt idx="4216">
                  <c:v>40550.483217592591</c:v>
                </c:pt>
                <c:pt idx="4217">
                  <c:v>40550.483229166668</c:v>
                </c:pt>
                <c:pt idx="4218">
                  <c:v>40550.483229166668</c:v>
                </c:pt>
                <c:pt idx="4219">
                  <c:v>40550.483240740738</c:v>
                </c:pt>
                <c:pt idx="4220">
                  <c:v>40550.483252314814</c:v>
                </c:pt>
              </c:numCache>
            </c:numRef>
          </c:xVal>
          <c:yVal>
            <c:numRef>
              <c:f>All!$F$4:$F$4224</c:f>
              <c:numCache>
                <c:formatCode>General</c:formatCode>
                <c:ptCount val="4221"/>
                <c:pt idx="0">
                  <c:v>0</c:v>
                </c:pt>
                <c:pt idx="1">
                  <c:v>0</c:v>
                </c:pt>
                <c:pt idx="2">
                  <c:v>-9.9999999999999995E-7</c:v>
                </c:pt>
                <c:pt idx="3">
                  <c:v>-3.0000000000000001E-6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-9.9999999999999995E-7</c:v>
                </c:pt>
                <c:pt idx="8">
                  <c:v>-3.0000000000000001E-6</c:v>
                </c:pt>
                <c:pt idx="9">
                  <c:v>-1.9999999999999999E-6</c:v>
                </c:pt>
                <c:pt idx="10">
                  <c:v>-1.9999999999999999E-6</c:v>
                </c:pt>
                <c:pt idx="11">
                  <c:v>-3.0000000000000001E-6</c:v>
                </c:pt>
                <c:pt idx="12">
                  <c:v>-9.9999999999999995E-7</c:v>
                </c:pt>
                <c:pt idx="13">
                  <c:v>-1.9999999999999999E-6</c:v>
                </c:pt>
                <c:pt idx="14">
                  <c:v>0</c:v>
                </c:pt>
                <c:pt idx="15">
                  <c:v>-1.9999999999999999E-6</c:v>
                </c:pt>
                <c:pt idx="16">
                  <c:v>9.9999999999999995E-7</c:v>
                </c:pt>
                <c:pt idx="17">
                  <c:v>0</c:v>
                </c:pt>
                <c:pt idx="18">
                  <c:v>0</c:v>
                </c:pt>
                <c:pt idx="19">
                  <c:v>-9.9999999999999995E-7</c:v>
                </c:pt>
                <c:pt idx="20">
                  <c:v>-3.0000000000000001E-6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1.9999999999999999E-6</c:v>
                </c:pt>
                <c:pt idx="26">
                  <c:v>1.9999999999999999E-6</c:v>
                </c:pt>
                <c:pt idx="27">
                  <c:v>-1.9999999999999999E-6</c:v>
                </c:pt>
                <c:pt idx="28">
                  <c:v>0</c:v>
                </c:pt>
                <c:pt idx="29">
                  <c:v>-5.0000000000000004E-6</c:v>
                </c:pt>
                <c:pt idx="30">
                  <c:v>-9.9999999999999995E-7</c:v>
                </c:pt>
                <c:pt idx="31">
                  <c:v>9.9999999999999995E-7</c:v>
                </c:pt>
                <c:pt idx="32">
                  <c:v>-9.9999999999999995E-7</c:v>
                </c:pt>
                <c:pt idx="33">
                  <c:v>-9.9999999999999995E-7</c:v>
                </c:pt>
                <c:pt idx="34">
                  <c:v>-1.9999999999999999E-6</c:v>
                </c:pt>
                <c:pt idx="35">
                  <c:v>9.9999999999999995E-7</c:v>
                </c:pt>
                <c:pt idx="36">
                  <c:v>0</c:v>
                </c:pt>
                <c:pt idx="37">
                  <c:v>0</c:v>
                </c:pt>
                <c:pt idx="38">
                  <c:v>-3.9999999999999998E-6</c:v>
                </c:pt>
                <c:pt idx="39">
                  <c:v>-5.0000000000000004E-6</c:v>
                </c:pt>
                <c:pt idx="40">
                  <c:v>0</c:v>
                </c:pt>
                <c:pt idx="41">
                  <c:v>-9.9999999999999995E-7</c:v>
                </c:pt>
                <c:pt idx="42">
                  <c:v>-1.9999999999999999E-6</c:v>
                </c:pt>
                <c:pt idx="43">
                  <c:v>-9.9999999999999995E-7</c:v>
                </c:pt>
                <c:pt idx="44">
                  <c:v>0</c:v>
                </c:pt>
                <c:pt idx="45">
                  <c:v>-1.9999999999999999E-6</c:v>
                </c:pt>
                <c:pt idx="46">
                  <c:v>-3.9999999999999998E-6</c:v>
                </c:pt>
                <c:pt idx="47">
                  <c:v>0</c:v>
                </c:pt>
                <c:pt idx="48">
                  <c:v>0</c:v>
                </c:pt>
                <c:pt idx="49">
                  <c:v>-9.9999999999999995E-7</c:v>
                </c:pt>
                <c:pt idx="50">
                  <c:v>-9.9999999999999995E-7</c:v>
                </c:pt>
                <c:pt idx="51">
                  <c:v>0</c:v>
                </c:pt>
                <c:pt idx="52">
                  <c:v>0</c:v>
                </c:pt>
                <c:pt idx="53">
                  <c:v>-9.9999999999999995E-7</c:v>
                </c:pt>
                <c:pt idx="54">
                  <c:v>0</c:v>
                </c:pt>
                <c:pt idx="55">
                  <c:v>3.9999999999999998E-6</c:v>
                </c:pt>
                <c:pt idx="56">
                  <c:v>-3.0000000000000001E-6</c:v>
                </c:pt>
                <c:pt idx="57">
                  <c:v>0</c:v>
                </c:pt>
                <c:pt idx="58">
                  <c:v>-1.9999999999999999E-6</c:v>
                </c:pt>
                <c:pt idx="59">
                  <c:v>0</c:v>
                </c:pt>
                <c:pt idx="60">
                  <c:v>0</c:v>
                </c:pt>
                <c:pt idx="61">
                  <c:v>-1.9999999999999999E-6</c:v>
                </c:pt>
                <c:pt idx="62">
                  <c:v>0</c:v>
                </c:pt>
                <c:pt idx="63">
                  <c:v>-1.9999999999999999E-6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-1.9999999999999999E-6</c:v>
                </c:pt>
                <c:pt idx="71">
                  <c:v>-3.0000000000000001E-6</c:v>
                </c:pt>
                <c:pt idx="72">
                  <c:v>-1.9999999999999999E-6</c:v>
                </c:pt>
                <c:pt idx="73">
                  <c:v>-9.9999999999999995E-7</c:v>
                </c:pt>
                <c:pt idx="74">
                  <c:v>-3.0000000000000001E-6</c:v>
                </c:pt>
                <c:pt idx="75">
                  <c:v>-1.9999999999999999E-6</c:v>
                </c:pt>
                <c:pt idx="76">
                  <c:v>-9.9999999999999995E-7</c:v>
                </c:pt>
                <c:pt idx="77">
                  <c:v>-3.0000000000000001E-6</c:v>
                </c:pt>
                <c:pt idx="78">
                  <c:v>-1.9999999999999999E-6</c:v>
                </c:pt>
                <c:pt idx="79">
                  <c:v>-3.0000000000000001E-6</c:v>
                </c:pt>
                <c:pt idx="80">
                  <c:v>-3.0000000000000001E-6</c:v>
                </c:pt>
                <c:pt idx="81">
                  <c:v>-9.9999999999999995E-7</c:v>
                </c:pt>
                <c:pt idx="82">
                  <c:v>-9.9999999999999995E-7</c:v>
                </c:pt>
                <c:pt idx="83">
                  <c:v>0</c:v>
                </c:pt>
                <c:pt idx="84">
                  <c:v>0</c:v>
                </c:pt>
                <c:pt idx="85">
                  <c:v>-1.9999999999999999E-6</c:v>
                </c:pt>
                <c:pt idx="86">
                  <c:v>0</c:v>
                </c:pt>
                <c:pt idx="87">
                  <c:v>-1.9999999999999999E-6</c:v>
                </c:pt>
                <c:pt idx="88">
                  <c:v>1.9999999999999999E-6</c:v>
                </c:pt>
                <c:pt idx="89">
                  <c:v>0</c:v>
                </c:pt>
                <c:pt idx="90">
                  <c:v>-1.9999999999999999E-6</c:v>
                </c:pt>
                <c:pt idx="91">
                  <c:v>1.9999999999999999E-6</c:v>
                </c:pt>
                <c:pt idx="92">
                  <c:v>-9.9999999999999995E-7</c:v>
                </c:pt>
                <c:pt idx="93">
                  <c:v>9.9999999999999995E-7</c:v>
                </c:pt>
                <c:pt idx="94">
                  <c:v>9.9999999999999995E-7</c:v>
                </c:pt>
                <c:pt idx="95">
                  <c:v>0</c:v>
                </c:pt>
                <c:pt idx="96">
                  <c:v>-9.9999999999999995E-7</c:v>
                </c:pt>
                <c:pt idx="97">
                  <c:v>-5.0000000000000004E-6</c:v>
                </c:pt>
                <c:pt idx="98">
                  <c:v>0</c:v>
                </c:pt>
                <c:pt idx="99">
                  <c:v>-3.9999999999999998E-6</c:v>
                </c:pt>
                <c:pt idx="100">
                  <c:v>-9.9999999999999995E-7</c:v>
                </c:pt>
                <c:pt idx="101">
                  <c:v>-5.0000000000000004E-6</c:v>
                </c:pt>
                <c:pt idx="102">
                  <c:v>-3.0000000000000001E-6</c:v>
                </c:pt>
                <c:pt idx="103">
                  <c:v>1.9999999999999999E-6</c:v>
                </c:pt>
                <c:pt idx="104">
                  <c:v>9.9999999999999995E-7</c:v>
                </c:pt>
                <c:pt idx="105">
                  <c:v>-9.9999999999999995E-7</c:v>
                </c:pt>
                <c:pt idx="106">
                  <c:v>0</c:v>
                </c:pt>
                <c:pt idx="107">
                  <c:v>-9.9999999999999995E-7</c:v>
                </c:pt>
                <c:pt idx="108">
                  <c:v>1.9999999999999999E-6</c:v>
                </c:pt>
                <c:pt idx="109">
                  <c:v>-9.9999999999999995E-7</c:v>
                </c:pt>
                <c:pt idx="110">
                  <c:v>0</c:v>
                </c:pt>
                <c:pt idx="111">
                  <c:v>-9.9999999999999995E-7</c:v>
                </c:pt>
                <c:pt idx="112">
                  <c:v>-1.9999999999999999E-6</c:v>
                </c:pt>
                <c:pt idx="113">
                  <c:v>9.9999999999999995E-7</c:v>
                </c:pt>
                <c:pt idx="114">
                  <c:v>-3.0000000000000001E-6</c:v>
                </c:pt>
                <c:pt idx="115">
                  <c:v>-9.9999999999999995E-7</c:v>
                </c:pt>
                <c:pt idx="116">
                  <c:v>-9.9999999999999995E-7</c:v>
                </c:pt>
                <c:pt idx="117">
                  <c:v>1.9999999999999999E-6</c:v>
                </c:pt>
                <c:pt idx="118">
                  <c:v>0</c:v>
                </c:pt>
                <c:pt idx="119">
                  <c:v>0</c:v>
                </c:pt>
                <c:pt idx="120">
                  <c:v>-1.9999999999999999E-6</c:v>
                </c:pt>
                <c:pt idx="121">
                  <c:v>-3.9999999999999998E-6</c:v>
                </c:pt>
                <c:pt idx="122">
                  <c:v>-9.9999999999999995E-7</c:v>
                </c:pt>
                <c:pt idx="123">
                  <c:v>-9.9999999999999995E-7</c:v>
                </c:pt>
                <c:pt idx="124">
                  <c:v>-9.9999999999999995E-7</c:v>
                </c:pt>
                <c:pt idx="125">
                  <c:v>9.9999999999999995E-7</c:v>
                </c:pt>
                <c:pt idx="126">
                  <c:v>-3.0000000000000001E-6</c:v>
                </c:pt>
                <c:pt idx="127">
                  <c:v>-9.9999999999999995E-7</c:v>
                </c:pt>
                <c:pt idx="128">
                  <c:v>1.9999999999999999E-6</c:v>
                </c:pt>
                <c:pt idx="129">
                  <c:v>-1.9999999999999999E-6</c:v>
                </c:pt>
                <c:pt idx="130">
                  <c:v>0</c:v>
                </c:pt>
                <c:pt idx="131">
                  <c:v>-9.9999999999999995E-7</c:v>
                </c:pt>
                <c:pt idx="132">
                  <c:v>0</c:v>
                </c:pt>
                <c:pt idx="133">
                  <c:v>-3.0000000000000001E-6</c:v>
                </c:pt>
                <c:pt idx="134">
                  <c:v>0</c:v>
                </c:pt>
                <c:pt idx="135">
                  <c:v>-3.0000000000000001E-6</c:v>
                </c:pt>
                <c:pt idx="136">
                  <c:v>-1.9999999999999999E-6</c:v>
                </c:pt>
                <c:pt idx="137">
                  <c:v>0</c:v>
                </c:pt>
                <c:pt idx="138">
                  <c:v>0</c:v>
                </c:pt>
                <c:pt idx="139">
                  <c:v>-9.9999999999999995E-7</c:v>
                </c:pt>
                <c:pt idx="140">
                  <c:v>-1.9999999999999999E-6</c:v>
                </c:pt>
                <c:pt idx="141">
                  <c:v>-1.9999999999999999E-6</c:v>
                </c:pt>
                <c:pt idx="142">
                  <c:v>0</c:v>
                </c:pt>
                <c:pt idx="143">
                  <c:v>-3.9999999999999998E-6</c:v>
                </c:pt>
                <c:pt idx="144">
                  <c:v>-9.9999999999999995E-7</c:v>
                </c:pt>
                <c:pt idx="145">
                  <c:v>-3.9999999999999998E-6</c:v>
                </c:pt>
                <c:pt idx="146">
                  <c:v>-1.9999999999999999E-6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-3.0000000000000001E-6</c:v>
                </c:pt>
                <c:pt idx="151">
                  <c:v>0</c:v>
                </c:pt>
                <c:pt idx="152">
                  <c:v>9.9999999999999995E-7</c:v>
                </c:pt>
                <c:pt idx="153">
                  <c:v>-3.9999999999999998E-6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1.9999999999999999E-6</c:v>
                </c:pt>
                <c:pt idx="158">
                  <c:v>-3.0000000000000001E-6</c:v>
                </c:pt>
                <c:pt idx="159">
                  <c:v>0</c:v>
                </c:pt>
                <c:pt idx="160">
                  <c:v>-9.9999999999999995E-7</c:v>
                </c:pt>
                <c:pt idx="161">
                  <c:v>0</c:v>
                </c:pt>
                <c:pt idx="162">
                  <c:v>-3.0000000000000001E-6</c:v>
                </c:pt>
                <c:pt idx="163">
                  <c:v>-1.9999999999999999E-6</c:v>
                </c:pt>
                <c:pt idx="164">
                  <c:v>0</c:v>
                </c:pt>
                <c:pt idx="165">
                  <c:v>-5.0000000000000004E-6</c:v>
                </c:pt>
                <c:pt idx="166">
                  <c:v>0</c:v>
                </c:pt>
                <c:pt idx="167">
                  <c:v>9.9999999999999995E-7</c:v>
                </c:pt>
                <c:pt idx="168">
                  <c:v>-5.0000000000000004E-6</c:v>
                </c:pt>
                <c:pt idx="169">
                  <c:v>0</c:v>
                </c:pt>
                <c:pt idx="170">
                  <c:v>-9.9999999999999995E-7</c:v>
                </c:pt>
                <c:pt idx="171">
                  <c:v>0</c:v>
                </c:pt>
                <c:pt idx="172">
                  <c:v>0</c:v>
                </c:pt>
                <c:pt idx="173">
                  <c:v>-3.0000000000000001E-6</c:v>
                </c:pt>
                <c:pt idx="174">
                  <c:v>-1.9999999999999999E-6</c:v>
                </c:pt>
                <c:pt idx="175">
                  <c:v>-3.9999999999999998E-6</c:v>
                </c:pt>
                <c:pt idx="176">
                  <c:v>0</c:v>
                </c:pt>
                <c:pt idx="177">
                  <c:v>9.9999999999999995E-7</c:v>
                </c:pt>
                <c:pt idx="178">
                  <c:v>-5.0000000000000004E-6</c:v>
                </c:pt>
                <c:pt idx="179">
                  <c:v>-3.0000000000000001E-6</c:v>
                </c:pt>
                <c:pt idx="180">
                  <c:v>-1.9999999999999999E-6</c:v>
                </c:pt>
                <c:pt idx="181">
                  <c:v>0</c:v>
                </c:pt>
                <c:pt idx="182">
                  <c:v>-3.0000000000000001E-6</c:v>
                </c:pt>
                <c:pt idx="183">
                  <c:v>-3.0000000000000001E-6</c:v>
                </c:pt>
                <c:pt idx="184">
                  <c:v>-5.0000000000000004E-6</c:v>
                </c:pt>
                <c:pt idx="185">
                  <c:v>-3.9999999999999998E-6</c:v>
                </c:pt>
                <c:pt idx="186">
                  <c:v>-9.9999999999999995E-7</c:v>
                </c:pt>
                <c:pt idx="187">
                  <c:v>-1.9999999999999999E-6</c:v>
                </c:pt>
                <c:pt idx="188">
                  <c:v>0</c:v>
                </c:pt>
                <c:pt idx="189">
                  <c:v>-9.9999999999999995E-7</c:v>
                </c:pt>
                <c:pt idx="190">
                  <c:v>-5.0000000000000004E-6</c:v>
                </c:pt>
                <c:pt idx="191">
                  <c:v>9.9999999999999995E-7</c:v>
                </c:pt>
                <c:pt idx="192">
                  <c:v>-9.9999999999999995E-7</c:v>
                </c:pt>
                <c:pt idx="193">
                  <c:v>-9.9999999999999995E-7</c:v>
                </c:pt>
                <c:pt idx="194">
                  <c:v>-5.0000000000000004E-6</c:v>
                </c:pt>
                <c:pt idx="195">
                  <c:v>-3.0000000000000001E-6</c:v>
                </c:pt>
                <c:pt idx="196">
                  <c:v>0</c:v>
                </c:pt>
                <c:pt idx="197">
                  <c:v>-1.9999999999999999E-6</c:v>
                </c:pt>
                <c:pt idx="198">
                  <c:v>-1.9999999999999999E-6</c:v>
                </c:pt>
                <c:pt idx="199">
                  <c:v>-3.0000000000000001E-6</c:v>
                </c:pt>
                <c:pt idx="200">
                  <c:v>-3.9999999999999998E-6</c:v>
                </c:pt>
                <c:pt idx="201">
                  <c:v>0</c:v>
                </c:pt>
                <c:pt idx="202">
                  <c:v>-9.9999999999999995E-7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9.9999999999999995E-7</c:v>
                </c:pt>
                <c:pt idx="207">
                  <c:v>-9.9999999999999995E-7</c:v>
                </c:pt>
                <c:pt idx="208">
                  <c:v>0</c:v>
                </c:pt>
                <c:pt idx="209">
                  <c:v>0</c:v>
                </c:pt>
                <c:pt idx="210">
                  <c:v>1.9999999999999999E-6</c:v>
                </c:pt>
                <c:pt idx="211">
                  <c:v>0</c:v>
                </c:pt>
                <c:pt idx="212">
                  <c:v>-3.0000000000000001E-6</c:v>
                </c:pt>
                <c:pt idx="213">
                  <c:v>0</c:v>
                </c:pt>
                <c:pt idx="214">
                  <c:v>-9.9999999999999995E-7</c:v>
                </c:pt>
                <c:pt idx="215">
                  <c:v>0</c:v>
                </c:pt>
                <c:pt idx="216">
                  <c:v>0</c:v>
                </c:pt>
                <c:pt idx="217">
                  <c:v>-3.0000000000000001E-6</c:v>
                </c:pt>
                <c:pt idx="218">
                  <c:v>0</c:v>
                </c:pt>
                <c:pt idx="219">
                  <c:v>-9.9999999999999995E-7</c:v>
                </c:pt>
                <c:pt idx="220">
                  <c:v>9.9999999999999995E-7</c:v>
                </c:pt>
                <c:pt idx="221">
                  <c:v>1.9999999999999999E-6</c:v>
                </c:pt>
                <c:pt idx="222">
                  <c:v>-5.0000000000000004E-6</c:v>
                </c:pt>
                <c:pt idx="223">
                  <c:v>-5.0000000000000004E-6</c:v>
                </c:pt>
                <c:pt idx="224">
                  <c:v>-5.0000000000000004E-6</c:v>
                </c:pt>
                <c:pt idx="225">
                  <c:v>0</c:v>
                </c:pt>
                <c:pt idx="226">
                  <c:v>0</c:v>
                </c:pt>
                <c:pt idx="227">
                  <c:v>-5.0000000000000004E-6</c:v>
                </c:pt>
                <c:pt idx="228">
                  <c:v>-5.0000000000000004E-6</c:v>
                </c:pt>
                <c:pt idx="229">
                  <c:v>9.9999999999999995E-7</c:v>
                </c:pt>
                <c:pt idx="230">
                  <c:v>-9.9999999999999995E-7</c:v>
                </c:pt>
                <c:pt idx="231">
                  <c:v>-1.9999999999999999E-6</c:v>
                </c:pt>
                <c:pt idx="232">
                  <c:v>0</c:v>
                </c:pt>
                <c:pt idx="233">
                  <c:v>-1.9999999999999999E-6</c:v>
                </c:pt>
                <c:pt idx="234">
                  <c:v>-1.9999999999999999E-6</c:v>
                </c:pt>
                <c:pt idx="235">
                  <c:v>1.9999999999999999E-6</c:v>
                </c:pt>
                <c:pt idx="236">
                  <c:v>0</c:v>
                </c:pt>
                <c:pt idx="237">
                  <c:v>0</c:v>
                </c:pt>
                <c:pt idx="238">
                  <c:v>-9.9999999999999995E-7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-3.0000000000000001E-6</c:v>
                </c:pt>
                <c:pt idx="243">
                  <c:v>-5.0000000000000004E-6</c:v>
                </c:pt>
                <c:pt idx="244">
                  <c:v>0</c:v>
                </c:pt>
                <c:pt idx="245">
                  <c:v>-5.0000000000000004E-6</c:v>
                </c:pt>
                <c:pt idx="246">
                  <c:v>-3.0000000000000001E-6</c:v>
                </c:pt>
                <c:pt idx="247">
                  <c:v>-3.0000000000000001E-6</c:v>
                </c:pt>
                <c:pt idx="248">
                  <c:v>-3.0000000000000001E-6</c:v>
                </c:pt>
                <c:pt idx="249">
                  <c:v>0</c:v>
                </c:pt>
                <c:pt idx="250">
                  <c:v>-1.9999999999999999E-6</c:v>
                </c:pt>
                <c:pt idx="251">
                  <c:v>0</c:v>
                </c:pt>
                <c:pt idx="252">
                  <c:v>-3.0000000000000001E-6</c:v>
                </c:pt>
                <c:pt idx="253">
                  <c:v>-1.9999999999999999E-6</c:v>
                </c:pt>
                <c:pt idx="254">
                  <c:v>-1.9999999999999999E-6</c:v>
                </c:pt>
                <c:pt idx="255">
                  <c:v>-3.0000000000000001E-6</c:v>
                </c:pt>
                <c:pt idx="256">
                  <c:v>0</c:v>
                </c:pt>
                <c:pt idx="257">
                  <c:v>-3.9999999999999998E-6</c:v>
                </c:pt>
                <c:pt idx="258">
                  <c:v>-9.9999999999999995E-7</c:v>
                </c:pt>
                <c:pt idx="259">
                  <c:v>0</c:v>
                </c:pt>
                <c:pt idx="260">
                  <c:v>0</c:v>
                </c:pt>
                <c:pt idx="261">
                  <c:v>-1.9999999999999999E-6</c:v>
                </c:pt>
                <c:pt idx="262">
                  <c:v>0</c:v>
                </c:pt>
                <c:pt idx="263">
                  <c:v>0</c:v>
                </c:pt>
                <c:pt idx="264">
                  <c:v>9.9999999999999995E-7</c:v>
                </c:pt>
                <c:pt idx="265">
                  <c:v>-1.9999999999999999E-6</c:v>
                </c:pt>
                <c:pt idx="266">
                  <c:v>-1.9999999999999999E-6</c:v>
                </c:pt>
                <c:pt idx="267">
                  <c:v>-1.9999999999999999E-6</c:v>
                </c:pt>
                <c:pt idx="268">
                  <c:v>0</c:v>
                </c:pt>
                <c:pt idx="269">
                  <c:v>0</c:v>
                </c:pt>
                <c:pt idx="270">
                  <c:v>-3.0000000000000001E-6</c:v>
                </c:pt>
                <c:pt idx="271">
                  <c:v>0</c:v>
                </c:pt>
                <c:pt idx="272">
                  <c:v>-6.0000000000000002E-6</c:v>
                </c:pt>
                <c:pt idx="273">
                  <c:v>0</c:v>
                </c:pt>
                <c:pt idx="274">
                  <c:v>-5.0000000000000004E-6</c:v>
                </c:pt>
                <c:pt idx="275">
                  <c:v>-3.0000000000000001E-6</c:v>
                </c:pt>
                <c:pt idx="276">
                  <c:v>-3.0000000000000001E-6</c:v>
                </c:pt>
                <c:pt idx="277">
                  <c:v>-9.9999999999999995E-7</c:v>
                </c:pt>
                <c:pt idx="278">
                  <c:v>0</c:v>
                </c:pt>
                <c:pt idx="279">
                  <c:v>-1.9999999999999999E-6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-1.9999999999999999E-6</c:v>
                </c:pt>
                <c:pt idx="288">
                  <c:v>9.9999999999999995E-7</c:v>
                </c:pt>
                <c:pt idx="289">
                  <c:v>-3.0000000000000001E-6</c:v>
                </c:pt>
                <c:pt idx="290">
                  <c:v>0</c:v>
                </c:pt>
                <c:pt idx="291">
                  <c:v>0</c:v>
                </c:pt>
                <c:pt idx="292">
                  <c:v>1.9999999999999999E-6</c:v>
                </c:pt>
                <c:pt idx="293">
                  <c:v>9.9999999999999995E-7</c:v>
                </c:pt>
                <c:pt idx="294">
                  <c:v>-3.0000000000000001E-6</c:v>
                </c:pt>
                <c:pt idx="295">
                  <c:v>-9.9999999999999995E-7</c:v>
                </c:pt>
                <c:pt idx="296">
                  <c:v>-3.0000000000000001E-6</c:v>
                </c:pt>
                <c:pt idx="297">
                  <c:v>1.9999999999999999E-6</c:v>
                </c:pt>
                <c:pt idx="298">
                  <c:v>0</c:v>
                </c:pt>
                <c:pt idx="299">
                  <c:v>-3.0000000000000001E-6</c:v>
                </c:pt>
                <c:pt idx="300">
                  <c:v>-9.9999999999999995E-7</c:v>
                </c:pt>
                <c:pt idx="301">
                  <c:v>-5.0000000000000004E-6</c:v>
                </c:pt>
                <c:pt idx="302">
                  <c:v>9.9999999999999995E-7</c:v>
                </c:pt>
                <c:pt idx="303">
                  <c:v>0</c:v>
                </c:pt>
                <c:pt idx="304">
                  <c:v>0</c:v>
                </c:pt>
                <c:pt idx="305">
                  <c:v>-3.0000000000000001E-6</c:v>
                </c:pt>
                <c:pt idx="306">
                  <c:v>-1.9999999999999999E-6</c:v>
                </c:pt>
                <c:pt idx="307">
                  <c:v>-3.0000000000000001E-6</c:v>
                </c:pt>
                <c:pt idx="308">
                  <c:v>-3.0000000000000001E-6</c:v>
                </c:pt>
                <c:pt idx="309">
                  <c:v>-1.9999999999999999E-6</c:v>
                </c:pt>
                <c:pt idx="310">
                  <c:v>0</c:v>
                </c:pt>
                <c:pt idx="311">
                  <c:v>0</c:v>
                </c:pt>
                <c:pt idx="312">
                  <c:v>-1.9999999999999999E-6</c:v>
                </c:pt>
                <c:pt idx="313">
                  <c:v>-5.0000000000000004E-6</c:v>
                </c:pt>
                <c:pt idx="314">
                  <c:v>0</c:v>
                </c:pt>
                <c:pt idx="315">
                  <c:v>-1.9999999999999999E-6</c:v>
                </c:pt>
                <c:pt idx="316">
                  <c:v>-3.9999999999999998E-6</c:v>
                </c:pt>
                <c:pt idx="317">
                  <c:v>-9.9999999999999995E-7</c:v>
                </c:pt>
                <c:pt idx="318">
                  <c:v>-3.0000000000000001E-6</c:v>
                </c:pt>
                <c:pt idx="319">
                  <c:v>9.9999999999999995E-7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-3.9999999999999998E-6</c:v>
                </c:pt>
                <c:pt idx="324">
                  <c:v>-1.9999999999999999E-6</c:v>
                </c:pt>
                <c:pt idx="325">
                  <c:v>-9.9999999999999995E-7</c:v>
                </c:pt>
                <c:pt idx="326">
                  <c:v>0</c:v>
                </c:pt>
                <c:pt idx="327">
                  <c:v>-1.9999999999999999E-6</c:v>
                </c:pt>
                <c:pt idx="328">
                  <c:v>0</c:v>
                </c:pt>
                <c:pt idx="329">
                  <c:v>0</c:v>
                </c:pt>
                <c:pt idx="330">
                  <c:v>-3.9999999999999998E-6</c:v>
                </c:pt>
                <c:pt idx="331">
                  <c:v>0</c:v>
                </c:pt>
                <c:pt idx="332">
                  <c:v>0</c:v>
                </c:pt>
                <c:pt idx="333">
                  <c:v>-1.9999999999999999E-6</c:v>
                </c:pt>
                <c:pt idx="334">
                  <c:v>0</c:v>
                </c:pt>
                <c:pt idx="335">
                  <c:v>-9.9999999999999995E-7</c:v>
                </c:pt>
                <c:pt idx="336">
                  <c:v>0</c:v>
                </c:pt>
                <c:pt idx="337">
                  <c:v>0</c:v>
                </c:pt>
                <c:pt idx="338">
                  <c:v>-3.9999999999999998E-6</c:v>
                </c:pt>
                <c:pt idx="339">
                  <c:v>-3.0000000000000001E-6</c:v>
                </c:pt>
                <c:pt idx="340">
                  <c:v>0</c:v>
                </c:pt>
                <c:pt idx="341">
                  <c:v>-3.0000000000000001E-6</c:v>
                </c:pt>
                <c:pt idx="342">
                  <c:v>-9.9999999999999995E-7</c:v>
                </c:pt>
                <c:pt idx="343">
                  <c:v>-9.9999999999999995E-7</c:v>
                </c:pt>
                <c:pt idx="344">
                  <c:v>-5.0000000000000004E-6</c:v>
                </c:pt>
                <c:pt idx="345">
                  <c:v>-9.9999999999999995E-7</c:v>
                </c:pt>
                <c:pt idx="346">
                  <c:v>0</c:v>
                </c:pt>
                <c:pt idx="347">
                  <c:v>-9.9999999999999995E-7</c:v>
                </c:pt>
                <c:pt idx="348">
                  <c:v>0</c:v>
                </c:pt>
                <c:pt idx="349">
                  <c:v>-1.9999999999999999E-6</c:v>
                </c:pt>
                <c:pt idx="350">
                  <c:v>0</c:v>
                </c:pt>
                <c:pt idx="351">
                  <c:v>0</c:v>
                </c:pt>
                <c:pt idx="352">
                  <c:v>-1.9999999999999999E-6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-3.0000000000000001E-6</c:v>
                </c:pt>
                <c:pt idx="358">
                  <c:v>0</c:v>
                </c:pt>
                <c:pt idx="359">
                  <c:v>-1.9999999999999999E-6</c:v>
                </c:pt>
                <c:pt idx="360">
                  <c:v>0</c:v>
                </c:pt>
                <c:pt idx="361">
                  <c:v>3.0000000000000001E-6</c:v>
                </c:pt>
                <c:pt idx="362">
                  <c:v>-3.9999999999999998E-6</c:v>
                </c:pt>
                <c:pt idx="363">
                  <c:v>0</c:v>
                </c:pt>
                <c:pt idx="364">
                  <c:v>-9.9999999999999995E-7</c:v>
                </c:pt>
                <c:pt idx="365">
                  <c:v>0</c:v>
                </c:pt>
                <c:pt idx="366">
                  <c:v>0</c:v>
                </c:pt>
                <c:pt idx="367">
                  <c:v>-5.0000000000000004E-6</c:v>
                </c:pt>
                <c:pt idx="368">
                  <c:v>9.9999999999999995E-7</c:v>
                </c:pt>
                <c:pt idx="369">
                  <c:v>-3.9999999999999998E-6</c:v>
                </c:pt>
                <c:pt idx="370">
                  <c:v>0</c:v>
                </c:pt>
                <c:pt idx="371">
                  <c:v>0</c:v>
                </c:pt>
                <c:pt idx="372">
                  <c:v>-3.0000000000000001E-6</c:v>
                </c:pt>
                <c:pt idx="373">
                  <c:v>-1.9999999999999999E-6</c:v>
                </c:pt>
                <c:pt idx="374">
                  <c:v>-9.9999999999999995E-7</c:v>
                </c:pt>
                <c:pt idx="375">
                  <c:v>0</c:v>
                </c:pt>
                <c:pt idx="376">
                  <c:v>-1.9999999999999999E-6</c:v>
                </c:pt>
                <c:pt idx="377">
                  <c:v>0</c:v>
                </c:pt>
                <c:pt idx="378">
                  <c:v>1.9999999999999999E-6</c:v>
                </c:pt>
                <c:pt idx="379">
                  <c:v>0</c:v>
                </c:pt>
                <c:pt idx="380">
                  <c:v>0</c:v>
                </c:pt>
                <c:pt idx="381">
                  <c:v>-1.9999999999999999E-6</c:v>
                </c:pt>
                <c:pt idx="382">
                  <c:v>0</c:v>
                </c:pt>
                <c:pt idx="383">
                  <c:v>-3.9999999999999998E-6</c:v>
                </c:pt>
                <c:pt idx="384">
                  <c:v>-3.0000000000000001E-6</c:v>
                </c:pt>
                <c:pt idx="385">
                  <c:v>3.0000000000000001E-6</c:v>
                </c:pt>
                <c:pt idx="386">
                  <c:v>-1.9999999999999999E-6</c:v>
                </c:pt>
                <c:pt idx="387">
                  <c:v>-9.9999999999999995E-7</c:v>
                </c:pt>
                <c:pt idx="388">
                  <c:v>-9.9999999999999995E-7</c:v>
                </c:pt>
                <c:pt idx="389">
                  <c:v>0</c:v>
                </c:pt>
                <c:pt idx="390">
                  <c:v>-9.9999999999999995E-7</c:v>
                </c:pt>
                <c:pt idx="391">
                  <c:v>-3.0000000000000001E-6</c:v>
                </c:pt>
                <c:pt idx="392">
                  <c:v>9.9999999999999995E-7</c:v>
                </c:pt>
                <c:pt idx="393">
                  <c:v>-1.9999999999999999E-6</c:v>
                </c:pt>
                <c:pt idx="394">
                  <c:v>-1.9999999999999999E-6</c:v>
                </c:pt>
                <c:pt idx="395">
                  <c:v>0</c:v>
                </c:pt>
                <c:pt idx="396">
                  <c:v>-1.9999999999999999E-6</c:v>
                </c:pt>
                <c:pt idx="397">
                  <c:v>0</c:v>
                </c:pt>
                <c:pt idx="398">
                  <c:v>-9.9999999999999995E-7</c:v>
                </c:pt>
                <c:pt idx="399">
                  <c:v>0</c:v>
                </c:pt>
                <c:pt idx="400">
                  <c:v>0</c:v>
                </c:pt>
                <c:pt idx="401">
                  <c:v>-3.0000000000000001E-6</c:v>
                </c:pt>
                <c:pt idx="402">
                  <c:v>0</c:v>
                </c:pt>
                <c:pt idx="403">
                  <c:v>-9.9999999999999995E-7</c:v>
                </c:pt>
                <c:pt idx="404">
                  <c:v>0</c:v>
                </c:pt>
                <c:pt idx="405">
                  <c:v>1.9999999999999999E-6</c:v>
                </c:pt>
                <c:pt idx="406">
                  <c:v>-9.9999999999999995E-7</c:v>
                </c:pt>
                <c:pt idx="407">
                  <c:v>-3.0000000000000001E-6</c:v>
                </c:pt>
                <c:pt idx="408">
                  <c:v>0</c:v>
                </c:pt>
                <c:pt idx="409">
                  <c:v>9.9999999999999995E-7</c:v>
                </c:pt>
                <c:pt idx="410">
                  <c:v>0</c:v>
                </c:pt>
                <c:pt idx="411">
                  <c:v>-9.9999999999999995E-7</c:v>
                </c:pt>
                <c:pt idx="412">
                  <c:v>-9.9999999999999995E-7</c:v>
                </c:pt>
                <c:pt idx="413">
                  <c:v>-3.0000000000000001E-6</c:v>
                </c:pt>
                <c:pt idx="414">
                  <c:v>0</c:v>
                </c:pt>
                <c:pt idx="415">
                  <c:v>-3.9999999999999998E-6</c:v>
                </c:pt>
                <c:pt idx="416">
                  <c:v>-9.9999999999999995E-7</c:v>
                </c:pt>
                <c:pt idx="417">
                  <c:v>-3.0000000000000001E-6</c:v>
                </c:pt>
                <c:pt idx="418">
                  <c:v>-3.9999999999999998E-6</c:v>
                </c:pt>
                <c:pt idx="419">
                  <c:v>-9.9999999999999995E-7</c:v>
                </c:pt>
                <c:pt idx="420">
                  <c:v>-1.9999999999999999E-6</c:v>
                </c:pt>
                <c:pt idx="421">
                  <c:v>0</c:v>
                </c:pt>
                <c:pt idx="422">
                  <c:v>-3.9999999999999998E-6</c:v>
                </c:pt>
                <c:pt idx="423">
                  <c:v>-1.9999999999999999E-6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-1.9999999999999999E-6</c:v>
                </c:pt>
                <c:pt idx="430">
                  <c:v>-3.0000000000000001E-6</c:v>
                </c:pt>
                <c:pt idx="431">
                  <c:v>0</c:v>
                </c:pt>
                <c:pt idx="432">
                  <c:v>-9.9999999999999995E-7</c:v>
                </c:pt>
                <c:pt idx="433">
                  <c:v>0</c:v>
                </c:pt>
                <c:pt idx="434">
                  <c:v>0</c:v>
                </c:pt>
                <c:pt idx="435">
                  <c:v>-1.9999999999999999E-6</c:v>
                </c:pt>
                <c:pt idx="436">
                  <c:v>0</c:v>
                </c:pt>
                <c:pt idx="437">
                  <c:v>-5.0000000000000004E-6</c:v>
                </c:pt>
                <c:pt idx="438">
                  <c:v>0</c:v>
                </c:pt>
                <c:pt idx="439">
                  <c:v>0</c:v>
                </c:pt>
                <c:pt idx="440">
                  <c:v>-3.9999999999999998E-6</c:v>
                </c:pt>
                <c:pt idx="441">
                  <c:v>-9.9999999999999995E-7</c:v>
                </c:pt>
                <c:pt idx="442">
                  <c:v>-3.9999999999999998E-6</c:v>
                </c:pt>
                <c:pt idx="443">
                  <c:v>0</c:v>
                </c:pt>
                <c:pt idx="444">
                  <c:v>0</c:v>
                </c:pt>
                <c:pt idx="445">
                  <c:v>-3.0000000000000001E-6</c:v>
                </c:pt>
                <c:pt idx="446">
                  <c:v>0</c:v>
                </c:pt>
                <c:pt idx="447">
                  <c:v>-3.0000000000000001E-6</c:v>
                </c:pt>
                <c:pt idx="448">
                  <c:v>9.9999999999999995E-7</c:v>
                </c:pt>
                <c:pt idx="449">
                  <c:v>0</c:v>
                </c:pt>
                <c:pt idx="450">
                  <c:v>-3.9999999999999998E-6</c:v>
                </c:pt>
                <c:pt idx="451">
                  <c:v>0</c:v>
                </c:pt>
                <c:pt idx="452">
                  <c:v>-3.0000000000000001E-6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-1.9999999999999999E-6</c:v>
                </c:pt>
                <c:pt idx="457">
                  <c:v>0</c:v>
                </c:pt>
                <c:pt idx="458">
                  <c:v>0</c:v>
                </c:pt>
                <c:pt idx="459">
                  <c:v>9.9999999999999995E-7</c:v>
                </c:pt>
                <c:pt idx="460">
                  <c:v>-9.9999999999999995E-7</c:v>
                </c:pt>
                <c:pt idx="461">
                  <c:v>-1.9999999999999999E-6</c:v>
                </c:pt>
                <c:pt idx="462">
                  <c:v>-5.0000000000000004E-6</c:v>
                </c:pt>
                <c:pt idx="463">
                  <c:v>-9.9999999999999995E-7</c:v>
                </c:pt>
                <c:pt idx="464">
                  <c:v>-3.0000000000000001E-6</c:v>
                </c:pt>
                <c:pt idx="465">
                  <c:v>0</c:v>
                </c:pt>
                <c:pt idx="466">
                  <c:v>-1.9999999999999999E-6</c:v>
                </c:pt>
                <c:pt idx="467">
                  <c:v>-1.9999999999999999E-6</c:v>
                </c:pt>
                <c:pt idx="468">
                  <c:v>3.0000000000000001E-6</c:v>
                </c:pt>
                <c:pt idx="469">
                  <c:v>-9.9999999999999995E-7</c:v>
                </c:pt>
                <c:pt idx="470">
                  <c:v>-3.0000000000000001E-6</c:v>
                </c:pt>
                <c:pt idx="471">
                  <c:v>-3.9999999999999998E-6</c:v>
                </c:pt>
                <c:pt idx="472">
                  <c:v>9.9999999999999995E-7</c:v>
                </c:pt>
                <c:pt idx="473">
                  <c:v>0</c:v>
                </c:pt>
                <c:pt idx="474">
                  <c:v>0</c:v>
                </c:pt>
                <c:pt idx="475">
                  <c:v>-1.9999999999999999E-6</c:v>
                </c:pt>
                <c:pt idx="476">
                  <c:v>-1.9999999999999999E-6</c:v>
                </c:pt>
                <c:pt idx="477">
                  <c:v>-3.9999999999999998E-6</c:v>
                </c:pt>
                <c:pt idx="478">
                  <c:v>9.9999999999999995E-7</c:v>
                </c:pt>
                <c:pt idx="479">
                  <c:v>-3.0000000000000001E-6</c:v>
                </c:pt>
                <c:pt idx="480">
                  <c:v>-1.9999999999999999E-6</c:v>
                </c:pt>
                <c:pt idx="481">
                  <c:v>-1.9999999999999999E-6</c:v>
                </c:pt>
                <c:pt idx="482">
                  <c:v>-9.9999999999999995E-7</c:v>
                </c:pt>
                <c:pt idx="483">
                  <c:v>-9.9999999999999995E-7</c:v>
                </c:pt>
                <c:pt idx="484">
                  <c:v>-5.0000000000000004E-6</c:v>
                </c:pt>
                <c:pt idx="485">
                  <c:v>0</c:v>
                </c:pt>
                <c:pt idx="486">
                  <c:v>-3.9999999999999998E-6</c:v>
                </c:pt>
                <c:pt idx="487">
                  <c:v>-1.9999999999999999E-6</c:v>
                </c:pt>
                <c:pt idx="488">
                  <c:v>0</c:v>
                </c:pt>
                <c:pt idx="489">
                  <c:v>-9.9999999999999995E-7</c:v>
                </c:pt>
                <c:pt idx="490">
                  <c:v>0</c:v>
                </c:pt>
                <c:pt idx="491">
                  <c:v>-3.9999999999999998E-6</c:v>
                </c:pt>
                <c:pt idx="492">
                  <c:v>0</c:v>
                </c:pt>
                <c:pt idx="493">
                  <c:v>9.9999999999999995E-7</c:v>
                </c:pt>
                <c:pt idx="494">
                  <c:v>-3.0000000000000001E-6</c:v>
                </c:pt>
                <c:pt idx="495">
                  <c:v>0</c:v>
                </c:pt>
                <c:pt idx="496">
                  <c:v>-1.9999999999999999E-6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-9.9999999999999995E-7</c:v>
                </c:pt>
                <c:pt idx="501">
                  <c:v>-9.9999999999999995E-7</c:v>
                </c:pt>
                <c:pt idx="502">
                  <c:v>0</c:v>
                </c:pt>
                <c:pt idx="503">
                  <c:v>-1.9999999999999999E-6</c:v>
                </c:pt>
                <c:pt idx="504">
                  <c:v>0</c:v>
                </c:pt>
                <c:pt idx="505">
                  <c:v>0</c:v>
                </c:pt>
                <c:pt idx="506">
                  <c:v>-3.0000000000000001E-6</c:v>
                </c:pt>
                <c:pt idx="507">
                  <c:v>-1.9999999999999999E-6</c:v>
                </c:pt>
                <c:pt idx="508">
                  <c:v>-1.9999999999999999E-6</c:v>
                </c:pt>
                <c:pt idx="509">
                  <c:v>-3.0000000000000001E-6</c:v>
                </c:pt>
                <c:pt idx="510">
                  <c:v>0</c:v>
                </c:pt>
                <c:pt idx="511">
                  <c:v>0</c:v>
                </c:pt>
                <c:pt idx="512">
                  <c:v>-3.0000000000000001E-6</c:v>
                </c:pt>
                <c:pt idx="513">
                  <c:v>-9.9999999999999995E-7</c:v>
                </c:pt>
                <c:pt idx="514">
                  <c:v>0</c:v>
                </c:pt>
                <c:pt idx="515">
                  <c:v>-9.9999999999999995E-7</c:v>
                </c:pt>
                <c:pt idx="516">
                  <c:v>-9.9999999999999995E-7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-3.0000000000000001E-6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9.9999999999999995E-7</c:v>
                </c:pt>
                <c:pt idx="528">
                  <c:v>-5.0000000000000004E-6</c:v>
                </c:pt>
                <c:pt idx="529">
                  <c:v>-3.0000000000000001E-6</c:v>
                </c:pt>
                <c:pt idx="530">
                  <c:v>-1.9999999999999999E-6</c:v>
                </c:pt>
                <c:pt idx="531">
                  <c:v>1.9999999999999999E-6</c:v>
                </c:pt>
                <c:pt idx="532">
                  <c:v>1.9999999999999999E-6</c:v>
                </c:pt>
                <c:pt idx="533">
                  <c:v>0</c:v>
                </c:pt>
                <c:pt idx="534">
                  <c:v>0</c:v>
                </c:pt>
                <c:pt idx="535">
                  <c:v>-9.9999999999999995E-7</c:v>
                </c:pt>
                <c:pt idx="536">
                  <c:v>0</c:v>
                </c:pt>
                <c:pt idx="537">
                  <c:v>-9.9999999999999995E-7</c:v>
                </c:pt>
                <c:pt idx="538">
                  <c:v>0</c:v>
                </c:pt>
                <c:pt idx="539">
                  <c:v>0</c:v>
                </c:pt>
                <c:pt idx="540">
                  <c:v>-9.9999999999999995E-7</c:v>
                </c:pt>
                <c:pt idx="541">
                  <c:v>-3.0000000000000001E-6</c:v>
                </c:pt>
                <c:pt idx="542">
                  <c:v>0</c:v>
                </c:pt>
                <c:pt idx="543">
                  <c:v>0</c:v>
                </c:pt>
                <c:pt idx="544">
                  <c:v>-1.9999999999999999E-6</c:v>
                </c:pt>
                <c:pt idx="545">
                  <c:v>9.9999999999999995E-7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-5.0000000000000004E-6</c:v>
                </c:pt>
                <c:pt idx="550">
                  <c:v>-9.9999999999999995E-7</c:v>
                </c:pt>
                <c:pt idx="551">
                  <c:v>0</c:v>
                </c:pt>
                <c:pt idx="552">
                  <c:v>9.9999999999999995E-7</c:v>
                </c:pt>
                <c:pt idx="553">
                  <c:v>-1.9999999999999999E-6</c:v>
                </c:pt>
                <c:pt idx="554">
                  <c:v>0</c:v>
                </c:pt>
                <c:pt idx="555">
                  <c:v>0</c:v>
                </c:pt>
                <c:pt idx="556">
                  <c:v>-9.9999999999999995E-7</c:v>
                </c:pt>
                <c:pt idx="557">
                  <c:v>0</c:v>
                </c:pt>
                <c:pt idx="558">
                  <c:v>-5.0000000000000004E-6</c:v>
                </c:pt>
                <c:pt idx="559">
                  <c:v>0</c:v>
                </c:pt>
                <c:pt idx="560">
                  <c:v>0</c:v>
                </c:pt>
                <c:pt idx="561">
                  <c:v>-3.0000000000000001E-6</c:v>
                </c:pt>
                <c:pt idx="562">
                  <c:v>0</c:v>
                </c:pt>
                <c:pt idx="563">
                  <c:v>-3.0000000000000001E-6</c:v>
                </c:pt>
                <c:pt idx="564">
                  <c:v>-3.9999999999999998E-6</c:v>
                </c:pt>
                <c:pt idx="565">
                  <c:v>0</c:v>
                </c:pt>
                <c:pt idx="566">
                  <c:v>-1.9999999999999999E-6</c:v>
                </c:pt>
                <c:pt idx="567">
                  <c:v>0</c:v>
                </c:pt>
                <c:pt idx="568">
                  <c:v>-3.0000000000000001E-6</c:v>
                </c:pt>
                <c:pt idx="569">
                  <c:v>0</c:v>
                </c:pt>
                <c:pt idx="570">
                  <c:v>0</c:v>
                </c:pt>
                <c:pt idx="571">
                  <c:v>-9.9999999999999995E-7</c:v>
                </c:pt>
                <c:pt idx="572">
                  <c:v>0</c:v>
                </c:pt>
                <c:pt idx="573">
                  <c:v>-3.0000000000000001E-6</c:v>
                </c:pt>
                <c:pt idx="574">
                  <c:v>0</c:v>
                </c:pt>
                <c:pt idx="575">
                  <c:v>9.9999999999999995E-7</c:v>
                </c:pt>
                <c:pt idx="576">
                  <c:v>-9.9999999999999995E-7</c:v>
                </c:pt>
                <c:pt idx="577">
                  <c:v>-1.9999999999999999E-6</c:v>
                </c:pt>
                <c:pt idx="578">
                  <c:v>-3.0000000000000001E-6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-3.0000000000000001E-6</c:v>
                </c:pt>
                <c:pt idx="583">
                  <c:v>-3.9999999999999998E-6</c:v>
                </c:pt>
                <c:pt idx="584">
                  <c:v>0</c:v>
                </c:pt>
                <c:pt idx="585">
                  <c:v>-3.0000000000000001E-6</c:v>
                </c:pt>
                <c:pt idx="586">
                  <c:v>-9.9999999999999995E-7</c:v>
                </c:pt>
                <c:pt idx="587">
                  <c:v>-1.9999999999999999E-6</c:v>
                </c:pt>
                <c:pt idx="588">
                  <c:v>9.9999999999999995E-7</c:v>
                </c:pt>
                <c:pt idx="589">
                  <c:v>0</c:v>
                </c:pt>
                <c:pt idx="590">
                  <c:v>-9.9999999999999995E-7</c:v>
                </c:pt>
                <c:pt idx="591">
                  <c:v>-9.9999999999999995E-7</c:v>
                </c:pt>
                <c:pt idx="592">
                  <c:v>-9.9999999999999995E-7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-9.9999999999999995E-7</c:v>
                </c:pt>
                <c:pt idx="599">
                  <c:v>-9.9999999999999995E-7</c:v>
                </c:pt>
                <c:pt idx="600">
                  <c:v>-9.9999999999999995E-7</c:v>
                </c:pt>
                <c:pt idx="601">
                  <c:v>0</c:v>
                </c:pt>
                <c:pt idx="602">
                  <c:v>9.9999999999999995E-7</c:v>
                </c:pt>
                <c:pt idx="603">
                  <c:v>0</c:v>
                </c:pt>
                <c:pt idx="604">
                  <c:v>0</c:v>
                </c:pt>
                <c:pt idx="605">
                  <c:v>-3.9999999999999998E-6</c:v>
                </c:pt>
                <c:pt idx="606">
                  <c:v>-1.9999999999999999E-6</c:v>
                </c:pt>
                <c:pt idx="607">
                  <c:v>-9.9999999999999995E-7</c:v>
                </c:pt>
                <c:pt idx="608">
                  <c:v>3.0000000000000001E-6</c:v>
                </c:pt>
                <c:pt idx="609">
                  <c:v>-9.9999999999999995E-7</c:v>
                </c:pt>
                <c:pt idx="610">
                  <c:v>9.9999999999999995E-7</c:v>
                </c:pt>
                <c:pt idx="611">
                  <c:v>-1.9999999999999999E-6</c:v>
                </c:pt>
                <c:pt idx="612">
                  <c:v>0</c:v>
                </c:pt>
                <c:pt idx="613">
                  <c:v>-9.9999999999999995E-7</c:v>
                </c:pt>
                <c:pt idx="614">
                  <c:v>-1.9999999999999999E-6</c:v>
                </c:pt>
                <c:pt idx="615">
                  <c:v>0</c:v>
                </c:pt>
                <c:pt idx="616">
                  <c:v>-9.9999999999999995E-7</c:v>
                </c:pt>
                <c:pt idx="617">
                  <c:v>0</c:v>
                </c:pt>
                <c:pt idx="618">
                  <c:v>-9.9999999999999995E-7</c:v>
                </c:pt>
                <c:pt idx="619">
                  <c:v>-3.0000000000000001E-6</c:v>
                </c:pt>
                <c:pt idx="620">
                  <c:v>-1.9999999999999999E-6</c:v>
                </c:pt>
                <c:pt idx="621">
                  <c:v>-3.9999999999999998E-6</c:v>
                </c:pt>
                <c:pt idx="622">
                  <c:v>0</c:v>
                </c:pt>
                <c:pt idx="623">
                  <c:v>-1.9999999999999999E-6</c:v>
                </c:pt>
                <c:pt idx="624">
                  <c:v>-5.0000000000000004E-6</c:v>
                </c:pt>
                <c:pt idx="625">
                  <c:v>-1.9999999999999999E-6</c:v>
                </c:pt>
                <c:pt idx="626">
                  <c:v>-3.9999999999999998E-6</c:v>
                </c:pt>
                <c:pt idx="627">
                  <c:v>0</c:v>
                </c:pt>
                <c:pt idx="628">
                  <c:v>0</c:v>
                </c:pt>
                <c:pt idx="629">
                  <c:v>-1.9999999999999999E-6</c:v>
                </c:pt>
                <c:pt idx="630">
                  <c:v>0</c:v>
                </c:pt>
                <c:pt idx="631">
                  <c:v>-3.0000000000000001E-6</c:v>
                </c:pt>
                <c:pt idx="632">
                  <c:v>0</c:v>
                </c:pt>
                <c:pt idx="633">
                  <c:v>9.9999999999999995E-7</c:v>
                </c:pt>
                <c:pt idx="634">
                  <c:v>-9.9999999999999995E-7</c:v>
                </c:pt>
                <c:pt idx="635">
                  <c:v>0</c:v>
                </c:pt>
                <c:pt idx="636">
                  <c:v>-9.9999999999999995E-7</c:v>
                </c:pt>
                <c:pt idx="637">
                  <c:v>0</c:v>
                </c:pt>
                <c:pt idx="638">
                  <c:v>3.0000000000000001E-6</c:v>
                </c:pt>
                <c:pt idx="639">
                  <c:v>-1.9999999999999999E-6</c:v>
                </c:pt>
                <c:pt idx="640">
                  <c:v>0</c:v>
                </c:pt>
                <c:pt idx="641">
                  <c:v>0</c:v>
                </c:pt>
                <c:pt idx="642">
                  <c:v>9.9999999999999995E-7</c:v>
                </c:pt>
                <c:pt idx="643">
                  <c:v>9.9999999999999995E-7</c:v>
                </c:pt>
                <c:pt idx="644">
                  <c:v>0</c:v>
                </c:pt>
                <c:pt idx="645">
                  <c:v>-1.9999999999999999E-6</c:v>
                </c:pt>
                <c:pt idx="646">
                  <c:v>-3.0000000000000001E-6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-3.9999999999999998E-6</c:v>
                </c:pt>
                <c:pt idx="651">
                  <c:v>-1.9999999999999999E-6</c:v>
                </c:pt>
                <c:pt idx="652">
                  <c:v>0</c:v>
                </c:pt>
                <c:pt idx="653">
                  <c:v>-9.9999999999999995E-7</c:v>
                </c:pt>
                <c:pt idx="654">
                  <c:v>0</c:v>
                </c:pt>
                <c:pt idx="655">
                  <c:v>-1.9999999999999999E-6</c:v>
                </c:pt>
                <c:pt idx="656">
                  <c:v>-9.9999999999999995E-7</c:v>
                </c:pt>
                <c:pt idx="657">
                  <c:v>-9.9999999999999995E-7</c:v>
                </c:pt>
                <c:pt idx="658">
                  <c:v>-9.9999999999999995E-7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-1.9999999999999999E-6</c:v>
                </c:pt>
                <c:pt idx="665">
                  <c:v>0</c:v>
                </c:pt>
                <c:pt idx="666">
                  <c:v>-9.9999999999999995E-7</c:v>
                </c:pt>
                <c:pt idx="667">
                  <c:v>0</c:v>
                </c:pt>
                <c:pt idx="668">
                  <c:v>-1.9999999999999999E-6</c:v>
                </c:pt>
                <c:pt idx="669">
                  <c:v>0</c:v>
                </c:pt>
                <c:pt idx="670">
                  <c:v>-3.0000000000000001E-6</c:v>
                </c:pt>
                <c:pt idx="671">
                  <c:v>-9.9999999999999995E-7</c:v>
                </c:pt>
                <c:pt idx="672">
                  <c:v>0</c:v>
                </c:pt>
                <c:pt idx="673">
                  <c:v>0</c:v>
                </c:pt>
                <c:pt idx="674">
                  <c:v>-3.9999999999999998E-6</c:v>
                </c:pt>
                <c:pt idx="675">
                  <c:v>-3.9999999999999998E-6</c:v>
                </c:pt>
                <c:pt idx="676">
                  <c:v>0</c:v>
                </c:pt>
                <c:pt idx="677">
                  <c:v>-9.9999999999999995E-7</c:v>
                </c:pt>
                <c:pt idx="678">
                  <c:v>-9.9999999999999995E-7</c:v>
                </c:pt>
                <c:pt idx="679">
                  <c:v>-9.9999999999999995E-7</c:v>
                </c:pt>
                <c:pt idx="680">
                  <c:v>-9.9999999999999995E-7</c:v>
                </c:pt>
                <c:pt idx="681">
                  <c:v>9.9999999999999995E-7</c:v>
                </c:pt>
                <c:pt idx="682">
                  <c:v>0</c:v>
                </c:pt>
                <c:pt idx="683">
                  <c:v>0</c:v>
                </c:pt>
                <c:pt idx="684">
                  <c:v>-3.9999999999999998E-6</c:v>
                </c:pt>
                <c:pt idx="685">
                  <c:v>9.9999999999999995E-7</c:v>
                </c:pt>
                <c:pt idx="686">
                  <c:v>0</c:v>
                </c:pt>
                <c:pt idx="687">
                  <c:v>-3.0000000000000001E-6</c:v>
                </c:pt>
                <c:pt idx="688">
                  <c:v>0</c:v>
                </c:pt>
                <c:pt idx="689">
                  <c:v>-3.0000000000000001E-6</c:v>
                </c:pt>
                <c:pt idx="690">
                  <c:v>0</c:v>
                </c:pt>
                <c:pt idx="691">
                  <c:v>0</c:v>
                </c:pt>
                <c:pt idx="692">
                  <c:v>-3.0000000000000001E-6</c:v>
                </c:pt>
                <c:pt idx="693">
                  <c:v>-1.9999999999999999E-6</c:v>
                </c:pt>
                <c:pt idx="694">
                  <c:v>-1.9999999999999999E-6</c:v>
                </c:pt>
                <c:pt idx="695">
                  <c:v>0</c:v>
                </c:pt>
                <c:pt idx="696">
                  <c:v>1.9999999999999999E-6</c:v>
                </c:pt>
                <c:pt idx="697">
                  <c:v>0</c:v>
                </c:pt>
                <c:pt idx="698">
                  <c:v>-1.9999999999999999E-6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-1.9999999999999999E-6</c:v>
                </c:pt>
                <c:pt idx="704">
                  <c:v>0</c:v>
                </c:pt>
                <c:pt idx="705">
                  <c:v>0</c:v>
                </c:pt>
                <c:pt idx="706">
                  <c:v>-9.9999999999999995E-7</c:v>
                </c:pt>
                <c:pt idx="707">
                  <c:v>-3.0000000000000001E-6</c:v>
                </c:pt>
                <c:pt idx="708">
                  <c:v>-3.0000000000000001E-6</c:v>
                </c:pt>
                <c:pt idx="709">
                  <c:v>1.9999999999999999E-6</c:v>
                </c:pt>
                <c:pt idx="710">
                  <c:v>0</c:v>
                </c:pt>
                <c:pt idx="711">
                  <c:v>-3.0000000000000001E-6</c:v>
                </c:pt>
                <c:pt idx="712">
                  <c:v>0</c:v>
                </c:pt>
                <c:pt idx="713">
                  <c:v>-1.9999999999999999E-6</c:v>
                </c:pt>
                <c:pt idx="714">
                  <c:v>9.9999999999999995E-7</c:v>
                </c:pt>
                <c:pt idx="715">
                  <c:v>9.9999999999999995E-7</c:v>
                </c:pt>
                <c:pt idx="716">
                  <c:v>0</c:v>
                </c:pt>
                <c:pt idx="717">
                  <c:v>0</c:v>
                </c:pt>
                <c:pt idx="718">
                  <c:v>-1.9999999999999999E-6</c:v>
                </c:pt>
                <c:pt idx="719">
                  <c:v>0</c:v>
                </c:pt>
                <c:pt idx="720">
                  <c:v>-1.9999999999999999E-6</c:v>
                </c:pt>
                <c:pt idx="721">
                  <c:v>0</c:v>
                </c:pt>
                <c:pt idx="722">
                  <c:v>-5.0000000000000004E-6</c:v>
                </c:pt>
                <c:pt idx="723">
                  <c:v>0</c:v>
                </c:pt>
                <c:pt idx="724">
                  <c:v>-3.0000000000000001E-6</c:v>
                </c:pt>
                <c:pt idx="725">
                  <c:v>-3.9999999999999998E-6</c:v>
                </c:pt>
                <c:pt idx="726">
                  <c:v>-3.9999999999999998E-6</c:v>
                </c:pt>
                <c:pt idx="727">
                  <c:v>-1.9999999999999999E-6</c:v>
                </c:pt>
                <c:pt idx="728">
                  <c:v>-9.9999999999999995E-7</c:v>
                </c:pt>
                <c:pt idx="729">
                  <c:v>-1.9999999999999999E-6</c:v>
                </c:pt>
                <c:pt idx="730">
                  <c:v>-3.9999999999999998E-6</c:v>
                </c:pt>
                <c:pt idx="731">
                  <c:v>9.9999999999999995E-7</c:v>
                </c:pt>
                <c:pt idx="732">
                  <c:v>0</c:v>
                </c:pt>
                <c:pt idx="733">
                  <c:v>-9.9999999999999995E-7</c:v>
                </c:pt>
                <c:pt idx="734">
                  <c:v>0</c:v>
                </c:pt>
                <c:pt idx="735">
                  <c:v>-3.0000000000000001E-6</c:v>
                </c:pt>
                <c:pt idx="736">
                  <c:v>0</c:v>
                </c:pt>
                <c:pt idx="737">
                  <c:v>-9.9999999999999995E-7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-3.0000000000000001E-6</c:v>
                </c:pt>
                <c:pt idx="743">
                  <c:v>0</c:v>
                </c:pt>
                <c:pt idx="744">
                  <c:v>-9.9999999999999995E-7</c:v>
                </c:pt>
                <c:pt idx="745">
                  <c:v>0</c:v>
                </c:pt>
                <c:pt idx="746">
                  <c:v>-9.9999999999999995E-7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-3.0000000000000001E-6</c:v>
                </c:pt>
                <c:pt idx="752">
                  <c:v>0</c:v>
                </c:pt>
                <c:pt idx="753">
                  <c:v>0</c:v>
                </c:pt>
                <c:pt idx="754">
                  <c:v>-3.0000000000000001E-6</c:v>
                </c:pt>
                <c:pt idx="755">
                  <c:v>0</c:v>
                </c:pt>
                <c:pt idx="756">
                  <c:v>-5.0000000000000004E-6</c:v>
                </c:pt>
                <c:pt idx="757">
                  <c:v>-9.9999999999999995E-7</c:v>
                </c:pt>
                <c:pt idx="758">
                  <c:v>-9.9999999999999995E-7</c:v>
                </c:pt>
                <c:pt idx="759">
                  <c:v>-5.0000000000000004E-6</c:v>
                </c:pt>
                <c:pt idx="760">
                  <c:v>0</c:v>
                </c:pt>
                <c:pt idx="761">
                  <c:v>-3.0000000000000001E-6</c:v>
                </c:pt>
                <c:pt idx="762">
                  <c:v>0</c:v>
                </c:pt>
                <c:pt idx="763">
                  <c:v>-9.9999999999999995E-7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-9.9999999999999995E-7</c:v>
                </c:pt>
                <c:pt idx="771">
                  <c:v>-1.9999999999999999E-6</c:v>
                </c:pt>
                <c:pt idx="772">
                  <c:v>9.9999999999999995E-7</c:v>
                </c:pt>
                <c:pt idx="773">
                  <c:v>9.9999999999999995E-7</c:v>
                </c:pt>
                <c:pt idx="774">
                  <c:v>-3.0000000000000001E-6</c:v>
                </c:pt>
                <c:pt idx="775">
                  <c:v>-3.9999999999999998E-6</c:v>
                </c:pt>
                <c:pt idx="776">
                  <c:v>-1.9999999999999999E-6</c:v>
                </c:pt>
                <c:pt idx="777">
                  <c:v>-9.9999999999999995E-7</c:v>
                </c:pt>
                <c:pt idx="778">
                  <c:v>-9.9999999999999995E-7</c:v>
                </c:pt>
                <c:pt idx="779">
                  <c:v>0</c:v>
                </c:pt>
                <c:pt idx="780">
                  <c:v>-3.0000000000000001E-6</c:v>
                </c:pt>
                <c:pt idx="781">
                  <c:v>-3.0000000000000001E-6</c:v>
                </c:pt>
                <c:pt idx="782">
                  <c:v>0</c:v>
                </c:pt>
                <c:pt idx="783">
                  <c:v>-1.9999999999999999E-6</c:v>
                </c:pt>
                <c:pt idx="784">
                  <c:v>-3.0000000000000001E-6</c:v>
                </c:pt>
                <c:pt idx="785">
                  <c:v>-9.9999999999999995E-7</c:v>
                </c:pt>
                <c:pt idx="786">
                  <c:v>-9.9999999999999995E-7</c:v>
                </c:pt>
                <c:pt idx="787">
                  <c:v>0</c:v>
                </c:pt>
                <c:pt idx="788">
                  <c:v>-5.0000000000000004E-6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9.9999999999999995E-7</c:v>
                </c:pt>
                <c:pt idx="793">
                  <c:v>-5.0000000000000004E-6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-3.0000000000000001E-6</c:v>
                </c:pt>
                <c:pt idx="799">
                  <c:v>0</c:v>
                </c:pt>
                <c:pt idx="800">
                  <c:v>-9.9999999999999995E-7</c:v>
                </c:pt>
                <c:pt idx="801">
                  <c:v>9.9999999999999995E-7</c:v>
                </c:pt>
                <c:pt idx="802">
                  <c:v>1.9999999999999999E-6</c:v>
                </c:pt>
                <c:pt idx="803">
                  <c:v>-3.0000000000000001E-6</c:v>
                </c:pt>
                <c:pt idx="804">
                  <c:v>-9.9999999999999995E-7</c:v>
                </c:pt>
                <c:pt idx="805">
                  <c:v>0</c:v>
                </c:pt>
                <c:pt idx="806">
                  <c:v>1.9999999999999999E-6</c:v>
                </c:pt>
                <c:pt idx="807">
                  <c:v>3.0000000000000001E-6</c:v>
                </c:pt>
                <c:pt idx="808">
                  <c:v>-1.9999999999999999E-6</c:v>
                </c:pt>
                <c:pt idx="809">
                  <c:v>-1.9999999999999999E-6</c:v>
                </c:pt>
                <c:pt idx="810">
                  <c:v>0</c:v>
                </c:pt>
                <c:pt idx="811">
                  <c:v>9.9999999999999995E-7</c:v>
                </c:pt>
                <c:pt idx="812">
                  <c:v>0</c:v>
                </c:pt>
                <c:pt idx="813">
                  <c:v>-9.9999999999999995E-7</c:v>
                </c:pt>
                <c:pt idx="814">
                  <c:v>0</c:v>
                </c:pt>
                <c:pt idx="815">
                  <c:v>0</c:v>
                </c:pt>
                <c:pt idx="816">
                  <c:v>1.9999999999999999E-6</c:v>
                </c:pt>
                <c:pt idx="817">
                  <c:v>0</c:v>
                </c:pt>
                <c:pt idx="818">
                  <c:v>1.9999999999999999E-6</c:v>
                </c:pt>
                <c:pt idx="819">
                  <c:v>-3.0000000000000001E-6</c:v>
                </c:pt>
                <c:pt idx="820">
                  <c:v>0</c:v>
                </c:pt>
                <c:pt idx="821">
                  <c:v>1.9999999999999999E-6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-9.9999999999999995E-7</c:v>
                </c:pt>
                <c:pt idx="826">
                  <c:v>0</c:v>
                </c:pt>
                <c:pt idx="827">
                  <c:v>0</c:v>
                </c:pt>
                <c:pt idx="828">
                  <c:v>-1.9999999999999999E-6</c:v>
                </c:pt>
                <c:pt idx="829">
                  <c:v>0</c:v>
                </c:pt>
                <c:pt idx="830">
                  <c:v>-1.9999999999999999E-6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-3.9999999999999998E-6</c:v>
                </c:pt>
                <c:pt idx="835">
                  <c:v>-9.9999999999999995E-7</c:v>
                </c:pt>
                <c:pt idx="836">
                  <c:v>0</c:v>
                </c:pt>
                <c:pt idx="837">
                  <c:v>-1.9999999999999999E-6</c:v>
                </c:pt>
                <c:pt idx="838">
                  <c:v>0</c:v>
                </c:pt>
                <c:pt idx="839">
                  <c:v>-9.9999999999999995E-7</c:v>
                </c:pt>
                <c:pt idx="840">
                  <c:v>0</c:v>
                </c:pt>
                <c:pt idx="841">
                  <c:v>0</c:v>
                </c:pt>
                <c:pt idx="842">
                  <c:v>-5.0000000000000004E-6</c:v>
                </c:pt>
                <c:pt idx="843">
                  <c:v>0</c:v>
                </c:pt>
                <c:pt idx="844">
                  <c:v>-1.9999999999999999E-6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-9.9999999999999995E-7</c:v>
                </c:pt>
                <c:pt idx="849">
                  <c:v>-5.0000000000000004E-6</c:v>
                </c:pt>
                <c:pt idx="850">
                  <c:v>9.9999999999999995E-7</c:v>
                </c:pt>
                <c:pt idx="851">
                  <c:v>-3.0000000000000001E-6</c:v>
                </c:pt>
                <c:pt idx="852">
                  <c:v>-9.9999999999999995E-7</c:v>
                </c:pt>
                <c:pt idx="853">
                  <c:v>-9.9999999999999995E-7</c:v>
                </c:pt>
                <c:pt idx="854">
                  <c:v>0</c:v>
                </c:pt>
                <c:pt idx="855">
                  <c:v>0</c:v>
                </c:pt>
                <c:pt idx="856">
                  <c:v>-3.9999999999999998E-6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-9.9999999999999995E-7</c:v>
                </c:pt>
                <c:pt idx="867">
                  <c:v>-5.0000000000000004E-6</c:v>
                </c:pt>
                <c:pt idx="868">
                  <c:v>-3.0000000000000001E-6</c:v>
                </c:pt>
                <c:pt idx="869">
                  <c:v>-9.9999999999999995E-7</c:v>
                </c:pt>
                <c:pt idx="870">
                  <c:v>0</c:v>
                </c:pt>
                <c:pt idx="871">
                  <c:v>-9.9999999999999995E-7</c:v>
                </c:pt>
                <c:pt idx="872">
                  <c:v>-9.9999999999999995E-7</c:v>
                </c:pt>
                <c:pt idx="873">
                  <c:v>0</c:v>
                </c:pt>
                <c:pt idx="874">
                  <c:v>-9.9999999999999995E-7</c:v>
                </c:pt>
                <c:pt idx="875">
                  <c:v>-9.9999999999999995E-7</c:v>
                </c:pt>
                <c:pt idx="876">
                  <c:v>0</c:v>
                </c:pt>
                <c:pt idx="877">
                  <c:v>-1.9999999999999999E-6</c:v>
                </c:pt>
                <c:pt idx="878">
                  <c:v>-9.9999999999999995E-7</c:v>
                </c:pt>
                <c:pt idx="879">
                  <c:v>0</c:v>
                </c:pt>
                <c:pt idx="880">
                  <c:v>-9.9999999999999995E-7</c:v>
                </c:pt>
                <c:pt idx="881">
                  <c:v>0</c:v>
                </c:pt>
                <c:pt idx="882">
                  <c:v>0</c:v>
                </c:pt>
                <c:pt idx="883">
                  <c:v>-3.0000000000000001E-6</c:v>
                </c:pt>
                <c:pt idx="884">
                  <c:v>-1.9999999999999999E-6</c:v>
                </c:pt>
                <c:pt idx="885">
                  <c:v>-1.9999999999999999E-6</c:v>
                </c:pt>
                <c:pt idx="886">
                  <c:v>0</c:v>
                </c:pt>
                <c:pt idx="887">
                  <c:v>0</c:v>
                </c:pt>
                <c:pt idx="888">
                  <c:v>-9.9999999999999995E-7</c:v>
                </c:pt>
                <c:pt idx="889">
                  <c:v>-9.9999999999999995E-7</c:v>
                </c:pt>
                <c:pt idx="890">
                  <c:v>-1.9999999999999999E-6</c:v>
                </c:pt>
                <c:pt idx="891">
                  <c:v>0</c:v>
                </c:pt>
                <c:pt idx="892">
                  <c:v>-9.9999999999999995E-7</c:v>
                </c:pt>
                <c:pt idx="893">
                  <c:v>9.9999999999999995E-7</c:v>
                </c:pt>
                <c:pt idx="894">
                  <c:v>0</c:v>
                </c:pt>
                <c:pt idx="895">
                  <c:v>0</c:v>
                </c:pt>
                <c:pt idx="896">
                  <c:v>9.9999999999999995E-7</c:v>
                </c:pt>
                <c:pt idx="897">
                  <c:v>-1.9999999999999999E-6</c:v>
                </c:pt>
                <c:pt idx="898">
                  <c:v>1.9999999999999999E-6</c:v>
                </c:pt>
                <c:pt idx="899">
                  <c:v>9.9999999999999995E-7</c:v>
                </c:pt>
                <c:pt idx="900">
                  <c:v>-9.9999999999999995E-7</c:v>
                </c:pt>
                <c:pt idx="901">
                  <c:v>9.9999999999999995E-7</c:v>
                </c:pt>
                <c:pt idx="902">
                  <c:v>0</c:v>
                </c:pt>
                <c:pt idx="903">
                  <c:v>0</c:v>
                </c:pt>
                <c:pt idx="904">
                  <c:v>9.9999999999999995E-7</c:v>
                </c:pt>
                <c:pt idx="905">
                  <c:v>0</c:v>
                </c:pt>
                <c:pt idx="906">
                  <c:v>-1.9999999999999999E-6</c:v>
                </c:pt>
                <c:pt idx="907">
                  <c:v>-1.9999999999999999E-6</c:v>
                </c:pt>
                <c:pt idx="908">
                  <c:v>0</c:v>
                </c:pt>
                <c:pt idx="909">
                  <c:v>0</c:v>
                </c:pt>
                <c:pt idx="910">
                  <c:v>-9.9999999999999995E-7</c:v>
                </c:pt>
                <c:pt idx="911">
                  <c:v>1.9999999999999999E-6</c:v>
                </c:pt>
                <c:pt idx="912">
                  <c:v>-1.9999999999999999E-6</c:v>
                </c:pt>
                <c:pt idx="913">
                  <c:v>0</c:v>
                </c:pt>
                <c:pt idx="914">
                  <c:v>1.9999999999999999E-6</c:v>
                </c:pt>
                <c:pt idx="915">
                  <c:v>-3.9999999999999998E-6</c:v>
                </c:pt>
                <c:pt idx="916">
                  <c:v>0</c:v>
                </c:pt>
                <c:pt idx="917">
                  <c:v>-1.9999999999999999E-6</c:v>
                </c:pt>
                <c:pt idx="918">
                  <c:v>0</c:v>
                </c:pt>
                <c:pt idx="919">
                  <c:v>-9.9999999999999995E-7</c:v>
                </c:pt>
                <c:pt idx="920">
                  <c:v>-3.0000000000000001E-6</c:v>
                </c:pt>
                <c:pt idx="921">
                  <c:v>-1.9999999999999999E-6</c:v>
                </c:pt>
                <c:pt idx="922">
                  <c:v>-1.9999999999999999E-6</c:v>
                </c:pt>
                <c:pt idx="923">
                  <c:v>9.9999999999999995E-7</c:v>
                </c:pt>
                <c:pt idx="924">
                  <c:v>3.0000000000000001E-6</c:v>
                </c:pt>
                <c:pt idx="925">
                  <c:v>-5.0000000000000004E-6</c:v>
                </c:pt>
                <c:pt idx="926">
                  <c:v>-1.9999999999999999E-6</c:v>
                </c:pt>
                <c:pt idx="927">
                  <c:v>0</c:v>
                </c:pt>
                <c:pt idx="928">
                  <c:v>0</c:v>
                </c:pt>
                <c:pt idx="929">
                  <c:v>3.0000000000000001E-6</c:v>
                </c:pt>
                <c:pt idx="930">
                  <c:v>-1.9999999999999999E-6</c:v>
                </c:pt>
                <c:pt idx="931">
                  <c:v>0</c:v>
                </c:pt>
                <c:pt idx="932">
                  <c:v>-9.9999999999999995E-7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-9.9999999999999995E-7</c:v>
                </c:pt>
                <c:pt idx="937">
                  <c:v>0</c:v>
                </c:pt>
                <c:pt idx="938">
                  <c:v>3.0000000000000001E-6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9.9999999999999995E-7</c:v>
                </c:pt>
                <c:pt idx="944">
                  <c:v>-3.0000000000000001E-6</c:v>
                </c:pt>
                <c:pt idx="945">
                  <c:v>0</c:v>
                </c:pt>
                <c:pt idx="946">
                  <c:v>-1.9999999999999999E-6</c:v>
                </c:pt>
                <c:pt idx="947">
                  <c:v>9.9999999999999995E-7</c:v>
                </c:pt>
                <c:pt idx="948">
                  <c:v>9.9999999999999995E-7</c:v>
                </c:pt>
                <c:pt idx="949">
                  <c:v>0</c:v>
                </c:pt>
                <c:pt idx="950">
                  <c:v>-9.9999999999999995E-7</c:v>
                </c:pt>
                <c:pt idx="951">
                  <c:v>-1.9999999999999999E-6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-3.0000000000000001E-6</c:v>
                </c:pt>
                <c:pt idx="957">
                  <c:v>0</c:v>
                </c:pt>
                <c:pt idx="958">
                  <c:v>0</c:v>
                </c:pt>
                <c:pt idx="959">
                  <c:v>-1.9999999999999999E-6</c:v>
                </c:pt>
                <c:pt idx="960">
                  <c:v>-3.9999999999999998E-6</c:v>
                </c:pt>
                <c:pt idx="961">
                  <c:v>-9.9999999999999995E-7</c:v>
                </c:pt>
                <c:pt idx="962">
                  <c:v>-9.9999999999999995E-7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-3.0000000000000001E-6</c:v>
                </c:pt>
                <c:pt idx="967">
                  <c:v>0</c:v>
                </c:pt>
                <c:pt idx="968">
                  <c:v>-3.0000000000000001E-6</c:v>
                </c:pt>
                <c:pt idx="969">
                  <c:v>0</c:v>
                </c:pt>
                <c:pt idx="970">
                  <c:v>0</c:v>
                </c:pt>
                <c:pt idx="971">
                  <c:v>-3.9999999999999998E-6</c:v>
                </c:pt>
                <c:pt idx="972">
                  <c:v>0</c:v>
                </c:pt>
                <c:pt idx="973">
                  <c:v>0</c:v>
                </c:pt>
                <c:pt idx="974">
                  <c:v>-3.0000000000000001E-6</c:v>
                </c:pt>
                <c:pt idx="975">
                  <c:v>-9.9999999999999995E-7</c:v>
                </c:pt>
                <c:pt idx="976">
                  <c:v>-3.0000000000000001E-6</c:v>
                </c:pt>
                <c:pt idx="977">
                  <c:v>0</c:v>
                </c:pt>
                <c:pt idx="978">
                  <c:v>-3.9999999999999998E-6</c:v>
                </c:pt>
                <c:pt idx="979">
                  <c:v>0</c:v>
                </c:pt>
                <c:pt idx="980">
                  <c:v>-9.9999999999999995E-7</c:v>
                </c:pt>
                <c:pt idx="981">
                  <c:v>0</c:v>
                </c:pt>
                <c:pt idx="982">
                  <c:v>1.9999999999999999E-6</c:v>
                </c:pt>
                <c:pt idx="983">
                  <c:v>0</c:v>
                </c:pt>
                <c:pt idx="984">
                  <c:v>-3.9999999999999998E-6</c:v>
                </c:pt>
                <c:pt idx="985">
                  <c:v>-5.0000000000000004E-6</c:v>
                </c:pt>
                <c:pt idx="986">
                  <c:v>0</c:v>
                </c:pt>
                <c:pt idx="987">
                  <c:v>0</c:v>
                </c:pt>
                <c:pt idx="988">
                  <c:v>-3.9999999999999998E-6</c:v>
                </c:pt>
                <c:pt idx="989">
                  <c:v>-9.9999999999999995E-7</c:v>
                </c:pt>
                <c:pt idx="990">
                  <c:v>-1.9999999999999999E-6</c:v>
                </c:pt>
                <c:pt idx="991">
                  <c:v>0</c:v>
                </c:pt>
                <c:pt idx="992">
                  <c:v>0</c:v>
                </c:pt>
                <c:pt idx="993">
                  <c:v>-3.9999999999999998E-6</c:v>
                </c:pt>
                <c:pt idx="994">
                  <c:v>0</c:v>
                </c:pt>
                <c:pt idx="995">
                  <c:v>-3.9999999999999998E-6</c:v>
                </c:pt>
                <c:pt idx="996">
                  <c:v>-9.9999999999999995E-7</c:v>
                </c:pt>
                <c:pt idx="997">
                  <c:v>-5.0000000000000004E-6</c:v>
                </c:pt>
                <c:pt idx="998">
                  <c:v>-9.9999999999999995E-7</c:v>
                </c:pt>
                <c:pt idx="999">
                  <c:v>-9.9999999999999995E-7</c:v>
                </c:pt>
                <c:pt idx="1000">
                  <c:v>-1.9999999999999999E-6</c:v>
                </c:pt>
                <c:pt idx="1001">
                  <c:v>-9.9999999999999995E-7</c:v>
                </c:pt>
                <c:pt idx="1002">
                  <c:v>-5.0000000000000004E-6</c:v>
                </c:pt>
                <c:pt idx="1003">
                  <c:v>-9.9999999999999995E-7</c:v>
                </c:pt>
                <c:pt idx="1004">
                  <c:v>-1.9999999999999999E-6</c:v>
                </c:pt>
                <c:pt idx="1005">
                  <c:v>-1.9999999999999999E-6</c:v>
                </c:pt>
                <c:pt idx="1006">
                  <c:v>-9.9999999999999995E-7</c:v>
                </c:pt>
                <c:pt idx="1007">
                  <c:v>-9.9999999999999995E-7</c:v>
                </c:pt>
                <c:pt idx="1008">
                  <c:v>0</c:v>
                </c:pt>
                <c:pt idx="1009">
                  <c:v>-9.9999999999999995E-7</c:v>
                </c:pt>
                <c:pt idx="1010">
                  <c:v>0</c:v>
                </c:pt>
                <c:pt idx="1011">
                  <c:v>-1.9999999999999999E-6</c:v>
                </c:pt>
                <c:pt idx="1012">
                  <c:v>-3.0000000000000001E-6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9.9999999999999995E-7</c:v>
                </c:pt>
                <c:pt idx="1017">
                  <c:v>-3.9999999999999998E-6</c:v>
                </c:pt>
                <c:pt idx="1018">
                  <c:v>-3.9999999999999998E-6</c:v>
                </c:pt>
                <c:pt idx="1019">
                  <c:v>-3.0000000000000001E-6</c:v>
                </c:pt>
                <c:pt idx="1020">
                  <c:v>9.9999999999999995E-7</c:v>
                </c:pt>
                <c:pt idx="1021">
                  <c:v>0</c:v>
                </c:pt>
                <c:pt idx="1022">
                  <c:v>-9.9999999999999995E-7</c:v>
                </c:pt>
                <c:pt idx="1023">
                  <c:v>-1.9999999999999999E-6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-3.0000000000000001E-6</c:v>
                </c:pt>
                <c:pt idx="1029">
                  <c:v>-9.9999999999999995E-7</c:v>
                </c:pt>
                <c:pt idx="1030">
                  <c:v>9.9999999999999995E-7</c:v>
                </c:pt>
                <c:pt idx="1031">
                  <c:v>0</c:v>
                </c:pt>
                <c:pt idx="1032">
                  <c:v>-9.9999999999999995E-7</c:v>
                </c:pt>
                <c:pt idx="1033">
                  <c:v>-3.0000000000000001E-6</c:v>
                </c:pt>
                <c:pt idx="1034">
                  <c:v>0</c:v>
                </c:pt>
                <c:pt idx="1035">
                  <c:v>-9.9999999999999995E-7</c:v>
                </c:pt>
                <c:pt idx="1036">
                  <c:v>-3.0000000000000001E-6</c:v>
                </c:pt>
                <c:pt idx="1037">
                  <c:v>-1.9999999999999999E-6</c:v>
                </c:pt>
                <c:pt idx="1038">
                  <c:v>-3.0000000000000001E-6</c:v>
                </c:pt>
                <c:pt idx="1039">
                  <c:v>-3.0000000000000001E-6</c:v>
                </c:pt>
                <c:pt idx="1040">
                  <c:v>9.9999999999999995E-7</c:v>
                </c:pt>
                <c:pt idx="1041">
                  <c:v>-9.9999999999999995E-7</c:v>
                </c:pt>
                <c:pt idx="1042">
                  <c:v>3.0000000000000001E-6</c:v>
                </c:pt>
                <c:pt idx="1043">
                  <c:v>-1.9999999999999999E-6</c:v>
                </c:pt>
                <c:pt idx="1044">
                  <c:v>-1.9999999999999999E-6</c:v>
                </c:pt>
                <c:pt idx="1045">
                  <c:v>9.9999999999999995E-7</c:v>
                </c:pt>
                <c:pt idx="1046">
                  <c:v>-5.0000000000000004E-6</c:v>
                </c:pt>
                <c:pt idx="1047">
                  <c:v>-9.9999999999999995E-7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-3.0000000000000001E-6</c:v>
                </c:pt>
                <c:pt idx="1052">
                  <c:v>0</c:v>
                </c:pt>
                <c:pt idx="1053">
                  <c:v>-1.9999999999999999E-6</c:v>
                </c:pt>
                <c:pt idx="1054">
                  <c:v>-9.9999999999999995E-7</c:v>
                </c:pt>
                <c:pt idx="1055">
                  <c:v>0</c:v>
                </c:pt>
                <c:pt idx="1056">
                  <c:v>-1.9999999999999999E-6</c:v>
                </c:pt>
                <c:pt idx="1057">
                  <c:v>-1.9999999999999999E-6</c:v>
                </c:pt>
                <c:pt idx="1058">
                  <c:v>-9.9999999999999995E-7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-9.9999999999999995E-7</c:v>
                </c:pt>
                <c:pt idx="1063">
                  <c:v>-5.0000000000000004E-6</c:v>
                </c:pt>
                <c:pt idx="1064">
                  <c:v>-3.0000000000000001E-6</c:v>
                </c:pt>
                <c:pt idx="1065">
                  <c:v>0</c:v>
                </c:pt>
                <c:pt idx="1066">
                  <c:v>-9.9999999999999995E-7</c:v>
                </c:pt>
                <c:pt idx="1067">
                  <c:v>-1.9999999999999999E-6</c:v>
                </c:pt>
                <c:pt idx="1068">
                  <c:v>-3.0000000000000001E-6</c:v>
                </c:pt>
                <c:pt idx="1069">
                  <c:v>1.9999999999999999E-6</c:v>
                </c:pt>
                <c:pt idx="1070">
                  <c:v>-9.9999999999999995E-7</c:v>
                </c:pt>
                <c:pt idx="1071">
                  <c:v>-3.0000000000000001E-6</c:v>
                </c:pt>
                <c:pt idx="1072">
                  <c:v>-3.0000000000000001E-6</c:v>
                </c:pt>
                <c:pt idx="1073">
                  <c:v>0</c:v>
                </c:pt>
                <c:pt idx="1074">
                  <c:v>-9.9999999999999995E-7</c:v>
                </c:pt>
                <c:pt idx="1075">
                  <c:v>-9.9999999999999995E-7</c:v>
                </c:pt>
                <c:pt idx="1076">
                  <c:v>0</c:v>
                </c:pt>
                <c:pt idx="1077">
                  <c:v>-1.9999999999999999E-6</c:v>
                </c:pt>
                <c:pt idx="1078">
                  <c:v>0</c:v>
                </c:pt>
                <c:pt idx="1079">
                  <c:v>9.9999999999999995E-7</c:v>
                </c:pt>
                <c:pt idx="1080">
                  <c:v>0</c:v>
                </c:pt>
                <c:pt idx="1081">
                  <c:v>-1.9999999999999999E-6</c:v>
                </c:pt>
                <c:pt idx="1082">
                  <c:v>-3.0000000000000001E-6</c:v>
                </c:pt>
                <c:pt idx="1083">
                  <c:v>-1.9999999999999999E-6</c:v>
                </c:pt>
                <c:pt idx="1084">
                  <c:v>0</c:v>
                </c:pt>
                <c:pt idx="1085">
                  <c:v>0</c:v>
                </c:pt>
                <c:pt idx="1086">
                  <c:v>-3.0000000000000001E-6</c:v>
                </c:pt>
                <c:pt idx="1087">
                  <c:v>-3.0000000000000001E-6</c:v>
                </c:pt>
                <c:pt idx="1088">
                  <c:v>0</c:v>
                </c:pt>
                <c:pt idx="1089">
                  <c:v>-9.9999999999999995E-7</c:v>
                </c:pt>
                <c:pt idx="1090">
                  <c:v>-9.9999999999999995E-7</c:v>
                </c:pt>
                <c:pt idx="1091">
                  <c:v>0</c:v>
                </c:pt>
                <c:pt idx="1092">
                  <c:v>-3.0000000000000001E-6</c:v>
                </c:pt>
                <c:pt idx="1093">
                  <c:v>-9.9999999999999995E-7</c:v>
                </c:pt>
                <c:pt idx="1094">
                  <c:v>0</c:v>
                </c:pt>
                <c:pt idx="1095">
                  <c:v>-1.9999999999999999E-6</c:v>
                </c:pt>
                <c:pt idx="1096">
                  <c:v>-3.9999999999999998E-6</c:v>
                </c:pt>
                <c:pt idx="1097">
                  <c:v>-9.9999999999999995E-7</c:v>
                </c:pt>
                <c:pt idx="1098">
                  <c:v>-9.9999999999999995E-7</c:v>
                </c:pt>
                <c:pt idx="1099">
                  <c:v>-3.0000000000000001E-6</c:v>
                </c:pt>
                <c:pt idx="1100">
                  <c:v>-9.9999999999999995E-7</c:v>
                </c:pt>
                <c:pt idx="1101">
                  <c:v>-9.9999999999999995E-7</c:v>
                </c:pt>
                <c:pt idx="1102">
                  <c:v>-1.9999999999999999E-6</c:v>
                </c:pt>
                <c:pt idx="1103">
                  <c:v>0</c:v>
                </c:pt>
                <c:pt idx="1104">
                  <c:v>-5.0000000000000004E-6</c:v>
                </c:pt>
                <c:pt idx="1105">
                  <c:v>0</c:v>
                </c:pt>
                <c:pt idx="1106">
                  <c:v>-3.0000000000000001E-6</c:v>
                </c:pt>
                <c:pt idx="1107">
                  <c:v>0</c:v>
                </c:pt>
                <c:pt idx="1108">
                  <c:v>9.9999999999999995E-7</c:v>
                </c:pt>
                <c:pt idx="1109">
                  <c:v>-1.9999999999999999E-6</c:v>
                </c:pt>
                <c:pt idx="1110">
                  <c:v>0</c:v>
                </c:pt>
                <c:pt idx="1111">
                  <c:v>-3.9999999999999998E-6</c:v>
                </c:pt>
                <c:pt idx="1112">
                  <c:v>0</c:v>
                </c:pt>
                <c:pt idx="1113">
                  <c:v>1.9999999999999999E-6</c:v>
                </c:pt>
                <c:pt idx="1114">
                  <c:v>-1.9999999999999999E-6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-9.9999999999999995E-7</c:v>
                </c:pt>
                <c:pt idx="1119">
                  <c:v>-3.9999999999999998E-6</c:v>
                </c:pt>
                <c:pt idx="1120">
                  <c:v>-1.9999999999999999E-6</c:v>
                </c:pt>
                <c:pt idx="1121">
                  <c:v>-3.0000000000000001E-6</c:v>
                </c:pt>
                <c:pt idx="1122">
                  <c:v>-9.9999999999999995E-7</c:v>
                </c:pt>
                <c:pt idx="1123">
                  <c:v>-3.0000000000000001E-6</c:v>
                </c:pt>
                <c:pt idx="1124">
                  <c:v>-3.0000000000000001E-6</c:v>
                </c:pt>
                <c:pt idx="1125">
                  <c:v>-3.9999999999999998E-6</c:v>
                </c:pt>
                <c:pt idx="1126">
                  <c:v>-9.9999999999999995E-7</c:v>
                </c:pt>
                <c:pt idx="1127">
                  <c:v>0</c:v>
                </c:pt>
                <c:pt idx="1128">
                  <c:v>-3.9999999999999998E-6</c:v>
                </c:pt>
                <c:pt idx="1129">
                  <c:v>0</c:v>
                </c:pt>
                <c:pt idx="1130">
                  <c:v>-3.0000000000000001E-6</c:v>
                </c:pt>
                <c:pt idx="1131">
                  <c:v>0</c:v>
                </c:pt>
                <c:pt idx="1132">
                  <c:v>-1.9999999999999999E-6</c:v>
                </c:pt>
                <c:pt idx="1133">
                  <c:v>-3.9999999999999998E-6</c:v>
                </c:pt>
                <c:pt idx="1134">
                  <c:v>-9.9999999999999995E-7</c:v>
                </c:pt>
                <c:pt idx="1135">
                  <c:v>0</c:v>
                </c:pt>
                <c:pt idx="1136">
                  <c:v>-3.0000000000000001E-6</c:v>
                </c:pt>
                <c:pt idx="1137">
                  <c:v>0</c:v>
                </c:pt>
                <c:pt idx="1138">
                  <c:v>-9.9999999999999995E-7</c:v>
                </c:pt>
                <c:pt idx="1139">
                  <c:v>-9.9999999999999995E-7</c:v>
                </c:pt>
                <c:pt idx="1140">
                  <c:v>-3.0000000000000001E-6</c:v>
                </c:pt>
                <c:pt idx="1141">
                  <c:v>0</c:v>
                </c:pt>
                <c:pt idx="1142">
                  <c:v>1.9999999999999999E-6</c:v>
                </c:pt>
                <c:pt idx="1143">
                  <c:v>-5.0000000000000004E-6</c:v>
                </c:pt>
                <c:pt idx="1144">
                  <c:v>9.9999999999999995E-7</c:v>
                </c:pt>
                <c:pt idx="1145">
                  <c:v>-3.9999999999999998E-6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-3.9999999999999998E-6</c:v>
                </c:pt>
                <c:pt idx="1151">
                  <c:v>0</c:v>
                </c:pt>
                <c:pt idx="1152">
                  <c:v>-9.9999999999999995E-7</c:v>
                </c:pt>
                <c:pt idx="1153">
                  <c:v>-9.9999999999999995E-7</c:v>
                </c:pt>
                <c:pt idx="1154">
                  <c:v>0</c:v>
                </c:pt>
                <c:pt idx="1155">
                  <c:v>-5.0000000000000004E-6</c:v>
                </c:pt>
                <c:pt idx="1156">
                  <c:v>1.9999999999999999E-6</c:v>
                </c:pt>
                <c:pt idx="1157">
                  <c:v>0</c:v>
                </c:pt>
                <c:pt idx="1158">
                  <c:v>-9.9999999999999995E-7</c:v>
                </c:pt>
                <c:pt idx="1159">
                  <c:v>0</c:v>
                </c:pt>
                <c:pt idx="1160">
                  <c:v>-9.9999999999999995E-7</c:v>
                </c:pt>
                <c:pt idx="1161">
                  <c:v>0</c:v>
                </c:pt>
                <c:pt idx="1162">
                  <c:v>1.9999999999999999E-6</c:v>
                </c:pt>
                <c:pt idx="1163">
                  <c:v>-3.0000000000000001E-6</c:v>
                </c:pt>
                <c:pt idx="1164">
                  <c:v>-3.0000000000000001E-6</c:v>
                </c:pt>
                <c:pt idx="1165">
                  <c:v>-5.0000000000000004E-6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-9.9999999999999995E-7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-1.9999999999999999E-6</c:v>
                </c:pt>
                <c:pt idx="1178">
                  <c:v>0</c:v>
                </c:pt>
                <c:pt idx="1179">
                  <c:v>-1.9999999999999999E-6</c:v>
                </c:pt>
                <c:pt idx="1180">
                  <c:v>0</c:v>
                </c:pt>
                <c:pt idx="1181">
                  <c:v>0</c:v>
                </c:pt>
                <c:pt idx="1182">
                  <c:v>-9.9999999999999995E-7</c:v>
                </c:pt>
                <c:pt idx="1183">
                  <c:v>-3.0000000000000001E-6</c:v>
                </c:pt>
                <c:pt idx="1184">
                  <c:v>-1.9999999999999999E-6</c:v>
                </c:pt>
                <c:pt idx="1185">
                  <c:v>0</c:v>
                </c:pt>
                <c:pt idx="1186">
                  <c:v>-1.9999999999999999E-6</c:v>
                </c:pt>
                <c:pt idx="1187">
                  <c:v>0</c:v>
                </c:pt>
                <c:pt idx="1188">
                  <c:v>0</c:v>
                </c:pt>
                <c:pt idx="1189">
                  <c:v>-1.9999999999999999E-6</c:v>
                </c:pt>
                <c:pt idx="1190">
                  <c:v>0</c:v>
                </c:pt>
                <c:pt idx="1191">
                  <c:v>-1.9999999999999999E-6</c:v>
                </c:pt>
                <c:pt idx="1192">
                  <c:v>-3.0000000000000001E-6</c:v>
                </c:pt>
                <c:pt idx="1193">
                  <c:v>-1.9999999999999999E-6</c:v>
                </c:pt>
                <c:pt idx="1194">
                  <c:v>-1.9999999999999999E-6</c:v>
                </c:pt>
                <c:pt idx="1195">
                  <c:v>0</c:v>
                </c:pt>
                <c:pt idx="1196">
                  <c:v>-3.0000000000000001E-6</c:v>
                </c:pt>
                <c:pt idx="1197">
                  <c:v>0</c:v>
                </c:pt>
                <c:pt idx="1198">
                  <c:v>-9.9999999999999995E-7</c:v>
                </c:pt>
                <c:pt idx="1199">
                  <c:v>-9.9999999999999995E-7</c:v>
                </c:pt>
                <c:pt idx="1200">
                  <c:v>0</c:v>
                </c:pt>
                <c:pt idx="1201">
                  <c:v>-9.9999999999999995E-7</c:v>
                </c:pt>
                <c:pt idx="1202">
                  <c:v>0</c:v>
                </c:pt>
                <c:pt idx="1203">
                  <c:v>0</c:v>
                </c:pt>
                <c:pt idx="1204">
                  <c:v>9.9999999999999995E-7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-1.9999999999999999E-6</c:v>
                </c:pt>
                <c:pt idx="1210">
                  <c:v>1.9999999999999999E-6</c:v>
                </c:pt>
                <c:pt idx="1211">
                  <c:v>-5.0000000000000004E-6</c:v>
                </c:pt>
                <c:pt idx="1212">
                  <c:v>0</c:v>
                </c:pt>
                <c:pt idx="1213">
                  <c:v>-3.9999999999999998E-6</c:v>
                </c:pt>
                <c:pt idx="1214">
                  <c:v>0</c:v>
                </c:pt>
                <c:pt idx="1215">
                  <c:v>9.9999999999999995E-7</c:v>
                </c:pt>
                <c:pt idx="1216">
                  <c:v>-3.0000000000000001E-6</c:v>
                </c:pt>
                <c:pt idx="1217">
                  <c:v>0</c:v>
                </c:pt>
                <c:pt idx="1218">
                  <c:v>-1.9999999999999999E-6</c:v>
                </c:pt>
                <c:pt idx="1219">
                  <c:v>-9.9999999999999995E-7</c:v>
                </c:pt>
                <c:pt idx="1220">
                  <c:v>0</c:v>
                </c:pt>
                <c:pt idx="1221">
                  <c:v>-9.9999999999999995E-7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9.9999999999999995E-7</c:v>
                </c:pt>
                <c:pt idx="1226">
                  <c:v>0</c:v>
                </c:pt>
                <c:pt idx="1227">
                  <c:v>0</c:v>
                </c:pt>
                <c:pt idx="1228">
                  <c:v>-1.9999999999999999E-6</c:v>
                </c:pt>
                <c:pt idx="1229">
                  <c:v>0</c:v>
                </c:pt>
                <c:pt idx="1230">
                  <c:v>-9.9999999999999995E-7</c:v>
                </c:pt>
                <c:pt idx="1231">
                  <c:v>-1.9999999999999999E-6</c:v>
                </c:pt>
                <c:pt idx="1232">
                  <c:v>-9.9999999999999995E-7</c:v>
                </c:pt>
                <c:pt idx="1233">
                  <c:v>-1.9999999999999999E-6</c:v>
                </c:pt>
                <c:pt idx="1234">
                  <c:v>0</c:v>
                </c:pt>
                <c:pt idx="1235">
                  <c:v>-5.0000000000000004E-6</c:v>
                </c:pt>
                <c:pt idx="1236">
                  <c:v>-5.0000000000000004E-6</c:v>
                </c:pt>
                <c:pt idx="1237">
                  <c:v>-3.0000000000000001E-6</c:v>
                </c:pt>
                <c:pt idx="1238">
                  <c:v>0</c:v>
                </c:pt>
                <c:pt idx="1239">
                  <c:v>0</c:v>
                </c:pt>
                <c:pt idx="1240">
                  <c:v>-1.9999999999999999E-6</c:v>
                </c:pt>
                <c:pt idx="1241">
                  <c:v>-9.9999999999999995E-7</c:v>
                </c:pt>
                <c:pt idx="1242">
                  <c:v>0</c:v>
                </c:pt>
                <c:pt idx="1243">
                  <c:v>-9.9999999999999995E-7</c:v>
                </c:pt>
                <c:pt idx="1244">
                  <c:v>0</c:v>
                </c:pt>
                <c:pt idx="1245">
                  <c:v>-1.9999999999999999E-6</c:v>
                </c:pt>
                <c:pt idx="1246">
                  <c:v>-9.9999999999999995E-7</c:v>
                </c:pt>
                <c:pt idx="1247">
                  <c:v>-3.0000000000000001E-6</c:v>
                </c:pt>
                <c:pt idx="1248">
                  <c:v>-9.9999999999999995E-7</c:v>
                </c:pt>
                <c:pt idx="1249">
                  <c:v>0</c:v>
                </c:pt>
                <c:pt idx="1250">
                  <c:v>-9.9999999999999995E-7</c:v>
                </c:pt>
                <c:pt idx="1251">
                  <c:v>0</c:v>
                </c:pt>
                <c:pt idx="1252">
                  <c:v>-6.0000000000000002E-6</c:v>
                </c:pt>
                <c:pt idx="1253">
                  <c:v>-5.0000000000000004E-6</c:v>
                </c:pt>
                <c:pt idx="1254">
                  <c:v>0</c:v>
                </c:pt>
                <c:pt idx="1255">
                  <c:v>-3.9999999999999998E-6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-3.0000000000000001E-6</c:v>
                </c:pt>
                <c:pt idx="1262">
                  <c:v>-1.9999999999999999E-6</c:v>
                </c:pt>
                <c:pt idx="1263">
                  <c:v>0</c:v>
                </c:pt>
                <c:pt idx="1264">
                  <c:v>-5.0000000000000004E-6</c:v>
                </c:pt>
                <c:pt idx="1265">
                  <c:v>0</c:v>
                </c:pt>
                <c:pt idx="1266">
                  <c:v>-1.9999999999999999E-6</c:v>
                </c:pt>
                <c:pt idx="1267">
                  <c:v>-9.9999999999999995E-7</c:v>
                </c:pt>
                <c:pt idx="1268">
                  <c:v>9.9999999999999995E-7</c:v>
                </c:pt>
                <c:pt idx="1269">
                  <c:v>-1.9999999999999999E-6</c:v>
                </c:pt>
                <c:pt idx="1270">
                  <c:v>9.9999999999999995E-7</c:v>
                </c:pt>
                <c:pt idx="1271">
                  <c:v>-1.9999999999999999E-6</c:v>
                </c:pt>
                <c:pt idx="1272">
                  <c:v>0</c:v>
                </c:pt>
                <c:pt idx="1273">
                  <c:v>-3.0000000000000001E-6</c:v>
                </c:pt>
                <c:pt idx="1274">
                  <c:v>0</c:v>
                </c:pt>
                <c:pt idx="1275">
                  <c:v>0</c:v>
                </c:pt>
                <c:pt idx="1276">
                  <c:v>-9.9999999999999995E-7</c:v>
                </c:pt>
                <c:pt idx="1277">
                  <c:v>0</c:v>
                </c:pt>
                <c:pt idx="1278">
                  <c:v>9.9999999999999995E-7</c:v>
                </c:pt>
                <c:pt idx="1279">
                  <c:v>-3.9999999999999998E-6</c:v>
                </c:pt>
                <c:pt idx="1280">
                  <c:v>-9.9999999999999995E-7</c:v>
                </c:pt>
                <c:pt idx="1281">
                  <c:v>-3.9999999999999998E-6</c:v>
                </c:pt>
                <c:pt idx="1282">
                  <c:v>-3.9999999999999998E-6</c:v>
                </c:pt>
                <c:pt idx="1283">
                  <c:v>9.9999999999999995E-7</c:v>
                </c:pt>
                <c:pt idx="1284">
                  <c:v>-1.9999999999999999E-6</c:v>
                </c:pt>
                <c:pt idx="1285">
                  <c:v>0</c:v>
                </c:pt>
                <c:pt idx="1286">
                  <c:v>0</c:v>
                </c:pt>
                <c:pt idx="1287">
                  <c:v>9.9999999999999995E-7</c:v>
                </c:pt>
                <c:pt idx="1288">
                  <c:v>0</c:v>
                </c:pt>
                <c:pt idx="1289">
                  <c:v>0</c:v>
                </c:pt>
                <c:pt idx="1290">
                  <c:v>-9.9999999999999995E-7</c:v>
                </c:pt>
                <c:pt idx="1291">
                  <c:v>0</c:v>
                </c:pt>
                <c:pt idx="1292">
                  <c:v>0</c:v>
                </c:pt>
                <c:pt idx="1293">
                  <c:v>1.9999999999999999E-6</c:v>
                </c:pt>
                <c:pt idx="1294">
                  <c:v>0</c:v>
                </c:pt>
                <c:pt idx="1295">
                  <c:v>-3.0000000000000001E-6</c:v>
                </c:pt>
                <c:pt idx="1296">
                  <c:v>-3.9999999999999998E-6</c:v>
                </c:pt>
                <c:pt idx="1297">
                  <c:v>0</c:v>
                </c:pt>
                <c:pt idx="1298">
                  <c:v>-5.0000000000000004E-6</c:v>
                </c:pt>
                <c:pt idx="1299">
                  <c:v>-1.9999999999999999E-6</c:v>
                </c:pt>
                <c:pt idx="1300">
                  <c:v>-9.9999999999999995E-7</c:v>
                </c:pt>
                <c:pt idx="1301">
                  <c:v>-1.9999999999999999E-6</c:v>
                </c:pt>
                <c:pt idx="1302">
                  <c:v>-9.9999999999999995E-7</c:v>
                </c:pt>
                <c:pt idx="1303">
                  <c:v>-9.9999999999999995E-7</c:v>
                </c:pt>
                <c:pt idx="1304">
                  <c:v>-3.0000000000000001E-6</c:v>
                </c:pt>
                <c:pt idx="1305">
                  <c:v>0</c:v>
                </c:pt>
                <c:pt idx="1306">
                  <c:v>-1.9999999999999999E-6</c:v>
                </c:pt>
                <c:pt idx="1307">
                  <c:v>-3.0000000000000001E-6</c:v>
                </c:pt>
                <c:pt idx="1308">
                  <c:v>-1.9999999999999999E-6</c:v>
                </c:pt>
                <c:pt idx="1309">
                  <c:v>0</c:v>
                </c:pt>
                <c:pt idx="1310">
                  <c:v>-3.9999999999999998E-6</c:v>
                </c:pt>
                <c:pt idx="1311">
                  <c:v>-9.9999999999999995E-7</c:v>
                </c:pt>
                <c:pt idx="1312">
                  <c:v>0</c:v>
                </c:pt>
                <c:pt idx="1313">
                  <c:v>-3.9999999999999998E-6</c:v>
                </c:pt>
                <c:pt idx="1314">
                  <c:v>1.9999999999999999E-6</c:v>
                </c:pt>
                <c:pt idx="1315">
                  <c:v>-3.9999999999999998E-6</c:v>
                </c:pt>
                <c:pt idx="1316">
                  <c:v>-1.9999999999999999E-6</c:v>
                </c:pt>
                <c:pt idx="1317">
                  <c:v>0</c:v>
                </c:pt>
                <c:pt idx="1318">
                  <c:v>0</c:v>
                </c:pt>
                <c:pt idx="1319">
                  <c:v>-9.9999999999999995E-7</c:v>
                </c:pt>
                <c:pt idx="1320">
                  <c:v>-3.9999999999999998E-6</c:v>
                </c:pt>
                <c:pt idx="1321">
                  <c:v>-5.0000000000000004E-6</c:v>
                </c:pt>
                <c:pt idx="1322">
                  <c:v>-3.0000000000000001E-6</c:v>
                </c:pt>
                <c:pt idx="1323">
                  <c:v>-9.9999999999999995E-7</c:v>
                </c:pt>
                <c:pt idx="1324">
                  <c:v>-9.9999999999999995E-7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-3.0000000000000001E-6</c:v>
                </c:pt>
                <c:pt idx="1329">
                  <c:v>0</c:v>
                </c:pt>
                <c:pt idx="1330">
                  <c:v>-9.9999999999999995E-7</c:v>
                </c:pt>
                <c:pt idx="1331">
                  <c:v>-9.9999999999999995E-7</c:v>
                </c:pt>
                <c:pt idx="1332">
                  <c:v>0</c:v>
                </c:pt>
                <c:pt idx="1333">
                  <c:v>-3.0000000000000001E-6</c:v>
                </c:pt>
                <c:pt idx="1334">
                  <c:v>0</c:v>
                </c:pt>
                <c:pt idx="1335">
                  <c:v>-1.9999999999999999E-6</c:v>
                </c:pt>
                <c:pt idx="1336">
                  <c:v>-1.9999999999999999E-6</c:v>
                </c:pt>
                <c:pt idx="1337">
                  <c:v>0</c:v>
                </c:pt>
                <c:pt idx="1338">
                  <c:v>-3.0000000000000001E-6</c:v>
                </c:pt>
                <c:pt idx="1339">
                  <c:v>0</c:v>
                </c:pt>
                <c:pt idx="1340">
                  <c:v>-1.9999999999999999E-6</c:v>
                </c:pt>
                <c:pt idx="1341">
                  <c:v>0</c:v>
                </c:pt>
                <c:pt idx="1342">
                  <c:v>0</c:v>
                </c:pt>
                <c:pt idx="1343">
                  <c:v>-9.9999999999999995E-7</c:v>
                </c:pt>
                <c:pt idx="1344">
                  <c:v>0</c:v>
                </c:pt>
                <c:pt idx="1345">
                  <c:v>-3.9999999999999998E-6</c:v>
                </c:pt>
                <c:pt idx="1346">
                  <c:v>0</c:v>
                </c:pt>
                <c:pt idx="1347">
                  <c:v>0</c:v>
                </c:pt>
                <c:pt idx="1348">
                  <c:v>-9.9999999999999995E-7</c:v>
                </c:pt>
                <c:pt idx="1349">
                  <c:v>-1.9999999999999999E-6</c:v>
                </c:pt>
                <c:pt idx="1350">
                  <c:v>-1.9999999999999999E-6</c:v>
                </c:pt>
                <c:pt idx="1351">
                  <c:v>-3.0000000000000001E-6</c:v>
                </c:pt>
                <c:pt idx="1352">
                  <c:v>0</c:v>
                </c:pt>
                <c:pt idx="1353">
                  <c:v>0</c:v>
                </c:pt>
                <c:pt idx="1354">
                  <c:v>-3.0000000000000001E-6</c:v>
                </c:pt>
                <c:pt idx="1355">
                  <c:v>-1.9999999999999999E-6</c:v>
                </c:pt>
                <c:pt idx="1356">
                  <c:v>-3.0000000000000001E-6</c:v>
                </c:pt>
                <c:pt idx="1357">
                  <c:v>-3.0000000000000001E-6</c:v>
                </c:pt>
                <c:pt idx="1358">
                  <c:v>-1.9999999999999999E-6</c:v>
                </c:pt>
                <c:pt idx="1359">
                  <c:v>-3.9999999999999998E-6</c:v>
                </c:pt>
                <c:pt idx="1360">
                  <c:v>-1.9999999999999999E-6</c:v>
                </c:pt>
                <c:pt idx="1361">
                  <c:v>0</c:v>
                </c:pt>
                <c:pt idx="1362">
                  <c:v>-3.9999999999999998E-6</c:v>
                </c:pt>
                <c:pt idx="1363">
                  <c:v>-9.9999999999999995E-7</c:v>
                </c:pt>
                <c:pt idx="1364">
                  <c:v>-3.9999999999999998E-6</c:v>
                </c:pt>
                <c:pt idx="1365">
                  <c:v>-1.9999999999999999E-6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-3.0000000000000001E-6</c:v>
                </c:pt>
                <c:pt idx="1370">
                  <c:v>-3.9999999999999998E-6</c:v>
                </c:pt>
                <c:pt idx="1371">
                  <c:v>1.9999999999999999E-6</c:v>
                </c:pt>
                <c:pt idx="1372">
                  <c:v>-1.9999999999999999E-6</c:v>
                </c:pt>
                <c:pt idx="1373">
                  <c:v>0</c:v>
                </c:pt>
                <c:pt idx="1374">
                  <c:v>-3.9999999999999998E-6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-3.0000000000000001E-6</c:v>
                </c:pt>
                <c:pt idx="1380">
                  <c:v>-9.9999999999999995E-7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-3.9999999999999998E-6</c:v>
                </c:pt>
                <c:pt idx="1385">
                  <c:v>0</c:v>
                </c:pt>
                <c:pt idx="1386">
                  <c:v>0</c:v>
                </c:pt>
                <c:pt idx="1387">
                  <c:v>-1.9999999999999999E-6</c:v>
                </c:pt>
                <c:pt idx="1388">
                  <c:v>-3.0000000000000001E-6</c:v>
                </c:pt>
                <c:pt idx="1389">
                  <c:v>-3.9999999999999998E-6</c:v>
                </c:pt>
                <c:pt idx="1390">
                  <c:v>-3.9999999999999998E-6</c:v>
                </c:pt>
                <c:pt idx="1391">
                  <c:v>-3.0000000000000001E-6</c:v>
                </c:pt>
                <c:pt idx="1392">
                  <c:v>-3.0000000000000001E-6</c:v>
                </c:pt>
                <c:pt idx="1393">
                  <c:v>-3.9999999999999998E-6</c:v>
                </c:pt>
                <c:pt idx="1394">
                  <c:v>-3.0000000000000001E-6</c:v>
                </c:pt>
                <c:pt idx="1395">
                  <c:v>0</c:v>
                </c:pt>
                <c:pt idx="1396">
                  <c:v>-3.9999999999999998E-6</c:v>
                </c:pt>
                <c:pt idx="1397">
                  <c:v>-1.9999999999999999E-6</c:v>
                </c:pt>
                <c:pt idx="1398">
                  <c:v>-3.0000000000000001E-6</c:v>
                </c:pt>
                <c:pt idx="1399">
                  <c:v>0</c:v>
                </c:pt>
                <c:pt idx="1400">
                  <c:v>0</c:v>
                </c:pt>
                <c:pt idx="1401">
                  <c:v>-9.9999999999999995E-7</c:v>
                </c:pt>
                <c:pt idx="1402">
                  <c:v>0</c:v>
                </c:pt>
                <c:pt idx="1403">
                  <c:v>-1.9999999999999999E-6</c:v>
                </c:pt>
                <c:pt idx="1404">
                  <c:v>0</c:v>
                </c:pt>
                <c:pt idx="1405">
                  <c:v>3.0000000000000001E-6</c:v>
                </c:pt>
                <c:pt idx="1406">
                  <c:v>-9.9999999999999995E-7</c:v>
                </c:pt>
                <c:pt idx="1407">
                  <c:v>9.9999999999999995E-7</c:v>
                </c:pt>
                <c:pt idx="1408">
                  <c:v>0</c:v>
                </c:pt>
                <c:pt idx="1409">
                  <c:v>-1.9999999999999999E-6</c:v>
                </c:pt>
                <c:pt idx="1410">
                  <c:v>0</c:v>
                </c:pt>
                <c:pt idx="1411">
                  <c:v>-1.9999999999999999E-6</c:v>
                </c:pt>
                <c:pt idx="1412">
                  <c:v>0</c:v>
                </c:pt>
                <c:pt idx="1413">
                  <c:v>-1.9999999999999999E-6</c:v>
                </c:pt>
                <c:pt idx="1414">
                  <c:v>0</c:v>
                </c:pt>
                <c:pt idx="1415">
                  <c:v>9.9999999999999995E-7</c:v>
                </c:pt>
                <c:pt idx="1416">
                  <c:v>-3.0000000000000001E-6</c:v>
                </c:pt>
                <c:pt idx="1417">
                  <c:v>-1.9999999999999999E-6</c:v>
                </c:pt>
                <c:pt idx="1418">
                  <c:v>0</c:v>
                </c:pt>
                <c:pt idx="1419">
                  <c:v>9.9999999999999995E-7</c:v>
                </c:pt>
                <c:pt idx="1420">
                  <c:v>9.9999999999999995E-7</c:v>
                </c:pt>
                <c:pt idx="1421">
                  <c:v>0</c:v>
                </c:pt>
                <c:pt idx="1422">
                  <c:v>-9.9999999999999995E-7</c:v>
                </c:pt>
                <c:pt idx="1423">
                  <c:v>-9.9999999999999995E-7</c:v>
                </c:pt>
                <c:pt idx="1424">
                  <c:v>-1.9999999999999999E-6</c:v>
                </c:pt>
                <c:pt idx="1425">
                  <c:v>-9.9999999999999995E-7</c:v>
                </c:pt>
                <c:pt idx="1426">
                  <c:v>0</c:v>
                </c:pt>
                <c:pt idx="1427">
                  <c:v>-9.9999999999999995E-7</c:v>
                </c:pt>
                <c:pt idx="1428">
                  <c:v>0</c:v>
                </c:pt>
                <c:pt idx="1429">
                  <c:v>0</c:v>
                </c:pt>
                <c:pt idx="1430">
                  <c:v>-3.0000000000000001E-6</c:v>
                </c:pt>
                <c:pt idx="1431">
                  <c:v>-1.9999999999999999E-6</c:v>
                </c:pt>
                <c:pt idx="1432">
                  <c:v>-9.9999999999999995E-7</c:v>
                </c:pt>
                <c:pt idx="1433">
                  <c:v>-3.0000000000000001E-6</c:v>
                </c:pt>
                <c:pt idx="1434">
                  <c:v>-9.9999999999999995E-7</c:v>
                </c:pt>
                <c:pt idx="1435">
                  <c:v>-5.0000000000000004E-6</c:v>
                </c:pt>
                <c:pt idx="1436">
                  <c:v>-9.9999999999999995E-7</c:v>
                </c:pt>
                <c:pt idx="1437">
                  <c:v>-1.9999999999999999E-6</c:v>
                </c:pt>
                <c:pt idx="1438">
                  <c:v>-9.9999999999999995E-7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-3.0000000000000001E-6</c:v>
                </c:pt>
                <c:pt idx="1443">
                  <c:v>9.9999999999999995E-7</c:v>
                </c:pt>
                <c:pt idx="1444">
                  <c:v>0</c:v>
                </c:pt>
                <c:pt idx="1445">
                  <c:v>-3.9999999999999998E-6</c:v>
                </c:pt>
                <c:pt idx="1446">
                  <c:v>-9.9999999999999995E-7</c:v>
                </c:pt>
                <c:pt idx="1447">
                  <c:v>-3.9999999999999998E-6</c:v>
                </c:pt>
                <c:pt idx="1448">
                  <c:v>0</c:v>
                </c:pt>
                <c:pt idx="1449">
                  <c:v>3.0000000000000001E-6</c:v>
                </c:pt>
                <c:pt idx="1450">
                  <c:v>0</c:v>
                </c:pt>
                <c:pt idx="1451">
                  <c:v>-9.9999999999999995E-7</c:v>
                </c:pt>
                <c:pt idx="1452">
                  <c:v>0</c:v>
                </c:pt>
                <c:pt idx="1453">
                  <c:v>-9.9999999999999995E-7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-3.0000000000000001E-6</c:v>
                </c:pt>
                <c:pt idx="1458">
                  <c:v>1.9999999999999999E-6</c:v>
                </c:pt>
                <c:pt idx="1459">
                  <c:v>-3.0000000000000001E-6</c:v>
                </c:pt>
                <c:pt idx="1460">
                  <c:v>0</c:v>
                </c:pt>
                <c:pt idx="1461">
                  <c:v>-3.0000000000000001E-6</c:v>
                </c:pt>
                <c:pt idx="1462">
                  <c:v>-1.9999999999999999E-6</c:v>
                </c:pt>
                <c:pt idx="1463">
                  <c:v>-3.0000000000000001E-6</c:v>
                </c:pt>
                <c:pt idx="1464">
                  <c:v>-3.0000000000000001E-6</c:v>
                </c:pt>
                <c:pt idx="1465">
                  <c:v>-3.9999999999999998E-6</c:v>
                </c:pt>
                <c:pt idx="1466">
                  <c:v>-5.0000000000000004E-6</c:v>
                </c:pt>
                <c:pt idx="1467">
                  <c:v>-1.9999999999999999E-6</c:v>
                </c:pt>
                <c:pt idx="1468">
                  <c:v>0</c:v>
                </c:pt>
                <c:pt idx="1469">
                  <c:v>-3.9999999999999998E-6</c:v>
                </c:pt>
                <c:pt idx="1470">
                  <c:v>0</c:v>
                </c:pt>
                <c:pt idx="1471">
                  <c:v>-9.9999999999999995E-7</c:v>
                </c:pt>
                <c:pt idx="1472">
                  <c:v>-3.0000000000000001E-6</c:v>
                </c:pt>
                <c:pt idx="1473">
                  <c:v>1.9999999999999999E-6</c:v>
                </c:pt>
                <c:pt idx="1474">
                  <c:v>-1.9999999999999999E-6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-9.9999999999999995E-7</c:v>
                </c:pt>
                <c:pt idx="1480">
                  <c:v>-9.9999999999999995E-7</c:v>
                </c:pt>
                <c:pt idx="1481">
                  <c:v>-9.9999999999999995E-7</c:v>
                </c:pt>
                <c:pt idx="1482">
                  <c:v>0</c:v>
                </c:pt>
                <c:pt idx="1483">
                  <c:v>-1.9999999999999999E-6</c:v>
                </c:pt>
                <c:pt idx="1484">
                  <c:v>0</c:v>
                </c:pt>
                <c:pt idx="1485">
                  <c:v>-9.9999999999999995E-7</c:v>
                </c:pt>
                <c:pt idx="1486">
                  <c:v>0</c:v>
                </c:pt>
                <c:pt idx="1487">
                  <c:v>-1.9999999999999999E-6</c:v>
                </c:pt>
                <c:pt idx="1488">
                  <c:v>-9.9999999999999995E-7</c:v>
                </c:pt>
                <c:pt idx="1489">
                  <c:v>-1.9999999999999999E-6</c:v>
                </c:pt>
                <c:pt idx="1490">
                  <c:v>-1.9999999999999999E-6</c:v>
                </c:pt>
                <c:pt idx="1491">
                  <c:v>-9.9999999999999995E-7</c:v>
                </c:pt>
                <c:pt idx="1492">
                  <c:v>-1.9999999999999999E-6</c:v>
                </c:pt>
                <c:pt idx="1493">
                  <c:v>-9.9999999999999995E-7</c:v>
                </c:pt>
                <c:pt idx="1494">
                  <c:v>-9.9999999999999995E-7</c:v>
                </c:pt>
                <c:pt idx="1495">
                  <c:v>-1.9999999999999999E-6</c:v>
                </c:pt>
                <c:pt idx="1496">
                  <c:v>0</c:v>
                </c:pt>
                <c:pt idx="1497">
                  <c:v>0</c:v>
                </c:pt>
                <c:pt idx="1498">
                  <c:v>-9.9999999999999995E-7</c:v>
                </c:pt>
                <c:pt idx="1499">
                  <c:v>-9.9999999999999995E-7</c:v>
                </c:pt>
                <c:pt idx="1500">
                  <c:v>-1.9999999999999999E-6</c:v>
                </c:pt>
                <c:pt idx="1501">
                  <c:v>0</c:v>
                </c:pt>
                <c:pt idx="1502">
                  <c:v>-1.9999999999999999E-6</c:v>
                </c:pt>
                <c:pt idx="1503">
                  <c:v>-3.9999999999999998E-6</c:v>
                </c:pt>
                <c:pt idx="1504">
                  <c:v>0</c:v>
                </c:pt>
                <c:pt idx="1505">
                  <c:v>-1.9999999999999999E-6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-9.9999999999999995E-7</c:v>
                </c:pt>
                <c:pt idx="1512">
                  <c:v>9.9999999999999995E-7</c:v>
                </c:pt>
                <c:pt idx="1513">
                  <c:v>-1.9999999999999999E-6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-9.9999999999999995E-7</c:v>
                </c:pt>
                <c:pt idx="1519">
                  <c:v>-9.9999999999999995E-7</c:v>
                </c:pt>
                <c:pt idx="1520">
                  <c:v>-3.9999999999999998E-6</c:v>
                </c:pt>
                <c:pt idx="1521">
                  <c:v>-1.9999999999999999E-6</c:v>
                </c:pt>
                <c:pt idx="1522">
                  <c:v>-9.9999999999999995E-7</c:v>
                </c:pt>
                <c:pt idx="1523">
                  <c:v>-9.9999999999999995E-7</c:v>
                </c:pt>
                <c:pt idx="1524">
                  <c:v>0</c:v>
                </c:pt>
                <c:pt idx="1525">
                  <c:v>-9.9999999999999995E-7</c:v>
                </c:pt>
                <c:pt idx="1526">
                  <c:v>-9.9999999999999995E-7</c:v>
                </c:pt>
                <c:pt idx="1527">
                  <c:v>-3.9999999999999998E-6</c:v>
                </c:pt>
                <c:pt idx="1528">
                  <c:v>-9.9999999999999995E-7</c:v>
                </c:pt>
                <c:pt idx="1529">
                  <c:v>-1.9999999999999999E-6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-1.9999999999999999E-6</c:v>
                </c:pt>
                <c:pt idx="1535">
                  <c:v>9.9999999999999995E-7</c:v>
                </c:pt>
                <c:pt idx="1536">
                  <c:v>0</c:v>
                </c:pt>
                <c:pt idx="1537">
                  <c:v>-3.0000000000000001E-6</c:v>
                </c:pt>
                <c:pt idx="1538">
                  <c:v>0</c:v>
                </c:pt>
                <c:pt idx="1539">
                  <c:v>-5.0000000000000004E-6</c:v>
                </c:pt>
                <c:pt idx="1540">
                  <c:v>0</c:v>
                </c:pt>
                <c:pt idx="1541">
                  <c:v>9.9999999999999995E-7</c:v>
                </c:pt>
                <c:pt idx="1542">
                  <c:v>-3.9999999999999998E-6</c:v>
                </c:pt>
                <c:pt idx="1543">
                  <c:v>-3.9999999999999998E-6</c:v>
                </c:pt>
                <c:pt idx="1544">
                  <c:v>-5.0000000000000004E-6</c:v>
                </c:pt>
                <c:pt idx="1545">
                  <c:v>0</c:v>
                </c:pt>
                <c:pt idx="1546">
                  <c:v>0</c:v>
                </c:pt>
                <c:pt idx="1547">
                  <c:v>-3.0000000000000001E-6</c:v>
                </c:pt>
                <c:pt idx="1548">
                  <c:v>0</c:v>
                </c:pt>
                <c:pt idx="1549">
                  <c:v>-1.9999999999999999E-6</c:v>
                </c:pt>
                <c:pt idx="1550">
                  <c:v>0</c:v>
                </c:pt>
                <c:pt idx="1551">
                  <c:v>-9.9999999999999995E-7</c:v>
                </c:pt>
                <c:pt idx="1552">
                  <c:v>0</c:v>
                </c:pt>
                <c:pt idx="1553">
                  <c:v>0</c:v>
                </c:pt>
                <c:pt idx="1554">
                  <c:v>-9.9999999999999995E-7</c:v>
                </c:pt>
                <c:pt idx="1555">
                  <c:v>0</c:v>
                </c:pt>
                <c:pt idx="1556">
                  <c:v>-9.9999999999999995E-7</c:v>
                </c:pt>
                <c:pt idx="1557">
                  <c:v>-9.9999999999999995E-7</c:v>
                </c:pt>
                <c:pt idx="1558">
                  <c:v>0</c:v>
                </c:pt>
                <c:pt idx="1559">
                  <c:v>-9.9999999999999995E-7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-3.9999999999999998E-6</c:v>
                </c:pt>
                <c:pt idx="1564">
                  <c:v>9.9999999999999995E-7</c:v>
                </c:pt>
                <c:pt idx="1565">
                  <c:v>0</c:v>
                </c:pt>
                <c:pt idx="1566">
                  <c:v>-9.9999999999999995E-7</c:v>
                </c:pt>
                <c:pt idx="1567">
                  <c:v>-3.0000000000000001E-6</c:v>
                </c:pt>
                <c:pt idx="1568">
                  <c:v>-3.0000000000000001E-6</c:v>
                </c:pt>
                <c:pt idx="1569">
                  <c:v>-9.9999999999999995E-7</c:v>
                </c:pt>
                <c:pt idx="1570">
                  <c:v>-9.9999999999999995E-7</c:v>
                </c:pt>
                <c:pt idx="1571">
                  <c:v>0</c:v>
                </c:pt>
                <c:pt idx="1572">
                  <c:v>0</c:v>
                </c:pt>
                <c:pt idx="1573">
                  <c:v>-9.9999999999999995E-7</c:v>
                </c:pt>
                <c:pt idx="1574">
                  <c:v>9.9999999999999995E-7</c:v>
                </c:pt>
                <c:pt idx="1575">
                  <c:v>-3.9999999999999998E-6</c:v>
                </c:pt>
                <c:pt idx="1576">
                  <c:v>0</c:v>
                </c:pt>
                <c:pt idx="1577">
                  <c:v>-5.0000000000000004E-6</c:v>
                </c:pt>
                <c:pt idx="1578">
                  <c:v>-1.9999999999999999E-6</c:v>
                </c:pt>
                <c:pt idx="1579">
                  <c:v>-9.9999999999999995E-7</c:v>
                </c:pt>
                <c:pt idx="1580">
                  <c:v>-1.9999999999999999E-6</c:v>
                </c:pt>
                <c:pt idx="1581">
                  <c:v>9.9999999999999995E-7</c:v>
                </c:pt>
                <c:pt idx="1582">
                  <c:v>-3.9999999999999998E-6</c:v>
                </c:pt>
                <c:pt idx="1583">
                  <c:v>0</c:v>
                </c:pt>
                <c:pt idx="1584">
                  <c:v>-3.9999999999999998E-6</c:v>
                </c:pt>
                <c:pt idx="1585">
                  <c:v>-3.0000000000000001E-6</c:v>
                </c:pt>
                <c:pt idx="1586">
                  <c:v>9.9999999999999995E-7</c:v>
                </c:pt>
                <c:pt idx="1587">
                  <c:v>-3.0000000000000001E-6</c:v>
                </c:pt>
                <c:pt idx="1588">
                  <c:v>0</c:v>
                </c:pt>
                <c:pt idx="1589">
                  <c:v>9.9999999999999995E-7</c:v>
                </c:pt>
                <c:pt idx="1590">
                  <c:v>-3.0000000000000001E-6</c:v>
                </c:pt>
                <c:pt idx="1591">
                  <c:v>-1.9999999999999999E-6</c:v>
                </c:pt>
                <c:pt idx="1592">
                  <c:v>-1.9999999999999999E-6</c:v>
                </c:pt>
                <c:pt idx="1593">
                  <c:v>-3.0000000000000001E-6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-9.9999999999999995E-7</c:v>
                </c:pt>
                <c:pt idx="1598">
                  <c:v>-1.9999999999999999E-6</c:v>
                </c:pt>
                <c:pt idx="1599">
                  <c:v>0</c:v>
                </c:pt>
                <c:pt idx="1600">
                  <c:v>0</c:v>
                </c:pt>
                <c:pt idx="1601">
                  <c:v>-1.9999999999999999E-6</c:v>
                </c:pt>
                <c:pt idx="1602">
                  <c:v>-9.9999999999999995E-7</c:v>
                </c:pt>
                <c:pt idx="1603">
                  <c:v>-9.9999999999999995E-7</c:v>
                </c:pt>
                <c:pt idx="1604">
                  <c:v>-3.0000000000000001E-6</c:v>
                </c:pt>
                <c:pt idx="1605">
                  <c:v>-9.9999999999999995E-7</c:v>
                </c:pt>
                <c:pt idx="1606">
                  <c:v>-3.9999999999999998E-6</c:v>
                </c:pt>
                <c:pt idx="1607">
                  <c:v>-9.9999999999999995E-7</c:v>
                </c:pt>
                <c:pt idx="1608">
                  <c:v>0</c:v>
                </c:pt>
                <c:pt idx="1609">
                  <c:v>-3.0000000000000001E-6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-1.9999999999999999E-6</c:v>
                </c:pt>
                <c:pt idx="1614">
                  <c:v>-3.0000000000000001E-6</c:v>
                </c:pt>
                <c:pt idx="1615">
                  <c:v>-9.9999999999999995E-7</c:v>
                </c:pt>
                <c:pt idx="1616">
                  <c:v>-9.9999999999999995E-7</c:v>
                </c:pt>
                <c:pt idx="1617">
                  <c:v>0</c:v>
                </c:pt>
                <c:pt idx="1618">
                  <c:v>0</c:v>
                </c:pt>
                <c:pt idx="1619">
                  <c:v>-1.9999999999999999E-6</c:v>
                </c:pt>
                <c:pt idx="1620">
                  <c:v>-3.9999999999999998E-6</c:v>
                </c:pt>
                <c:pt idx="1621">
                  <c:v>-3.0000000000000001E-6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-3.0000000000000001E-6</c:v>
                </c:pt>
                <c:pt idx="1627">
                  <c:v>0</c:v>
                </c:pt>
                <c:pt idx="1628">
                  <c:v>-1.9999999999999999E-6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-9.9999999999999995E-7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-5.0000000000000004E-6</c:v>
                </c:pt>
                <c:pt idx="1639">
                  <c:v>9.9999999999999995E-7</c:v>
                </c:pt>
                <c:pt idx="1640">
                  <c:v>-1.9999999999999999E-6</c:v>
                </c:pt>
                <c:pt idx="1641">
                  <c:v>-9.9999999999999995E-7</c:v>
                </c:pt>
                <c:pt idx="1642">
                  <c:v>0</c:v>
                </c:pt>
                <c:pt idx="1643">
                  <c:v>-9.9999999999999995E-7</c:v>
                </c:pt>
                <c:pt idx="1644">
                  <c:v>-9.9999999999999995E-7</c:v>
                </c:pt>
                <c:pt idx="1645">
                  <c:v>0</c:v>
                </c:pt>
                <c:pt idx="1646">
                  <c:v>0</c:v>
                </c:pt>
                <c:pt idx="1647">
                  <c:v>-9.9999999999999995E-7</c:v>
                </c:pt>
                <c:pt idx="1648">
                  <c:v>-9.9999999999999995E-7</c:v>
                </c:pt>
                <c:pt idx="1649">
                  <c:v>0</c:v>
                </c:pt>
                <c:pt idx="1650">
                  <c:v>-3.9999999999999998E-6</c:v>
                </c:pt>
                <c:pt idx="1651">
                  <c:v>-1.9999999999999999E-6</c:v>
                </c:pt>
                <c:pt idx="1652">
                  <c:v>-9.9999999999999995E-7</c:v>
                </c:pt>
                <c:pt idx="1653">
                  <c:v>-1.9999999999999999E-6</c:v>
                </c:pt>
                <c:pt idx="1654">
                  <c:v>9.9999999999999995E-7</c:v>
                </c:pt>
                <c:pt idx="1655">
                  <c:v>0</c:v>
                </c:pt>
                <c:pt idx="1656">
                  <c:v>0</c:v>
                </c:pt>
                <c:pt idx="1657">
                  <c:v>9.9999999999999995E-7</c:v>
                </c:pt>
                <c:pt idx="1658">
                  <c:v>-3.9999999999999998E-6</c:v>
                </c:pt>
                <c:pt idx="1659">
                  <c:v>-3.0000000000000001E-6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-3.9999999999999998E-6</c:v>
                </c:pt>
                <c:pt idx="1664">
                  <c:v>-9.9999999999999995E-7</c:v>
                </c:pt>
                <c:pt idx="1665">
                  <c:v>-1.9999999999999999E-6</c:v>
                </c:pt>
                <c:pt idx="1666">
                  <c:v>0</c:v>
                </c:pt>
                <c:pt idx="1667">
                  <c:v>-3.0000000000000001E-6</c:v>
                </c:pt>
                <c:pt idx="1668">
                  <c:v>-9.9999999999999995E-7</c:v>
                </c:pt>
                <c:pt idx="1669">
                  <c:v>-3.9999999999999998E-6</c:v>
                </c:pt>
                <c:pt idx="1670">
                  <c:v>-3.0000000000000001E-6</c:v>
                </c:pt>
                <c:pt idx="1671">
                  <c:v>-9.9999999999999995E-7</c:v>
                </c:pt>
                <c:pt idx="1672">
                  <c:v>-3.0000000000000001E-6</c:v>
                </c:pt>
                <c:pt idx="1673">
                  <c:v>-3.0000000000000001E-6</c:v>
                </c:pt>
                <c:pt idx="1674">
                  <c:v>-3.0000000000000001E-6</c:v>
                </c:pt>
                <c:pt idx="1675">
                  <c:v>-5.0000000000000004E-6</c:v>
                </c:pt>
                <c:pt idx="1676">
                  <c:v>-5.0000000000000004E-6</c:v>
                </c:pt>
                <c:pt idx="1677">
                  <c:v>-1.9999999999999999E-6</c:v>
                </c:pt>
                <c:pt idx="1678">
                  <c:v>-1.9999999999999999E-6</c:v>
                </c:pt>
                <c:pt idx="1679">
                  <c:v>-3.0000000000000001E-6</c:v>
                </c:pt>
                <c:pt idx="1680">
                  <c:v>-3.9999999999999998E-6</c:v>
                </c:pt>
                <c:pt idx="1681">
                  <c:v>-1.9999999999999999E-6</c:v>
                </c:pt>
                <c:pt idx="1682">
                  <c:v>-3.9999999999999998E-6</c:v>
                </c:pt>
                <c:pt idx="1683">
                  <c:v>-1.9999999999999999E-6</c:v>
                </c:pt>
                <c:pt idx="1684">
                  <c:v>-9.9999999999999995E-7</c:v>
                </c:pt>
                <c:pt idx="1685">
                  <c:v>0</c:v>
                </c:pt>
                <c:pt idx="1686">
                  <c:v>0</c:v>
                </c:pt>
                <c:pt idx="1687">
                  <c:v>-3.9999999999999998E-6</c:v>
                </c:pt>
                <c:pt idx="1688">
                  <c:v>-1.9999999999999999E-6</c:v>
                </c:pt>
                <c:pt idx="1689">
                  <c:v>-3.0000000000000001E-6</c:v>
                </c:pt>
                <c:pt idx="1690">
                  <c:v>-1.9999999999999999E-6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-9.9999999999999995E-7</c:v>
                </c:pt>
                <c:pt idx="1695">
                  <c:v>1.9999999999999999E-6</c:v>
                </c:pt>
                <c:pt idx="1696">
                  <c:v>0</c:v>
                </c:pt>
                <c:pt idx="1697">
                  <c:v>-3.0000000000000001E-6</c:v>
                </c:pt>
                <c:pt idx="1698">
                  <c:v>-1.9999999999999999E-6</c:v>
                </c:pt>
                <c:pt idx="1699">
                  <c:v>-6.0000000000000002E-6</c:v>
                </c:pt>
                <c:pt idx="1700">
                  <c:v>0</c:v>
                </c:pt>
                <c:pt idx="1701">
                  <c:v>-3.0000000000000001E-6</c:v>
                </c:pt>
                <c:pt idx="1702">
                  <c:v>-9.9999999999999995E-7</c:v>
                </c:pt>
                <c:pt idx="1703">
                  <c:v>0</c:v>
                </c:pt>
                <c:pt idx="1704">
                  <c:v>-9.9999999999999995E-7</c:v>
                </c:pt>
                <c:pt idx="1705">
                  <c:v>-9.9999999999999995E-7</c:v>
                </c:pt>
                <c:pt idx="1706">
                  <c:v>-1.9999999999999999E-6</c:v>
                </c:pt>
                <c:pt idx="1707">
                  <c:v>-9.9999999999999995E-7</c:v>
                </c:pt>
                <c:pt idx="1708">
                  <c:v>-1.9999999999999999E-6</c:v>
                </c:pt>
                <c:pt idx="1709">
                  <c:v>0</c:v>
                </c:pt>
                <c:pt idx="1710">
                  <c:v>0</c:v>
                </c:pt>
                <c:pt idx="1711">
                  <c:v>-9.9999999999999995E-7</c:v>
                </c:pt>
                <c:pt idx="1712">
                  <c:v>0</c:v>
                </c:pt>
                <c:pt idx="1713">
                  <c:v>-9.9999999999999995E-7</c:v>
                </c:pt>
                <c:pt idx="1714">
                  <c:v>9.9999999999999995E-7</c:v>
                </c:pt>
                <c:pt idx="1715">
                  <c:v>9.9999999999999995E-7</c:v>
                </c:pt>
                <c:pt idx="1716">
                  <c:v>-5.0000000000000004E-6</c:v>
                </c:pt>
                <c:pt idx="1717">
                  <c:v>-1.9999999999999999E-6</c:v>
                </c:pt>
                <c:pt idx="1718">
                  <c:v>-3.9999999999999998E-6</c:v>
                </c:pt>
                <c:pt idx="1719">
                  <c:v>-9.9999999999999995E-7</c:v>
                </c:pt>
                <c:pt idx="1720">
                  <c:v>-1.9999999999999999E-6</c:v>
                </c:pt>
                <c:pt idx="1721">
                  <c:v>-5.0000000000000004E-6</c:v>
                </c:pt>
                <c:pt idx="1722">
                  <c:v>-3.9999999999999998E-6</c:v>
                </c:pt>
                <c:pt idx="1723">
                  <c:v>0</c:v>
                </c:pt>
                <c:pt idx="1724">
                  <c:v>0</c:v>
                </c:pt>
                <c:pt idx="1725">
                  <c:v>-9.9999999999999995E-7</c:v>
                </c:pt>
                <c:pt idx="1726">
                  <c:v>0</c:v>
                </c:pt>
                <c:pt idx="1727">
                  <c:v>-1.9999999999999999E-6</c:v>
                </c:pt>
                <c:pt idx="1728">
                  <c:v>-9.9999999999999995E-7</c:v>
                </c:pt>
                <c:pt idx="1729">
                  <c:v>-9.9999999999999995E-7</c:v>
                </c:pt>
                <c:pt idx="1730">
                  <c:v>-3.9999999999999998E-6</c:v>
                </c:pt>
                <c:pt idx="1731">
                  <c:v>0</c:v>
                </c:pt>
                <c:pt idx="1732">
                  <c:v>-1.9999999999999999E-6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-3.0000000000000001E-6</c:v>
                </c:pt>
                <c:pt idx="1738">
                  <c:v>0</c:v>
                </c:pt>
                <c:pt idx="1739">
                  <c:v>0</c:v>
                </c:pt>
                <c:pt idx="1740">
                  <c:v>-3.9999999999999998E-6</c:v>
                </c:pt>
                <c:pt idx="1741">
                  <c:v>1.9999999999999999E-6</c:v>
                </c:pt>
                <c:pt idx="1742">
                  <c:v>0</c:v>
                </c:pt>
                <c:pt idx="1743">
                  <c:v>0</c:v>
                </c:pt>
                <c:pt idx="1744">
                  <c:v>9.9999999999999995E-7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-1.9999999999999999E-6</c:v>
                </c:pt>
                <c:pt idx="1750">
                  <c:v>-9.9999999999999995E-7</c:v>
                </c:pt>
                <c:pt idx="1751">
                  <c:v>0</c:v>
                </c:pt>
                <c:pt idx="1752">
                  <c:v>0</c:v>
                </c:pt>
                <c:pt idx="1753">
                  <c:v>-1.9999999999999999E-6</c:v>
                </c:pt>
                <c:pt idx="1754">
                  <c:v>-3.0000000000000001E-6</c:v>
                </c:pt>
                <c:pt idx="1755">
                  <c:v>-3.9999999999999998E-6</c:v>
                </c:pt>
                <c:pt idx="1756">
                  <c:v>-5.0000000000000004E-6</c:v>
                </c:pt>
                <c:pt idx="1757">
                  <c:v>-9.9999999999999995E-7</c:v>
                </c:pt>
                <c:pt idx="1758">
                  <c:v>0</c:v>
                </c:pt>
                <c:pt idx="1759">
                  <c:v>-3.9999999999999998E-6</c:v>
                </c:pt>
                <c:pt idx="1760">
                  <c:v>0</c:v>
                </c:pt>
                <c:pt idx="1761">
                  <c:v>-9.9999999999999995E-7</c:v>
                </c:pt>
                <c:pt idx="1762">
                  <c:v>-1.9999999999999999E-6</c:v>
                </c:pt>
                <c:pt idx="1763">
                  <c:v>9.9999999999999995E-7</c:v>
                </c:pt>
                <c:pt idx="1764">
                  <c:v>-3.0000000000000001E-6</c:v>
                </c:pt>
                <c:pt idx="1765">
                  <c:v>0</c:v>
                </c:pt>
                <c:pt idx="1766">
                  <c:v>-5.0000000000000004E-6</c:v>
                </c:pt>
                <c:pt idx="1767">
                  <c:v>0</c:v>
                </c:pt>
                <c:pt idx="1768">
                  <c:v>1.9999999999999999E-6</c:v>
                </c:pt>
                <c:pt idx="1769">
                  <c:v>0</c:v>
                </c:pt>
                <c:pt idx="1770">
                  <c:v>-1.9999999999999999E-6</c:v>
                </c:pt>
                <c:pt idx="1771">
                  <c:v>-1.9999999999999999E-6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-1.9999999999999999E-6</c:v>
                </c:pt>
                <c:pt idx="1776">
                  <c:v>-9.9999999999999995E-7</c:v>
                </c:pt>
                <c:pt idx="1777">
                  <c:v>-1.9999999999999999E-6</c:v>
                </c:pt>
                <c:pt idx="1778">
                  <c:v>-5.0000000000000004E-6</c:v>
                </c:pt>
                <c:pt idx="1779">
                  <c:v>-9.9999999999999995E-7</c:v>
                </c:pt>
                <c:pt idx="1780">
                  <c:v>-3.9999999999999998E-6</c:v>
                </c:pt>
                <c:pt idx="1781">
                  <c:v>-3.0000000000000001E-6</c:v>
                </c:pt>
                <c:pt idx="1782">
                  <c:v>-9.9999999999999995E-7</c:v>
                </c:pt>
                <c:pt idx="1783">
                  <c:v>-1.9999999999999999E-6</c:v>
                </c:pt>
                <c:pt idx="1784">
                  <c:v>-9.9999999999999995E-7</c:v>
                </c:pt>
                <c:pt idx="1785">
                  <c:v>0</c:v>
                </c:pt>
                <c:pt idx="1786">
                  <c:v>-9.9999999999999995E-7</c:v>
                </c:pt>
                <c:pt idx="1787">
                  <c:v>0</c:v>
                </c:pt>
                <c:pt idx="1788">
                  <c:v>-5.0000000000000004E-6</c:v>
                </c:pt>
                <c:pt idx="1789">
                  <c:v>0</c:v>
                </c:pt>
                <c:pt idx="1790">
                  <c:v>-3.0000000000000001E-6</c:v>
                </c:pt>
                <c:pt idx="1791">
                  <c:v>9.9999999999999995E-7</c:v>
                </c:pt>
                <c:pt idx="1792">
                  <c:v>0</c:v>
                </c:pt>
                <c:pt idx="1793">
                  <c:v>-3.0000000000000001E-6</c:v>
                </c:pt>
                <c:pt idx="1794">
                  <c:v>0</c:v>
                </c:pt>
                <c:pt idx="1795">
                  <c:v>0</c:v>
                </c:pt>
                <c:pt idx="1796">
                  <c:v>-9.9999999999999995E-7</c:v>
                </c:pt>
                <c:pt idx="1797">
                  <c:v>0</c:v>
                </c:pt>
                <c:pt idx="1798">
                  <c:v>-3.0000000000000001E-6</c:v>
                </c:pt>
                <c:pt idx="1799">
                  <c:v>0</c:v>
                </c:pt>
                <c:pt idx="1800">
                  <c:v>-9.9999999999999995E-7</c:v>
                </c:pt>
                <c:pt idx="1801">
                  <c:v>1.9999999999999999E-6</c:v>
                </c:pt>
                <c:pt idx="1802">
                  <c:v>9.9999999999999995E-7</c:v>
                </c:pt>
                <c:pt idx="1803">
                  <c:v>-1.9999999999999999E-6</c:v>
                </c:pt>
                <c:pt idx="1804">
                  <c:v>-3.0000000000000001E-6</c:v>
                </c:pt>
                <c:pt idx="1805">
                  <c:v>-9.9999999999999995E-7</c:v>
                </c:pt>
                <c:pt idx="1806">
                  <c:v>-1.9999999999999999E-6</c:v>
                </c:pt>
                <c:pt idx="1807">
                  <c:v>-5.0000000000000004E-6</c:v>
                </c:pt>
                <c:pt idx="1808">
                  <c:v>-9.9999999999999995E-7</c:v>
                </c:pt>
                <c:pt idx="1809">
                  <c:v>-1.9999999999999999E-6</c:v>
                </c:pt>
                <c:pt idx="1810">
                  <c:v>-9.9999999999999995E-7</c:v>
                </c:pt>
                <c:pt idx="1811">
                  <c:v>-9.9999999999999995E-7</c:v>
                </c:pt>
                <c:pt idx="1812">
                  <c:v>-3.9999999999999998E-6</c:v>
                </c:pt>
                <c:pt idx="1813">
                  <c:v>-3.0000000000000001E-6</c:v>
                </c:pt>
                <c:pt idx="1814">
                  <c:v>-3.0000000000000001E-6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-9.9999999999999995E-7</c:v>
                </c:pt>
                <c:pt idx="1819">
                  <c:v>-3.9999999999999998E-6</c:v>
                </c:pt>
                <c:pt idx="1820">
                  <c:v>0</c:v>
                </c:pt>
                <c:pt idx="1821">
                  <c:v>0</c:v>
                </c:pt>
                <c:pt idx="1822">
                  <c:v>-3.0000000000000001E-6</c:v>
                </c:pt>
                <c:pt idx="1823">
                  <c:v>0</c:v>
                </c:pt>
                <c:pt idx="1824">
                  <c:v>-9.9999999999999995E-7</c:v>
                </c:pt>
                <c:pt idx="1825">
                  <c:v>0</c:v>
                </c:pt>
                <c:pt idx="1826">
                  <c:v>0</c:v>
                </c:pt>
                <c:pt idx="1827">
                  <c:v>-6.0000000000000002E-6</c:v>
                </c:pt>
                <c:pt idx="1828">
                  <c:v>-3.0000000000000001E-6</c:v>
                </c:pt>
                <c:pt idx="1829">
                  <c:v>-9.9999999999999995E-7</c:v>
                </c:pt>
                <c:pt idx="1830">
                  <c:v>1.9999999999999999E-6</c:v>
                </c:pt>
                <c:pt idx="1831">
                  <c:v>0</c:v>
                </c:pt>
                <c:pt idx="1832">
                  <c:v>-1.9999999999999999E-6</c:v>
                </c:pt>
                <c:pt idx="1833">
                  <c:v>-3.9999999999999998E-6</c:v>
                </c:pt>
                <c:pt idx="1834">
                  <c:v>-1.9999999999999999E-6</c:v>
                </c:pt>
                <c:pt idx="1835">
                  <c:v>0</c:v>
                </c:pt>
                <c:pt idx="1836">
                  <c:v>-3.9999999999999998E-6</c:v>
                </c:pt>
                <c:pt idx="1837">
                  <c:v>-9.9999999999999995E-7</c:v>
                </c:pt>
                <c:pt idx="1838">
                  <c:v>-5.0000000000000004E-6</c:v>
                </c:pt>
                <c:pt idx="1839">
                  <c:v>-5.0000000000000004E-6</c:v>
                </c:pt>
                <c:pt idx="1840">
                  <c:v>0</c:v>
                </c:pt>
                <c:pt idx="1841">
                  <c:v>-1.9999999999999999E-6</c:v>
                </c:pt>
                <c:pt idx="1842">
                  <c:v>0</c:v>
                </c:pt>
                <c:pt idx="1843">
                  <c:v>-9.9999999999999995E-7</c:v>
                </c:pt>
                <c:pt idx="1844">
                  <c:v>-1.9999999999999999E-6</c:v>
                </c:pt>
                <c:pt idx="1845">
                  <c:v>0</c:v>
                </c:pt>
                <c:pt idx="1846">
                  <c:v>-1.9999999999999999E-6</c:v>
                </c:pt>
                <c:pt idx="1847">
                  <c:v>-9.9999999999999995E-7</c:v>
                </c:pt>
                <c:pt idx="1848">
                  <c:v>-3.0000000000000001E-6</c:v>
                </c:pt>
                <c:pt idx="1849">
                  <c:v>-9.9999999999999995E-7</c:v>
                </c:pt>
                <c:pt idx="1850">
                  <c:v>-3.0000000000000001E-6</c:v>
                </c:pt>
                <c:pt idx="1851">
                  <c:v>-3.9999999999999998E-6</c:v>
                </c:pt>
                <c:pt idx="1852">
                  <c:v>0</c:v>
                </c:pt>
                <c:pt idx="1853">
                  <c:v>-3.9999999999999998E-6</c:v>
                </c:pt>
                <c:pt idx="1854">
                  <c:v>-3.0000000000000001E-6</c:v>
                </c:pt>
                <c:pt idx="1855">
                  <c:v>9.9999999999999995E-7</c:v>
                </c:pt>
                <c:pt idx="1856">
                  <c:v>-9.9999999999999995E-7</c:v>
                </c:pt>
                <c:pt idx="1857">
                  <c:v>-1.9999999999999999E-6</c:v>
                </c:pt>
                <c:pt idx="1858">
                  <c:v>-9.9999999999999995E-7</c:v>
                </c:pt>
                <c:pt idx="1859">
                  <c:v>0</c:v>
                </c:pt>
                <c:pt idx="1860">
                  <c:v>9.9999999999999995E-7</c:v>
                </c:pt>
                <c:pt idx="1861">
                  <c:v>-3.9999999999999998E-6</c:v>
                </c:pt>
                <c:pt idx="1862">
                  <c:v>0</c:v>
                </c:pt>
                <c:pt idx="1863">
                  <c:v>-9.9999999999999995E-7</c:v>
                </c:pt>
                <c:pt idx="1864">
                  <c:v>1.9999999999999999E-6</c:v>
                </c:pt>
                <c:pt idx="1865">
                  <c:v>0</c:v>
                </c:pt>
                <c:pt idx="1866">
                  <c:v>0</c:v>
                </c:pt>
                <c:pt idx="1867">
                  <c:v>-3.9999999999999998E-6</c:v>
                </c:pt>
                <c:pt idx="1868">
                  <c:v>-9.9999999999999995E-7</c:v>
                </c:pt>
                <c:pt idx="1869">
                  <c:v>3.0000000000000001E-6</c:v>
                </c:pt>
                <c:pt idx="1870">
                  <c:v>0</c:v>
                </c:pt>
                <c:pt idx="1871">
                  <c:v>-3.9999999999999998E-6</c:v>
                </c:pt>
                <c:pt idx="1872">
                  <c:v>-3.0000000000000001E-6</c:v>
                </c:pt>
                <c:pt idx="1873">
                  <c:v>-9.9999999999999995E-7</c:v>
                </c:pt>
                <c:pt idx="1874">
                  <c:v>-3.0000000000000001E-6</c:v>
                </c:pt>
                <c:pt idx="1875">
                  <c:v>-9.9999999999999995E-7</c:v>
                </c:pt>
                <c:pt idx="1876">
                  <c:v>0</c:v>
                </c:pt>
                <c:pt idx="1877">
                  <c:v>-5.0000000000000004E-6</c:v>
                </c:pt>
                <c:pt idx="1878">
                  <c:v>-9.9999999999999995E-7</c:v>
                </c:pt>
                <c:pt idx="1879">
                  <c:v>-9.9999999999999995E-7</c:v>
                </c:pt>
                <c:pt idx="1880">
                  <c:v>-1.9999999999999999E-6</c:v>
                </c:pt>
                <c:pt idx="1881">
                  <c:v>0</c:v>
                </c:pt>
                <c:pt idx="1882">
                  <c:v>-1.9999999999999999E-6</c:v>
                </c:pt>
                <c:pt idx="1883">
                  <c:v>-1.9999999999999999E-6</c:v>
                </c:pt>
                <c:pt idx="1884">
                  <c:v>9.9999999999999995E-7</c:v>
                </c:pt>
                <c:pt idx="1885">
                  <c:v>-1.9999999999999999E-6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-9.9999999999999995E-7</c:v>
                </c:pt>
                <c:pt idx="1891">
                  <c:v>-3.0000000000000001E-6</c:v>
                </c:pt>
                <c:pt idx="1892">
                  <c:v>0</c:v>
                </c:pt>
                <c:pt idx="1893">
                  <c:v>-9.9999999999999995E-7</c:v>
                </c:pt>
                <c:pt idx="1894">
                  <c:v>0</c:v>
                </c:pt>
                <c:pt idx="1895">
                  <c:v>-9.9999999999999995E-7</c:v>
                </c:pt>
                <c:pt idx="1896">
                  <c:v>0</c:v>
                </c:pt>
                <c:pt idx="1897">
                  <c:v>9.9999999999999995E-7</c:v>
                </c:pt>
                <c:pt idx="1898">
                  <c:v>0</c:v>
                </c:pt>
                <c:pt idx="1899">
                  <c:v>-3.9999999999999998E-6</c:v>
                </c:pt>
                <c:pt idx="1900">
                  <c:v>-5.0000000000000004E-6</c:v>
                </c:pt>
                <c:pt idx="1901">
                  <c:v>-9.9999999999999995E-7</c:v>
                </c:pt>
                <c:pt idx="1902">
                  <c:v>-9.9999999999999995E-7</c:v>
                </c:pt>
                <c:pt idx="1903">
                  <c:v>0</c:v>
                </c:pt>
                <c:pt idx="1904">
                  <c:v>-1.9999999999999999E-6</c:v>
                </c:pt>
                <c:pt idx="1905">
                  <c:v>-9.9999999999999995E-7</c:v>
                </c:pt>
                <c:pt idx="1906">
                  <c:v>-3.9999999999999998E-6</c:v>
                </c:pt>
                <c:pt idx="1907">
                  <c:v>0</c:v>
                </c:pt>
                <c:pt idx="1908">
                  <c:v>-9.9999999999999995E-7</c:v>
                </c:pt>
                <c:pt idx="1909">
                  <c:v>-3.0000000000000001E-6</c:v>
                </c:pt>
                <c:pt idx="1910">
                  <c:v>-5.0000000000000004E-6</c:v>
                </c:pt>
                <c:pt idx="1911">
                  <c:v>-1.9999999999999999E-6</c:v>
                </c:pt>
                <c:pt idx="1912">
                  <c:v>3.0000000000000001E-6</c:v>
                </c:pt>
                <c:pt idx="1913">
                  <c:v>-3.0000000000000001E-6</c:v>
                </c:pt>
                <c:pt idx="1914">
                  <c:v>0</c:v>
                </c:pt>
                <c:pt idx="1915">
                  <c:v>-3.0000000000000001E-6</c:v>
                </c:pt>
                <c:pt idx="1916">
                  <c:v>0</c:v>
                </c:pt>
                <c:pt idx="1917">
                  <c:v>0</c:v>
                </c:pt>
                <c:pt idx="1918">
                  <c:v>-1.9999999999999999E-6</c:v>
                </c:pt>
                <c:pt idx="1919">
                  <c:v>-5.0000000000000004E-6</c:v>
                </c:pt>
                <c:pt idx="1920">
                  <c:v>-3.9999999999999998E-6</c:v>
                </c:pt>
                <c:pt idx="1921">
                  <c:v>-3.9999999999999998E-6</c:v>
                </c:pt>
                <c:pt idx="1922">
                  <c:v>-3.0000000000000001E-6</c:v>
                </c:pt>
                <c:pt idx="1923">
                  <c:v>-1.9999999999999999E-6</c:v>
                </c:pt>
                <c:pt idx="1924">
                  <c:v>-3.9999999999999998E-6</c:v>
                </c:pt>
                <c:pt idx="1925">
                  <c:v>-3.9999999999999998E-6</c:v>
                </c:pt>
                <c:pt idx="1926">
                  <c:v>-1.9999999999999999E-6</c:v>
                </c:pt>
                <c:pt idx="1927">
                  <c:v>0</c:v>
                </c:pt>
                <c:pt idx="1928">
                  <c:v>0</c:v>
                </c:pt>
                <c:pt idx="1929">
                  <c:v>-3.0000000000000001E-6</c:v>
                </c:pt>
                <c:pt idx="1930">
                  <c:v>0</c:v>
                </c:pt>
                <c:pt idx="1931">
                  <c:v>-5.0000000000000004E-6</c:v>
                </c:pt>
                <c:pt idx="1932">
                  <c:v>-3.0000000000000001E-6</c:v>
                </c:pt>
                <c:pt idx="1933">
                  <c:v>0</c:v>
                </c:pt>
                <c:pt idx="1934">
                  <c:v>-1.9999999999999999E-6</c:v>
                </c:pt>
                <c:pt idx="1935">
                  <c:v>-1.9999999999999999E-6</c:v>
                </c:pt>
                <c:pt idx="1936">
                  <c:v>-1.9999999999999999E-6</c:v>
                </c:pt>
                <c:pt idx="1937">
                  <c:v>0</c:v>
                </c:pt>
                <c:pt idx="1938">
                  <c:v>-3.9999999999999998E-6</c:v>
                </c:pt>
                <c:pt idx="1939">
                  <c:v>0</c:v>
                </c:pt>
                <c:pt idx="1940">
                  <c:v>0</c:v>
                </c:pt>
                <c:pt idx="1941">
                  <c:v>-3.0000000000000001E-6</c:v>
                </c:pt>
                <c:pt idx="1942">
                  <c:v>0</c:v>
                </c:pt>
                <c:pt idx="1943">
                  <c:v>-3.0000000000000001E-6</c:v>
                </c:pt>
                <c:pt idx="1944">
                  <c:v>-3.0000000000000001E-6</c:v>
                </c:pt>
                <c:pt idx="1945">
                  <c:v>0</c:v>
                </c:pt>
                <c:pt idx="1946">
                  <c:v>-5.0000000000000004E-6</c:v>
                </c:pt>
                <c:pt idx="1947">
                  <c:v>0</c:v>
                </c:pt>
                <c:pt idx="1948">
                  <c:v>-3.0000000000000001E-6</c:v>
                </c:pt>
                <c:pt idx="1949">
                  <c:v>-3.0000000000000001E-6</c:v>
                </c:pt>
                <c:pt idx="1950">
                  <c:v>0</c:v>
                </c:pt>
                <c:pt idx="1951">
                  <c:v>-1.9999999999999999E-6</c:v>
                </c:pt>
                <c:pt idx="1952">
                  <c:v>0</c:v>
                </c:pt>
                <c:pt idx="1953">
                  <c:v>-1.9999999999999999E-6</c:v>
                </c:pt>
                <c:pt idx="1954">
                  <c:v>9.9999999999999995E-7</c:v>
                </c:pt>
                <c:pt idx="1955">
                  <c:v>0</c:v>
                </c:pt>
                <c:pt idx="1956">
                  <c:v>-3.0000000000000001E-6</c:v>
                </c:pt>
                <c:pt idx="1957">
                  <c:v>0</c:v>
                </c:pt>
                <c:pt idx="1958">
                  <c:v>-3.0000000000000001E-6</c:v>
                </c:pt>
                <c:pt idx="1959">
                  <c:v>0</c:v>
                </c:pt>
                <c:pt idx="1960">
                  <c:v>-9.9999999999999995E-7</c:v>
                </c:pt>
                <c:pt idx="1961">
                  <c:v>0</c:v>
                </c:pt>
                <c:pt idx="1962">
                  <c:v>-1.9999999999999999E-6</c:v>
                </c:pt>
                <c:pt idx="1963">
                  <c:v>-9.9999999999999995E-7</c:v>
                </c:pt>
                <c:pt idx="1964">
                  <c:v>0</c:v>
                </c:pt>
                <c:pt idx="1965">
                  <c:v>-6.0000000000000002E-6</c:v>
                </c:pt>
                <c:pt idx="1966">
                  <c:v>-1.9999999999999999E-6</c:v>
                </c:pt>
                <c:pt idx="1967">
                  <c:v>-5.0000000000000004E-6</c:v>
                </c:pt>
                <c:pt idx="1968">
                  <c:v>0</c:v>
                </c:pt>
                <c:pt idx="1969">
                  <c:v>0</c:v>
                </c:pt>
                <c:pt idx="1970">
                  <c:v>-9.9999999999999995E-7</c:v>
                </c:pt>
                <c:pt idx="1971">
                  <c:v>-9.9999999999999995E-7</c:v>
                </c:pt>
                <c:pt idx="1972">
                  <c:v>-3.9999999999999998E-6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87-44BF-A8D4-48F05D61F2BF}"/>
            </c:ext>
          </c:extLst>
        </c:ser>
        <c:ser>
          <c:idx val="5"/>
          <c:order val="1"/>
          <c:tx>
            <c:strRef>
              <c:f>All!$G$1:$G$3</c:f>
              <c:strCache>
                <c:ptCount val="1"/>
                <c:pt idx="0">
                  <c:v>Short 8.26531E-07 20Vレンジ_10PLC</c:v>
                </c:pt>
              </c:strCache>
            </c:strRef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All!$A$4:$A$4224</c:f>
              <c:numCache>
                <c:formatCode>yyyy/mm/dd\ hh:mm:ss</c:formatCode>
                <c:ptCount val="4221"/>
                <c:pt idx="0">
                  <c:v>40550.469305555554</c:v>
                </c:pt>
                <c:pt idx="1">
                  <c:v>40550.469305555554</c:v>
                </c:pt>
                <c:pt idx="2">
                  <c:v>40550.469305555554</c:v>
                </c:pt>
                <c:pt idx="3">
                  <c:v>40550.469305555554</c:v>
                </c:pt>
                <c:pt idx="4">
                  <c:v>40550.469317129631</c:v>
                </c:pt>
                <c:pt idx="5">
                  <c:v>40550.469317129631</c:v>
                </c:pt>
                <c:pt idx="6">
                  <c:v>40550.469317129631</c:v>
                </c:pt>
                <c:pt idx="7">
                  <c:v>40550.469317129631</c:v>
                </c:pt>
                <c:pt idx="8">
                  <c:v>40550.469317129631</c:v>
                </c:pt>
                <c:pt idx="9">
                  <c:v>40550.469317129631</c:v>
                </c:pt>
                <c:pt idx="10">
                  <c:v>40550.469317129631</c:v>
                </c:pt>
                <c:pt idx="11">
                  <c:v>40550.469328703701</c:v>
                </c:pt>
                <c:pt idx="12">
                  <c:v>40550.469328703701</c:v>
                </c:pt>
                <c:pt idx="13">
                  <c:v>40550.469328703701</c:v>
                </c:pt>
                <c:pt idx="14">
                  <c:v>40550.469328703701</c:v>
                </c:pt>
                <c:pt idx="15">
                  <c:v>40550.469328703701</c:v>
                </c:pt>
                <c:pt idx="16">
                  <c:v>40550.469328703701</c:v>
                </c:pt>
                <c:pt idx="17">
                  <c:v>40550.469340277778</c:v>
                </c:pt>
                <c:pt idx="18">
                  <c:v>40550.469340277778</c:v>
                </c:pt>
                <c:pt idx="19">
                  <c:v>40550.469340277778</c:v>
                </c:pt>
                <c:pt idx="20">
                  <c:v>40550.469340277778</c:v>
                </c:pt>
                <c:pt idx="21">
                  <c:v>40550.469340277778</c:v>
                </c:pt>
                <c:pt idx="22">
                  <c:v>40550.469351851854</c:v>
                </c:pt>
                <c:pt idx="23">
                  <c:v>40550.469351851854</c:v>
                </c:pt>
                <c:pt idx="24">
                  <c:v>40550.469351851854</c:v>
                </c:pt>
                <c:pt idx="25">
                  <c:v>40550.469351851854</c:v>
                </c:pt>
                <c:pt idx="26">
                  <c:v>40550.469351851854</c:v>
                </c:pt>
                <c:pt idx="27">
                  <c:v>40550.469351851854</c:v>
                </c:pt>
                <c:pt idx="28">
                  <c:v>40550.469351851854</c:v>
                </c:pt>
                <c:pt idx="29">
                  <c:v>40550.469363425924</c:v>
                </c:pt>
                <c:pt idx="30">
                  <c:v>40550.469363425924</c:v>
                </c:pt>
                <c:pt idx="31">
                  <c:v>40550.469363425924</c:v>
                </c:pt>
                <c:pt idx="32">
                  <c:v>40550.469363425924</c:v>
                </c:pt>
                <c:pt idx="33">
                  <c:v>40550.469363425924</c:v>
                </c:pt>
                <c:pt idx="34">
                  <c:v>40550.469363425924</c:v>
                </c:pt>
                <c:pt idx="35">
                  <c:v>40550.469375000001</c:v>
                </c:pt>
                <c:pt idx="36">
                  <c:v>40550.469375000001</c:v>
                </c:pt>
                <c:pt idx="37">
                  <c:v>40550.469375000001</c:v>
                </c:pt>
                <c:pt idx="38">
                  <c:v>40550.469375000001</c:v>
                </c:pt>
                <c:pt idx="39">
                  <c:v>40550.469375000001</c:v>
                </c:pt>
                <c:pt idx="40">
                  <c:v>40550.469375000001</c:v>
                </c:pt>
                <c:pt idx="41">
                  <c:v>40550.469386574077</c:v>
                </c:pt>
                <c:pt idx="42">
                  <c:v>40550.469386574077</c:v>
                </c:pt>
                <c:pt idx="43">
                  <c:v>40550.469386574077</c:v>
                </c:pt>
                <c:pt idx="44">
                  <c:v>40550.469386574077</c:v>
                </c:pt>
                <c:pt idx="45">
                  <c:v>40550.469386574077</c:v>
                </c:pt>
                <c:pt idx="46">
                  <c:v>40550.469386574077</c:v>
                </c:pt>
                <c:pt idx="47">
                  <c:v>40550.469398148147</c:v>
                </c:pt>
                <c:pt idx="48">
                  <c:v>40550.469398148147</c:v>
                </c:pt>
                <c:pt idx="49">
                  <c:v>40550.469398148147</c:v>
                </c:pt>
                <c:pt idx="50">
                  <c:v>40550.469398148147</c:v>
                </c:pt>
                <c:pt idx="51">
                  <c:v>40550.469398148147</c:v>
                </c:pt>
                <c:pt idx="52">
                  <c:v>40550.469398148147</c:v>
                </c:pt>
                <c:pt idx="53">
                  <c:v>40550.469409722224</c:v>
                </c:pt>
                <c:pt idx="54">
                  <c:v>40550.469409722224</c:v>
                </c:pt>
                <c:pt idx="55">
                  <c:v>40550.469409722224</c:v>
                </c:pt>
                <c:pt idx="56">
                  <c:v>40550.469409722224</c:v>
                </c:pt>
                <c:pt idx="57">
                  <c:v>40550.469409722224</c:v>
                </c:pt>
                <c:pt idx="58">
                  <c:v>40550.469409722224</c:v>
                </c:pt>
                <c:pt idx="59">
                  <c:v>40550.469409722224</c:v>
                </c:pt>
                <c:pt idx="60">
                  <c:v>40550.469421296293</c:v>
                </c:pt>
                <c:pt idx="61">
                  <c:v>40550.469421296293</c:v>
                </c:pt>
                <c:pt idx="62">
                  <c:v>40550.469421296293</c:v>
                </c:pt>
                <c:pt idx="63">
                  <c:v>40550.469421296293</c:v>
                </c:pt>
                <c:pt idx="64">
                  <c:v>40550.469421296293</c:v>
                </c:pt>
                <c:pt idx="65">
                  <c:v>40550.469421296293</c:v>
                </c:pt>
                <c:pt idx="66">
                  <c:v>40550.46943287037</c:v>
                </c:pt>
                <c:pt idx="67">
                  <c:v>40550.46943287037</c:v>
                </c:pt>
                <c:pt idx="68">
                  <c:v>40550.46943287037</c:v>
                </c:pt>
                <c:pt idx="69">
                  <c:v>40550.46943287037</c:v>
                </c:pt>
                <c:pt idx="70">
                  <c:v>40550.46943287037</c:v>
                </c:pt>
                <c:pt idx="71">
                  <c:v>40550.46943287037</c:v>
                </c:pt>
                <c:pt idx="72">
                  <c:v>40550.469444444447</c:v>
                </c:pt>
                <c:pt idx="73">
                  <c:v>40550.469444444447</c:v>
                </c:pt>
                <c:pt idx="74">
                  <c:v>40550.469444444447</c:v>
                </c:pt>
                <c:pt idx="75">
                  <c:v>40550.469444444447</c:v>
                </c:pt>
                <c:pt idx="76">
                  <c:v>40550.469444444447</c:v>
                </c:pt>
                <c:pt idx="77">
                  <c:v>40550.469444444447</c:v>
                </c:pt>
                <c:pt idx="78">
                  <c:v>40550.469456018516</c:v>
                </c:pt>
                <c:pt idx="79">
                  <c:v>40550.469456018516</c:v>
                </c:pt>
                <c:pt idx="80">
                  <c:v>40550.469456018516</c:v>
                </c:pt>
                <c:pt idx="81">
                  <c:v>40550.469456018516</c:v>
                </c:pt>
                <c:pt idx="82">
                  <c:v>40550.469456018516</c:v>
                </c:pt>
                <c:pt idx="83">
                  <c:v>40550.469456018516</c:v>
                </c:pt>
                <c:pt idx="84">
                  <c:v>40550.469456018516</c:v>
                </c:pt>
                <c:pt idx="85">
                  <c:v>40550.469467592593</c:v>
                </c:pt>
                <c:pt idx="86">
                  <c:v>40550.469467592593</c:v>
                </c:pt>
                <c:pt idx="87">
                  <c:v>40550.469467592593</c:v>
                </c:pt>
                <c:pt idx="88">
                  <c:v>40550.469467592593</c:v>
                </c:pt>
                <c:pt idx="89">
                  <c:v>40550.469467592593</c:v>
                </c:pt>
                <c:pt idx="90">
                  <c:v>40550.469467592593</c:v>
                </c:pt>
                <c:pt idx="91">
                  <c:v>40550.46947916667</c:v>
                </c:pt>
                <c:pt idx="92">
                  <c:v>40550.46947916667</c:v>
                </c:pt>
                <c:pt idx="93">
                  <c:v>40550.46947916667</c:v>
                </c:pt>
                <c:pt idx="94">
                  <c:v>40550.46947916667</c:v>
                </c:pt>
                <c:pt idx="95">
                  <c:v>40550.46947916667</c:v>
                </c:pt>
                <c:pt idx="96">
                  <c:v>40550.46947916667</c:v>
                </c:pt>
                <c:pt idx="97">
                  <c:v>40550.469490740739</c:v>
                </c:pt>
                <c:pt idx="98">
                  <c:v>40550.469490740739</c:v>
                </c:pt>
                <c:pt idx="99">
                  <c:v>40550.469490740739</c:v>
                </c:pt>
                <c:pt idx="100">
                  <c:v>40550.469490740739</c:v>
                </c:pt>
                <c:pt idx="101">
                  <c:v>40550.469490740739</c:v>
                </c:pt>
                <c:pt idx="102">
                  <c:v>40550.469490740739</c:v>
                </c:pt>
                <c:pt idx="103">
                  <c:v>40550.469502314816</c:v>
                </c:pt>
                <c:pt idx="104">
                  <c:v>40550.469502314816</c:v>
                </c:pt>
                <c:pt idx="105">
                  <c:v>40550.469502314816</c:v>
                </c:pt>
                <c:pt idx="106">
                  <c:v>40550.469502314816</c:v>
                </c:pt>
                <c:pt idx="107">
                  <c:v>40550.469502314816</c:v>
                </c:pt>
                <c:pt idx="108">
                  <c:v>40550.469502314816</c:v>
                </c:pt>
                <c:pt idx="109">
                  <c:v>40550.469502314816</c:v>
                </c:pt>
                <c:pt idx="110">
                  <c:v>40550.469513888886</c:v>
                </c:pt>
                <c:pt idx="111">
                  <c:v>40550.469513888886</c:v>
                </c:pt>
                <c:pt idx="112">
                  <c:v>40550.469513888886</c:v>
                </c:pt>
                <c:pt idx="113">
                  <c:v>40550.469513888886</c:v>
                </c:pt>
                <c:pt idx="114">
                  <c:v>40550.469513888886</c:v>
                </c:pt>
                <c:pt idx="115">
                  <c:v>40550.469513888886</c:v>
                </c:pt>
                <c:pt idx="116">
                  <c:v>40550.469525462962</c:v>
                </c:pt>
                <c:pt idx="117">
                  <c:v>40550.469525462962</c:v>
                </c:pt>
                <c:pt idx="118">
                  <c:v>40550.469525462962</c:v>
                </c:pt>
                <c:pt idx="119">
                  <c:v>40550.469525462962</c:v>
                </c:pt>
                <c:pt idx="120">
                  <c:v>40550.469525462962</c:v>
                </c:pt>
                <c:pt idx="121">
                  <c:v>40550.469525462962</c:v>
                </c:pt>
                <c:pt idx="122">
                  <c:v>40550.469537037039</c:v>
                </c:pt>
                <c:pt idx="123">
                  <c:v>40550.469537037039</c:v>
                </c:pt>
                <c:pt idx="124">
                  <c:v>40550.469537037039</c:v>
                </c:pt>
                <c:pt idx="125">
                  <c:v>40550.469537037039</c:v>
                </c:pt>
                <c:pt idx="126">
                  <c:v>40550.469537037039</c:v>
                </c:pt>
                <c:pt idx="127">
                  <c:v>40550.469537037039</c:v>
                </c:pt>
                <c:pt idx="128">
                  <c:v>40550.469548611109</c:v>
                </c:pt>
                <c:pt idx="129">
                  <c:v>40550.469548611109</c:v>
                </c:pt>
                <c:pt idx="130">
                  <c:v>40550.469548611109</c:v>
                </c:pt>
                <c:pt idx="131">
                  <c:v>40550.469548611109</c:v>
                </c:pt>
                <c:pt idx="132">
                  <c:v>40550.469548611109</c:v>
                </c:pt>
                <c:pt idx="133">
                  <c:v>40550.469548611109</c:v>
                </c:pt>
                <c:pt idx="134">
                  <c:v>40550.469560185185</c:v>
                </c:pt>
                <c:pt idx="135">
                  <c:v>40550.469560185185</c:v>
                </c:pt>
                <c:pt idx="136">
                  <c:v>40550.469560185185</c:v>
                </c:pt>
                <c:pt idx="137">
                  <c:v>40550.469560185185</c:v>
                </c:pt>
                <c:pt idx="138">
                  <c:v>40550.469560185185</c:v>
                </c:pt>
                <c:pt idx="139">
                  <c:v>40550.469560185185</c:v>
                </c:pt>
                <c:pt idx="140">
                  <c:v>40550.469571759262</c:v>
                </c:pt>
                <c:pt idx="141">
                  <c:v>40550.469571759262</c:v>
                </c:pt>
                <c:pt idx="142">
                  <c:v>40550.469571759262</c:v>
                </c:pt>
                <c:pt idx="143">
                  <c:v>40550.469571759262</c:v>
                </c:pt>
                <c:pt idx="144">
                  <c:v>40550.469571759262</c:v>
                </c:pt>
                <c:pt idx="145">
                  <c:v>40550.469571759262</c:v>
                </c:pt>
                <c:pt idx="146">
                  <c:v>40550.469571759262</c:v>
                </c:pt>
                <c:pt idx="147">
                  <c:v>40550.469583333332</c:v>
                </c:pt>
                <c:pt idx="148">
                  <c:v>40550.469583333332</c:v>
                </c:pt>
                <c:pt idx="149">
                  <c:v>40550.469583333332</c:v>
                </c:pt>
                <c:pt idx="150">
                  <c:v>40550.469583333332</c:v>
                </c:pt>
                <c:pt idx="151">
                  <c:v>40550.469583333332</c:v>
                </c:pt>
                <c:pt idx="152">
                  <c:v>40550.469583333332</c:v>
                </c:pt>
                <c:pt idx="153">
                  <c:v>40550.469594907408</c:v>
                </c:pt>
                <c:pt idx="154">
                  <c:v>40550.469594907408</c:v>
                </c:pt>
                <c:pt idx="155">
                  <c:v>40550.469594907408</c:v>
                </c:pt>
                <c:pt idx="156">
                  <c:v>40550.469594907408</c:v>
                </c:pt>
                <c:pt idx="157">
                  <c:v>40550.469594907408</c:v>
                </c:pt>
                <c:pt idx="158">
                  <c:v>40550.469594907408</c:v>
                </c:pt>
                <c:pt idx="159">
                  <c:v>40550.469606481478</c:v>
                </c:pt>
                <c:pt idx="160">
                  <c:v>40550.469606481478</c:v>
                </c:pt>
                <c:pt idx="161">
                  <c:v>40550.469606481478</c:v>
                </c:pt>
                <c:pt idx="162">
                  <c:v>40550.469606481478</c:v>
                </c:pt>
                <c:pt idx="163">
                  <c:v>40550.469606481478</c:v>
                </c:pt>
                <c:pt idx="164">
                  <c:v>40550.469606481478</c:v>
                </c:pt>
                <c:pt idx="165">
                  <c:v>40550.469606481478</c:v>
                </c:pt>
                <c:pt idx="166">
                  <c:v>40550.469618055555</c:v>
                </c:pt>
                <c:pt idx="167">
                  <c:v>40550.469618055555</c:v>
                </c:pt>
                <c:pt idx="168">
                  <c:v>40550.469618055555</c:v>
                </c:pt>
                <c:pt idx="169">
                  <c:v>40550.469618055555</c:v>
                </c:pt>
                <c:pt idx="170">
                  <c:v>40550.469618055555</c:v>
                </c:pt>
                <c:pt idx="171">
                  <c:v>40550.469618055555</c:v>
                </c:pt>
                <c:pt idx="172">
                  <c:v>40550.469629629632</c:v>
                </c:pt>
                <c:pt idx="173">
                  <c:v>40550.469629629632</c:v>
                </c:pt>
                <c:pt idx="174">
                  <c:v>40550.469629629632</c:v>
                </c:pt>
                <c:pt idx="175">
                  <c:v>40550.469629629632</c:v>
                </c:pt>
                <c:pt idx="176">
                  <c:v>40550.469629629632</c:v>
                </c:pt>
                <c:pt idx="177">
                  <c:v>40550.469629629632</c:v>
                </c:pt>
                <c:pt idx="178">
                  <c:v>40550.469641203701</c:v>
                </c:pt>
                <c:pt idx="179">
                  <c:v>40550.469641203701</c:v>
                </c:pt>
                <c:pt idx="180">
                  <c:v>40550.469641203701</c:v>
                </c:pt>
                <c:pt idx="181">
                  <c:v>40550.469641203701</c:v>
                </c:pt>
                <c:pt idx="182">
                  <c:v>40550.469641203701</c:v>
                </c:pt>
                <c:pt idx="183">
                  <c:v>40550.469641203701</c:v>
                </c:pt>
                <c:pt idx="184">
                  <c:v>40550.469652777778</c:v>
                </c:pt>
                <c:pt idx="185">
                  <c:v>40550.469652777778</c:v>
                </c:pt>
                <c:pt idx="186">
                  <c:v>40550.469652777778</c:v>
                </c:pt>
                <c:pt idx="187">
                  <c:v>40550.469652777778</c:v>
                </c:pt>
                <c:pt idx="188">
                  <c:v>40550.469652777778</c:v>
                </c:pt>
                <c:pt idx="189">
                  <c:v>40550.469652777778</c:v>
                </c:pt>
                <c:pt idx="190">
                  <c:v>40550.469664351855</c:v>
                </c:pt>
                <c:pt idx="191">
                  <c:v>40550.469664351855</c:v>
                </c:pt>
                <c:pt idx="192">
                  <c:v>40550.469664351855</c:v>
                </c:pt>
                <c:pt idx="193">
                  <c:v>40550.469664351855</c:v>
                </c:pt>
                <c:pt idx="194">
                  <c:v>40550.469664351855</c:v>
                </c:pt>
                <c:pt idx="195">
                  <c:v>40550.469664351855</c:v>
                </c:pt>
                <c:pt idx="196">
                  <c:v>40550.469664351855</c:v>
                </c:pt>
                <c:pt idx="197">
                  <c:v>40550.469675925924</c:v>
                </c:pt>
                <c:pt idx="198">
                  <c:v>40550.469675925924</c:v>
                </c:pt>
                <c:pt idx="199">
                  <c:v>40550.469675925924</c:v>
                </c:pt>
                <c:pt idx="200">
                  <c:v>40550.469675925924</c:v>
                </c:pt>
                <c:pt idx="201">
                  <c:v>40550.469675925924</c:v>
                </c:pt>
                <c:pt idx="202">
                  <c:v>40550.469675925924</c:v>
                </c:pt>
                <c:pt idx="203">
                  <c:v>40550.469687500001</c:v>
                </c:pt>
                <c:pt idx="204">
                  <c:v>40550.469687500001</c:v>
                </c:pt>
                <c:pt idx="205">
                  <c:v>40550.469687500001</c:v>
                </c:pt>
                <c:pt idx="206">
                  <c:v>40550.469687500001</c:v>
                </c:pt>
                <c:pt idx="207">
                  <c:v>40550.469687500001</c:v>
                </c:pt>
                <c:pt idx="208">
                  <c:v>40550.469687500001</c:v>
                </c:pt>
                <c:pt idx="209">
                  <c:v>40550.469699074078</c:v>
                </c:pt>
                <c:pt idx="210">
                  <c:v>40550.469699074078</c:v>
                </c:pt>
                <c:pt idx="211">
                  <c:v>40550.469699074078</c:v>
                </c:pt>
                <c:pt idx="212">
                  <c:v>40550.469699074078</c:v>
                </c:pt>
                <c:pt idx="213">
                  <c:v>40550.469699074078</c:v>
                </c:pt>
                <c:pt idx="214">
                  <c:v>40550.469699074078</c:v>
                </c:pt>
                <c:pt idx="215">
                  <c:v>40550.469710648147</c:v>
                </c:pt>
                <c:pt idx="216">
                  <c:v>40550.469710648147</c:v>
                </c:pt>
                <c:pt idx="217">
                  <c:v>40550.469710648147</c:v>
                </c:pt>
                <c:pt idx="218">
                  <c:v>40550.469710648147</c:v>
                </c:pt>
                <c:pt idx="219">
                  <c:v>40550.469710648147</c:v>
                </c:pt>
                <c:pt idx="220">
                  <c:v>40550.469710648147</c:v>
                </c:pt>
                <c:pt idx="221">
                  <c:v>40550.469710648147</c:v>
                </c:pt>
                <c:pt idx="222">
                  <c:v>40550.469722222224</c:v>
                </c:pt>
                <c:pt idx="223">
                  <c:v>40550.469722222224</c:v>
                </c:pt>
                <c:pt idx="224">
                  <c:v>40550.469722222224</c:v>
                </c:pt>
                <c:pt idx="225">
                  <c:v>40550.469722222224</c:v>
                </c:pt>
                <c:pt idx="226">
                  <c:v>40550.469722222224</c:v>
                </c:pt>
                <c:pt idx="227">
                  <c:v>40550.469722222224</c:v>
                </c:pt>
                <c:pt idx="228">
                  <c:v>40550.469733796293</c:v>
                </c:pt>
                <c:pt idx="229">
                  <c:v>40550.469733796293</c:v>
                </c:pt>
                <c:pt idx="230">
                  <c:v>40550.469733796293</c:v>
                </c:pt>
                <c:pt idx="231">
                  <c:v>40550.469733796293</c:v>
                </c:pt>
                <c:pt idx="232">
                  <c:v>40550.469733796293</c:v>
                </c:pt>
                <c:pt idx="233">
                  <c:v>40550.469733796293</c:v>
                </c:pt>
                <c:pt idx="234">
                  <c:v>40550.46974537037</c:v>
                </c:pt>
                <c:pt idx="235">
                  <c:v>40550.46974537037</c:v>
                </c:pt>
                <c:pt idx="236">
                  <c:v>40550.46974537037</c:v>
                </c:pt>
                <c:pt idx="237">
                  <c:v>40550.46974537037</c:v>
                </c:pt>
                <c:pt idx="238">
                  <c:v>40550.46974537037</c:v>
                </c:pt>
                <c:pt idx="239">
                  <c:v>40550.46974537037</c:v>
                </c:pt>
                <c:pt idx="240">
                  <c:v>40550.469756944447</c:v>
                </c:pt>
                <c:pt idx="241">
                  <c:v>40550.469756944447</c:v>
                </c:pt>
                <c:pt idx="242">
                  <c:v>40550.469756944447</c:v>
                </c:pt>
                <c:pt idx="243">
                  <c:v>40550.469756944447</c:v>
                </c:pt>
                <c:pt idx="244">
                  <c:v>40550.469756944447</c:v>
                </c:pt>
                <c:pt idx="245">
                  <c:v>40550.469756944447</c:v>
                </c:pt>
                <c:pt idx="246">
                  <c:v>40550.469768518517</c:v>
                </c:pt>
                <c:pt idx="247">
                  <c:v>40550.469768518517</c:v>
                </c:pt>
                <c:pt idx="248">
                  <c:v>40550.469768518517</c:v>
                </c:pt>
                <c:pt idx="249">
                  <c:v>40550.469768518517</c:v>
                </c:pt>
                <c:pt idx="250">
                  <c:v>40550.469768518517</c:v>
                </c:pt>
                <c:pt idx="251">
                  <c:v>40550.469768518517</c:v>
                </c:pt>
                <c:pt idx="252">
                  <c:v>40550.469780092593</c:v>
                </c:pt>
                <c:pt idx="253">
                  <c:v>40550.469780092593</c:v>
                </c:pt>
                <c:pt idx="254">
                  <c:v>40550.469780092593</c:v>
                </c:pt>
                <c:pt idx="255">
                  <c:v>40550.469780092593</c:v>
                </c:pt>
                <c:pt idx="256">
                  <c:v>40550.469780092593</c:v>
                </c:pt>
                <c:pt idx="257">
                  <c:v>40550.469780092593</c:v>
                </c:pt>
                <c:pt idx="258">
                  <c:v>40550.46979166667</c:v>
                </c:pt>
                <c:pt idx="259">
                  <c:v>40550.46979166667</c:v>
                </c:pt>
                <c:pt idx="260">
                  <c:v>40550.46979166667</c:v>
                </c:pt>
                <c:pt idx="261">
                  <c:v>40550.46979166667</c:v>
                </c:pt>
                <c:pt idx="262">
                  <c:v>40550.46979166667</c:v>
                </c:pt>
                <c:pt idx="263">
                  <c:v>40550.46979166667</c:v>
                </c:pt>
                <c:pt idx="264">
                  <c:v>40550.46979166667</c:v>
                </c:pt>
                <c:pt idx="265">
                  <c:v>40550.46980324074</c:v>
                </c:pt>
                <c:pt idx="266">
                  <c:v>40550.46980324074</c:v>
                </c:pt>
                <c:pt idx="267">
                  <c:v>40550.46980324074</c:v>
                </c:pt>
                <c:pt idx="268">
                  <c:v>40550.46980324074</c:v>
                </c:pt>
                <c:pt idx="269">
                  <c:v>40550.46980324074</c:v>
                </c:pt>
                <c:pt idx="270">
                  <c:v>40550.46980324074</c:v>
                </c:pt>
                <c:pt idx="271">
                  <c:v>40550.469814814816</c:v>
                </c:pt>
                <c:pt idx="272">
                  <c:v>40550.469814814816</c:v>
                </c:pt>
                <c:pt idx="273">
                  <c:v>40550.469814814816</c:v>
                </c:pt>
                <c:pt idx="274">
                  <c:v>40550.469814814816</c:v>
                </c:pt>
                <c:pt idx="275">
                  <c:v>40550.469814814816</c:v>
                </c:pt>
                <c:pt idx="276">
                  <c:v>40550.469814814816</c:v>
                </c:pt>
                <c:pt idx="277">
                  <c:v>40550.469826388886</c:v>
                </c:pt>
                <c:pt idx="278">
                  <c:v>40550.469826388886</c:v>
                </c:pt>
                <c:pt idx="279">
                  <c:v>40550.469826388886</c:v>
                </c:pt>
                <c:pt idx="280">
                  <c:v>40550.469826388886</c:v>
                </c:pt>
                <c:pt idx="281">
                  <c:v>40550.469826388886</c:v>
                </c:pt>
                <c:pt idx="282">
                  <c:v>40550.469826388886</c:v>
                </c:pt>
                <c:pt idx="283">
                  <c:v>40550.469837962963</c:v>
                </c:pt>
                <c:pt idx="284">
                  <c:v>40550.469837962963</c:v>
                </c:pt>
                <c:pt idx="285">
                  <c:v>40550.469837962963</c:v>
                </c:pt>
                <c:pt idx="286">
                  <c:v>40550.469837962963</c:v>
                </c:pt>
                <c:pt idx="287">
                  <c:v>40550.469837962963</c:v>
                </c:pt>
                <c:pt idx="288">
                  <c:v>40550.469837962963</c:v>
                </c:pt>
                <c:pt idx="289">
                  <c:v>40550.469837962963</c:v>
                </c:pt>
                <c:pt idx="290">
                  <c:v>40550.469849537039</c:v>
                </c:pt>
                <c:pt idx="291">
                  <c:v>40550.469849537039</c:v>
                </c:pt>
                <c:pt idx="292">
                  <c:v>40550.469849537039</c:v>
                </c:pt>
                <c:pt idx="293">
                  <c:v>40550.469849537039</c:v>
                </c:pt>
                <c:pt idx="294">
                  <c:v>40550.469849537039</c:v>
                </c:pt>
                <c:pt idx="295">
                  <c:v>40550.469849537039</c:v>
                </c:pt>
                <c:pt idx="296">
                  <c:v>40550.469861111109</c:v>
                </c:pt>
                <c:pt idx="297">
                  <c:v>40550.469861111109</c:v>
                </c:pt>
                <c:pt idx="298">
                  <c:v>40550.469861111109</c:v>
                </c:pt>
                <c:pt idx="299">
                  <c:v>40550.469861111109</c:v>
                </c:pt>
                <c:pt idx="300">
                  <c:v>40550.469861111109</c:v>
                </c:pt>
                <c:pt idx="301">
                  <c:v>40550.469861111109</c:v>
                </c:pt>
                <c:pt idx="302">
                  <c:v>40550.469872685186</c:v>
                </c:pt>
                <c:pt idx="303">
                  <c:v>40550.469872685186</c:v>
                </c:pt>
                <c:pt idx="304">
                  <c:v>40550.469872685186</c:v>
                </c:pt>
                <c:pt idx="305">
                  <c:v>40550.469872685186</c:v>
                </c:pt>
                <c:pt idx="306">
                  <c:v>40550.469872685186</c:v>
                </c:pt>
                <c:pt idx="307">
                  <c:v>40550.469872685186</c:v>
                </c:pt>
                <c:pt idx="308">
                  <c:v>40550.469884259262</c:v>
                </c:pt>
                <c:pt idx="309">
                  <c:v>40550.469884259262</c:v>
                </c:pt>
                <c:pt idx="310">
                  <c:v>40550.469884259262</c:v>
                </c:pt>
                <c:pt idx="311">
                  <c:v>40550.469884259262</c:v>
                </c:pt>
                <c:pt idx="312">
                  <c:v>40550.469884259262</c:v>
                </c:pt>
                <c:pt idx="313">
                  <c:v>40550.469884259262</c:v>
                </c:pt>
                <c:pt idx="314">
                  <c:v>40550.469884259262</c:v>
                </c:pt>
                <c:pt idx="315">
                  <c:v>40550.469895833332</c:v>
                </c:pt>
                <c:pt idx="316">
                  <c:v>40550.469895833332</c:v>
                </c:pt>
                <c:pt idx="317">
                  <c:v>40550.469895833332</c:v>
                </c:pt>
                <c:pt idx="318">
                  <c:v>40550.469895833332</c:v>
                </c:pt>
                <c:pt idx="319">
                  <c:v>40550.469895833332</c:v>
                </c:pt>
                <c:pt idx="320">
                  <c:v>40550.469895833332</c:v>
                </c:pt>
                <c:pt idx="321">
                  <c:v>40550.469907407409</c:v>
                </c:pt>
                <c:pt idx="322">
                  <c:v>40550.469907407409</c:v>
                </c:pt>
                <c:pt idx="323">
                  <c:v>40550.469907407409</c:v>
                </c:pt>
                <c:pt idx="324">
                  <c:v>40550.469907407409</c:v>
                </c:pt>
                <c:pt idx="325">
                  <c:v>40550.469907407409</c:v>
                </c:pt>
                <c:pt idx="326">
                  <c:v>40550.469907407409</c:v>
                </c:pt>
                <c:pt idx="327">
                  <c:v>40550.469918981478</c:v>
                </c:pt>
                <c:pt idx="328">
                  <c:v>40550.469918981478</c:v>
                </c:pt>
                <c:pt idx="329">
                  <c:v>40550.469918981478</c:v>
                </c:pt>
                <c:pt idx="330">
                  <c:v>40550.469918981478</c:v>
                </c:pt>
                <c:pt idx="331">
                  <c:v>40550.469918981478</c:v>
                </c:pt>
                <c:pt idx="332">
                  <c:v>40550.469918981478</c:v>
                </c:pt>
                <c:pt idx="333">
                  <c:v>40550.469930555555</c:v>
                </c:pt>
                <c:pt idx="334">
                  <c:v>40550.469930555555</c:v>
                </c:pt>
                <c:pt idx="335">
                  <c:v>40550.469930555555</c:v>
                </c:pt>
                <c:pt idx="336">
                  <c:v>40550.469930555555</c:v>
                </c:pt>
                <c:pt idx="337">
                  <c:v>40550.469930555555</c:v>
                </c:pt>
                <c:pt idx="338">
                  <c:v>40550.469930555555</c:v>
                </c:pt>
                <c:pt idx="339">
                  <c:v>40550.469930555555</c:v>
                </c:pt>
                <c:pt idx="340">
                  <c:v>40550.469942129632</c:v>
                </c:pt>
                <c:pt idx="341">
                  <c:v>40550.469942129632</c:v>
                </c:pt>
                <c:pt idx="342">
                  <c:v>40550.469942129632</c:v>
                </c:pt>
                <c:pt idx="343">
                  <c:v>40550.469942129632</c:v>
                </c:pt>
                <c:pt idx="344">
                  <c:v>40550.469942129632</c:v>
                </c:pt>
                <c:pt idx="345">
                  <c:v>40550.469942129632</c:v>
                </c:pt>
                <c:pt idx="346">
                  <c:v>40550.469953703701</c:v>
                </c:pt>
                <c:pt idx="347">
                  <c:v>40550.469953703701</c:v>
                </c:pt>
                <c:pt idx="348">
                  <c:v>40550.469953703701</c:v>
                </c:pt>
                <c:pt idx="349">
                  <c:v>40550.469953703701</c:v>
                </c:pt>
                <c:pt idx="350">
                  <c:v>40550.469953703701</c:v>
                </c:pt>
                <c:pt idx="351">
                  <c:v>40550.469953703701</c:v>
                </c:pt>
                <c:pt idx="352">
                  <c:v>40550.469965277778</c:v>
                </c:pt>
                <c:pt idx="353">
                  <c:v>40550.469965277778</c:v>
                </c:pt>
                <c:pt idx="354">
                  <c:v>40550.469965277778</c:v>
                </c:pt>
                <c:pt idx="355">
                  <c:v>40550.469965277778</c:v>
                </c:pt>
                <c:pt idx="356">
                  <c:v>40550.469965277778</c:v>
                </c:pt>
                <c:pt idx="357">
                  <c:v>40550.469965277778</c:v>
                </c:pt>
                <c:pt idx="358">
                  <c:v>40550.469976851855</c:v>
                </c:pt>
                <c:pt idx="359">
                  <c:v>40550.469976851855</c:v>
                </c:pt>
                <c:pt idx="360">
                  <c:v>40550.469976851855</c:v>
                </c:pt>
                <c:pt idx="361">
                  <c:v>40550.469976851855</c:v>
                </c:pt>
                <c:pt idx="362">
                  <c:v>40550.469976851855</c:v>
                </c:pt>
                <c:pt idx="363">
                  <c:v>40550.469976851855</c:v>
                </c:pt>
                <c:pt idx="364">
                  <c:v>40550.469976851855</c:v>
                </c:pt>
                <c:pt idx="365">
                  <c:v>40550.469988425924</c:v>
                </c:pt>
                <c:pt idx="366">
                  <c:v>40550.469988425924</c:v>
                </c:pt>
                <c:pt idx="367">
                  <c:v>40550.469988425924</c:v>
                </c:pt>
                <c:pt idx="368">
                  <c:v>40550.469988425924</c:v>
                </c:pt>
                <c:pt idx="369">
                  <c:v>40550.469988425924</c:v>
                </c:pt>
                <c:pt idx="370">
                  <c:v>40550.469988425924</c:v>
                </c:pt>
                <c:pt idx="371">
                  <c:v>40550.47</c:v>
                </c:pt>
                <c:pt idx="372">
                  <c:v>40550.47</c:v>
                </c:pt>
                <c:pt idx="373">
                  <c:v>40550.47</c:v>
                </c:pt>
                <c:pt idx="374">
                  <c:v>40550.47</c:v>
                </c:pt>
                <c:pt idx="375">
                  <c:v>40550.47</c:v>
                </c:pt>
                <c:pt idx="376">
                  <c:v>40550.47</c:v>
                </c:pt>
                <c:pt idx="377">
                  <c:v>40550.470011574071</c:v>
                </c:pt>
                <c:pt idx="378">
                  <c:v>40550.470011574071</c:v>
                </c:pt>
                <c:pt idx="379">
                  <c:v>40550.470011574071</c:v>
                </c:pt>
                <c:pt idx="380">
                  <c:v>40550.470011574071</c:v>
                </c:pt>
                <c:pt idx="381">
                  <c:v>40550.470011574071</c:v>
                </c:pt>
                <c:pt idx="382">
                  <c:v>40550.470011574071</c:v>
                </c:pt>
                <c:pt idx="383">
                  <c:v>40550.470011574071</c:v>
                </c:pt>
                <c:pt idx="384">
                  <c:v>40550.470023148147</c:v>
                </c:pt>
                <c:pt idx="385">
                  <c:v>40550.470023148147</c:v>
                </c:pt>
                <c:pt idx="386">
                  <c:v>40550.470023148147</c:v>
                </c:pt>
                <c:pt idx="387">
                  <c:v>40550.470023148147</c:v>
                </c:pt>
                <c:pt idx="388">
                  <c:v>40550.470023148147</c:v>
                </c:pt>
                <c:pt idx="389">
                  <c:v>40550.470023148147</c:v>
                </c:pt>
                <c:pt idx="390">
                  <c:v>40550.470034722224</c:v>
                </c:pt>
                <c:pt idx="391">
                  <c:v>40550.470034722224</c:v>
                </c:pt>
                <c:pt idx="392">
                  <c:v>40550.470034722224</c:v>
                </c:pt>
                <c:pt idx="393">
                  <c:v>40550.470034722224</c:v>
                </c:pt>
                <c:pt idx="394">
                  <c:v>40550.470034722224</c:v>
                </c:pt>
                <c:pt idx="395">
                  <c:v>40550.470034722224</c:v>
                </c:pt>
                <c:pt idx="396">
                  <c:v>40550.470046296294</c:v>
                </c:pt>
                <c:pt idx="397">
                  <c:v>40550.470046296294</c:v>
                </c:pt>
                <c:pt idx="398">
                  <c:v>40550.470046296294</c:v>
                </c:pt>
                <c:pt idx="399">
                  <c:v>40550.470046296294</c:v>
                </c:pt>
                <c:pt idx="400">
                  <c:v>40550.470046296294</c:v>
                </c:pt>
                <c:pt idx="401">
                  <c:v>40550.470046296294</c:v>
                </c:pt>
                <c:pt idx="402">
                  <c:v>40550.470057870371</c:v>
                </c:pt>
                <c:pt idx="403">
                  <c:v>40550.470057870371</c:v>
                </c:pt>
                <c:pt idx="404">
                  <c:v>40550.470057870371</c:v>
                </c:pt>
                <c:pt idx="405">
                  <c:v>40550.470057870371</c:v>
                </c:pt>
                <c:pt idx="406">
                  <c:v>40550.470057870371</c:v>
                </c:pt>
                <c:pt idx="407">
                  <c:v>40550.470057870371</c:v>
                </c:pt>
                <c:pt idx="408">
                  <c:v>40550.470069444447</c:v>
                </c:pt>
                <c:pt idx="409">
                  <c:v>40550.470069444447</c:v>
                </c:pt>
                <c:pt idx="410">
                  <c:v>40550.470069444447</c:v>
                </c:pt>
                <c:pt idx="411">
                  <c:v>40550.470069444447</c:v>
                </c:pt>
                <c:pt idx="412">
                  <c:v>40550.470069444447</c:v>
                </c:pt>
                <c:pt idx="413">
                  <c:v>40550.470069444447</c:v>
                </c:pt>
                <c:pt idx="414">
                  <c:v>40550.470081018517</c:v>
                </c:pt>
                <c:pt idx="415">
                  <c:v>40550.470081018517</c:v>
                </c:pt>
                <c:pt idx="416">
                  <c:v>40550.470081018517</c:v>
                </c:pt>
                <c:pt idx="417">
                  <c:v>40550.470081018517</c:v>
                </c:pt>
                <c:pt idx="418">
                  <c:v>40550.470081018517</c:v>
                </c:pt>
                <c:pt idx="419">
                  <c:v>40550.470081018517</c:v>
                </c:pt>
                <c:pt idx="420">
                  <c:v>40550.470081018517</c:v>
                </c:pt>
                <c:pt idx="421">
                  <c:v>40550.470092592594</c:v>
                </c:pt>
                <c:pt idx="422">
                  <c:v>40550.470092592594</c:v>
                </c:pt>
                <c:pt idx="423">
                  <c:v>40550.470092592594</c:v>
                </c:pt>
                <c:pt idx="424">
                  <c:v>40550.470092592594</c:v>
                </c:pt>
                <c:pt idx="425">
                  <c:v>40550.470092592594</c:v>
                </c:pt>
                <c:pt idx="426">
                  <c:v>40550.470092592594</c:v>
                </c:pt>
                <c:pt idx="427">
                  <c:v>40550.470104166663</c:v>
                </c:pt>
                <c:pt idx="428">
                  <c:v>40550.470104166663</c:v>
                </c:pt>
                <c:pt idx="429">
                  <c:v>40550.470104166663</c:v>
                </c:pt>
                <c:pt idx="430">
                  <c:v>40550.470104166663</c:v>
                </c:pt>
                <c:pt idx="431">
                  <c:v>40550.470104166663</c:v>
                </c:pt>
                <c:pt idx="432">
                  <c:v>40550.470104166663</c:v>
                </c:pt>
                <c:pt idx="433">
                  <c:v>40550.47011574074</c:v>
                </c:pt>
                <c:pt idx="434">
                  <c:v>40550.47011574074</c:v>
                </c:pt>
                <c:pt idx="435">
                  <c:v>40550.47011574074</c:v>
                </c:pt>
                <c:pt idx="436">
                  <c:v>40550.47011574074</c:v>
                </c:pt>
                <c:pt idx="437">
                  <c:v>40550.47011574074</c:v>
                </c:pt>
                <c:pt idx="438">
                  <c:v>40550.47011574074</c:v>
                </c:pt>
                <c:pt idx="439">
                  <c:v>40550.47011574074</c:v>
                </c:pt>
                <c:pt idx="440">
                  <c:v>40550.470127314817</c:v>
                </c:pt>
                <c:pt idx="441">
                  <c:v>40550.470127314817</c:v>
                </c:pt>
                <c:pt idx="442">
                  <c:v>40550.470127314817</c:v>
                </c:pt>
                <c:pt idx="443">
                  <c:v>40550.470127314817</c:v>
                </c:pt>
                <c:pt idx="444">
                  <c:v>40550.470127314817</c:v>
                </c:pt>
                <c:pt idx="445">
                  <c:v>40550.470127314817</c:v>
                </c:pt>
                <c:pt idx="446">
                  <c:v>40550.470138888886</c:v>
                </c:pt>
                <c:pt idx="447">
                  <c:v>40550.470138888886</c:v>
                </c:pt>
                <c:pt idx="448">
                  <c:v>40550.470138888886</c:v>
                </c:pt>
                <c:pt idx="449">
                  <c:v>40550.470138888886</c:v>
                </c:pt>
                <c:pt idx="450">
                  <c:v>40550.470138888886</c:v>
                </c:pt>
                <c:pt idx="451">
                  <c:v>40550.470138888886</c:v>
                </c:pt>
                <c:pt idx="452">
                  <c:v>40550.470150462963</c:v>
                </c:pt>
                <c:pt idx="453">
                  <c:v>40550.470150462963</c:v>
                </c:pt>
                <c:pt idx="454">
                  <c:v>40550.470150462963</c:v>
                </c:pt>
                <c:pt idx="455">
                  <c:v>40550.470150462963</c:v>
                </c:pt>
                <c:pt idx="456">
                  <c:v>40550.470150462963</c:v>
                </c:pt>
                <c:pt idx="457">
                  <c:v>40550.470150462963</c:v>
                </c:pt>
                <c:pt idx="458">
                  <c:v>40550.47016203704</c:v>
                </c:pt>
                <c:pt idx="459">
                  <c:v>40550.47016203704</c:v>
                </c:pt>
                <c:pt idx="460">
                  <c:v>40550.47016203704</c:v>
                </c:pt>
                <c:pt idx="461">
                  <c:v>40550.47016203704</c:v>
                </c:pt>
                <c:pt idx="462">
                  <c:v>40550.47016203704</c:v>
                </c:pt>
                <c:pt idx="463">
                  <c:v>40550.47016203704</c:v>
                </c:pt>
                <c:pt idx="464">
                  <c:v>40550.47016203704</c:v>
                </c:pt>
                <c:pt idx="465">
                  <c:v>40550.470173611109</c:v>
                </c:pt>
                <c:pt idx="466">
                  <c:v>40550.470173611109</c:v>
                </c:pt>
                <c:pt idx="467">
                  <c:v>40550.470173611109</c:v>
                </c:pt>
                <c:pt idx="468">
                  <c:v>40550.470173611109</c:v>
                </c:pt>
                <c:pt idx="469">
                  <c:v>40550.470173611109</c:v>
                </c:pt>
                <c:pt idx="470">
                  <c:v>40550.470173611109</c:v>
                </c:pt>
                <c:pt idx="471">
                  <c:v>40550.470185185186</c:v>
                </c:pt>
                <c:pt idx="472">
                  <c:v>40550.470185185186</c:v>
                </c:pt>
                <c:pt idx="473">
                  <c:v>40550.470185185186</c:v>
                </c:pt>
                <c:pt idx="474">
                  <c:v>40550.470185185186</c:v>
                </c:pt>
                <c:pt idx="475">
                  <c:v>40550.470185185186</c:v>
                </c:pt>
                <c:pt idx="476">
                  <c:v>40550.470185185186</c:v>
                </c:pt>
                <c:pt idx="477">
                  <c:v>40550.470196759263</c:v>
                </c:pt>
                <c:pt idx="478">
                  <c:v>40550.470196759263</c:v>
                </c:pt>
                <c:pt idx="479">
                  <c:v>40550.470196759263</c:v>
                </c:pt>
                <c:pt idx="480">
                  <c:v>40550.470196759263</c:v>
                </c:pt>
                <c:pt idx="481">
                  <c:v>40550.470196759263</c:v>
                </c:pt>
                <c:pt idx="482">
                  <c:v>40550.470196759263</c:v>
                </c:pt>
                <c:pt idx="483">
                  <c:v>40550.470196759263</c:v>
                </c:pt>
                <c:pt idx="484">
                  <c:v>40550.470208333332</c:v>
                </c:pt>
                <c:pt idx="485">
                  <c:v>40550.470208333332</c:v>
                </c:pt>
                <c:pt idx="486">
                  <c:v>40550.470208333332</c:v>
                </c:pt>
                <c:pt idx="487">
                  <c:v>40550.470208333332</c:v>
                </c:pt>
                <c:pt idx="488">
                  <c:v>40550.470208333332</c:v>
                </c:pt>
                <c:pt idx="489">
                  <c:v>40550.470208333332</c:v>
                </c:pt>
                <c:pt idx="490">
                  <c:v>40550.470219907409</c:v>
                </c:pt>
                <c:pt idx="491">
                  <c:v>40550.470219907409</c:v>
                </c:pt>
                <c:pt idx="492">
                  <c:v>40550.470219907409</c:v>
                </c:pt>
                <c:pt idx="493">
                  <c:v>40550.470219907409</c:v>
                </c:pt>
                <c:pt idx="494">
                  <c:v>40550.470219907409</c:v>
                </c:pt>
                <c:pt idx="495">
                  <c:v>40550.470219907409</c:v>
                </c:pt>
                <c:pt idx="496">
                  <c:v>40550.470231481479</c:v>
                </c:pt>
                <c:pt idx="497">
                  <c:v>40550.470231481479</c:v>
                </c:pt>
                <c:pt idx="498">
                  <c:v>40550.470231481479</c:v>
                </c:pt>
                <c:pt idx="499">
                  <c:v>40550.470231481479</c:v>
                </c:pt>
                <c:pt idx="500">
                  <c:v>40550.470231481479</c:v>
                </c:pt>
                <c:pt idx="501">
                  <c:v>40550.470231481479</c:v>
                </c:pt>
                <c:pt idx="502">
                  <c:v>40550.470243055555</c:v>
                </c:pt>
                <c:pt idx="503">
                  <c:v>40550.470243055555</c:v>
                </c:pt>
                <c:pt idx="504">
                  <c:v>40550.470243055555</c:v>
                </c:pt>
                <c:pt idx="505">
                  <c:v>40550.470243055555</c:v>
                </c:pt>
                <c:pt idx="506">
                  <c:v>40550.470243055555</c:v>
                </c:pt>
                <c:pt idx="507">
                  <c:v>40550.470243055555</c:v>
                </c:pt>
                <c:pt idx="508">
                  <c:v>40550.470254629632</c:v>
                </c:pt>
                <c:pt idx="509">
                  <c:v>40550.470254629632</c:v>
                </c:pt>
                <c:pt idx="510">
                  <c:v>40550.470254629632</c:v>
                </c:pt>
                <c:pt idx="511">
                  <c:v>40550.470254629632</c:v>
                </c:pt>
                <c:pt idx="512">
                  <c:v>40550.470254629632</c:v>
                </c:pt>
                <c:pt idx="513">
                  <c:v>40550.470254629632</c:v>
                </c:pt>
                <c:pt idx="514">
                  <c:v>40550.470266203702</c:v>
                </c:pt>
                <c:pt idx="515">
                  <c:v>40550.470266203702</c:v>
                </c:pt>
                <c:pt idx="516">
                  <c:v>40550.470266203702</c:v>
                </c:pt>
                <c:pt idx="517">
                  <c:v>40550.470266203702</c:v>
                </c:pt>
                <c:pt idx="518">
                  <c:v>40550.470266203702</c:v>
                </c:pt>
                <c:pt idx="519">
                  <c:v>40550.470266203702</c:v>
                </c:pt>
                <c:pt idx="520">
                  <c:v>40550.470266203702</c:v>
                </c:pt>
                <c:pt idx="521">
                  <c:v>40550.470277777778</c:v>
                </c:pt>
                <c:pt idx="522">
                  <c:v>40550.470277777778</c:v>
                </c:pt>
                <c:pt idx="523">
                  <c:v>40550.470277777778</c:v>
                </c:pt>
                <c:pt idx="524">
                  <c:v>40550.470277777778</c:v>
                </c:pt>
                <c:pt idx="525">
                  <c:v>40550.470277777778</c:v>
                </c:pt>
                <c:pt idx="526">
                  <c:v>40550.470277777778</c:v>
                </c:pt>
                <c:pt idx="527">
                  <c:v>40550.470289351855</c:v>
                </c:pt>
                <c:pt idx="528">
                  <c:v>40550.470289351855</c:v>
                </c:pt>
                <c:pt idx="529">
                  <c:v>40550.470289351855</c:v>
                </c:pt>
                <c:pt idx="530">
                  <c:v>40550.470289351855</c:v>
                </c:pt>
                <c:pt idx="531">
                  <c:v>40550.470289351855</c:v>
                </c:pt>
                <c:pt idx="532">
                  <c:v>40550.470289351855</c:v>
                </c:pt>
                <c:pt idx="533">
                  <c:v>40550.470300925925</c:v>
                </c:pt>
                <c:pt idx="534">
                  <c:v>40550.470300925925</c:v>
                </c:pt>
                <c:pt idx="535">
                  <c:v>40550.470300925925</c:v>
                </c:pt>
                <c:pt idx="536">
                  <c:v>40550.470300925925</c:v>
                </c:pt>
                <c:pt idx="537">
                  <c:v>40550.470300925925</c:v>
                </c:pt>
                <c:pt idx="538">
                  <c:v>40550.470300925925</c:v>
                </c:pt>
                <c:pt idx="539">
                  <c:v>40550.470312500001</c:v>
                </c:pt>
                <c:pt idx="540">
                  <c:v>40550.470312500001</c:v>
                </c:pt>
                <c:pt idx="541">
                  <c:v>40550.470312500001</c:v>
                </c:pt>
                <c:pt idx="542">
                  <c:v>40550.470312500001</c:v>
                </c:pt>
                <c:pt idx="543">
                  <c:v>40550.470312500001</c:v>
                </c:pt>
                <c:pt idx="544">
                  <c:v>40550.470312500001</c:v>
                </c:pt>
                <c:pt idx="545">
                  <c:v>40550.470312500001</c:v>
                </c:pt>
                <c:pt idx="546">
                  <c:v>40550.470324074071</c:v>
                </c:pt>
                <c:pt idx="547">
                  <c:v>40550.470324074071</c:v>
                </c:pt>
                <c:pt idx="548">
                  <c:v>40550.470324074071</c:v>
                </c:pt>
                <c:pt idx="549">
                  <c:v>40550.470324074071</c:v>
                </c:pt>
                <c:pt idx="550">
                  <c:v>40550.470324074071</c:v>
                </c:pt>
                <c:pt idx="551">
                  <c:v>40550.470324074071</c:v>
                </c:pt>
                <c:pt idx="552">
                  <c:v>40550.470335648148</c:v>
                </c:pt>
                <c:pt idx="553">
                  <c:v>40550.470335648148</c:v>
                </c:pt>
                <c:pt idx="554">
                  <c:v>40550.470335648148</c:v>
                </c:pt>
                <c:pt idx="555">
                  <c:v>40550.470335648148</c:v>
                </c:pt>
                <c:pt idx="556">
                  <c:v>40550.470335648148</c:v>
                </c:pt>
                <c:pt idx="557">
                  <c:v>40550.470335648148</c:v>
                </c:pt>
                <c:pt idx="558">
                  <c:v>40550.470347222225</c:v>
                </c:pt>
                <c:pt idx="559">
                  <c:v>40550.470347222225</c:v>
                </c:pt>
                <c:pt idx="560">
                  <c:v>40550.470347222225</c:v>
                </c:pt>
                <c:pt idx="561">
                  <c:v>40550.470347222225</c:v>
                </c:pt>
                <c:pt idx="562">
                  <c:v>40550.470347222225</c:v>
                </c:pt>
                <c:pt idx="563">
                  <c:v>40550.470347222225</c:v>
                </c:pt>
                <c:pt idx="564">
                  <c:v>40550.470358796294</c:v>
                </c:pt>
                <c:pt idx="565">
                  <c:v>40550.470358796294</c:v>
                </c:pt>
                <c:pt idx="566">
                  <c:v>40550.470358796294</c:v>
                </c:pt>
                <c:pt idx="567">
                  <c:v>40550.470358796294</c:v>
                </c:pt>
                <c:pt idx="568">
                  <c:v>40550.470358796294</c:v>
                </c:pt>
                <c:pt idx="569">
                  <c:v>40550.470358796294</c:v>
                </c:pt>
                <c:pt idx="570">
                  <c:v>40550.470370370371</c:v>
                </c:pt>
                <c:pt idx="571">
                  <c:v>40550.470370370371</c:v>
                </c:pt>
                <c:pt idx="572">
                  <c:v>40550.470370370371</c:v>
                </c:pt>
                <c:pt idx="573">
                  <c:v>40550.470370370371</c:v>
                </c:pt>
                <c:pt idx="574">
                  <c:v>40550.470370370371</c:v>
                </c:pt>
                <c:pt idx="575">
                  <c:v>40550.470370370371</c:v>
                </c:pt>
                <c:pt idx="576">
                  <c:v>40550.470370370371</c:v>
                </c:pt>
                <c:pt idx="577">
                  <c:v>40550.470381944448</c:v>
                </c:pt>
                <c:pt idx="578">
                  <c:v>40550.470381944448</c:v>
                </c:pt>
                <c:pt idx="579">
                  <c:v>40550.470381944448</c:v>
                </c:pt>
                <c:pt idx="580">
                  <c:v>40550.470381944448</c:v>
                </c:pt>
                <c:pt idx="581">
                  <c:v>40550.470381944448</c:v>
                </c:pt>
                <c:pt idx="582">
                  <c:v>40550.470381944448</c:v>
                </c:pt>
                <c:pt idx="583">
                  <c:v>40550.470393518517</c:v>
                </c:pt>
                <c:pt idx="584">
                  <c:v>40550.470393518517</c:v>
                </c:pt>
                <c:pt idx="585">
                  <c:v>40550.470393518517</c:v>
                </c:pt>
                <c:pt idx="586">
                  <c:v>40550.470393518517</c:v>
                </c:pt>
                <c:pt idx="587">
                  <c:v>40550.470393518517</c:v>
                </c:pt>
                <c:pt idx="588">
                  <c:v>40550.470393518517</c:v>
                </c:pt>
                <c:pt idx="589">
                  <c:v>40550.470405092594</c:v>
                </c:pt>
                <c:pt idx="590">
                  <c:v>40550.470405092594</c:v>
                </c:pt>
                <c:pt idx="591">
                  <c:v>40550.470405092594</c:v>
                </c:pt>
                <c:pt idx="592">
                  <c:v>40550.470405092594</c:v>
                </c:pt>
                <c:pt idx="593">
                  <c:v>40550.470405092594</c:v>
                </c:pt>
                <c:pt idx="594">
                  <c:v>40550.470405092594</c:v>
                </c:pt>
                <c:pt idx="595">
                  <c:v>40550.470416666663</c:v>
                </c:pt>
                <c:pt idx="596">
                  <c:v>40550.470416666663</c:v>
                </c:pt>
                <c:pt idx="597">
                  <c:v>40550.470416666663</c:v>
                </c:pt>
                <c:pt idx="598">
                  <c:v>40550.470416666663</c:v>
                </c:pt>
                <c:pt idx="599">
                  <c:v>40550.470416666663</c:v>
                </c:pt>
                <c:pt idx="600">
                  <c:v>40550.470416666663</c:v>
                </c:pt>
                <c:pt idx="601">
                  <c:v>40550.47042824074</c:v>
                </c:pt>
                <c:pt idx="602">
                  <c:v>40550.47042824074</c:v>
                </c:pt>
                <c:pt idx="603">
                  <c:v>40550.47042824074</c:v>
                </c:pt>
                <c:pt idx="604">
                  <c:v>40550.47042824074</c:v>
                </c:pt>
                <c:pt idx="605">
                  <c:v>40550.47042824074</c:v>
                </c:pt>
                <c:pt idx="606">
                  <c:v>40550.47042824074</c:v>
                </c:pt>
                <c:pt idx="607">
                  <c:v>40550.47042824074</c:v>
                </c:pt>
                <c:pt idx="608">
                  <c:v>40550.470439814817</c:v>
                </c:pt>
                <c:pt idx="609">
                  <c:v>40550.470439814817</c:v>
                </c:pt>
                <c:pt idx="610">
                  <c:v>40550.470439814817</c:v>
                </c:pt>
                <c:pt idx="611">
                  <c:v>40550.470439814817</c:v>
                </c:pt>
                <c:pt idx="612">
                  <c:v>40550.470439814817</c:v>
                </c:pt>
                <c:pt idx="613">
                  <c:v>40550.470439814817</c:v>
                </c:pt>
                <c:pt idx="614">
                  <c:v>40550.470451388886</c:v>
                </c:pt>
                <c:pt idx="615">
                  <c:v>40550.470451388886</c:v>
                </c:pt>
                <c:pt idx="616">
                  <c:v>40550.470451388886</c:v>
                </c:pt>
                <c:pt idx="617">
                  <c:v>40550.470451388886</c:v>
                </c:pt>
                <c:pt idx="618">
                  <c:v>40550.470451388886</c:v>
                </c:pt>
                <c:pt idx="619">
                  <c:v>40550.470451388886</c:v>
                </c:pt>
                <c:pt idx="620">
                  <c:v>40550.470462962963</c:v>
                </c:pt>
                <c:pt idx="621">
                  <c:v>40550.470462962963</c:v>
                </c:pt>
                <c:pt idx="622">
                  <c:v>40550.470462962963</c:v>
                </c:pt>
                <c:pt idx="623">
                  <c:v>40550.470462962963</c:v>
                </c:pt>
                <c:pt idx="624">
                  <c:v>40550.470462962963</c:v>
                </c:pt>
                <c:pt idx="625">
                  <c:v>40550.470462962963</c:v>
                </c:pt>
                <c:pt idx="626">
                  <c:v>40550.47047453704</c:v>
                </c:pt>
                <c:pt idx="627">
                  <c:v>40550.47047453704</c:v>
                </c:pt>
                <c:pt idx="628">
                  <c:v>40550.47047453704</c:v>
                </c:pt>
                <c:pt idx="629">
                  <c:v>40550.47047453704</c:v>
                </c:pt>
                <c:pt idx="630">
                  <c:v>40550.47047453704</c:v>
                </c:pt>
                <c:pt idx="631">
                  <c:v>40550.47047453704</c:v>
                </c:pt>
                <c:pt idx="632">
                  <c:v>40550.47047453704</c:v>
                </c:pt>
                <c:pt idx="633">
                  <c:v>40550.470486111109</c:v>
                </c:pt>
                <c:pt idx="634">
                  <c:v>40550.470486111109</c:v>
                </c:pt>
                <c:pt idx="635">
                  <c:v>40550.470486111109</c:v>
                </c:pt>
                <c:pt idx="636">
                  <c:v>40550.470486111109</c:v>
                </c:pt>
                <c:pt idx="637">
                  <c:v>40550.470486111109</c:v>
                </c:pt>
                <c:pt idx="638">
                  <c:v>40550.470486111109</c:v>
                </c:pt>
                <c:pt idx="639">
                  <c:v>40550.470497685186</c:v>
                </c:pt>
                <c:pt idx="640">
                  <c:v>40550.470497685186</c:v>
                </c:pt>
                <c:pt idx="641">
                  <c:v>40550.470497685186</c:v>
                </c:pt>
                <c:pt idx="642">
                  <c:v>40550.470497685186</c:v>
                </c:pt>
                <c:pt idx="643">
                  <c:v>40550.470497685186</c:v>
                </c:pt>
                <c:pt idx="644">
                  <c:v>40550.470497685186</c:v>
                </c:pt>
                <c:pt idx="645">
                  <c:v>40550.470509259256</c:v>
                </c:pt>
                <c:pt idx="646">
                  <c:v>40550.470509259256</c:v>
                </c:pt>
                <c:pt idx="647">
                  <c:v>40550.470509259256</c:v>
                </c:pt>
                <c:pt idx="648">
                  <c:v>40550.470509259256</c:v>
                </c:pt>
                <c:pt idx="649">
                  <c:v>40550.470509259256</c:v>
                </c:pt>
                <c:pt idx="650">
                  <c:v>40550.470509259256</c:v>
                </c:pt>
                <c:pt idx="651">
                  <c:v>40550.470520833333</c:v>
                </c:pt>
                <c:pt idx="652">
                  <c:v>40550.470520833333</c:v>
                </c:pt>
                <c:pt idx="653">
                  <c:v>40550.470520833333</c:v>
                </c:pt>
                <c:pt idx="654">
                  <c:v>40550.470520833333</c:v>
                </c:pt>
                <c:pt idx="655">
                  <c:v>40550.470520833333</c:v>
                </c:pt>
                <c:pt idx="656">
                  <c:v>40550.470520833333</c:v>
                </c:pt>
                <c:pt idx="657">
                  <c:v>40550.470532407409</c:v>
                </c:pt>
                <c:pt idx="658">
                  <c:v>40550.470532407409</c:v>
                </c:pt>
                <c:pt idx="659">
                  <c:v>40550.470532407409</c:v>
                </c:pt>
                <c:pt idx="660">
                  <c:v>40550.470532407409</c:v>
                </c:pt>
                <c:pt idx="661">
                  <c:v>40550.470532407409</c:v>
                </c:pt>
                <c:pt idx="662">
                  <c:v>40550.470532407409</c:v>
                </c:pt>
                <c:pt idx="663">
                  <c:v>40550.470532407409</c:v>
                </c:pt>
                <c:pt idx="664">
                  <c:v>40550.470543981479</c:v>
                </c:pt>
                <c:pt idx="665">
                  <c:v>40550.470543981479</c:v>
                </c:pt>
                <c:pt idx="666">
                  <c:v>40550.470543981479</c:v>
                </c:pt>
                <c:pt idx="667">
                  <c:v>40550.470543981479</c:v>
                </c:pt>
                <c:pt idx="668">
                  <c:v>40550.470543981479</c:v>
                </c:pt>
                <c:pt idx="669">
                  <c:v>40550.470543981479</c:v>
                </c:pt>
                <c:pt idx="670">
                  <c:v>40550.470555555556</c:v>
                </c:pt>
                <c:pt idx="671">
                  <c:v>40550.470555555556</c:v>
                </c:pt>
                <c:pt idx="672">
                  <c:v>40550.470555555556</c:v>
                </c:pt>
                <c:pt idx="673">
                  <c:v>40550.470555555556</c:v>
                </c:pt>
                <c:pt idx="674">
                  <c:v>40550.470555555556</c:v>
                </c:pt>
                <c:pt idx="675">
                  <c:v>40550.470555555556</c:v>
                </c:pt>
                <c:pt idx="676">
                  <c:v>40550.470567129632</c:v>
                </c:pt>
                <c:pt idx="677">
                  <c:v>40550.470567129632</c:v>
                </c:pt>
                <c:pt idx="678">
                  <c:v>40550.470567129632</c:v>
                </c:pt>
                <c:pt idx="679">
                  <c:v>40550.470567129632</c:v>
                </c:pt>
                <c:pt idx="680">
                  <c:v>40550.470567129632</c:v>
                </c:pt>
                <c:pt idx="681">
                  <c:v>40550.470567129632</c:v>
                </c:pt>
                <c:pt idx="682">
                  <c:v>40550.470578703702</c:v>
                </c:pt>
                <c:pt idx="683">
                  <c:v>40550.470578703702</c:v>
                </c:pt>
                <c:pt idx="684">
                  <c:v>40550.470578703702</c:v>
                </c:pt>
                <c:pt idx="685">
                  <c:v>40550.470578703702</c:v>
                </c:pt>
                <c:pt idx="686">
                  <c:v>40550.470578703702</c:v>
                </c:pt>
                <c:pt idx="687">
                  <c:v>40550.470578703702</c:v>
                </c:pt>
                <c:pt idx="688">
                  <c:v>40550.470590277779</c:v>
                </c:pt>
                <c:pt idx="689">
                  <c:v>40550.470590277779</c:v>
                </c:pt>
                <c:pt idx="690">
                  <c:v>40550.470590277779</c:v>
                </c:pt>
                <c:pt idx="691">
                  <c:v>40550.470590277779</c:v>
                </c:pt>
                <c:pt idx="692">
                  <c:v>40550.470590277779</c:v>
                </c:pt>
                <c:pt idx="693">
                  <c:v>40550.470590277779</c:v>
                </c:pt>
                <c:pt idx="694">
                  <c:v>40550.470601851855</c:v>
                </c:pt>
                <c:pt idx="695">
                  <c:v>40550.470601851855</c:v>
                </c:pt>
                <c:pt idx="696">
                  <c:v>40550.470601851855</c:v>
                </c:pt>
                <c:pt idx="697">
                  <c:v>40550.470601851855</c:v>
                </c:pt>
                <c:pt idx="698">
                  <c:v>40550.470601851855</c:v>
                </c:pt>
                <c:pt idx="699">
                  <c:v>40550.470601851855</c:v>
                </c:pt>
                <c:pt idx="700">
                  <c:v>40550.470601851855</c:v>
                </c:pt>
                <c:pt idx="701">
                  <c:v>40550.470613425925</c:v>
                </c:pt>
                <c:pt idx="702">
                  <c:v>40550.470613425925</c:v>
                </c:pt>
                <c:pt idx="703">
                  <c:v>40550.470613425925</c:v>
                </c:pt>
                <c:pt idx="704">
                  <c:v>40550.470613425925</c:v>
                </c:pt>
                <c:pt idx="705">
                  <c:v>40550.470613425925</c:v>
                </c:pt>
                <c:pt idx="706">
                  <c:v>40550.470613425925</c:v>
                </c:pt>
                <c:pt idx="707">
                  <c:v>40550.470625000002</c:v>
                </c:pt>
                <c:pt idx="708">
                  <c:v>40550.470625000002</c:v>
                </c:pt>
                <c:pt idx="709">
                  <c:v>40550.470625000002</c:v>
                </c:pt>
                <c:pt idx="710">
                  <c:v>40550.470625000002</c:v>
                </c:pt>
                <c:pt idx="711">
                  <c:v>40550.470625000002</c:v>
                </c:pt>
                <c:pt idx="712">
                  <c:v>40550.470625000002</c:v>
                </c:pt>
                <c:pt idx="713">
                  <c:v>40550.470636574071</c:v>
                </c:pt>
                <c:pt idx="714">
                  <c:v>40550.470636574071</c:v>
                </c:pt>
                <c:pt idx="715">
                  <c:v>40550.470636574071</c:v>
                </c:pt>
                <c:pt idx="716">
                  <c:v>40550.470636574071</c:v>
                </c:pt>
                <c:pt idx="717">
                  <c:v>40550.470636574071</c:v>
                </c:pt>
                <c:pt idx="718">
                  <c:v>40550.470636574071</c:v>
                </c:pt>
                <c:pt idx="719">
                  <c:v>40550.470648148148</c:v>
                </c:pt>
                <c:pt idx="720">
                  <c:v>40550.470648148148</c:v>
                </c:pt>
                <c:pt idx="721">
                  <c:v>40550.470648148148</c:v>
                </c:pt>
                <c:pt idx="722">
                  <c:v>40550.470648148148</c:v>
                </c:pt>
                <c:pt idx="723">
                  <c:v>40550.470648148148</c:v>
                </c:pt>
                <c:pt idx="724">
                  <c:v>40550.470648148148</c:v>
                </c:pt>
                <c:pt idx="725">
                  <c:v>40550.470659722225</c:v>
                </c:pt>
                <c:pt idx="726">
                  <c:v>40550.470659722225</c:v>
                </c:pt>
                <c:pt idx="727">
                  <c:v>40550.470659722225</c:v>
                </c:pt>
                <c:pt idx="728">
                  <c:v>40550.470659722225</c:v>
                </c:pt>
                <c:pt idx="729">
                  <c:v>40550.470659722225</c:v>
                </c:pt>
                <c:pt idx="730">
                  <c:v>40550.470659722225</c:v>
                </c:pt>
                <c:pt idx="731">
                  <c:v>40550.470671296294</c:v>
                </c:pt>
                <c:pt idx="732">
                  <c:v>40550.470671296294</c:v>
                </c:pt>
                <c:pt idx="733">
                  <c:v>40550.470671296294</c:v>
                </c:pt>
                <c:pt idx="734">
                  <c:v>40550.470671296294</c:v>
                </c:pt>
                <c:pt idx="735">
                  <c:v>40550.470671296294</c:v>
                </c:pt>
                <c:pt idx="736">
                  <c:v>40550.470671296294</c:v>
                </c:pt>
                <c:pt idx="737">
                  <c:v>40550.470671296294</c:v>
                </c:pt>
                <c:pt idx="738">
                  <c:v>40550.470682870371</c:v>
                </c:pt>
                <c:pt idx="739">
                  <c:v>40550.470682870371</c:v>
                </c:pt>
                <c:pt idx="740">
                  <c:v>40550.470682870371</c:v>
                </c:pt>
                <c:pt idx="741">
                  <c:v>40550.470682870371</c:v>
                </c:pt>
                <c:pt idx="742">
                  <c:v>40550.470682870371</c:v>
                </c:pt>
                <c:pt idx="743">
                  <c:v>40550.470682870371</c:v>
                </c:pt>
                <c:pt idx="744">
                  <c:v>40550.470694444448</c:v>
                </c:pt>
                <c:pt idx="745">
                  <c:v>40550.470694444448</c:v>
                </c:pt>
                <c:pt idx="746">
                  <c:v>40550.470694444448</c:v>
                </c:pt>
                <c:pt idx="747">
                  <c:v>40550.470694444448</c:v>
                </c:pt>
                <c:pt idx="748">
                  <c:v>40550.470694444448</c:v>
                </c:pt>
                <c:pt idx="749">
                  <c:v>40550.470694444448</c:v>
                </c:pt>
                <c:pt idx="750">
                  <c:v>40550.470706018517</c:v>
                </c:pt>
                <c:pt idx="751">
                  <c:v>40550.470706018517</c:v>
                </c:pt>
                <c:pt idx="752">
                  <c:v>40550.470706018517</c:v>
                </c:pt>
                <c:pt idx="753">
                  <c:v>40550.470706018517</c:v>
                </c:pt>
                <c:pt idx="754">
                  <c:v>40550.470706018517</c:v>
                </c:pt>
                <c:pt idx="755">
                  <c:v>40550.470706018517</c:v>
                </c:pt>
                <c:pt idx="756">
                  <c:v>40550.470717592594</c:v>
                </c:pt>
                <c:pt idx="757">
                  <c:v>40550.470717592594</c:v>
                </c:pt>
                <c:pt idx="758">
                  <c:v>40550.470717592594</c:v>
                </c:pt>
                <c:pt idx="759">
                  <c:v>40550.470717592594</c:v>
                </c:pt>
                <c:pt idx="760">
                  <c:v>40550.470717592594</c:v>
                </c:pt>
                <c:pt idx="761">
                  <c:v>40550.470717592594</c:v>
                </c:pt>
                <c:pt idx="762">
                  <c:v>40550.470729166664</c:v>
                </c:pt>
                <c:pt idx="763">
                  <c:v>40550.470729166664</c:v>
                </c:pt>
                <c:pt idx="764">
                  <c:v>40550.470729166664</c:v>
                </c:pt>
                <c:pt idx="765">
                  <c:v>40550.470729166664</c:v>
                </c:pt>
                <c:pt idx="766">
                  <c:v>40550.470729166664</c:v>
                </c:pt>
                <c:pt idx="767">
                  <c:v>40550.470729166664</c:v>
                </c:pt>
                <c:pt idx="768">
                  <c:v>40550.470729166664</c:v>
                </c:pt>
                <c:pt idx="769">
                  <c:v>40550.47074074074</c:v>
                </c:pt>
                <c:pt idx="770">
                  <c:v>40550.47074074074</c:v>
                </c:pt>
                <c:pt idx="771">
                  <c:v>40550.47074074074</c:v>
                </c:pt>
                <c:pt idx="772">
                  <c:v>40550.47074074074</c:v>
                </c:pt>
                <c:pt idx="773">
                  <c:v>40550.47074074074</c:v>
                </c:pt>
                <c:pt idx="774">
                  <c:v>40550.47074074074</c:v>
                </c:pt>
                <c:pt idx="775">
                  <c:v>40550.470752314817</c:v>
                </c:pt>
                <c:pt idx="776">
                  <c:v>40550.470752314817</c:v>
                </c:pt>
                <c:pt idx="777">
                  <c:v>40550.470752314817</c:v>
                </c:pt>
                <c:pt idx="778">
                  <c:v>40550.470752314817</c:v>
                </c:pt>
                <c:pt idx="779">
                  <c:v>40550.470752314817</c:v>
                </c:pt>
                <c:pt idx="780">
                  <c:v>40550.470752314817</c:v>
                </c:pt>
                <c:pt idx="781">
                  <c:v>40550.470763888887</c:v>
                </c:pt>
                <c:pt idx="782">
                  <c:v>40550.470763888887</c:v>
                </c:pt>
                <c:pt idx="783">
                  <c:v>40550.470763888887</c:v>
                </c:pt>
                <c:pt idx="784">
                  <c:v>40550.470763888887</c:v>
                </c:pt>
                <c:pt idx="785">
                  <c:v>40550.470763888887</c:v>
                </c:pt>
                <c:pt idx="786">
                  <c:v>40550.470763888887</c:v>
                </c:pt>
                <c:pt idx="787">
                  <c:v>40550.470775462964</c:v>
                </c:pt>
                <c:pt idx="788">
                  <c:v>40550.470775462964</c:v>
                </c:pt>
                <c:pt idx="789">
                  <c:v>40550.470775462964</c:v>
                </c:pt>
                <c:pt idx="790">
                  <c:v>40550.470775462964</c:v>
                </c:pt>
                <c:pt idx="791">
                  <c:v>40550.470775462964</c:v>
                </c:pt>
                <c:pt idx="792">
                  <c:v>40550.470775462964</c:v>
                </c:pt>
                <c:pt idx="793">
                  <c:v>40550.47078703704</c:v>
                </c:pt>
                <c:pt idx="794">
                  <c:v>40550.47078703704</c:v>
                </c:pt>
                <c:pt idx="795">
                  <c:v>40550.47078703704</c:v>
                </c:pt>
                <c:pt idx="796">
                  <c:v>40550.47078703704</c:v>
                </c:pt>
                <c:pt idx="797">
                  <c:v>40550.47078703704</c:v>
                </c:pt>
                <c:pt idx="798">
                  <c:v>40550.47078703704</c:v>
                </c:pt>
                <c:pt idx="799">
                  <c:v>40550.47078703704</c:v>
                </c:pt>
                <c:pt idx="800">
                  <c:v>40550.47079861111</c:v>
                </c:pt>
                <c:pt idx="801">
                  <c:v>40550.47079861111</c:v>
                </c:pt>
                <c:pt idx="802">
                  <c:v>40550.47079861111</c:v>
                </c:pt>
                <c:pt idx="803">
                  <c:v>40550.47079861111</c:v>
                </c:pt>
                <c:pt idx="804">
                  <c:v>40550.47079861111</c:v>
                </c:pt>
                <c:pt idx="805">
                  <c:v>40550.47079861111</c:v>
                </c:pt>
                <c:pt idx="806">
                  <c:v>40550.470810185187</c:v>
                </c:pt>
                <c:pt idx="807">
                  <c:v>40550.470810185187</c:v>
                </c:pt>
                <c:pt idx="808">
                  <c:v>40550.470810185187</c:v>
                </c:pt>
                <c:pt idx="809">
                  <c:v>40550.470810185187</c:v>
                </c:pt>
                <c:pt idx="810">
                  <c:v>40550.470810185187</c:v>
                </c:pt>
                <c:pt idx="811">
                  <c:v>40550.470810185187</c:v>
                </c:pt>
                <c:pt idx="812">
                  <c:v>40550.470821759256</c:v>
                </c:pt>
                <c:pt idx="813">
                  <c:v>40550.470821759256</c:v>
                </c:pt>
                <c:pt idx="814">
                  <c:v>40550.470821759256</c:v>
                </c:pt>
                <c:pt idx="815">
                  <c:v>40550.470821759256</c:v>
                </c:pt>
                <c:pt idx="816">
                  <c:v>40550.470821759256</c:v>
                </c:pt>
                <c:pt idx="817">
                  <c:v>40550.470821759256</c:v>
                </c:pt>
                <c:pt idx="818">
                  <c:v>40550.470833333333</c:v>
                </c:pt>
                <c:pt idx="819">
                  <c:v>40550.470833333333</c:v>
                </c:pt>
                <c:pt idx="820">
                  <c:v>40550.470833333333</c:v>
                </c:pt>
                <c:pt idx="821">
                  <c:v>40550.470833333333</c:v>
                </c:pt>
                <c:pt idx="822">
                  <c:v>40550.470833333333</c:v>
                </c:pt>
                <c:pt idx="823">
                  <c:v>40550.470833333333</c:v>
                </c:pt>
                <c:pt idx="824">
                  <c:v>40550.47084490741</c:v>
                </c:pt>
                <c:pt idx="825">
                  <c:v>40550.47084490741</c:v>
                </c:pt>
                <c:pt idx="826">
                  <c:v>40550.47084490741</c:v>
                </c:pt>
                <c:pt idx="827">
                  <c:v>40550.47084490741</c:v>
                </c:pt>
                <c:pt idx="828">
                  <c:v>40550.47084490741</c:v>
                </c:pt>
                <c:pt idx="829">
                  <c:v>40550.47084490741</c:v>
                </c:pt>
                <c:pt idx="830">
                  <c:v>40550.470856481479</c:v>
                </c:pt>
                <c:pt idx="831">
                  <c:v>40550.470856481479</c:v>
                </c:pt>
                <c:pt idx="832">
                  <c:v>40550.470856481479</c:v>
                </c:pt>
                <c:pt idx="833">
                  <c:v>40550.470856481479</c:v>
                </c:pt>
                <c:pt idx="834">
                  <c:v>40550.470856481479</c:v>
                </c:pt>
                <c:pt idx="835">
                  <c:v>40550.470856481479</c:v>
                </c:pt>
                <c:pt idx="836">
                  <c:v>40550.470856481479</c:v>
                </c:pt>
                <c:pt idx="837">
                  <c:v>40550.470868055556</c:v>
                </c:pt>
                <c:pt idx="838">
                  <c:v>40550.470868055556</c:v>
                </c:pt>
                <c:pt idx="839">
                  <c:v>40550.470868055556</c:v>
                </c:pt>
                <c:pt idx="840">
                  <c:v>40550.470868055556</c:v>
                </c:pt>
                <c:pt idx="841">
                  <c:v>40550.470868055556</c:v>
                </c:pt>
                <c:pt idx="842">
                  <c:v>40550.470868055556</c:v>
                </c:pt>
                <c:pt idx="843">
                  <c:v>40550.470879629633</c:v>
                </c:pt>
                <c:pt idx="844">
                  <c:v>40550.470879629633</c:v>
                </c:pt>
                <c:pt idx="845">
                  <c:v>40550.470879629633</c:v>
                </c:pt>
                <c:pt idx="846">
                  <c:v>40550.470879629633</c:v>
                </c:pt>
                <c:pt idx="847">
                  <c:v>40550.470879629633</c:v>
                </c:pt>
                <c:pt idx="848">
                  <c:v>40550.470879629633</c:v>
                </c:pt>
                <c:pt idx="849">
                  <c:v>40550.470891203702</c:v>
                </c:pt>
                <c:pt idx="850">
                  <c:v>40550.470891203702</c:v>
                </c:pt>
                <c:pt idx="851">
                  <c:v>40550.470891203702</c:v>
                </c:pt>
                <c:pt idx="852">
                  <c:v>40550.470891203702</c:v>
                </c:pt>
                <c:pt idx="853">
                  <c:v>40550.470891203702</c:v>
                </c:pt>
                <c:pt idx="854">
                  <c:v>40550.470891203702</c:v>
                </c:pt>
                <c:pt idx="855">
                  <c:v>40550.470902777779</c:v>
                </c:pt>
                <c:pt idx="856">
                  <c:v>40550.470902777779</c:v>
                </c:pt>
                <c:pt idx="857">
                  <c:v>40550.470902777779</c:v>
                </c:pt>
                <c:pt idx="858">
                  <c:v>40550.470902777779</c:v>
                </c:pt>
                <c:pt idx="859">
                  <c:v>40550.470902777779</c:v>
                </c:pt>
                <c:pt idx="860">
                  <c:v>40550.470902777779</c:v>
                </c:pt>
                <c:pt idx="861">
                  <c:v>40550.470914351848</c:v>
                </c:pt>
                <c:pt idx="862">
                  <c:v>40550.470914351848</c:v>
                </c:pt>
                <c:pt idx="863">
                  <c:v>40550.470914351848</c:v>
                </c:pt>
                <c:pt idx="864">
                  <c:v>40550.470914351848</c:v>
                </c:pt>
                <c:pt idx="865">
                  <c:v>40550.470914351848</c:v>
                </c:pt>
                <c:pt idx="866">
                  <c:v>40550.470914351848</c:v>
                </c:pt>
                <c:pt idx="867">
                  <c:v>40550.470914351848</c:v>
                </c:pt>
                <c:pt idx="868">
                  <c:v>40550.470925925925</c:v>
                </c:pt>
                <c:pt idx="869">
                  <c:v>40550.470925925925</c:v>
                </c:pt>
                <c:pt idx="870">
                  <c:v>40550.470925925925</c:v>
                </c:pt>
                <c:pt idx="871">
                  <c:v>40550.470925925925</c:v>
                </c:pt>
                <c:pt idx="872">
                  <c:v>40550.470925925925</c:v>
                </c:pt>
                <c:pt idx="873">
                  <c:v>40550.470925925925</c:v>
                </c:pt>
                <c:pt idx="874">
                  <c:v>40550.470937500002</c:v>
                </c:pt>
                <c:pt idx="875">
                  <c:v>40550.470937500002</c:v>
                </c:pt>
                <c:pt idx="876">
                  <c:v>40550.470937500002</c:v>
                </c:pt>
                <c:pt idx="877">
                  <c:v>40550.470937500002</c:v>
                </c:pt>
                <c:pt idx="878">
                  <c:v>40550.470937500002</c:v>
                </c:pt>
                <c:pt idx="879">
                  <c:v>40550.470937500002</c:v>
                </c:pt>
                <c:pt idx="880">
                  <c:v>40550.470949074072</c:v>
                </c:pt>
                <c:pt idx="881">
                  <c:v>40550.470949074072</c:v>
                </c:pt>
                <c:pt idx="882">
                  <c:v>40550.470949074072</c:v>
                </c:pt>
                <c:pt idx="883">
                  <c:v>40550.470949074072</c:v>
                </c:pt>
                <c:pt idx="884">
                  <c:v>40550.470949074072</c:v>
                </c:pt>
                <c:pt idx="885">
                  <c:v>40550.470949074072</c:v>
                </c:pt>
                <c:pt idx="886">
                  <c:v>40550.470960648148</c:v>
                </c:pt>
                <c:pt idx="887">
                  <c:v>40550.470960648148</c:v>
                </c:pt>
                <c:pt idx="888">
                  <c:v>40550.470960648148</c:v>
                </c:pt>
                <c:pt idx="889">
                  <c:v>40550.470960648148</c:v>
                </c:pt>
                <c:pt idx="890">
                  <c:v>40550.470960648148</c:v>
                </c:pt>
                <c:pt idx="891">
                  <c:v>40550.470960648148</c:v>
                </c:pt>
                <c:pt idx="892">
                  <c:v>40550.470960648148</c:v>
                </c:pt>
                <c:pt idx="893">
                  <c:v>40550.470972222225</c:v>
                </c:pt>
                <c:pt idx="894">
                  <c:v>40550.470972222225</c:v>
                </c:pt>
                <c:pt idx="895">
                  <c:v>40550.470972222225</c:v>
                </c:pt>
                <c:pt idx="896">
                  <c:v>40550.470972222225</c:v>
                </c:pt>
                <c:pt idx="897">
                  <c:v>40550.470972222225</c:v>
                </c:pt>
                <c:pt idx="898">
                  <c:v>40550.470972222225</c:v>
                </c:pt>
                <c:pt idx="899">
                  <c:v>40550.470983796295</c:v>
                </c:pt>
                <c:pt idx="900">
                  <c:v>40550.470983796295</c:v>
                </c:pt>
                <c:pt idx="901">
                  <c:v>40550.470983796295</c:v>
                </c:pt>
                <c:pt idx="902">
                  <c:v>40550.470983796295</c:v>
                </c:pt>
                <c:pt idx="903">
                  <c:v>40550.470983796295</c:v>
                </c:pt>
                <c:pt idx="904">
                  <c:v>40550.470983796295</c:v>
                </c:pt>
                <c:pt idx="905">
                  <c:v>40550.470995370371</c:v>
                </c:pt>
                <c:pt idx="906">
                  <c:v>40550.470995370371</c:v>
                </c:pt>
                <c:pt idx="907">
                  <c:v>40550.470995370371</c:v>
                </c:pt>
                <c:pt idx="908">
                  <c:v>40550.470995370371</c:v>
                </c:pt>
                <c:pt idx="909">
                  <c:v>40550.470995370371</c:v>
                </c:pt>
                <c:pt idx="910">
                  <c:v>40550.470995370371</c:v>
                </c:pt>
                <c:pt idx="911">
                  <c:v>40550.471006944441</c:v>
                </c:pt>
                <c:pt idx="912">
                  <c:v>40550.471006944441</c:v>
                </c:pt>
                <c:pt idx="913">
                  <c:v>40550.471006944441</c:v>
                </c:pt>
                <c:pt idx="914">
                  <c:v>40550.471006944441</c:v>
                </c:pt>
                <c:pt idx="915">
                  <c:v>40550.471006944441</c:v>
                </c:pt>
                <c:pt idx="916">
                  <c:v>40550.471006944441</c:v>
                </c:pt>
                <c:pt idx="917">
                  <c:v>40550.471006944441</c:v>
                </c:pt>
                <c:pt idx="918">
                  <c:v>40550.471018518518</c:v>
                </c:pt>
                <c:pt idx="919">
                  <c:v>40550.471018518518</c:v>
                </c:pt>
                <c:pt idx="920">
                  <c:v>40550.471018518518</c:v>
                </c:pt>
                <c:pt idx="921">
                  <c:v>40550.471018518518</c:v>
                </c:pt>
                <c:pt idx="922">
                  <c:v>40550.471018518518</c:v>
                </c:pt>
                <c:pt idx="923">
                  <c:v>40550.471018518518</c:v>
                </c:pt>
                <c:pt idx="924">
                  <c:v>40550.471030092594</c:v>
                </c:pt>
                <c:pt idx="925">
                  <c:v>40550.471030092594</c:v>
                </c:pt>
                <c:pt idx="926">
                  <c:v>40550.471030092594</c:v>
                </c:pt>
                <c:pt idx="927">
                  <c:v>40550.471030092594</c:v>
                </c:pt>
                <c:pt idx="928">
                  <c:v>40550.471030092594</c:v>
                </c:pt>
                <c:pt idx="929">
                  <c:v>40550.471030092594</c:v>
                </c:pt>
                <c:pt idx="930">
                  <c:v>40550.471041666664</c:v>
                </c:pt>
                <c:pt idx="931">
                  <c:v>40550.471041666664</c:v>
                </c:pt>
                <c:pt idx="932">
                  <c:v>40550.471041666664</c:v>
                </c:pt>
                <c:pt idx="933">
                  <c:v>40550.471041666664</c:v>
                </c:pt>
                <c:pt idx="934">
                  <c:v>40550.471041666664</c:v>
                </c:pt>
                <c:pt idx="935">
                  <c:v>40550.471041666664</c:v>
                </c:pt>
                <c:pt idx="936">
                  <c:v>40550.471041666664</c:v>
                </c:pt>
                <c:pt idx="937">
                  <c:v>40550.471053240741</c:v>
                </c:pt>
                <c:pt idx="938">
                  <c:v>40550.471053240741</c:v>
                </c:pt>
                <c:pt idx="939">
                  <c:v>40550.471053240741</c:v>
                </c:pt>
                <c:pt idx="940">
                  <c:v>40550.471053240741</c:v>
                </c:pt>
                <c:pt idx="941">
                  <c:v>40550.471053240741</c:v>
                </c:pt>
                <c:pt idx="942">
                  <c:v>40550.471053240741</c:v>
                </c:pt>
                <c:pt idx="943">
                  <c:v>40550.471064814818</c:v>
                </c:pt>
                <c:pt idx="944">
                  <c:v>40550.471064814818</c:v>
                </c:pt>
                <c:pt idx="945">
                  <c:v>40550.471064814818</c:v>
                </c:pt>
                <c:pt idx="946">
                  <c:v>40550.471064814818</c:v>
                </c:pt>
                <c:pt idx="947">
                  <c:v>40550.471064814818</c:v>
                </c:pt>
                <c:pt idx="948">
                  <c:v>40550.471064814818</c:v>
                </c:pt>
                <c:pt idx="949">
                  <c:v>40550.471076388887</c:v>
                </c:pt>
                <c:pt idx="950">
                  <c:v>40550.471076388887</c:v>
                </c:pt>
                <c:pt idx="951">
                  <c:v>40550.471076388887</c:v>
                </c:pt>
                <c:pt idx="952">
                  <c:v>40550.471076388887</c:v>
                </c:pt>
                <c:pt idx="953">
                  <c:v>40550.471076388887</c:v>
                </c:pt>
                <c:pt idx="954">
                  <c:v>40550.471076388887</c:v>
                </c:pt>
                <c:pt idx="955">
                  <c:v>40550.471087962964</c:v>
                </c:pt>
                <c:pt idx="956">
                  <c:v>40550.471087962964</c:v>
                </c:pt>
                <c:pt idx="957">
                  <c:v>40550.471087962964</c:v>
                </c:pt>
                <c:pt idx="958">
                  <c:v>40550.471087962964</c:v>
                </c:pt>
                <c:pt idx="959">
                  <c:v>40550.471087962964</c:v>
                </c:pt>
                <c:pt idx="960">
                  <c:v>40550.471087962964</c:v>
                </c:pt>
                <c:pt idx="961">
                  <c:v>40550.471087962964</c:v>
                </c:pt>
                <c:pt idx="962">
                  <c:v>40550.471099537041</c:v>
                </c:pt>
                <c:pt idx="963">
                  <c:v>40550.471099537041</c:v>
                </c:pt>
                <c:pt idx="964">
                  <c:v>40550.471099537041</c:v>
                </c:pt>
                <c:pt idx="965">
                  <c:v>40550.471099537041</c:v>
                </c:pt>
                <c:pt idx="966">
                  <c:v>40550.471099537041</c:v>
                </c:pt>
                <c:pt idx="967">
                  <c:v>40550.471099537041</c:v>
                </c:pt>
                <c:pt idx="968">
                  <c:v>40550.47111111111</c:v>
                </c:pt>
                <c:pt idx="969">
                  <c:v>40550.47111111111</c:v>
                </c:pt>
                <c:pt idx="970">
                  <c:v>40550.47111111111</c:v>
                </c:pt>
                <c:pt idx="971">
                  <c:v>40550.47111111111</c:v>
                </c:pt>
                <c:pt idx="972">
                  <c:v>40550.47111111111</c:v>
                </c:pt>
                <c:pt idx="973">
                  <c:v>40550.47111111111</c:v>
                </c:pt>
                <c:pt idx="974">
                  <c:v>40550.471122685187</c:v>
                </c:pt>
                <c:pt idx="975">
                  <c:v>40550.471122685187</c:v>
                </c:pt>
                <c:pt idx="976">
                  <c:v>40550.471122685187</c:v>
                </c:pt>
                <c:pt idx="977">
                  <c:v>40550.471122685187</c:v>
                </c:pt>
                <c:pt idx="978">
                  <c:v>40550.471122685187</c:v>
                </c:pt>
                <c:pt idx="979">
                  <c:v>40550.471122685187</c:v>
                </c:pt>
                <c:pt idx="980">
                  <c:v>40550.471134259256</c:v>
                </c:pt>
                <c:pt idx="981">
                  <c:v>40550.471134259256</c:v>
                </c:pt>
                <c:pt idx="982">
                  <c:v>40550.471134259256</c:v>
                </c:pt>
                <c:pt idx="983">
                  <c:v>40550.471134259256</c:v>
                </c:pt>
                <c:pt idx="984">
                  <c:v>40550.471134259256</c:v>
                </c:pt>
                <c:pt idx="985">
                  <c:v>40550.471134259256</c:v>
                </c:pt>
                <c:pt idx="986">
                  <c:v>40550.471145833333</c:v>
                </c:pt>
                <c:pt idx="987">
                  <c:v>40550.471145833333</c:v>
                </c:pt>
                <c:pt idx="988">
                  <c:v>40550.471145833333</c:v>
                </c:pt>
                <c:pt idx="989">
                  <c:v>40550.471145833333</c:v>
                </c:pt>
                <c:pt idx="990">
                  <c:v>40550.471145833333</c:v>
                </c:pt>
                <c:pt idx="991">
                  <c:v>40550.471145833333</c:v>
                </c:pt>
                <c:pt idx="992">
                  <c:v>40550.471145833333</c:v>
                </c:pt>
                <c:pt idx="993">
                  <c:v>40550.47115740741</c:v>
                </c:pt>
                <c:pt idx="994">
                  <c:v>40550.47115740741</c:v>
                </c:pt>
                <c:pt idx="995">
                  <c:v>40550.47115740741</c:v>
                </c:pt>
                <c:pt idx="996">
                  <c:v>40550.47115740741</c:v>
                </c:pt>
                <c:pt idx="997">
                  <c:v>40550.47115740741</c:v>
                </c:pt>
                <c:pt idx="998">
                  <c:v>40550.47115740741</c:v>
                </c:pt>
                <c:pt idx="999">
                  <c:v>40550.471168981479</c:v>
                </c:pt>
                <c:pt idx="1000">
                  <c:v>40550.471168981479</c:v>
                </c:pt>
                <c:pt idx="1001">
                  <c:v>40550.471168981479</c:v>
                </c:pt>
                <c:pt idx="1002">
                  <c:v>40550.471168981479</c:v>
                </c:pt>
                <c:pt idx="1003">
                  <c:v>40550.471168981479</c:v>
                </c:pt>
                <c:pt idx="1004">
                  <c:v>40550.471168981479</c:v>
                </c:pt>
                <c:pt idx="1005">
                  <c:v>40550.471180555556</c:v>
                </c:pt>
                <c:pt idx="1006">
                  <c:v>40550.471180555556</c:v>
                </c:pt>
                <c:pt idx="1007">
                  <c:v>40550.471180555556</c:v>
                </c:pt>
                <c:pt idx="1008">
                  <c:v>40550.471180555556</c:v>
                </c:pt>
                <c:pt idx="1009">
                  <c:v>40550.471180555556</c:v>
                </c:pt>
                <c:pt idx="1010">
                  <c:v>40550.471180555556</c:v>
                </c:pt>
                <c:pt idx="1011">
                  <c:v>40550.471192129633</c:v>
                </c:pt>
                <c:pt idx="1012">
                  <c:v>40550.471192129633</c:v>
                </c:pt>
                <c:pt idx="1013">
                  <c:v>40550.471192129633</c:v>
                </c:pt>
                <c:pt idx="1014">
                  <c:v>40550.471192129633</c:v>
                </c:pt>
                <c:pt idx="1015">
                  <c:v>40550.471192129633</c:v>
                </c:pt>
                <c:pt idx="1016">
                  <c:v>40550.471192129633</c:v>
                </c:pt>
                <c:pt idx="1017">
                  <c:v>40550.471203703702</c:v>
                </c:pt>
                <c:pt idx="1018">
                  <c:v>40550.471203703702</c:v>
                </c:pt>
                <c:pt idx="1019">
                  <c:v>40550.471203703702</c:v>
                </c:pt>
                <c:pt idx="1020">
                  <c:v>40550.471203703702</c:v>
                </c:pt>
                <c:pt idx="1021">
                  <c:v>40550.471203703702</c:v>
                </c:pt>
                <c:pt idx="1022">
                  <c:v>40550.471203703702</c:v>
                </c:pt>
                <c:pt idx="1023">
                  <c:v>40550.471203703702</c:v>
                </c:pt>
                <c:pt idx="1024">
                  <c:v>40550.471215277779</c:v>
                </c:pt>
                <c:pt idx="1025">
                  <c:v>40550.471215277779</c:v>
                </c:pt>
                <c:pt idx="1026">
                  <c:v>40550.471215277779</c:v>
                </c:pt>
                <c:pt idx="1027">
                  <c:v>40550.471215277779</c:v>
                </c:pt>
                <c:pt idx="1028">
                  <c:v>40550.471215277779</c:v>
                </c:pt>
                <c:pt idx="1029">
                  <c:v>40550.471215277779</c:v>
                </c:pt>
                <c:pt idx="1030">
                  <c:v>40550.471226851849</c:v>
                </c:pt>
                <c:pt idx="1031">
                  <c:v>40550.471226851849</c:v>
                </c:pt>
                <c:pt idx="1032">
                  <c:v>40550.471226851849</c:v>
                </c:pt>
                <c:pt idx="1033">
                  <c:v>40550.471226851849</c:v>
                </c:pt>
                <c:pt idx="1034">
                  <c:v>40550.471226851849</c:v>
                </c:pt>
                <c:pt idx="1035">
                  <c:v>40550.471226851849</c:v>
                </c:pt>
                <c:pt idx="1036">
                  <c:v>40550.471238425926</c:v>
                </c:pt>
                <c:pt idx="1037">
                  <c:v>40550.471238425926</c:v>
                </c:pt>
                <c:pt idx="1038">
                  <c:v>40550.471238425926</c:v>
                </c:pt>
                <c:pt idx="1039">
                  <c:v>40550.471238425926</c:v>
                </c:pt>
                <c:pt idx="1040">
                  <c:v>40550.471238425926</c:v>
                </c:pt>
                <c:pt idx="1041">
                  <c:v>40550.471238425926</c:v>
                </c:pt>
                <c:pt idx="1042">
                  <c:v>40550.471250000002</c:v>
                </c:pt>
                <c:pt idx="1043">
                  <c:v>40550.471250000002</c:v>
                </c:pt>
                <c:pt idx="1044">
                  <c:v>40550.471250000002</c:v>
                </c:pt>
                <c:pt idx="1045">
                  <c:v>40550.471250000002</c:v>
                </c:pt>
                <c:pt idx="1046">
                  <c:v>40550.471250000002</c:v>
                </c:pt>
                <c:pt idx="1047">
                  <c:v>40550.471250000002</c:v>
                </c:pt>
                <c:pt idx="1048">
                  <c:v>40550.471261574072</c:v>
                </c:pt>
                <c:pt idx="1049">
                  <c:v>40550.471261574072</c:v>
                </c:pt>
                <c:pt idx="1050">
                  <c:v>40550.471261574072</c:v>
                </c:pt>
                <c:pt idx="1051">
                  <c:v>40550.471261574072</c:v>
                </c:pt>
                <c:pt idx="1052">
                  <c:v>40550.471261574072</c:v>
                </c:pt>
                <c:pt idx="1053">
                  <c:v>40550.471261574072</c:v>
                </c:pt>
                <c:pt idx="1054">
                  <c:v>40550.471261574072</c:v>
                </c:pt>
                <c:pt idx="1055">
                  <c:v>40550.471273148149</c:v>
                </c:pt>
                <c:pt idx="1056">
                  <c:v>40550.471273148149</c:v>
                </c:pt>
                <c:pt idx="1057">
                  <c:v>40550.471273148149</c:v>
                </c:pt>
                <c:pt idx="1058">
                  <c:v>40550.471273148149</c:v>
                </c:pt>
                <c:pt idx="1059">
                  <c:v>40550.471273148149</c:v>
                </c:pt>
                <c:pt idx="1060">
                  <c:v>40550.471273148149</c:v>
                </c:pt>
                <c:pt idx="1061">
                  <c:v>40550.471284722225</c:v>
                </c:pt>
                <c:pt idx="1062">
                  <c:v>40550.471284722225</c:v>
                </c:pt>
                <c:pt idx="1063">
                  <c:v>40550.471284722225</c:v>
                </c:pt>
                <c:pt idx="1064">
                  <c:v>40550.471284722225</c:v>
                </c:pt>
                <c:pt idx="1065">
                  <c:v>40550.471284722225</c:v>
                </c:pt>
                <c:pt idx="1066">
                  <c:v>40550.471284722225</c:v>
                </c:pt>
                <c:pt idx="1067">
                  <c:v>40550.471296296295</c:v>
                </c:pt>
                <c:pt idx="1068">
                  <c:v>40550.471296296295</c:v>
                </c:pt>
                <c:pt idx="1069">
                  <c:v>40550.471296296295</c:v>
                </c:pt>
                <c:pt idx="1070">
                  <c:v>40550.471296296295</c:v>
                </c:pt>
                <c:pt idx="1071">
                  <c:v>40550.471296296295</c:v>
                </c:pt>
                <c:pt idx="1072">
                  <c:v>40550.471296296295</c:v>
                </c:pt>
                <c:pt idx="1073">
                  <c:v>40550.471307870372</c:v>
                </c:pt>
                <c:pt idx="1074">
                  <c:v>40550.471307870372</c:v>
                </c:pt>
                <c:pt idx="1075">
                  <c:v>40550.471307870372</c:v>
                </c:pt>
                <c:pt idx="1076">
                  <c:v>40550.471307870372</c:v>
                </c:pt>
                <c:pt idx="1077">
                  <c:v>40550.471307870372</c:v>
                </c:pt>
                <c:pt idx="1078">
                  <c:v>40550.471307870372</c:v>
                </c:pt>
                <c:pt idx="1079">
                  <c:v>40550.471319444441</c:v>
                </c:pt>
                <c:pt idx="1080">
                  <c:v>40550.471319444441</c:v>
                </c:pt>
                <c:pt idx="1081">
                  <c:v>40550.471319444441</c:v>
                </c:pt>
                <c:pt idx="1082">
                  <c:v>40550.471319444441</c:v>
                </c:pt>
                <c:pt idx="1083">
                  <c:v>40550.471319444441</c:v>
                </c:pt>
                <c:pt idx="1084">
                  <c:v>40550.471319444441</c:v>
                </c:pt>
                <c:pt idx="1085">
                  <c:v>40550.471319444441</c:v>
                </c:pt>
                <c:pt idx="1086">
                  <c:v>40550.471331018518</c:v>
                </c:pt>
                <c:pt idx="1087">
                  <c:v>40550.471331018518</c:v>
                </c:pt>
                <c:pt idx="1088">
                  <c:v>40550.471331018518</c:v>
                </c:pt>
                <c:pt idx="1089">
                  <c:v>40550.471331018518</c:v>
                </c:pt>
                <c:pt idx="1090">
                  <c:v>40550.471331018518</c:v>
                </c:pt>
                <c:pt idx="1091">
                  <c:v>40550.471331018518</c:v>
                </c:pt>
                <c:pt idx="1092">
                  <c:v>40550.471342592595</c:v>
                </c:pt>
                <c:pt idx="1093">
                  <c:v>40550.471342592595</c:v>
                </c:pt>
                <c:pt idx="1094">
                  <c:v>40550.471342592595</c:v>
                </c:pt>
                <c:pt idx="1095">
                  <c:v>40550.471342592595</c:v>
                </c:pt>
                <c:pt idx="1096">
                  <c:v>40550.471342592595</c:v>
                </c:pt>
                <c:pt idx="1097">
                  <c:v>40550.471342592595</c:v>
                </c:pt>
                <c:pt idx="1098">
                  <c:v>40550.471354166664</c:v>
                </c:pt>
                <c:pt idx="1099">
                  <c:v>40550.471354166664</c:v>
                </c:pt>
                <c:pt idx="1100">
                  <c:v>40550.471354166664</c:v>
                </c:pt>
                <c:pt idx="1101">
                  <c:v>40550.471354166664</c:v>
                </c:pt>
                <c:pt idx="1102">
                  <c:v>40550.471354166664</c:v>
                </c:pt>
                <c:pt idx="1103">
                  <c:v>40550.471354166664</c:v>
                </c:pt>
                <c:pt idx="1104">
                  <c:v>40550.471365740741</c:v>
                </c:pt>
                <c:pt idx="1105">
                  <c:v>40550.471365740741</c:v>
                </c:pt>
                <c:pt idx="1106">
                  <c:v>40550.471365740741</c:v>
                </c:pt>
                <c:pt idx="1107">
                  <c:v>40550.471365740741</c:v>
                </c:pt>
                <c:pt idx="1108">
                  <c:v>40550.471365740741</c:v>
                </c:pt>
                <c:pt idx="1109">
                  <c:v>40550.471365740741</c:v>
                </c:pt>
                <c:pt idx="1110">
                  <c:v>40550.471365740741</c:v>
                </c:pt>
                <c:pt idx="1111">
                  <c:v>40550.471377314818</c:v>
                </c:pt>
                <c:pt idx="1112">
                  <c:v>40550.471377314818</c:v>
                </c:pt>
                <c:pt idx="1113">
                  <c:v>40550.471377314818</c:v>
                </c:pt>
                <c:pt idx="1114">
                  <c:v>40550.471377314818</c:v>
                </c:pt>
                <c:pt idx="1115">
                  <c:v>40550.471377314818</c:v>
                </c:pt>
                <c:pt idx="1116">
                  <c:v>40550.471377314818</c:v>
                </c:pt>
                <c:pt idx="1117">
                  <c:v>40550.471388888887</c:v>
                </c:pt>
                <c:pt idx="1118">
                  <c:v>40550.471388888887</c:v>
                </c:pt>
                <c:pt idx="1119">
                  <c:v>40550.471388888887</c:v>
                </c:pt>
                <c:pt idx="1120">
                  <c:v>40550.471388888887</c:v>
                </c:pt>
                <c:pt idx="1121">
                  <c:v>40550.471388888887</c:v>
                </c:pt>
                <c:pt idx="1122">
                  <c:v>40550.471388888887</c:v>
                </c:pt>
                <c:pt idx="1123">
                  <c:v>40550.471400462964</c:v>
                </c:pt>
                <c:pt idx="1124">
                  <c:v>40550.471400462964</c:v>
                </c:pt>
                <c:pt idx="1125">
                  <c:v>40550.471400462964</c:v>
                </c:pt>
                <c:pt idx="1126">
                  <c:v>40550.471400462964</c:v>
                </c:pt>
                <c:pt idx="1127">
                  <c:v>40550.471400462964</c:v>
                </c:pt>
                <c:pt idx="1128">
                  <c:v>40550.471400462964</c:v>
                </c:pt>
                <c:pt idx="1129">
                  <c:v>40550.471412037034</c:v>
                </c:pt>
                <c:pt idx="1130">
                  <c:v>40550.471412037034</c:v>
                </c:pt>
                <c:pt idx="1131">
                  <c:v>40550.471412037034</c:v>
                </c:pt>
                <c:pt idx="1132">
                  <c:v>40550.471412037034</c:v>
                </c:pt>
                <c:pt idx="1133">
                  <c:v>40550.471412037034</c:v>
                </c:pt>
                <c:pt idx="1134">
                  <c:v>40550.471412037034</c:v>
                </c:pt>
                <c:pt idx="1135">
                  <c:v>40550.471412037034</c:v>
                </c:pt>
                <c:pt idx="1136">
                  <c:v>40550.47142361111</c:v>
                </c:pt>
                <c:pt idx="1137">
                  <c:v>40550.47142361111</c:v>
                </c:pt>
                <c:pt idx="1138">
                  <c:v>40550.47142361111</c:v>
                </c:pt>
                <c:pt idx="1139">
                  <c:v>40550.47142361111</c:v>
                </c:pt>
                <c:pt idx="1140">
                  <c:v>40550.47142361111</c:v>
                </c:pt>
                <c:pt idx="1141">
                  <c:v>40550.47142361111</c:v>
                </c:pt>
                <c:pt idx="1142">
                  <c:v>40550.471435185187</c:v>
                </c:pt>
                <c:pt idx="1143">
                  <c:v>40550.471435185187</c:v>
                </c:pt>
                <c:pt idx="1144">
                  <c:v>40550.471435185187</c:v>
                </c:pt>
                <c:pt idx="1145">
                  <c:v>40550.471435185187</c:v>
                </c:pt>
                <c:pt idx="1146">
                  <c:v>40550.471435185187</c:v>
                </c:pt>
                <c:pt idx="1147">
                  <c:v>40550.471435185187</c:v>
                </c:pt>
                <c:pt idx="1148">
                  <c:v>40550.471446759257</c:v>
                </c:pt>
                <c:pt idx="1149">
                  <c:v>40550.471446759257</c:v>
                </c:pt>
                <c:pt idx="1150">
                  <c:v>40550.471446759257</c:v>
                </c:pt>
                <c:pt idx="1151">
                  <c:v>40550.471446759257</c:v>
                </c:pt>
                <c:pt idx="1152">
                  <c:v>40550.471446759257</c:v>
                </c:pt>
                <c:pt idx="1153">
                  <c:v>40550.471446759257</c:v>
                </c:pt>
                <c:pt idx="1154">
                  <c:v>40550.471446759257</c:v>
                </c:pt>
                <c:pt idx="1155">
                  <c:v>40550.471458333333</c:v>
                </c:pt>
                <c:pt idx="1156">
                  <c:v>40550.471458333333</c:v>
                </c:pt>
                <c:pt idx="1157">
                  <c:v>40550.471458333333</c:v>
                </c:pt>
                <c:pt idx="1158">
                  <c:v>40550.471458333333</c:v>
                </c:pt>
                <c:pt idx="1159">
                  <c:v>40550.471458333333</c:v>
                </c:pt>
                <c:pt idx="1160">
                  <c:v>40550.471458333333</c:v>
                </c:pt>
                <c:pt idx="1161">
                  <c:v>40550.47146990741</c:v>
                </c:pt>
                <c:pt idx="1162">
                  <c:v>40550.47146990741</c:v>
                </c:pt>
                <c:pt idx="1163">
                  <c:v>40550.47146990741</c:v>
                </c:pt>
                <c:pt idx="1164">
                  <c:v>40550.47146990741</c:v>
                </c:pt>
                <c:pt idx="1165">
                  <c:v>40550.47146990741</c:v>
                </c:pt>
                <c:pt idx="1166">
                  <c:v>40550.47146990741</c:v>
                </c:pt>
                <c:pt idx="1167">
                  <c:v>40550.47148148148</c:v>
                </c:pt>
                <c:pt idx="1168">
                  <c:v>40550.47148148148</c:v>
                </c:pt>
                <c:pt idx="1169">
                  <c:v>40550.47148148148</c:v>
                </c:pt>
                <c:pt idx="1170">
                  <c:v>40550.47148148148</c:v>
                </c:pt>
                <c:pt idx="1171">
                  <c:v>40550.47148148148</c:v>
                </c:pt>
                <c:pt idx="1172">
                  <c:v>40550.47148148148</c:v>
                </c:pt>
                <c:pt idx="1173">
                  <c:v>40550.471493055556</c:v>
                </c:pt>
                <c:pt idx="1174">
                  <c:v>40550.471493055556</c:v>
                </c:pt>
                <c:pt idx="1175">
                  <c:v>40550.471493055556</c:v>
                </c:pt>
                <c:pt idx="1176">
                  <c:v>40550.471493055556</c:v>
                </c:pt>
                <c:pt idx="1177">
                  <c:v>40550.471493055556</c:v>
                </c:pt>
                <c:pt idx="1178">
                  <c:v>40550.471493055556</c:v>
                </c:pt>
                <c:pt idx="1179">
                  <c:v>40550.471504629626</c:v>
                </c:pt>
                <c:pt idx="1180">
                  <c:v>40550.471504629626</c:v>
                </c:pt>
                <c:pt idx="1181">
                  <c:v>40550.471504629626</c:v>
                </c:pt>
                <c:pt idx="1182">
                  <c:v>40550.471504629626</c:v>
                </c:pt>
                <c:pt idx="1183">
                  <c:v>40550.471504629626</c:v>
                </c:pt>
                <c:pt idx="1184">
                  <c:v>40550.471504629626</c:v>
                </c:pt>
                <c:pt idx="1185">
                  <c:v>40550.471516203703</c:v>
                </c:pt>
                <c:pt idx="1186">
                  <c:v>40550.471516203703</c:v>
                </c:pt>
                <c:pt idx="1187">
                  <c:v>40550.471516203703</c:v>
                </c:pt>
                <c:pt idx="1188">
                  <c:v>40550.471516203703</c:v>
                </c:pt>
                <c:pt idx="1189">
                  <c:v>40550.471516203703</c:v>
                </c:pt>
                <c:pt idx="1190">
                  <c:v>40550.471516203703</c:v>
                </c:pt>
                <c:pt idx="1191">
                  <c:v>40550.471516203703</c:v>
                </c:pt>
                <c:pt idx="1192">
                  <c:v>40550.47152777778</c:v>
                </c:pt>
                <c:pt idx="1193">
                  <c:v>40550.47152777778</c:v>
                </c:pt>
                <c:pt idx="1194">
                  <c:v>40550.47152777778</c:v>
                </c:pt>
                <c:pt idx="1195">
                  <c:v>40550.47152777778</c:v>
                </c:pt>
                <c:pt idx="1196">
                  <c:v>40550.47152777778</c:v>
                </c:pt>
                <c:pt idx="1197">
                  <c:v>40550.47152777778</c:v>
                </c:pt>
                <c:pt idx="1198">
                  <c:v>40550.471539351849</c:v>
                </c:pt>
                <c:pt idx="1199">
                  <c:v>40550.471539351849</c:v>
                </c:pt>
                <c:pt idx="1200">
                  <c:v>40550.471539351849</c:v>
                </c:pt>
                <c:pt idx="1201">
                  <c:v>40550.471539351849</c:v>
                </c:pt>
                <c:pt idx="1202">
                  <c:v>40550.471539351849</c:v>
                </c:pt>
                <c:pt idx="1203">
                  <c:v>40550.471539351849</c:v>
                </c:pt>
                <c:pt idx="1204">
                  <c:v>40550.471550925926</c:v>
                </c:pt>
                <c:pt idx="1205">
                  <c:v>40550.471550925926</c:v>
                </c:pt>
                <c:pt idx="1206">
                  <c:v>40550.471550925926</c:v>
                </c:pt>
                <c:pt idx="1207">
                  <c:v>40550.471550925926</c:v>
                </c:pt>
                <c:pt idx="1208">
                  <c:v>40550.471550925926</c:v>
                </c:pt>
                <c:pt idx="1209">
                  <c:v>40550.471550925926</c:v>
                </c:pt>
                <c:pt idx="1210">
                  <c:v>40550.471562500003</c:v>
                </c:pt>
                <c:pt idx="1211">
                  <c:v>40550.471562500003</c:v>
                </c:pt>
                <c:pt idx="1212">
                  <c:v>40550.471562500003</c:v>
                </c:pt>
                <c:pt idx="1213">
                  <c:v>40550.471562500003</c:v>
                </c:pt>
                <c:pt idx="1214">
                  <c:v>40550.471562500003</c:v>
                </c:pt>
                <c:pt idx="1215">
                  <c:v>40550.471562500003</c:v>
                </c:pt>
                <c:pt idx="1216">
                  <c:v>40550.471562500003</c:v>
                </c:pt>
                <c:pt idx="1217">
                  <c:v>40550.471574074072</c:v>
                </c:pt>
                <c:pt idx="1218">
                  <c:v>40550.471574074072</c:v>
                </c:pt>
                <c:pt idx="1219">
                  <c:v>40550.471574074072</c:v>
                </c:pt>
                <c:pt idx="1220">
                  <c:v>40550.471574074072</c:v>
                </c:pt>
                <c:pt idx="1221">
                  <c:v>40550.471574074072</c:v>
                </c:pt>
                <c:pt idx="1222">
                  <c:v>40550.471574074072</c:v>
                </c:pt>
                <c:pt idx="1223">
                  <c:v>40550.471585648149</c:v>
                </c:pt>
                <c:pt idx="1224">
                  <c:v>40550.471585648149</c:v>
                </c:pt>
                <c:pt idx="1225">
                  <c:v>40550.471585648149</c:v>
                </c:pt>
                <c:pt idx="1226">
                  <c:v>40550.471585648149</c:v>
                </c:pt>
                <c:pt idx="1227">
                  <c:v>40550.471585648149</c:v>
                </c:pt>
                <c:pt idx="1228">
                  <c:v>40550.471585648149</c:v>
                </c:pt>
                <c:pt idx="1229">
                  <c:v>40550.471597222226</c:v>
                </c:pt>
                <c:pt idx="1230">
                  <c:v>40550.471597222226</c:v>
                </c:pt>
                <c:pt idx="1231">
                  <c:v>40550.471597222226</c:v>
                </c:pt>
                <c:pt idx="1232">
                  <c:v>40550.471597222226</c:v>
                </c:pt>
                <c:pt idx="1233">
                  <c:v>40550.471597222226</c:v>
                </c:pt>
                <c:pt idx="1234">
                  <c:v>40550.471597222226</c:v>
                </c:pt>
                <c:pt idx="1235">
                  <c:v>40550.471608796295</c:v>
                </c:pt>
                <c:pt idx="1236">
                  <c:v>40550.471608796295</c:v>
                </c:pt>
                <c:pt idx="1237">
                  <c:v>40550.471608796295</c:v>
                </c:pt>
                <c:pt idx="1238">
                  <c:v>40550.471608796295</c:v>
                </c:pt>
                <c:pt idx="1239">
                  <c:v>40550.471608796295</c:v>
                </c:pt>
                <c:pt idx="1240">
                  <c:v>40550.471608796295</c:v>
                </c:pt>
                <c:pt idx="1241">
                  <c:v>40550.471608796295</c:v>
                </c:pt>
                <c:pt idx="1242">
                  <c:v>40550.471620370372</c:v>
                </c:pt>
                <c:pt idx="1243">
                  <c:v>40550.471620370372</c:v>
                </c:pt>
                <c:pt idx="1244">
                  <c:v>40550.471620370372</c:v>
                </c:pt>
                <c:pt idx="1245">
                  <c:v>40550.471620370372</c:v>
                </c:pt>
                <c:pt idx="1246">
                  <c:v>40550.471620370372</c:v>
                </c:pt>
                <c:pt idx="1247">
                  <c:v>40550.471620370372</c:v>
                </c:pt>
                <c:pt idx="1248">
                  <c:v>40550.471631944441</c:v>
                </c:pt>
                <c:pt idx="1249">
                  <c:v>40550.471631944441</c:v>
                </c:pt>
                <c:pt idx="1250">
                  <c:v>40550.471631944441</c:v>
                </c:pt>
                <c:pt idx="1251">
                  <c:v>40550.471631944441</c:v>
                </c:pt>
                <c:pt idx="1252">
                  <c:v>40550.471631944441</c:v>
                </c:pt>
                <c:pt idx="1253">
                  <c:v>40550.471631944441</c:v>
                </c:pt>
                <c:pt idx="1254">
                  <c:v>40550.471643518518</c:v>
                </c:pt>
                <c:pt idx="1255">
                  <c:v>40550.471643518518</c:v>
                </c:pt>
                <c:pt idx="1256">
                  <c:v>40550.471643518518</c:v>
                </c:pt>
                <c:pt idx="1257">
                  <c:v>40550.471643518518</c:v>
                </c:pt>
                <c:pt idx="1258">
                  <c:v>40550.471643518518</c:v>
                </c:pt>
                <c:pt idx="1259">
                  <c:v>40550.471643518518</c:v>
                </c:pt>
                <c:pt idx="1260">
                  <c:v>40550.471655092595</c:v>
                </c:pt>
                <c:pt idx="1261">
                  <c:v>40550.471655092595</c:v>
                </c:pt>
                <c:pt idx="1262">
                  <c:v>40550.471655092595</c:v>
                </c:pt>
                <c:pt idx="1263">
                  <c:v>40550.471655092595</c:v>
                </c:pt>
                <c:pt idx="1264">
                  <c:v>40550.471655092595</c:v>
                </c:pt>
                <c:pt idx="1265">
                  <c:v>40550.471655092595</c:v>
                </c:pt>
                <c:pt idx="1266">
                  <c:v>40550.471666666665</c:v>
                </c:pt>
                <c:pt idx="1267">
                  <c:v>40550.471666666665</c:v>
                </c:pt>
                <c:pt idx="1268">
                  <c:v>40550.471666666665</c:v>
                </c:pt>
                <c:pt idx="1269">
                  <c:v>40550.471666666665</c:v>
                </c:pt>
                <c:pt idx="1270">
                  <c:v>40550.471666666665</c:v>
                </c:pt>
                <c:pt idx="1271">
                  <c:v>40550.471666666665</c:v>
                </c:pt>
                <c:pt idx="1272">
                  <c:v>40550.471666666665</c:v>
                </c:pt>
                <c:pt idx="1273">
                  <c:v>40550.471678240741</c:v>
                </c:pt>
                <c:pt idx="1274">
                  <c:v>40550.471678240741</c:v>
                </c:pt>
                <c:pt idx="1275">
                  <c:v>40550.471678240741</c:v>
                </c:pt>
                <c:pt idx="1276">
                  <c:v>40550.471678240741</c:v>
                </c:pt>
                <c:pt idx="1277">
                  <c:v>40550.471678240741</c:v>
                </c:pt>
                <c:pt idx="1278">
                  <c:v>40550.471678240741</c:v>
                </c:pt>
                <c:pt idx="1279">
                  <c:v>40550.471689814818</c:v>
                </c:pt>
                <c:pt idx="1280">
                  <c:v>40550.471689814818</c:v>
                </c:pt>
                <c:pt idx="1281">
                  <c:v>40550.471689814818</c:v>
                </c:pt>
                <c:pt idx="1282">
                  <c:v>40550.471689814818</c:v>
                </c:pt>
                <c:pt idx="1283">
                  <c:v>40550.471689814818</c:v>
                </c:pt>
                <c:pt idx="1284">
                  <c:v>40550.471689814818</c:v>
                </c:pt>
                <c:pt idx="1285">
                  <c:v>40550.471701388888</c:v>
                </c:pt>
                <c:pt idx="1286">
                  <c:v>40550.471701388888</c:v>
                </c:pt>
                <c:pt idx="1287">
                  <c:v>40550.471701388888</c:v>
                </c:pt>
                <c:pt idx="1288">
                  <c:v>40550.471701388888</c:v>
                </c:pt>
                <c:pt idx="1289">
                  <c:v>40550.471701388888</c:v>
                </c:pt>
                <c:pt idx="1290">
                  <c:v>40550.471701388888</c:v>
                </c:pt>
                <c:pt idx="1291">
                  <c:v>40550.471712962964</c:v>
                </c:pt>
                <c:pt idx="1292">
                  <c:v>40550.471712962964</c:v>
                </c:pt>
                <c:pt idx="1293">
                  <c:v>40550.471712962964</c:v>
                </c:pt>
                <c:pt idx="1294">
                  <c:v>40550.471712962964</c:v>
                </c:pt>
                <c:pt idx="1295">
                  <c:v>40550.471712962964</c:v>
                </c:pt>
                <c:pt idx="1296">
                  <c:v>40550.471712962964</c:v>
                </c:pt>
                <c:pt idx="1297">
                  <c:v>40550.471724537034</c:v>
                </c:pt>
                <c:pt idx="1298">
                  <c:v>40550.471724537034</c:v>
                </c:pt>
                <c:pt idx="1299">
                  <c:v>40550.471724537034</c:v>
                </c:pt>
                <c:pt idx="1300">
                  <c:v>40550.471724537034</c:v>
                </c:pt>
                <c:pt idx="1301">
                  <c:v>40550.471724537034</c:v>
                </c:pt>
                <c:pt idx="1302">
                  <c:v>40550.471724537034</c:v>
                </c:pt>
                <c:pt idx="1303">
                  <c:v>40550.471724537034</c:v>
                </c:pt>
                <c:pt idx="1304">
                  <c:v>40550.471736111111</c:v>
                </c:pt>
                <c:pt idx="1305">
                  <c:v>40550.471736111111</c:v>
                </c:pt>
                <c:pt idx="1306">
                  <c:v>40550.471736111111</c:v>
                </c:pt>
                <c:pt idx="1307">
                  <c:v>40550.471736111111</c:v>
                </c:pt>
                <c:pt idx="1308">
                  <c:v>40550.471736111111</c:v>
                </c:pt>
                <c:pt idx="1309">
                  <c:v>40550.471736111111</c:v>
                </c:pt>
                <c:pt idx="1310">
                  <c:v>40550.471747685187</c:v>
                </c:pt>
                <c:pt idx="1311">
                  <c:v>40550.471747685187</c:v>
                </c:pt>
                <c:pt idx="1312">
                  <c:v>40550.471747685187</c:v>
                </c:pt>
                <c:pt idx="1313">
                  <c:v>40550.471747685187</c:v>
                </c:pt>
                <c:pt idx="1314">
                  <c:v>40550.471747685187</c:v>
                </c:pt>
                <c:pt idx="1315">
                  <c:v>40550.471747685187</c:v>
                </c:pt>
                <c:pt idx="1316">
                  <c:v>40550.471759259257</c:v>
                </c:pt>
                <c:pt idx="1317">
                  <c:v>40550.471759259257</c:v>
                </c:pt>
                <c:pt idx="1318">
                  <c:v>40550.471759259257</c:v>
                </c:pt>
                <c:pt idx="1319">
                  <c:v>40550.471759259257</c:v>
                </c:pt>
                <c:pt idx="1320">
                  <c:v>40550.471759259257</c:v>
                </c:pt>
                <c:pt idx="1321">
                  <c:v>40550.471759259257</c:v>
                </c:pt>
                <c:pt idx="1322">
                  <c:v>40550.471770833334</c:v>
                </c:pt>
                <c:pt idx="1323">
                  <c:v>40550.471770833334</c:v>
                </c:pt>
                <c:pt idx="1324">
                  <c:v>40550.471770833334</c:v>
                </c:pt>
                <c:pt idx="1325">
                  <c:v>40550.471770833334</c:v>
                </c:pt>
                <c:pt idx="1326">
                  <c:v>40550.471770833334</c:v>
                </c:pt>
                <c:pt idx="1327">
                  <c:v>40550.471770833334</c:v>
                </c:pt>
                <c:pt idx="1328">
                  <c:v>40550.471770833334</c:v>
                </c:pt>
                <c:pt idx="1329">
                  <c:v>40550.471782407411</c:v>
                </c:pt>
                <c:pt idx="1330">
                  <c:v>40550.471782407411</c:v>
                </c:pt>
                <c:pt idx="1331">
                  <c:v>40550.471782407411</c:v>
                </c:pt>
                <c:pt idx="1332">
                  <c:v>40550.471782407411</c:v>
                </c:pt>
                <c:pt idx="1333">
                  <c:v>40550.471782407411</c:v>
                </c:pt>
                <c:pt idx="1334">
                  <c:v>40550.471782407411</c:v>
                </c:pt>
                <c:pt idx="1335">
                  <c:v>40550.47179398148</c:v>
                </c:pt>
                <c:pt idx="1336">
                  <c:v>40550.47179398148</c:v>
                </c:pt>
                <c:pt idx="1337">
                  <c:v>40550.47179398148</c:v>
                </c:pt>
                <c:pt idx="1338">
                  <c:v>40550.47179398148</c:v>
                </c:pt>
                <c:pt idx="1339">
                  <c:v>40550.47179398148</c:v>
                </c:pt>
                <c:pt idx="1340">
                  <c:v>40550.47179398148</c:v>
                </c:pt>
                <c:pt idx="1341">
                  <c:v>40550.471805555557</c:v>
                </c:pt>
                <c:pt idx="1342">
                  <c:v>40550.471805555557</c:v>
                </c:pt>
                <c:pt idx="1343">
                  <c:v>40550.471805555557</c:v>
                </c:pt>
                <c:pt idx="1344">
                  <c:v>40550.471805555557</c:v>
                </c:pt>
                <c:pt idx="1345">
                  <c:v>40550.471805555557</c:v>
                </c:pt>
                <c:pt idx="1346">
                  <c:v>40550.471805555557</c:v>
                </c:pt>
                <c:pt idx="1347">
                  <c:v>40550.471817129626</c:v>
                </c:pt>
                <c:pt idx="1348">
                  <c:v>40550.471817129626</c:v>
                </c:pt>
                <c:pt idx="1349">
                  <c:v>40550.471817129626</c:v>
                </c:pt>
                <c:pt idx="1350">
                  <c:v>40550.471817129626</c:v>
                </c:pt>
                <c:pt idx="1351">
                  <c:v>40550.471817129626</c:v>
                </c:pt>
                <c:pt idx="1352">
                  <c:v>40550.471817129626</c:v>
                </c:pt>
                <c:pt idx="1353">
                  <c:v>40550.471828703703</c:v>
                </c:pt>
                <c:pt idx="1354">
                  <c:v>40550.471828703703</c:v>
                </c:pt>
                <c:pt idx="1355">
                  <c:v>40550.471828703703</c:v>
                </c:pt>
                <c:pt idx="1356">
                  <c:v>40550.471828703703</c:v>
                </c:pt>
                <c:pt idx="1357">
                  <c:v>40550.471828703703</c:v>
                </c:pt>
                <c:pt idx="1358">
                  <c:v>40550.471828703703</c:v>
                </c:pt>
                <c:pt idx="1359">
                  <c:v>40550.471828703703</c:v>
                </c:pt>
                <c:pt idx="1360">
                  <c:v>40550.47184027778</c:v>
                </c:pt>
                <c:pt idx="1361">
                  <c:v>40550.47184027778</c:v>
                </c:pt>
                <c:pt idx="1362">
                  <c:v>40550.47184027778</c:v>
                </c:pt>
                <c:pt idx="1363">
                  <c:v>40550.47184027778</c:v>
                </c:pt>
                <c:pt idx="1364">
                  <c:v>40550.47184027778</c:v>
                </c:pt>
                <c:pt idx="1365">
                  <c:v>40550.47184027778</c:v>
                </c:pt>
                <c:pt idx="1366">
                  <c:v>40550.471851851849</c:v>
                </c:pt>
                <c:pt idx="1367">
                  <c:v>40550.471851851849</c:v>
                </c:pt>
                <c:pt idx="1368">
                  <c:v>40550.471851851849</c:v>
                </c:pt>
                <c:pt idx="1369">
                  <c:v>40550.471851851849</c:v>
                </c:pt>
                <c:pt idx="1370">
                  <c:v>40550.471851851849</c:v>
                </c:pt>
                <c:pt idx="1371">
                  <c:v>40550.471851851849</c:v>
                </c:pt>
                <c:pt idx="1372">
                  <c:v>40550.471863425926</c:v>
                </c:pt>
                <c:pt idx="1373">
                  <c:v>40550.471863425926</c:v>
                </c:pt>
                <c:pt idx="1374">
                  <c:v>40550.471863425926</c:v>
                </c:pt>
                <c:pt idx="1375">
                  <c:v>40550.471863425926</c:v>
                </c:pt>
                <c:pt idx="1376">
                  <c:v>40550.471863425926</c:v>
                </c:pt>
                <c:pt idx="1377">
                  <c:v>40550.471863425926</c:v>
                </c:pt>
                <c:pt idx="1378">
                  <c:v>40550.471875000003</c:v>
                </c:pt>
                <c:pt idx="1379">
                  <c:v>40550.471875000003</c:v>
                </c:pt>
                <c:pt idx="1380">
                  <c:v>40550.471875000003</c:v>
                </c:pt>
                <c:pt idx="1381">
                  <c:v>40550.471875000003</c:v>
                </c:pt>
                <c:pt idx="1382">
                  <c:v>40550.471875000003</c:v>
                </c:pt>
                <c:pt idx="1383">
                  <c:v>40550.471875000003</c:v>
                </c:pt>
                <c:pt idx="1384">
                  <c:v>40550.471886574072</c:v>
                </c:pt>
                <c:pt idx="1385">
                  <c:v>40550.471886574072</c:v>
                </c:pt>
                <c:pt idx="1386">
                  <c:v>40550.471886574072</c:v>
                </c:pt>
                <c:pt idx="1387">
                  <c:v>40550.471886574072</c:v>
                </c:pt>
                <c:pt idx="1388">
                  <c:v>40550.471886574072</c:v>
                </c:pt>
                <c:pt idx="1389">
                  <c:v>40550.471886574072</c:v>
                </c:pt>
                <c:pt idx="1390">
                  <c:v>40550.471898148149</c:v>
                </c:pt>
                <c:pt idx="1391">
                  <c:v>40550.471898148149</c:v>
                </c:pt>
                <c:pt idx="1392">
                  <c:v>40550.471898148149</c:v>
                </c:pt>
                <c:pt idx="1393">
                  <c:v>40550.471898148149</c:v>
                </c:pt>
                <c:pt idx="1394">
                  <c:v>40550.471898148149</c:v>
                </c:pt>
                <c:pt idx="1395">
                  <c:v>40550.471898148149</c:v>
                </c:pt>
                <c:pt idx="1396">
                  <c:v>40550.471898148149</c:v>
                </c:pt>
                <c:pt idx="1397">
                  <c:v>40550.471909722219</c:v>
                </c:pt>
                <c:pt idx="1398">
                  <c:v>40550.471909722219</c:v>
                </c:pt>
                <c:pt idx="1399">
                  <c:v>40550.471909722219</c:v>
                </c:pt>
                <c:pt idx="1400">
                  <c:v>40550.471909722219</c:v>
                </c:pt>
                <c:pt idx="1401">
                  <c:v>40550.471909722219</c:v>
                </c:pt>
                <c:pt idx="1402">
                  <c:v>40550.471909722219</c:v>
                </c:pt>
                <c:pt idx="1403">
                  <c:v>40550.471921296295</c:v>
                </c:pt>
                <c:pt idx="1404">
                  <c:v>40550.471921296295</c:v>
                </c:pt>
                <c:pt idx="1405">
                  <c:v>40550.471921296295</c:v>
                </c:pt>
                <c:pt idx="1406">
                  <c:v>40550.471921296295</c:v>
                </c:pt>
                <c:pt idx="1407">
                  <c:v>40550.471921296295</c:v>
                </c:pt>
                <c:pt idx="1408">
                  <c:v>40550.471921296295</c:v>
                </c:pt>
                <c:pt idx="1409">
                  <c:v>40550.471932870372</c:v>
                </c:pt>
                <c:pt idx="1410">
                  <c:v>40550.471932870372</c:v>
                </c:pt>
                <c:pt idx="1411">
                  <c:v>40550.471932870372</c:v>
                </c:pt>
                <c:pt idx="1412">
                  <c:v>40550.471932870372</c:v>
                </c:pt>
                <c:pt idx="1413">
                  <c:v>40550.471932870372</c:v>
                </c:pt>
                <c:pt idx="1414">
                  <c:v>40550.471932870372</c:v>
                </c:pt>
                <c:pt idx="1415">
                  <c:v>40550.471932870372</c:v>
                </c:pt>
                <c:pt idx="1416">
                  <c:v>40550.471944444442</c:v>
                </c:pt>
                <c:pt idx="1417">
                  <c:v>40550.471944444442</c:v>
                </c:pt>
                <c:pt idx="1418">
                  <c:v>40550.471944444442</c:v>
                </c:pt>
                <c:pt idx="1419">
                  <c:v>40550.471944444442</c:v>
                </c:pt>
                <c:pt idx="1420">
                  <c:v>40550.471944444442</c:v>
                </c:pt>
                <c:pt idx="1421">
                  <c:v>40550.471944444442</c:v>
                </c:pt>
                <c:pt idx="1422">
                  <c:v>40550.471956018519</c:v>
                </c:pt>
                <c:pt idx="1423">
                  <c:v>40550.471956018519</c:v>
                </c:pt>
                <c:pt idx="1424">
                  <c:v>40550.471956018519</c:v>
                </c:pt>
                <c:pt idx="1425">
                  <c:v>40550.471956018519</c:v>
                </c:pt>
                <c:pt idx="1426">
                  <c:v>40550.471956018519</c:v>
                </c:pt>
                <c:pt idx="1427">
                  <c:v>40550.471956018519</c:v>
                </c:pt>
                <c:pt idx="1428">
                  <c:v>40550.471967592595</c:v>
                </c:pt>
                <c:pt idx="1429">
                  <c:v>40550.471967592595</c:v>
                </c:pt>
                <c:pt idx="1430">
                  <c:v>40550.471967592595</c:v>
                </c:pt>
                <c:pt idx="1431">
                  <c:v>40550.471967592595</c:v>
                </c:pt>
                <c:pt idx="1432">
                  <c:v>40550.471967592595</c:v>
                </c:pt>
                <c:pt idx="1433">
                  <c:v>40550.471967592595</c:v>
                </c:pt>
                <c:pt idx="1434">
                  <c:v>40550.471979166665</c:v>
                </c:pt>
                <c:pt idx="1435">
                  <c:v>40550.471979166665</c:v>
                </c:pt>
                <c:pt idx="1436">
                  <c:v>40550.471979166665</c:v>
                </c:pt>
                <c:pt idx="1437">
                  <c:v>40550.471979166665</c:v>
                </c:pt>
                <c:pt idx="1438">
                  <c:v>40550.471979166665</c:v>
                </c:pt>
                <c:pt idx="1439">
                  <c:v>40550.471979166665</c:v>
                </c:pt>
                <c:pt idx="1440">
                  <c:v>40550.471979166665</c:v>
                </c:pt>
                <c:pt idx="1441">
                  <c:v>40550.471990740742</c:v>
                </c:pt>
                <c:pt idx="1442">
                  <c:v>40550.471990740742</c:v>
                </c:pt>
                <c:pt idx="1443">
                  <c:v>40550.471990740742</c:v>
                </c:pt>
                <c:pt idx="1444">
                  <c:v>40550.471990740742</c:v>
                </c:pt>
                <c:pt idx="1445">
                  <c:v>40550.471990740742</c:v>
                </c:pt>
                <c:pt idx="1446">
                  <c:v>40550.471990740742</c:v>
                </c:pt>
                <c:pt idx="1447">
                  <c:v>40550.472002314818</c:v>
                </c:pt>
                <c:pt idx="1448">
                  <c:v>40550.472002314818</c:v>
                </c:pt>
                <c:pt idx="1449">
                  <c:v>40550.472002314818</c:v>
                </c:pt>
                <c:pt idx="1450">
                  <c:v>40550.472002314818</c:v>
                </c:pt>
                <c:pt idx="1451">
                  <c:v>40550.472002314818</c:v>
                </c:pt>
                <c:pt idx="1452">
                  <c:v>40550.472002314818</c:v>
                </c:pt>
                <c:pt idx="1453">
                  <c:v>40550.472013888888</c:v>
                </c:pt>
                <c:pt idx="1454">
                  <c:v>40550.472013888888</c:v>
                </c:pt>
                <c:pt idx="1455">
                  <c:v>40550.472013888888</c:v>
                </c:pt>
                <c:pt idx="1456">
                  <c:v>40550.472013888888</c:v>
                </c:pt>
                <c:pt idx="1457">
                  <c:v>40550.472013888888</c:v>
                </c:pt>
                <c:pt idx="1458">
                  <c:v>40550.472013888888</c:v>
                </c:pt>
                <c:pt idx="1459">
                  <c:v>40550.472025462965</c:v>
                </c:pt>
                <c:pt idx="1460">
                  <c:v>40550.472025462965</c:v>
                </c:pt>
                <c:pt idx="1461">
                  <c:v>40550.472025462965</c:v>
                </c:pt>
                <c:pt idx="1462">
                  <c:v>40550.472025462965</c:v>
                </c:pt>
                <c:pt idx="1463">
                  <c:v>40550.472025462965</c:v>
                </c:pt>
                <c:pt idx="1464">
                  <c:v>40550.472025462965</c:v>
                </c:pt>
                <c:pt idx="1465">
                  <c:v>40550.472037037034</c:v>
                </c:pt>
                <c:pt idx="1466">
                  <c:v>40550.472037037034</c:v>
                </c:pt>
                <c:pt idx="1467">
                  <c:v>40550.472037037034</c:v>
                </c:pt>
                <c:pt idx="1468">
                  <c:v>40550.472037037034</c:v>
                </c:pt>
                <c:pt idx="1469">
                  <c:v>40550.472037037034</c:v>
                </c:pt>
                <c:pt idx="1470">
                  <c:v>40550.472037037034</c:v>
                </c:pt>
                <c:pt idx="1471">
                  <c:v>40550.472048611111</c:v>
                </c:pt>
                <c:pt idx="1472">
                  <c:v>40550.472048611111</c:v>
                </c:pt>
                <c:pt idx="1473">
                  <c:v>40550.472048611111</c:v>
                </c:pt>
                <c:pt idx="1474">
                  <c:v>40550.472048611111</c:v>
                </c:pt>
                <c:pt idx="1475">
                  <c:v>40550.472048611111</c:v>
                </c:pt>
                <c:pt idx="1476">
                  <c:v>40550.472048611111</c:v>
                </c:pt>
                <c:pt idx="1477">
                  <c:v>40550.472048611111</c:v>
                </c:pt>
                <c:pt idx="1478">
                  <c:v>40550.472060185188</c:v>
                </c:pt>
                <c:pt idx="1479">
                  <c:v>40550.472060185188</c:v>
                </c:pt>
                <c:pt idx="1480">
                  <c:v>40550.472060185188</c:v>
                </c:pt>
                <c:pt idx="1481">
                  <c:v>40550.472060185188</c:v>
                </c:pt>
                <c:pt idx="1482">
                  <c:v>40550.472060185188</c:v>
                </c:pt>
                <c:pt idx="1483">
                  <c:v>40550.472060185188</c:v>
                </c:pt>
                <c:pt idx="1484">
                  <c:v>40550.472071759257</c:v>
                </c:pt>
                <c:pt idx="1485">
                  <c:v>40550.472071759257</c:v>
                </c:pt>
                <c:pt idx="1486">
                  <c:v>40550.472071759257</c:v>
                </c:pt>
                <c:pt idx="1487">
                  <c:v>40550.472071759257</c:v>
                </c:pt>
                <c:pt idx="1488">
                  <c:v>40550.472071759257</c:v>
                </c:pt>
                <c:pt idx="1489">
                  <c:v>40550.472071759257</c:v>
                </c:pt>
                <c:pt idx="1490">
                  <c:v>40550.472083333334</c:v>
                </c:pt>
                <c:pt idx="1491">
                  <c:v>40550.472083333334</c:v>
                </c:pt>
                <c:pt idx="1492">
                  <c:v>40550.472083333334</c:v>
                </c:pt>
                <c:pt idx="1493">
                  <c:v>40550.472083333334</c:v>
                </c:pt>
                <c:pt idx="1494">
                  <c:v>40550.472083333334</c:v>
                </c:pt>
                <c:pt idx="1495">
                  <c:v>40550.472083333334</c:v>
                </c:pt>
                <c:pt idx="1496">
                  <c:v>40550.472094907411</c:v>
                </c:pt>
                <c:pt idx="1497">
                  <c:v>40550.472094907411</c:v>
                </c:pt>
                <c:pt idx="1498">
                  <c:v>40550.472094907411</c:v>
                </c:pt>
                <c:pt idx="1499">
                  <c:v>40550.472094907411</c:v>
                </c:pt>
                <c:pt idx="1500">
                  <c:v>40550.472094907411</c:v>
                </c:pt>
                <c:pt idx="1501">
                  <c:v>40550.472094907411</c:v>
                </c:pt>
                <c:pt idx="1502">
                  <c:v>40550.47210648148</c:v>
                </c:pt>
                <c:pt idx="1503">
                  <c:v>40550.47210648148</c:v>
                </c:pt>
                <c:pt idx="1504">
                  <c:v>40550.47210648148</c:v>
                </c:pt>
                <c:pt idx="1505">
                  <c:v>40550.47210648148</c:v>
                </c:pt>
                <c:pt idx="1506">
                  <c:v>40550.47210648148</c:v>
                </c:pt>
                <c:pt idx="1507">
                  <c:v>40550.47210648148</c:v>
                </c:pt>
                <c:pt idx="1508">
                  <c:v>40550.47210648148</c:v>
                </c:pt>
                <c:pt idx="1509">
                  <c:v>40550.472118055557</c:v>
                </c:pt>
                <c:pt idx="1510">
                  <c:v>40550.472118055557</c:v>
                </c:pt>
                <c:pt idx="1511">
                  <c:v>40550.472118055557</c:v>
                </c:pt>
                <c:pt idx="1512">
                  <c:v>40550.472118055557</c:v>
                </c:pt>
                <c:pt idx="1513">
                  <c:v>40550.472118055557</c:v>
                </c:pt>
                <c:pt idx="1514">
                  <c:v>40550.472118055557</c:v>
                </c:pt>
                <c:pt idx="1515">
                  <c:v>40550.472129629627</c:v>
                </c:pt>
                <c:pt idx="1516">
                  <c:v>40550.472129629627</c:v>
                </c:pt>
                <c:pt idx="1517">
                  <c:v>40550.472129629627</c:v>
                </c:pt>
                <c:pt idx="1518">
                  <c:v>40550.472129629627</c:v>
                </c:pt>
                <c:pt idx="1519">
                  <c:v>40550.472129629627</c:v>
                </c:pt>
                <c:pt idx="1520">
                  <c:v>40550.472129629627</c:v>
                </c:pt>
                <c:pt idx="1521">
                  <c:v>40550.472141203703</c:v>
                </c:pt>
                <c:pt idx="1522">
                  <c:v>40550.472141203703</c:v>
                </c:pt>
                <c:pt idx="1523">
                  <c:v>40550.472141203703</c:v>
                </c:pt>
                <c:pt idx="1524">
                  <c:v>40550.472141203703</c:v>
                </c:pt>
                <c:pt idx="1525">
                  <c:v>40550.472141203703</c:v>
                </c:pt>
                <c:pt idx="1526">
                  <c:v>40550.472141203703</c:v>
                </c:pt>
                <c:pt idx="1527">
                  <c:v>40550.47215277778</c:v>
                </c:pt>
                <c:pt idx="1528">
                  <c:v>40550.47215277778</c:v>
                </c:pt>
                <c:pt idx="1529">
                  <c:v>40550.47215277778</c:v>
                </c:pt>
                <c:pt idx="1530">
                  <c:v>40550.47215277778</c:v>
                </c:pt>
                <c:pt idx="1531">
                  <c:v>40550.47215277778</c:v>
                </c:pt>
                <c:pt idx="1532">
                  <c:v>40550.47215277778</c:v>
                </c:pt>
                <c:pt idx="1533">
                  <c:v>40550.47216435185</c:v>
                </c:pt>
                <c:pt idx="1534">
                  <c:v>40550.47216435185</c:v>
                </c:pt>
                <c:pt idx="1535">
                  <c:v>40550.47216435185</c:v>
                </c:pt>
                <c:pt idx="1536">
                  <c:v>40550.47216435185</c:v>
                </c:pt>
                <c:pt idx="1537">
                  <c:v>40550.47216435185</c:v>
                </c:pt>
                <c:pt idx="1538">
                  <c:v>40550.47216435185</c:v>
                </c:pt>
                <c:pt idx="1539">
                  <c:v>40550.472175925926</c:v>
                </c:pt>
                <c:pt idx="1540">
                  <c:v>40550.472175925926</c:v>
                </c:pt>
                <c:pt idx="1541">
                  <c:v>40550.472175925926</c:v>
                </c:pt>
                <c:pt idx="1542">
                  <c:v>40550.472175925926</c:v>
                </c:pt>
                <c:pt idx="1543">
                  <c:v>40550.472175925926</c:v>
                </c:pt>
                <c:pt idx="1544">
                  <c:v>40550.472175925926</c:v>
                </c:pt>
                <c:pt idx="1545">
                  <c:v>40550.472175925926</c:v>
                </c:pt>
                <c:pt idx="1546">
                  <c:v>40550.472187500003</c:v>
                </c:pt>
                <c:pt idx="1547">
                  <c:v>40550.472187500003</c:v>
                </c:pt>
                <c:pt idx="1548">
                  <c:v>40550.472187500003</c:v>
                </c:pt>
                <c:pt idx="1549">
                  <c:v>40550.472187500003</c:v>
                </c:pt>
                <c:pt idx="1550">
                  <c:v>40550.472187500003</c:v>
                </c:pt>
                <c:pt idx="1551">
                  <c:v>40550.472187500003</c:v>
                </c:pt>
                <c:pt idx="1552">
                  <c:v>40550.472199074073</c:v>
                </c:pt>
                <c:pt idx="1553">
                  <c:v>40550.472199074073</c:v>
                </c:pt>
                <c:pt idx="1554">
                  <c:v>40550.472199074073</c:v>
                </c:pt>
                <c:pt idx="1555">
                  <c:v>40550.472199074073</c:v>
                </c:pt>
                <c:pt idx="1556">
                  <c:v>40550.472199074073</c:v>
                </c:pt>
                <c:pt idx="1557">
                  <c:v>40550.472199074073</c:v>
                </c:pt>
                <c:pt idx="1558">
                  <c:v>40550.472210648149</c:v>
                </c:pt>
                <c:pt idx="1559">
                  <c:v>40550.472210648149</c:v>
                </c:pt>
                <c:pt idx="1560">
                  <c:v>40550.472210648149</c:v>
                </c:pt>
                <c:pt idx="1561">
                  <c:v>40550.472210648149</c:v>
                </c:pt>
                <c:pt idx="1562">
                  <c:v>40550.472210648149</c:v>
                </c:pt>
                <c:pt idx="1563">
                  <c:v>40550.472210648149</c:v>
                </c:pt>
                <c:pt idx="1564">
                  <c:v>40550.472222222219</c:v>
                </c:pt>
                <c:pt idx="1565">
                  <c:v>40550.472222222219</c:v>
                </c:pt>
                <c:pt idx="1566">
                  <c:v>40550.472222222219</c:v>
                </c:pt>
                <c:pt idx="1567">
                  <c:v>40550.472222222219</c:v>
                </c:pt>
                <c:pt idx="1568">
                  <c:v>40550.472222222219</c:v>
                </c:pt>
                <c:pt idx="1569">
                  <c:v>40550.472222222219</c:v>
                </c:pt>
                <c:pt idx="1570">
                  <c:v>40550.472222222219</c:v>
                </c:pt>
                <c:pt idx="1571">
                  <c:v>40550.472233796296</c:v>
                </c:pt>
                <c:pt idx="1572">
                  <c:v>40550.472233796296</c:v>
                </c:pt>
                <c:pt idx="1573">
                  <c:v>40550.472233796296</c:v>
                </c:pt>
                <c:pt idx="1574">
                  <c:v>40550.472233796296</c:v>
                </c:pt>
                <c:pt idx="1575">
                  <c:v>40550.472233796296</c:v>
                </c:pt>
                <c:pt idx="1576">
                  <c:v>40550.472233796296</c:v>
                </c:pt>
                <c:pt idx="1577">
                  <c:v>40550.472245370373</c:v>
                </c:pt>
                <c:pt idx="1578">
                  <c:v>40550.472245370373</c:v>
                </c:pt>
                <c:pt idx="1579">
                  <c:v>40550.472245370373</c:v>
                </c:pt>
                <c:pt idx="1580">
                  <c:v>40550.472245370373</c:v>
                </c:pt>
                <c:pt idx="1581">
                  <c:v>40550.472245370373</c:v>
                </c:pt>
                <c:pt idx="1582">
                  <c:v>40550.472245370373</c:v>
                </c:pt>
                <c:pt idx="1583">
                  <c:v>40550.472256944442</c:v>
                </c:pt>
                <c:pt idx="1584">
                  <c:v>40550.472256944442</c:v>
                </c:pt>
                <c:pt idx="1585">
                  <c:v>40550.472256944442</c:v>
                </c:pt>
                <c:pt idx="1586">
                  <c:v>40550.472256944442</c:v>
                </c:pt>
                <c:pt idx="1587">
                  <c:v>40550.472256944442</c:v>
                </c:pt>
                <c:pt idx="1588">
                  <c:v>40550.472256944442</c:v>
                </c:pt>
                <c:pt idx="1589">
                  <c:v>40550.472268518519</c:v>
                </c:pt>
                <c:pt idx="1590">
                  <c:v>40550.472268518519</c:v>
                </c:pt>
                <c:pt idx="1591">
                  <c:v>40550.472268518519</c:v>
                </c:pt>
                <c:pt idx="1592">
                  <c:v>40550.472268518519</c:v>
                </c:pt>
                <c:pt idx="1593">
                  <c:v>40550.472268518519</c:v>
                </c:pt>
                <c:pt idx="1594">
                  <c:v>40550.472268518519</c:v>
                </c:pt>
                <c:pt idx="1595">
                  <c:v>40550.472280092596</c:v>
                </c:pt>
                <c:pt idx="1596">
                  <c:v>40550.472280092596</c:v>
                </c:pt>
                <c:pt idx="1597">
                  <c:v>40550.472280092596</c:v>
                </c:pt>
                <c:pt idx="1598">
                  <c:v>40550.472280092596</c:v>
                </c:pt>
                <c:pt idx="1599">
                  <c:v>40550.472280092596</c:v>
                </c:pt>
                <c:pt idx="1600">
                  <c:v>40550.472280092596</c:v>
                </c:pt>
                <c:pt idx="1601">
                  <c:v>40550.472280092596</c:v>
                </c:pt>
                <c:pt idx="1602">
                  <c:v>40550.472291666665</c:v>
                </c:pt>
                <c:pt idx="1603">
                  <c:v>40550.472291666665</c:v>
                </c:pt>
                <c:pt idx="1604">
                  <c:v>40550.472291666665</c:v>
                </c:pt>
                <c:pt idx="1605">
                  <c:v>40550.472291666665</c:v>
                </c:pt>
                <c:pt idx="1606">
                  <c:v>40550.472291666665</c:v>
                </c:pt>
                <c:pt idx="1607">
                  <c:v>40550.472291666665</c:v>
                </c:pt>
                <c:pt idx="1608">
                  <c:v>40550.472303240742</c:v>
                </c:pt>
                <c:pt idx="1609">
                  <c:v>40550.472303240742</c:v>
                </c:pt>
                <c:pt idx="1610">
                  <c:v>40550.472303240742</c:v>
                </c:pt>
                <c:pt idx="1611">
                  <c:v>40550.472303240742</c:v>
                </c:pt>
                <c:pt idx="1612">
                  <c:v>40550.472303240742</c:v>
                </c:pt>
                <c:pt idx="1613">
                  <c:v>40550.472303240742</c:v>
                </c:pt>
                <c:pt idx="1614">
                  <c:v>40550.472314814811</c:v>
                </c:pt>
                <c:pt idx="1615">
                  <c:v>40550.472314814811</c:v>
                </c:pt>
                <c:pt idx="1616">
                  <c:v>40550.472314814811</c:v>
                </c:pt>
                <c:pt idx="1617">
                  <c:v>40550.472314814811</c:v>
                </c:pt>
                <c:pt idx="1618">
                  <c:v>40550.472314814811</c:v>
                </c:pt>
                <c:pt idx="1619">
                  <c:v>40550.472314814811</c:v>
                </c:pt>
                <c:pt idx="1620">
                  <c:v>40550.472326388888</c:v>
                </c:pt>
                <c:pt idx="1621">
                  <c:v>40550.472326388888</c:v>
                </c:pt>
                <c:pt idx="1622">
                  <c:v>40550.472326388888</c:v>
                </c:pt>
                <c:pt idx="1623">
                  <c:v>40550.472326388888</c:v>
                </c:pt>
                <c:pt idx="1624">
                  <c:v>40550.472326388888</c:v>
                </c:pt>
                <c:pt idx="1625">
                  <c:v>40550.472326388888</c:v>
                </c:pt>
                <c:pt idx="1626">
                  <c:v>40550.472337962965</c:v>
                </c:pt>
                <c:pt idx="1627">
                  <c:v>40550.472337962965</c:v>
                </c:pt>
                <c:pt idx="1628">
                  <c:v>40550.472337962965</c:v>
                </c:pt>
                <c:pt idx="1629">
                  <c:v>40550.472337962965</c:v>
                </c:pt>
                <c:pt idx="1630">
                  <c:v>40550.472337962965</c:v>
                </c:pt>
                <c:pt idx="1631">
                  <c:v>40550.472337962965</c:v>
                </c:pt>
                <c:pt idx="1632">
                  <c:v>40550.472337962965</c:v>
                </c:pt>
                <c:pt idx="1633">
                  <c:v>40550.472349537034</c:v>
                </c:pt>
                <c:pt idx="1634">
                  <c:v>40550.472349537034</c:v>
                </c:pt>
                <c:pt idx="1635">
                  <c:v>40550.472349537034</c:v>
                </c:pt>
                <c:pt idx="1636">
                  <c:v>40550.472349537034</c:v>
                </c:pt>
                <c:pt idx="1637">
                  <c:v>40550.472349537034</c:v>
                </c:pt>
                <c:pt idx="1638">
                  <c:v>40550.472349537034</c:v>
                </c:pt>
                <c:pt idx="1639">
                  <c:v>40550.472361111111</c:v>
                </c:pt>
                <c:pt idx="1640">
                  <c:v>40550.472361111111</c:v>
                </c:pt>
                <c:pt idx="1641">
                  <c:v>40550.472361111111</c:v>
                </c:pt>
                <c:pt idx="1642">
                  <c:v>40550.472361111111</c:v>
                </c:pt>
                <c:pt idx="1643">
                  <c:v>40550.472361111111</c:v>
                </c:pt>
                <c:pt idx="1644">
                  <c:v>40550.472361111111</c:v>
                </c:pt>
                <c:pt idx="1645">
                  <c:v>40550.472372685188</c:v>
                </c:pt>
                <c:pt idx="1646">
                  <c:v>40550.472372685188</c:v>
                </c:pt>
                <c:pt idx="1647">
                  <c:v>40550.472372685188</c:v>
                </c:pt>
                <c:pt idx="1648">
                  <c:v>40550.472372685188</c:v>
                </c:pt>
                <c:pt idx="1649">
                  <c:v>40550.472372685188</c:v>
                </c:pt>
                <c:pt idx="1650">
                  <c:v>40550.472372685188</c:v>
                </c:pt>
                <c:pt idx="1651">
                  <c:v>40550.472384259258</c:v>
                </c:pt>
                <c:pt idx="1652">
                  <c:v>40550.472384259258</c:v>
                </c:pt>
                <c:pt idx="1653">
                  <c:v>40550.472384259258</c:v>
                </c:pt>
                <c:pt idx="1654">
                  <c:v>40550.472384259258</c:v>
                </c:pt>
                <c:pt idx="1655">
                  <c:v>40550.472384259258</c:v>
                </c:pt>
                <c:pt idx="1656">
                  <c:v>40550.472384259258</c:v>
                </c:pt>
                <c:pt idx="1657">
                  <c:v>40550.472395833334</c:v>
                </c:pt>
                <c:pt idx="1658">
                  <c:v>40550.472395833334</c:v>
                </c:pt>
                <c:pt idx="1659">
                  <c:v>40550.472395833334</c:v>
                </c:pt>
                <c:pt idx="1660">
                  <c:v>40550.472395833334</c:v>
                </c:pt>
                <c:pt idx="1661">
                  <c:v>40550.472395833334</c:v>
                </c:pt>
                <c:pt idx="1662">
                  <c:v>40550.472395833334</c:v>
                </c:pt>
                <c:pt idx="1663">
                  <c:v>40550.472395833334</c:v>
                </c:pt>
                <c:pt idx="1664">
                  <c:v>40550.472407407404</c:v>
                </c:pt>
                <c:pt idx="1665">
                  <c:v>40550.472407407404</c:v>
                </c:pt>
                <c:pt idx="1666">
                  <c:v>40550.472407407404</c:v>
                </c:pt>
                <c:pt idx="1667">
                  <c:v>40550.472407407404</c:v>
                </c:pt>
                <c:pt idx="1668">
                  <c:v>40550.472407407404</c:v>
                </c:pt>
                <c:pt idx="1669">
                  <c:v>40550.472407407404</c:v>
                </c:pt>
                <c:pt idx="1670">
                  <c:v>40550.472418981481</c:v>
                </c:pt>
                <c:pt idx="1671">
                  <c:v>40550.472418981481</c:v>
                </c:pt>
                <c:pt idx="1672">
                  <c:v>40550.472418981481</c:v>
                </c:pt>
                <c:pt idx="1673">
                  <c:v>40550.472418981481</c:v>
                </c:pt>
                <c:pt idx="1674">
                  <c:v>40550.472418981481</c:v>
                </c:pt>
                <c:pt idx="1675">
                  <c:v>40550.472418981481</c:v>
                </c:pt>
                <c:pt idx="1676">
                  <c:v>40550.472430555557</c:v>
                </c:pt>
                <c:pt idx="1677">
                  <c:v>40550.472430555557</c:v>
                </c:pt>
                <c:pt idx="1678">
                  <c:v>40550.472430555557</c:v>
                </c:pt>
                <c:pt idx="1679">
                  <c:v>40550.472430555557</c:v>
                </c:pt>
                <c:pt idx="1680">
                  <c:v>40550.472430555557</c:v>
                </c:pt>
                <c:pt idx="1681">
                  <c:v>40550.472430555557</c:v>
                </c:pt>
                <c:pt idx="1682">
                  <c:v>40550.472442129627</c:v>
                </c:pt>
                <c:pt idx="1683">
                  <c:v>40550.472442129627</c:v>
                </c:pt>
                <c:pt idx="1684">
                  <c:v>40550.472442129627</c:v>
                </c:pt>
                <c:pt idx="1685">
                  <c:v>40550.472442129627</c:v>
                </c:pt>
                <c:pt idx="1686">
                  <c:v>40550.472442129627</c:v>
                </c:pt>
                <c:pt idx="1687">
                  <c:v>40550.472442129627</c:v>
                </c:pt>
                <c:pt idx="1688">
                  <c:v>40550.472442129627</c:v>
                </c:pt>
                <c:pt idx="1689">
                  <c:v>40550.472453703704</c:v>
                </c:pt>
                <c:pt idx="1690">
                  <c:v>40550.472453703704</c:v>
                </c:pt>
                <c:pt idx="1691">
                  <c:v>40550.472453703704</c:v>
                </c:pt>
                <c:pt idx="1692">
                  <c:v>40550.472453703704</c:v>
                </c:pt>
                <c:pt idx="1693">
                  <c:v>40550.472453703704</c:v>
                </c:pt>
                <c:pt idx="1694">
                  <c:v>40550.472453703704</c:v>
                </c:pt>
                <c:pt idx="1695">
                  <c:v>40550.47246527778</c:v>
                </c:pt>
                <c:pt idx="1696">
                  <c:v>40550.47246527778</c:v>
                </c:pt>
                <c:pt idx="1697">
                  <c:v>40550.47246527778</c:v>
                </c:pt>
                <c:pt idx="1698">
                  <c:v>40550.47246527778</c:v>
                </c:pt>
                <c:pt idx="1699">
                  <c:v>40550.47246527778</c:v>
                </c:pt>
                <c:pt idx="1700">
                  <c:v>40550.47246527778</c:v>
                </c:pt>
                <c:pt idx="1701">
                  <c:v>40550.47247685185</c:v>
                </c:pt>
                <c:pt idx="1702">
                  <c:v>40550.47247685185</c:v>
                </c:pt>
                <c:pt idx="1703">
                  <c:v>40550.47247685185</c:v>
                </c:pt>
                <c:pt idx="1704">
                  <c:v>40550.47247685185</c:v>
                </c:pt>
                <c:pt idx="1705">
                  <c:v>40550.47247685185</c:v>
                </c:pt>
                <c:pt idx="1706">
                  <c:v>40550.47247685185</c:v>
                </c:pt>
                <c:pt idx="1707">
                  <c:v>40550.472488425927</c:v>
                </c:pt>
                <c:pt idx="1708">
                  <c:v>40550.472488425927</c:v>
                </c:pt>
                <c:pt idx="1709">
                  <c:v>40550.472488425927</c:v>
                </c:pt>
                <c:pt idx="1710">
                  <c:v>40550.472488425927</c:v>
                </c:pt>
                <c:pt idx="1711">
                  <c:v>40550.472488425927</c:v>
                </c:pt>
                <c:pt idx="1712">
                  <c:v>40550.472488425927</c:v>
                </c:pt>
                <c:pt idx="1713">
                  <c:v>40550.472500000003</c:v>
                </c:pt>
                <c:pt idx="1714">
                  <c:v>40550.472500000003</c:v>
                </c:pt>
                <c:pt idx="1715">
                  <c:v>40550.472500000003</c:v>
                </c:pt>
                <c:pt idx="1716">
                  <c:v>40550.472500000003</c:v>
                </c:pt>
                <c:pt idx="1717">
                  <c:v>40550.472500000003</c:v>
                </c:pt>
                <c:pt idx="1718">
                  <c:v>40550.472500000003</c:v>
                </c:pt>
                <c:pt idx="1719">
                  <c:v>40550.472500000003</c:v>
                </c:pt>
                <c:pt idx="1720">
                  <c:v>40550.472511574073</c:v>
                </c:pt>
                <c:pt idx="1721">
                  <c:v>40550.472511574073</c:v>
                </c:pt>
                <c:pt idx="1722">
                  <c:v>40550.472511574073</c:v>
                </c:pt>
                <c:pt idx="1723">
                  <c:v>40550.472511574073</c:v>
                </c:pt>
                <c:pt idx="1724">
                  <c:v>40550.472511574073</c:v>
                </c:pt>
                <c:pt idx="1725">
                  <c:v>40550.472511574073</c:v>
                </c:pt>
                <c:pt idx="1726">
                  <c:v>40550.47252314815</c:v>
                </c:pt>
                <c:pt idx="1727">
                  <c:v>40550.47252314815</c:v>
                </c:pt>
                <c:pt idx="1728">
                  <c:v>40550.47252314815</c:v>
                </c:pt>
                <c:pt idx="1729">
                  <c:v>40550.47252314815</c:v>
                </c:pt>
                <c:pt idx="1730">
                  <c:v>40550.47252314815</c:v>
                </c:pt>
                <c:pt idx="1731">
                  <c:v>40550.47252314815</c:v>
                </c:pt>
                <c:pt idx="1732">
                  <c:v>40550.472534722219</c:v>
                </c:pt>
                <c:pt idx="1733">
                  <c:v>40550.472534722219</c:v>
                </c:pt>
                <c:pt idx="1734">
                  <c:v>40550.472534722219</c:v>
                </c:pt>
                <c:pt idx="1735">
                  <c:v>40550.472534722219</c:v>
                </c:pt>
                <c:pt idx="1736">
                  <c:v>40550.472534722219</c:v>
                </c:pt>
                <c:pt idx="1737">
                  <c:v>40550.472534722219</c:v>
                </c:pt>
                <c:pt idx="1738">
                  <c:v>40550.472546296296</c:v>
                </c:pt>
                <c:pt idx="1739">
                  <c:v>40550.472546296296</c:v>
                </c:pt>
                <c:pt idx="1740">
                  <c:v>40550.472546296296</c:v>
                </c:pt>
                <c:pt idx="1741">
                  <c:v>40550.472546296296</c:v>
                </c:pt>
                <c:pt idx="1742">
                  <c:v>40550.472546296296</c:v>
                </c:pt>
                <c:pt idx="1743">
                  <c:v>40550.472546296296</c:v>
                </c:pt>
                <c:pt idx="1744">
                  <c:v>40550.472557870373</c:v>
                </c:pt>
                <c:pt idx="1745">
                  <c:v>40550.472557870373</c:v>
                </c:pt>
                <c:pt idx="1746">
                  <c:v>40550.472557870373</c:v>
                </c:pt>
                <c:pt idx="1747">
                  <c:v>40550.472557870373</c:v>
                </c:pt>
                <c:pt idx="1748">
                  <c:v>40550.472557870373</c:v>
                </c:pt>
                <c:pt idx="1749">
                  <c:v>40550.472557870373</c:v>
                </c:pt>
                <c:pt idx="1750">
                  <c:v>40550.472569444442</c:v>
                </c:pt>
                <c:pt idx="1751">
                  <c:v>40550.472569444442</c:v>
                </c:pt>
                <c:pt idx="1752">
                  <c:v>40550.472569444442</c:v>
                </c:pt>
                <c:pt idx="1753">
                  <c:v>40550.472569444442</c:v>
                </c:pt>
                <c:pt idx="1754">
                  <c:v>40550.472569444442</c:v>
                </c:pt>
                <c:pt idx="1755">
                  <c:v>40550.472569444442</c:v>
                </c:pt>
                <c:pt idx="1756">
                  <c:v>40550.472569444442</c:v>
                </c:pt>
                <c:pt idx="1757">
                  <c:v>40550.472581018519</c:v>
                </c:pt>
                <c:pt idx="1758">
                  <c:v>40550.472581018519</c:v>
                </c:pt>
                <c:pt idx="1759">
                  <c:v>40550.472581018519</c:v>
                </c:pt>
                <c:pt idx="1760">
                  <c:v>40550.472581018519</c:v>
                </c:pt>
                <c:pt idx="1761">
                  <c:v>40550.472581018519</c:v>
                </c:pt>
                <c:pt idx="1762">
                  <c:v>40550.472581018519</c:v>
                </c:pt>
                <c:pt idx="1763">
                  <c:v>40550.472592592596</c:v>
                </c:pt>
                <c:pt idx="1764">
                  <c:v>40550.472592592596</c:v>
                </c:pt>
                <c:pt idx="1765">
                  <c:v>40550.472592592596</c:v>
                </c:pt>
                <c:pt idx="1766">
                  <c:v>40550.472592592596</c:v>
                </c:pt>
                <c:pt idx="1767">
                  <c:v>40550.472592592596</c:v>
                </c:pt>
                <c:pt idx="1768">
                  <c:v>40550.472592592596</c:v>
                </c:pt>
                <c:pt idx="1769">
                  <c:v>40550.472604166665</c:v>
                </c:pt>
                <c:pt idx="1770">
                  <c:v>40550.472604166665</c:v>
                </c:pt>
                <c:pt idx="1771">
                  <c:v>40550.472604166665</c:v>
                </c:pt>
                <c:pt idx="1772">
                  <c:v>40550.472604166665</c:v>
                </c:pt>
                <c:pt idx="1773">
                  <c:v>40550.472604166665</c:v>
                </c:pt>
                <c:pt idx="1774">
                  <c:v>40550.472604166665</c:v>
                </c:pt>
                <c:pt idx="1775">
                  <c:v>40550.472615740742</c:v>
                </c:pt>
                <c:pt idx="1776">
                  <c:v>40550.472615740742</c:v>
                </c:pt>
                <c:pt idx="1777">
                  <c:v>40550.472615740742</c:v>
                </c:pt>
                <c:pt idx="1778">
                  <c:v>40550.472615740742</c:v>
                </c:pt>
                <c:pt idx="1779">
                  <c:v>40550.472615740742</c:v>
                </c:pt>
                <c:pt idx="1780">
                  <c:v>40550.472615740742</c:v>
                </c:pt>
                <c:pt idx="1781">
                  <c:v>40550.472627314812</c:v>
                </c:pt>
                <c:pt idx="1782">
                  <c:v>40550.472627314812</c:v>
                </c:pt>
                <c:pt idx="1783">
                  <c:v>40550.472627314812</c:v>
                </c:pt>
                <c:pt idx="1784">
                  <c:v>40550.472627314812</c:v>
                </c:pt>
                <c:pt idx="1785">
                  <c:v>40550.472627314812</c:v>
                </c:pt>
                <c:pt idx="1786">
                  <c:v>40550.472627314812</c:v>
                </c:pt>
                <c:pt idx="1787">
                  <c:v>40550.472638888888</c:v>
                </c:pt>
                <c:pt idx="1788">
                  <c:v>40550.472638888888</c:v>
                </c:pt>
                <c:pt idx="1789">
                  <c:v>40550.472638888888</c:v>
                </c:pt>
                <c:pt idx="1790">
                  <c:v>40550.472638888888</c:v>
                </c:pt>
                <c:pt idx="1791">
                  <c:v>40550.472638888888</c:v>
                </c:pt>
                <c:pt idx="1792">
                  <c:v>40550.472638888888</c:v>
                </c:pt>
                <c:pt idx="1793">
                  <c:v>40550.472650462965</c:v>
                </c:pt>
                <c:pt idx="1794">
                  <c:v>40550.472650462965</c:v>
                </c:pt>
                <c:pt idx="1795">
                  <c:v>40550.472650462965</c:v>
                </c:pt>
                <c:pt idx="1796">
                  <c:v>40550.472650462965</c:v>
                </c:pt>
                <c:pt idx="1797">
                  <c:v>40550.472650462965</c:v>
                </c:pt>
                <c:pt idx="1798">
                  <c:v>40550.472650462965</c:v>
                </c:pt>
                <c:pt idx="1799">
                  <c:v>40550.472650462965</c:v>
                </c:pt>
                <c:pt idx="1800">
                  <c:v>40550.472662037035</c:v>
                </c:pt>
                <c:pt idx="1801">
                  <c:v>40550.472662037035</c:v>
                </c:pt>
                <c:pt idx="1802">
                  <c:v>40550.472662037035</c:v>
                </c:pt>
                <c:pt idx="1803">
                  <c:v>40550.472662037035</c:v>
                </c:pt>
                <c:pt idx="1804">
                  <c:v>40550.472662037035</c:v>
                </c:pt>
                <c:pt idx="1805">
                  <c:v>40550.472662037035</c:v>
                </c:pt>
                <c:pt idx="1806">
                  <c:v>40550.472673611112</c:v>
                </c:pt>
                <c:pt idx="1807">
                  <c:v>40550.472673611112</c:v>
                </c:pt>
                <c:pt idx="1808">
                  <c:v>40550.472673611112</c:v>
                </c:pt>
                <c:pt idx="1809">
                  <c:v>40550.472673611112</c:v>
                </c:pt>
                <c:pt idx="1810">
                  <c:v>40550.472673611112</c:v>
                </c:pt>
                <c:pt idx="1811">
                  <c:v>40550.472673611112</c:v>
                </c:pt>
                <c:pt idx="1812">
                  <c:v>40550.472685185188</c:v>
                </c:pt>
                <c:pt idx="1813">
                  <c:v>40550.472685185188</c:v>
                </c:pt>
                <c:pt idx="1814">
                  <c:v>40550.472685185188</c:v>
                </c:pt>
                <c:pt idx="1815">
                  <c:v>40550.472685185188</c:v>
                </c:pt>
                <c:pt idx="1816">
                  <c:v>40550.472685185188</c:v>
                </c:pt>
                <c:pt idx="1817">
                  <c:v>40550.472685185188</c:v>
                </c:pt>
                <c:pt idx="1818">
                  <c:v>40550.472696759258</c:v>
                </c:pt>
                <c:pt idx="1819">
                  <c:v>40550.472696759258</c:v>
                </c:pt>
                <c:pt idx="1820">
                  <c:v>40550.472696759258</c:v>
                </c:pt>
                <c:pt idx="1821">
                  <c:v>40550.472696759258</c:v>
                </c:pt>
                <c:pt idx="1822">
                  <c:v>40550.472696759258</c:v>
                </c:pt>
                <c:pt idx="1823">
                  <c:v>40550.472696759258</c:v>
                </c:pt>
                <c:pt idx="1824">
                  <c:v>40550.472696759258</c:v>
                </c:pt>
                <c:pt idx="1825">
                  <c:v>40550.472708333335</c:v>
                </c:pt>
                <c:pt idx="1826">
                  <c:v>40550.472708333335</c:v>
                </c:pt>
                <c:pt idx="1827">
                  <c:v>40550.472708333335</c:v>
                </c:pt>
                <c:pt idx="1828">
                  <c:v>40550.472708333335</c:v>
                </c:pt>
                <c:pt idx="1829">
                  <c:v>40550.472708333335</c:v>
                </c:pt>
                <c:pt idx="1830">
                  <c:v>40550.472708333335</c:v>
                </c:pt>
                <c:pt idx="1831">
                  <c:v>40550.472719907404</c:v>
                </c:pt>
                <c:pt idx="1832">
                  <c:v>40550.472719907404</c:v>
                </c:pt>
                <c:pt idx="1833">
                  <c:v>40550.472719907404</c:v>
                </c:pt>
                <c:pt idx="1834">
                  <c:v>40550.472719907404</c:v>
                </c:pt>
                <c:pt idx="1835">
                  <c:v>40550.472719907404</c:v>
                </c:pt>
                <c:pt idx="1836">
                  <c:v>40550.472719907404</c:v>
                </c:pt>
                <c:pt idx="1837">
                  <c:v>40550.472731481481</c:v>
                </c:pt>
                <c:pt idx="1838">
                  <c:v>40550.472731481481</c:v>
                </c:pt>
                <c:pt idx="1839">
                  <c:v>40550.472731481481</c:v>
                </c:pt>
                <c:pt idx="1840">
                  <c:v>40550.472731481481</c:v>
                </c:pt>
                <c:pt idx="1841">
                  <c:v>40550.472731481481</c:v>
                </c:pt>
                <c:pt idx="1842">
                  <c:v>40550.472731481481</c:v>
                </c:pt>
                <c:pt idx="1843">
                  <c:v>40550.472743055558</c:v>
                </c:pt>
                <c:pt idx="1844">
                  <c:v>40550.472743055558</c:v>
                </c:pt>
                <c:pt idx="1845">
                  <c:v>40550.472743055558</c:v>
                </c:pt>
                <c:pt idx="1846">
                  <c:v>40550.472743055558</c:v>
                </c:pt>
                <c:pt idx="1847">
                  <c:v>40550.472743055558</c:v>
                </c:pt>
                <c:pt idx="1848">
                  <c:v>40550.472743055558</c:v>
                </c:pt>
                <c:pt idx="1849">
                  <c:v>40550.472754629627</c:v>
                </c:pt>
                <c:pt idx="1850">
                  <c:v>40550.472754629627</c:v>
                </c:pt>
                <c:pt idx="1851">
                  <c:v>40550.472754629627</c:v>
                </c:pt>
                <c:pt idx="1852">
                  <c:v>40550.472754629627</c:v>
                </c:pt>
                <c:pt idx="1853">
                  <c:v>40550.472754629627</c:v>
                </c:pt>
                <c:pt idx="1854">
                  <c:v>40550.472754629627</c:v>
                </c:pt>
                <c:pt idx="1855">
                  <c:v>40550.472766203704</c:v>
                </c:pt>
                <c:pt idx="1856">
                  <c:v>40550.472766203704</c:v>
                </c:pt>
                <c:pt idx="1857">
                  <c:v>40550.472766203704</c:v>
                </c:pt>
                <c:pt idx="1858">
                  <c:v>40550.472766203704</c:v>
                </c:pt>
                <c:pt idx="1859">
                  <c:v>40550.472766203704</c:v>
                </c:pt>
                <c:pt idx="1860">
                  <c:v>40550.472766203704</c:v>
                </c:pt>
                <c:pt idx="1861">
                  <c:v>40550.472766203704</c:v>
                </c:pt>
                <c:pt idx="1862">
                  <c:v>40550.472777777781</c:v>
                </c:pt>
                <c:pt idx="1863">
                  <c:v>40550.472777777781</c:v>
                </c:pt>
                <c:pt idx="1864">
                  <c:v>40550.472777777781</c:v>
                </c:pt>
                <c:pt idx="1865">
                  <c:v>40550.472777777781</c:v>
                </c:pt>
                <c:pt idx="1866">
                  <c:v>40550.472777777781</c:v>
                </c:pt>
                <c:pt idx="1867">
                  <c:v>40550.472777777781</c:v>
                </c:pt>
                <c:pt idx="1868">
                  <c:v>40550.47278935185</c:v>
                </c:pt>
                <c:pt idx="1869">
                  <c:v>40550.47278935185</c:v>
                </c:pt>
                <c:pt idx="1870">
                  <c:v>40550.47278935185</c:v>
                </c:pt>
                <c:pt idx="1871">
                  <c:v>40550.47278935185</c:v>
                </c:pt>
                <c:pt idx="1872">
                  <c:v>40550.47278935185</c:v>
                </c:pt>
                <c:pt idx="1873">
                  <c:v>40550.47278935185</c:v>
                </c:pt>
                <c:pt idx="1874">
                  <c:v>40550.472800925927</c:v>
                </c:pt>
                <c:pt idx="1875">
                  <c:v>40550.472800925927</c:v>
                </c:pt>
                <c:pt idx="1876">
                  <c:v>40550.472800925927</c:v>
                </c:pt>
                <c:pt idx="1877">
                  <c:v>40550.472800925927</c:v>
                </c:pt>
                <c:pt idx="1878">
                  <c:v>40550.472800925927</c:v>
                </c:pt>
                <c:pt idx="1879">
                  <c:v>40550.472800925927</c:v>
                </c:pt>
                <c:pt idx="1880">
                  <c:v>40550.472812499997</c:v>
                </c:pt>
                <c:pt idx="1881">
                  <c:v>40550.472812499997</c:v>
                </c:pt>
                <c:pt idx="1882">
                  <c:v>40550.472812499997</c:v>
                </c:pt>
                <c:pt idx="1883">
                  <c:v>40550.472812499997</c:v>
                </c:pt>
                <c:pt idx="1884">
                  <c:v>40550.472812499997</c:v>
                </c:pt>
                <c:pt idx="1885">
                  <c:v>40550.472812499997</c:v>
                </c:pt>
                <c:pt idx="1886">
                  <c:v>40550.472824074073</c:v>
                </c:pt>
                <c:pt idx="1887">
                  <c:v>40550.472824074073</c:v>
                </c:pt>
                <c:pt idx="1888">
                  <c:v>40550.472824074073</c:v>
                </c:pt>
                <c:pt idx="1889">
                  <c:v>40550.472824074073</c:v>
                </c:pt>
                <c:pt idx="1890">
                  <c:v>40550.472824074073</c:v>
                </c:pt>
                <c:pt idx="1891">
                  <c:v>40550.472824074073</c:v>
                </c:pt>
                <c:pt idx="1892">
                  <c:v>40550.47283564815</c:v>
                </c:pt>
                <c:pt idx="1893">
                  <c:v>40550.47283564815</c:v>
                </c:pt>
                <c:pt idx="1894">
                  <c:v>40550.47283564815</c:v>
                </c:pt>
                <c:pt idx="1895">
                  <c:v>40550.47283564815</c:v>
                </c:pt>
                <c:pt idx="1896">
                  <c:v>40550.47283564815</c:v>
                </c:pt>
                <c:pt idx="1897">
                  <c:v>40550.47283564815</c:v>
                </c:pt>
                <c:pt idx="1898">
                  <c:v>40550.47284722222</c:v>
                </c:pt>
                <c:pt idx="1899">
                  <c:v>40550.47284722222</c:v>
                </c:pt>
                <c:pt idx="1900">
                  <c:v>40550.47284722222</c:v>
                </c:pt>
                <c:pt idx="1901">
                  <c:v>40550.47284722222</c:v>
                </c:pt>
                <c:pt idx="1902">
                  <c:v>40550.47284722222</c:v>
                </c:pt>
                <c:pt idx="1903">
                  <c:v>40550.47284722222</c:v>
                </c:pt>
                <c:pt idx="1904">
                  <c:v>40550.472858796296</c:v>
                </c:pt>
                <c:pt idx="1905">
                  <c:v>40550.472858796296</c:v>
                </c:pt>
                <c:pt idx="1906">
                  <c:v>40550.472858796296</c:v>
                </c:pt>
                <c:pt idx="1907">
                  <c:v>40550.472858796296</c:v>
                </c:pt>
                <c:pt idx="1908">
                  <c:v>40550.472858796296</c:v>
                </c:pt>
                <c:pt idx="1909">
                  <c:v>40550.472858796296</c:v>
                </c:pt>
                <c:pt idx="1910">
                  <c:v>40550.472870370373</c:v>
                </c:pt>
                <c:pt idx="1911">
                  <c:v>40550.472870370373</c:v>
                </c:pt>
                <c:pt idx="1912">
                  <c:v>40550.472870370373</c:v>
                </c:pt>
                <c:pt idx="1913">
                  <c:v>40550.472870370373</c:v>
                </c:pt>
                <c:pt idx="1914">
                  <c:v>40550.472870370373</c:v>
                </c:pt>
                <c:pt idx="1915">
                  <c:v>40550.472870370373</c:v>
                </c:pt>
                <c:pt idx="1916">
                  <c:v>40550.472870370373</c:v>
                </c:pt>
                <c:pt idx="1917">
                  <c:v>40550.472881944443</c:v>
                </c:pt>
                <c:pt idx="1918">
                  <c:v>40550.472881944443</c:v>
                </c:pt>
                <c:pt idx="1919">
                  <c:v>40550.472881944443</c:v>
                </c:pt>
                <c:pt idx="1920">
                  <c:v>40550.472881944443</c:v>
                </c:pt>
                <c:pt idx="1921">
                  <c:v>40550.472881944443</c:v>
                </c:pt>
                <c:pt idx="1922">
                  <c:v>40550.472881944443</c:v>
                </c:pt>
                <c:pt idx="1923">
                  <c:v>40550.472893518519</c:v>
                </c:pt>
                <c:pt idx="1924">
                  <c:v>40550.472893518519</c:v>
                </c:pt>
                <c:pt idx="1925">
                  <c:v>40550.472893518519</c:v>
                </c:pt>
                <c:pt idx="1926">
                  <c:v>40550.472893518519</c:v>
                </c:pt>
                <c:pt idx="1927">
                  <c:v>40550.472893518519</c:v>
                </c:pt>
                <c:pt idx="1928">
                  <c:v>40550.472905092596</c:v>
                </c:pt>
                <c:pt idx="1929">
                  <c:v>40550.472905092596</c:v>
                </c:pt>
                <c:pt idx="1930">
                  <c:v>40550.472905092596</c:v>
                </c:pt>
                <c:pt idx="1931">
                  <c:v>40550.472905092596</c:v>
                </c:pt>
                <c:pt idx="1932">
                  <c:v>40550.472905092596</c:v>
                </c:pt>
                <c:pt idx="1933">
                  <c:v>40550.472905092596</c:v>
                </c:pt>
                <c:pt idx="1934">
                  <c:v>40550.472905092596</c:v>
                </c:pt>
                <c:pt idx="1935">
                  <c:v>40550.472916666666</c:v>
                </c:pt>
                <c:pt idx="1936">
                  <c:v>40550.472916666666</c:v>
                </c:pt>
                <c:pt idx="1937">
                  <c:v>40550.472916666666</c:v>
                </c:pt>
                <c:pt idx="1938">
                  <c:v>40550.472916666666</c:v>
                </c:pt>
                <c:pt idx="1939">
                  <c:v>40550.472916666666</c:v>
                </c:pt>
                <c:pt idx="1940">
                  <c:v>40550.472916666666</c:v>
                </c:pt>
                <c:pt idx="1941">
                  <c:v>40550.472928240742</c:v>
                </c:pt>
                <c:pt idx="1942">
                  <c:v>40550.472928240742</c:v>
                </c:pt>
                <c:pt idx="1943">
                  <c:v>40550.472928240742</c:v>
                </c:pt>
                <c:pt idx="1944">
                  <c:v>40550.472928240742</c:v>
                </c:pt>
                <c:pt idx="1945">
                  <c:v>40550.472928240742</c:v>
                </c:pt>
                <c:pt idx="1946">
                  <c:v>40550.472928240742</c:v>
                </c:pt>
                <c:pt idx="1947">
                  <c:v>40550.472939814812</c:v>
                </c:pt>
                <c:pt idx="1948">
                  <c:v>40550.472939814812</c:v>
                </c:pt>
                <c:pt idx="1949">
                  <c:v>40550.472939814812</c:v>
                </c:pt>
                <c:pt idx="1950">
                  <c:v>40550.472939814812</c:v>
                </c:pt>
                <c:pt idx="1951">
                  <c:v>40550.472939814812</c:v>
                </c:pt>
                <c:pt idx="1952">
                  <c:v>40550.472939814812</c:v>
                </c:pt>
                <c:pt idx="1953">
                  <c:v>40550.472951388889</c:v>
                </c:pt>
                <c:pt idx="1954">
                  <c:v>40550.472951388889</c:v>
                </c:pt>
                <c:pt idx="1955">
                  <c:v>40550.472951388889</c:v>
                </c:pt>
                <c:pt idx="1956">
                  <c:v>40550.472951388889</c:v>
                </c:pt>
                <c:pt idx="1957">
                  <c:v>40550.472951388889</c:v>
                </c:pt>
                <c:pt idx="1958">
                  <c:v>40550.472951388889</c:v>
                </c:pt>
                <c:pt idx="1959">
                  <c:v>40550.472962962966</c:v>
                </c:pt>
                <c:pt idx="1960">
                  <c:v>40550.472962962966</c:v>
                </c:pt>
                <c:pt idx="1961">
                  <c:v>40550.472962962966</c:v>
                </c:pt>
                <c:pt idx="1962">
                  <c:v>40550.472962962966</c:v>
                </c:pt>
                <c:pt idx="1963">
                  <c:v>40550.472962962966</c:v>
                </c:pt>
                <c:pt idx="1964">
                  <c:v>40550.472962962966</c:v>
                </c:pt>
                <c:pt idx="1965">
                  <c:v>40550.472962962966</c:v>
                </c:pt>
                <c:pt idx="1966">
                  <c:v>40550.472974537035</c:v>
                </c:pt>
                <c:pt idx="1967">
                  <c:v>40550.472974537035</c:v>
                </c:pt>
                <c:pt idx="1968">
                  <c:v>40550.472974537035</c:v>
                </c:pt>
                <c:pt idx="1969">
                  <c:v>40550.472974537035</c:v>
                </c:pt>
                <c:pt idx="1970">
                  <c:v>40550.472974537035</c:v>
                </c:pt>
                <c:pt idx="1971">
                  <c:v>40550.472974537035</c:v>
                </c:pt>
                <c:pt idx="1972">
                  <c:v>40550.472986111112</c:v>
                </c:pt>
                <c:pt idx="1973">
                  <c:v>40550.473379629628</c:v>
                </c:pt>
                <c:pt idx="1974">
                  <c:v>40550.473379629628</c:v>
                </c:pt>
                <c:pt idx="1975">
                  <c:v>40550.473391203705</c:v>
                </c:pt>
                <c:pt idx="1976">
                  <c:v>40550.473402777781</c:v>
                </c:pt>
                <c:pt idx="1977">
                  <c:v>40550.473414351851</c:v>
                </c:pt>
                <c:pt idx="1978">
                  <c:v>40550.473425925928</c:v>
                </c:pt>
                <c:pt idx="1979">
                  <c:v>40550.473425925928</c:v>
                </c:pt>
                <c:pt idx="1980">
                  <c:v>40550.473437499997</c:v>
                </c:pt>
                <c:pt idx="1981">
                  <c:v>40550.473449074074</c:v>
                </c:pt>
                <c:pt idx="1982">
                  <c:v>40550.473460648151</c:v>
                </c:pt>
                <c:pt idx="1983">
                  <c:v>40550.47347222222</c:v>
                </c:pt>
                <c:pt idx="1984">
                  <c:v>40550.47347222222</c:v>
                </c:pt>
                <c:pt idx="1985">
                  <c:v>40550.473483796297</c:v>
                </c:pt>
                <c:pt idx="1986">
                  <c:v>40550.473495370374</c:v>
                </c:pt>
                <c:pt idx="1987">
                  <c:v>40550.473506944443</c:v>
                </c:pt>
                <c:pt idx="1988">
                  <c:v>40550.47351851852</c:v>
                </c:pt>
                <c:pt idx="1989">
                  <c:v>40550.47351851852</c:v>
                </c:pt>
                <c:pt idx="1990">
                  <c:v>40550.473530092589</c:v>
                </c:pt>
                <c:pt idx="1991">
                  <c:v>40550.473541666666</c:v>
                </c:pt>
                <c:pt idx="1992">
                  <c:v>40550.473553240743</c:v>
                </c:pt>
                <c:pt idx="1993">
                  <c:v>40550.473564814813</c:v>
                </c:pt>
                <c:pt idx="1994">
                  <c:v>40550.473576388889</c:v>
                </c:pt>
                <c:pt idx="1995">
                  <c:v>40550.473576388889</c:v>
                </c:pt>
                <c:pt idx="1996">
                  <c:v>40550.473587962966</c:v>
                </c:pt>
                <c:pt idx="1997">
                  <c:v>40550.473599537036</c:v>
                </c:pt>
                <c:pt idx="1998">
                  <c:v>40550.473611111112</c:v>
                </c:pt>
                <c:pt idx="1999">
                  <c:v>40550.473622685182</c:v>
                </c:pt>
                <c:pt idx="2000">
                  <c:v>40550.473622685182</c:v>
                </c:pt>
                <c:pt idx="2001">
                  <c:v>40550.473634259259</c:v>
                </c:pt>
                <c:pt idx="2002">
                  <c:v>40550.473645833335</c:v>
                </c:pt>
                <c:pt idx="2003">
                  <c:v>40550.473657407405</c:v>
                </c:pt>
                <c:pt idx="2004">
                  <c:v>40550.473668981482</c:v>
                </c:pt>
                <c:pt idx="2005">
                  <c:v>40550.473668981482</c:v>
                </c:pt>
                <c:pt idx="2006">
                  <c:v>40550.473680555559</c:v>
                </c:pt>
                <c:pt idx="2007">
                  <c:v>40550.473692129628</c:v>
                </c:pt>
                <c:pt idx="2008">
                  <c:v>40550.473703703705</c:v>
                </c:pt>
                <c:pt idx="2009">
                  <c:v>40550.473715277774</c:v>
                </c:pt>
                <c:pt idx="2010">
                  <c:v>40550.473715277774</c:v>
                </c:pt>
                <c:pt idx="2011">
                  <c:v>40550.473726851851</c:v>
                </c:pt>
                <c:pt idx="2012">
                  <c:v>40550.473738425928</c:v>
                </c:pt>
                <c:pt idx="2013">
                  <c:v>40550.473749999997</c:v>
                </c:pt>
                <c:pt idx="2014">
                  <c:v>40550.473761574074</c:v>
                </c:pt>
                <c:pt idx="2015">
                  <c:v>40550.473761574074</c:v>
                </c:pt>
                <c:pt idx="2016">
                  <c:v>40550.473773148151</c:v>
                </c:pt>
                <c:pt idx="2017">
                  <c:v>40550.47378472222</c:v>
                </c:pt>
                <c:pt idx="2018">
                  <c:v>40550.473796296297</c:v>
                </c:pt>
                <c:pt idx="2019">
                  <c:v>40550.473807870374</c:v>
                </c:pt>
                <c:pt idx="2020">
                  <c:v>40550.473819444444</c:v>
                </c:pt>
                <c:pt idx="2021">
                  <c:v>40550.473819444444</c:v>
                </c:pt>
                <c:pt idx="2022">
                  <c:v>40550.47383101852</c:v>
                </c:pt>
                <c:pt idx="2023">
                  <c:v>40550.47384259259</c:v>
                </c:pt>
                <c:pt idx="2024">
                  <c:v>40550.473854166667</c:v>
                </c:pt>
                <c:pt idx="2025">
                  <c:v>40550.473865740743</c:v>
                </c:pt>
                <c:pt idx="2026">
                  <c:v>40550.473865740743</c:v>
                </c:pt>
                <c:pt idx="2027">
                  <c:v>40550.473877314813</c:v>
                </c:pt>
                <c:pt idx="2028">
                  <c:v>40550.47388888889</c:v>
                </c:pt>
                <c:pt idx="2029">
                  <c:v>40550.473900462966</c:v>
                </c:pt>
                <c:pt idx="2030">
                  <c:v>40550.473912037036</c:v>
                </c:pt>
                <c:pt idx="2031">
                  <c:v>40550.473912037036</c:v>
                </c:pt>
                <c:pt idx="2032">
                  <c:v>40550.473923611113</c:v>
                </c:pt>
                <c:pt idx="2033">
                  <c:v>40550.473935185182</c:v>
                </c:pt>
                <c:pt idx="2034">
                  <c:v>40550.473946759259</c:v>
                </c:pt>
                <c:pt idx="2035">
                  <c:v>40550.473958333336</c:v>
                </c:pt>
                <c:pt idx="2036">
                  <c:v>40550.473958333336</c:v>
                </c:pt>
                <c:pt idx="2037">
                  <c:v>40550.473969907405</c:v>
                </c:pt>
                <c:pt idx="2038">
                  <c:v>40550.473981481482</c:v>
                </c:pt>
                <c:pt idx="2039">
                  <c:v>40550.473993055559</c:v>
                </c:pt>
                <c:pt idx="2040">
                  <c:v>40550.474004629628</c:v>
                </c:pt>
                <c:pt idx="2041">
                  <c:v>40550.474016203705</c:v>
                </c:pt>
                <c:pt idx="2042">
                  <c:v>40550.474016203705</c:v>
                </c:pt>
                <c:pt idx="2043">
                  <c:v>40550.474027777775</c:v>
                </c:pt>
                <c:pt idx="2044">
                  <c:v>40550.474039351851</c:v>
                </c:pt>
                <c:pt idx="2045">
                  <c:v>40550.474050925928</c:v>
                </c:pt>
                <c:pt idx="2046">
                  <c:v>40550.474062499998</c:v>
                </c:pt>
                <c:pt idx="2047">
                  <c:v>40550.474062499998</c:v>
                </c:pt>
                <c:pt idx="2048">
                  <c:v>40550.474074074074</c:v>
                </c:pt>
                <c:pt idx="2049">
                  <c:v>40550.474085648151</c:v>
                </c:pt>
                <c:pt idx="2050">
                  <c:v>40550.474097222221</c:v>
                </c:pt>
                <c:pt idx="2051">
                  <c:v>40550.474108796298</c:v>
                </c:pt>
                <c:pt idx="2052">
                  <c:v>40550.474108796298</c:v>
                </c:pt>
                <c:pt idx="2053">
                  <c:v>40550.474120370367</c:v>
                </c:pt>
                <c:pt idx="2054">
                  <c:v>40550.474131944444</c:v>
                </c:pt>
                <c:pt idx="2055">
                  <c:v>40550.474143518521</c:v>
                </c:pt>
                <c:pt idx="2056">
                  <c:v>40550.47415509259</c:v>
                </c:pt>
                <c:pt idx="2057">
                  <c:v>40550.47415509259</c:v>
                </c:pt>
                <c:pt idx="2058">
                  <c:v>40550.474166666667</c:v>
                </c:pt>
                <c:pt idx="2059">
                  <c:v>40550.474178240744</c:v>
                </c:pt>
                <c:pt idx="2060">
                  <c:v>40550.474189814813</c:v>
                </c:pt>
                <c:pt idx="2061">
                  <c:v>40550.47420138889</c:v>
                </c:pt>
                <c:pt idx="2062">
                  <c:v>40550.47420138889</c:v>
                </c:pt>
                <c:pt idx="2063">
                  <c:v>40550.474212962959</c:v>
                </c:pt>
                <c:pt idx="2064">
                  <c:v>40550.474224537036</c:v>
                </c:pt>
                <c:pt idx="2065">
                  <c:v>40550.474236111113</c:v>
                </c:pt>
                <c:pt idx="2066">
                  <c:v>40550.474247685182</c:v>
                </c:pt>
                <c:pt idx="2067">
                  <c:v>40550.474259259259</c:v>
                </c:pt>
                <c:pt idx="2068">
                  <c:v>40550.474259259259</c:v>
                </c:pt>
                <c:pt idx="2069">
                  <c:v>40550.474270833336</c:v>
                </c:pt>
                <c:pt idx="2070">
                  <c:v>40550.474282407406</c:v>
                </c:pt>
                <c:pt idx="2071">
                  <c:v>40550.474293981482</c:v>
                </c:pt>
                <c:pt idx="2072">
                  <c:v>40550.474305555559</c:v>
                </c:pt>
                <c:pt idx="2073">
                  <c:v>40550.474305555559</c:v>
                </c:pt>
                <c:pt idx="2074">
                  <c:v>40550.474317129629</c:v>
                </c:pt>
                <c:pt idx="2075">
                  <c:v>40550.474328703705</c:v>
                </c:pt>
                <c:pt idx="2076">
                  <c:v>40550.474340277775</c:v>
                </c:pt>
                <c:pt idx="2077">
                  <c:v>40550.474351851852</c:v>
                </c:pt>
                <c:pt idx="2078">
                  <c:v>40550.474351851852</c:v>
                </c:pt>
                <c:pt idx="2079">
                  <c:v>40550.474363425928</c:v>
                </c:pt>
                <c:pt idx="2080">
                  <c:v>40550.474374999998</c:v>
                </c:pt>
                <c:pt idx="2081">
                  <c:v>40550.474386574075</c:v>
                </c:pt>
                <c:pt idx="2082">
                  <c:v>40550.474398148152</c:v>
                </c:pt>
                <c:pt idx="2083">
                  <c:v>40550.474398148152</c:v>
                </c:pt>
                <c:pt idx="2084">
                  <c:v>40550.474409722221</c:v>
                </c:pt>
                <c:pt idx="2085">
                  <c:v>40550.474421296298</c:v>
                </c:pt>
                <c:pt idx="2086">
                  <c:v>40550.474432870367</c:v>
                </c:pt>
                <c:pt idx="2087">
                  <c:v>40550.474444444444</c:v>
                </c:pt>
                <c:pt idx="2088">
                  <c:v>40550.474456018521</c:v>
                </c:pt>
                <c:pt idx="2089">
                  <c:v>40550.474456018521</c:v>
                </c:pt>
                <c:pt idx="2090">
                  <c:v>40550.47446759259</c:v>
                </c:pt>
                <c:pt idx="2091">
                  <c:v>40550.474479166667</c:v>
                </c:pt>
                <c:pt idx="2092">
                  <c:v>40550.474490740744</c:v>
                </c:pt>
                <c:pt idx="2093">
                  <c:v>40550.474502314813</c:v>
                </c:pt>
                <c:pt idx="2094">
                  <c:v>40550.474502314813</c:v>
                </c:pt>
                <c:pt idx="2095">
                  <c:v>40550.47451388889</c:v>
                </c:pt>
                <c:pt idx="2096">
                  <c:v>40550.47452546296</c:v>
                </c:pt>
                <c:pt idx="2097">
                  <c:v>40550.474537037036</c:v>
                </c:pt>
                <c:pt idx="2098">
                  <c:v>40550.474548611113</c:v>
                </c:pt>
                <c:pt idx="2099">
                  <c:v>40550.474548611113</c:v>
                </c:pt>
                <c:pt idx="2100">
                  <c:v>40550.474560185183</c:v>
                </c:pt>
                <c:pt idx="2101">
                  <c:v>40550.47457175926</c:v>
                </c:pt>
                <c:pt idx="2102">
                  <c:v>40550.474583333336</c:v>
                </c:pt>
                <c:pt idx="2103">
                  <c:v>40550.474594907406</c:v>
                </c:pt>
                <c:pt idx="2104">
                  <c:v>40550.474594907406</c:v>
                </c:pt>
                <c:pt idx="2105">
                  <c:v>40550.474606481483</c:v>
                </c:pt>
                <c:pt idx="2106">
                  <c:v>40550.474618055552</c:v>
                </c:pt>
                <c:pt idx="2107">
                  <c:v>40550.474629629629</c:v>
                </c:pt>
                <c:pt idx="2108">
                  <c:v>40550.474641203706</c:v>
                </c:pt>
                <c:pt idx="2109">
                  <c:v>40550.474641203706</c:v>
                </c:pt>
                <c:pt idx="2110">
                  <c:v>40550.474652777775</c:v>
                </c:pt>
                <c:pt idx="2111">
                  <c:v>40550.474664351852</c:v>
                </c:pt>
                <c:pt idx="2112">
                  <c:v>40550.474675925929</c:v>
                </c:pt>
                <c:pt idx="2113">
                  <c:v>40550.474687499998</c:v>
                </c:pt>
                <c:pt idx="2114">
                  <c:v>40550.474687499998</c:v>
                </c:pt>
                <c:pt idx="2115">
                  <c:v>40550.474699074075</c:v>
                </c:pt>
                <c:pt idx="2116">
                  <c:v>40550.474710648145</c:v>
                </c:pt>
                <c:pt idx="2117">
                  <c:v>40550.474722222221</c:v>
                </c:pt>
                <c:pt idx="2118">
                  <c:v>40550.474733796298</c:v>
                </c:pt>
                <c:pt idx="2119">
                  <c:v>40550.474745370368</c:v>
                </c:pt>
                <c:pt idx="2120">
                  <c:v>40550.474745370368</c:v>
                </c:pt>
                <c:pt idx="2121">
                  <c:v>40550.474756944444</c:v>
                </c:pt>
                <c:pt idx="2122">
                  <c:v>40550.474768518521</c:v>
                </c:pt>
                <c:pt idx="2123">
                  <c:v>40550.474780092591</c:v>
                </c:pt>
                <c:pt idx="2124">
                  <c:v>40550.474791666667</c:v>
                </c:pt>
                <c:pt idx="2125">
                  <c:v>40550.474791666667</c:v>
                </c:pt>
                <c:pt idx="2126">
                  <c:v>40550.474803240744</c:v>
                </c:pt>
                <c:pt idx="2127">
                  <c:v>40550.474814814814</c:v>
                </c:pt>
                <c:pt idx="2128">
                  <c:v>40550.474826388891</c:v>
                </c:pt>
                <c:pt idx="2129">
                  <c:v>40550.47483796296</c:v>
                </c:pt>
                <c:pt idx="2130">
                  <c:v>40550.47483796296</c:v>
                </c:pt>
                <c:pt idx="2131">
                  <c:v>40550.474849537037</c:v>
                </c:pt>
                <c:pt idx="2132">
                  <c:v>40550.474861111114</c:v>
                </c:pt>
                <c:pt idx="2133">
                  <c:v>40550.474872685183</c:v>
                </c:pt>
                <c:pt idx="2134">
                  <c:v>40550.47488425926</c:v>
                </c:pt>
                <c:pt idx="2135">
                  <c:v>40550.474895833337</c:v>
                </c:pt>
                <c:pt idx="2136">
                  <c:v>40550.474895833337</c:v>
                </c:pt>
                <c:pt idx="2137">
                  <c:v>40550.474907407406</c:v>
                </c:pt>
                <c:pt idx="2138">
                  <c:v>40550.474918981483</c:v>
                </c:pt>
                <c:pt idx="2139">
                  <c:v>40550.474930555552</c:v>
                </c:pt>
                <c:pt idx="2140">
                  <c:v>40550.474942129629</c:v>
                </c:pt>
                <c:pt idx="2141">
                  <c:v>40550.474942129629</c:v>
                </c:pt>
                <c:pt idx="2142">
                  <c:v>40550.474953703706</c:v>
                </c:pt>
                <c:pt idx="2143">
                  <c:v>40550.474965277775</c:v>
                </c:pt>
                <c:pt idx="2144">
                  <c:v>40550.474976851852</c:v>
                </c:pt>
                <c:pt idx="2145">
                  <c:v>40550.474988425929</c:v>
                </c:pt>
                <c:pt idx="2146">
                  <c:v>40550.474988425929</c:v>
                </c:pt>
                <c:pt idx="2147">
                  <c:v>40550.474999999999</c:v>
                </c:pt>
                <c:pt idx="2148">
                  <c:v>40550.475011574075</c:v>
                </c:pt>
                <c:pt idx="2149">
                  <c:v>40550.475023148145</c:v>
                </c:pt>
                <c:pt idx="2150">
                  <c:v>40550.475034722222</c:v>
                </c:pt>
                <c:pt idx="2151">
                  <c:v>40550.475034722222</c:v>
                </c:pt>
                <c:pt idx="2152">
                  <c:v>40550.475046296298</c:v>
                </c:pt>
                <c:pt idx="2153">
                  <c:v>40550.475057870368</c:v>
                </c:pt>
                <c:pt idx="2154">
                  <c:v>40550.475069444445</c:v>
                </c:pt>
                <c:pt idx="2155">
                  <c:v>40550.475081018521</c:v>
                </c:pt>
                <c:pt idx="2156">
                  <c:v>40550.475081018521</c:v>
                </c:pt>
                <c:pt idx="2157">
                  <c:v>40550.475092592591</c:v>
                </c:pt>
                <c:pt idx="2158">
                  <c:v>40550.475104166668</c:v>
                </c:pt>
                <c:pt idx="2159">
                  <c:v>40550.475115740737</c:v>
                </c:pt>
                <c:pt idx="2160">
                  <c:v>40550.475127314814</c:v>
                </c:pt>
                <c:pt idx="2161">
                  <c:v>40550.475138888891</c:v>
                </c:pt>
                <c:pt idx="2162">
                  <c:v>40550.475138888891</c:v>
                </c:pt>
                <c:pt idx="2163">
                  <c:v>40550.47515046296</c:v>
                </c:pt>
                <c:pt idx="2164">
                  <c:v>40550.475162037037</c:v>
                </c:pt>
                <c:pt idx="2165">
                  <c:v>40550.475173611114</c:v>
                </c:pt>
                <c:pt idx="2166">
                  <c:v>40550.475185185183</c:v>
                </c:pt>
                <c:pt idx="2167">
                  <c:v>40550.475185185183</c:v>
                </c:pt>
                <c:pt idx="2168">
                  <c:v>40550.47519675926</c:v>
                </c:pt>
                <c:pt idx="2169">
                  <c:v>40550.475208333337</c:v>
                </c:pt>
                <c:pt idx="2170">
                  <c:v>40550.475219907406</c:v>
                </c:pt>
                <c:pt idx="2171">
                  <c:v>40550.475231481483</c:v>
                </c:pt>
                <c:pt idx="2172">
                  <c:v>40550.475231481483</c:v>
                </c:pt>
                <c:pt idx="2173">
                  <c:v>40550.475243055553</c:v>
                </c:pt>
                <c:pt idx="2174">
                  <c:v>40550.475254629629</c:v>
                </c:pt>
                <c:pt idx="2175">
                  <c:v>40550.475266203706</c:v>
                </c:pt>
                <c:pt idx="2176">
                  <c:v>40550.475277777776</c:v>
                </c:pt>
                <c:pt idx="2177">
                  <c:v>40550.475277777776</c:v>
                </c:pt>
                <c:pt idx="2178">
                  <c:v>40550.475289351853</c:v>
                </c:pt>
                <c:pt idx="2179">
                  <c:v>40550.475300925929</c:v>
                </c:pt>
                <c:pt idx="2180">
                  <c:v>40550.475312499999</c:v>
                </c:pt>
                <c:pt idx="2181">
                  <c:v>40550.475324074076</c:v>
                </c:pt>
                <c:pt idx="2182">
                  <c:v>40550.475324074076</c:v>
                </c:pt>
                <c:pt idx="2183">
                  <c:v>40550.475335648145</c:v>
                </c:pt>
                <c:pt idx="2184">
                  <c:v>40550.475347222222</c:v>
                </c:pt>
                <c:pt idx="2185">
                  <c:v>40550.475358796299</c:v>
                </c:pt>
                <c:pt idx="2186">
                  <c:v>40550.475370370368</c:v>
                </c:pt>
                <c:pt idx="2187">
                  <c:v>40550.475370370368</c:v>
                </c:pt>
                <c:pt idx="2188">
                  <c:v>40550.475381944445</c:v>
                </c:pt>
                <c:pt idx="2189">
                  <c:v>40550.475393518522</c:v>
                </c:pt>
                <c:pt idx="2190">
                  <c:v>40550.475405092591</c:v>
                </c:pt>
                <c:pt idx="2191">
                  <c:v>40550.475416666668</c:v>
                </c:pt>
                <c:pt idx="2192">
                  <c:v>40550.475428240738</c:v>
                </c:pt>
                <c:pt idx="2193">
                  <c:v>40550.475428240738</c:v>
                </c:pt>
                <c:pt idx="2194">
                  <c:v>40550.475439814814</c:v>
                </c:pt>
                <c:pt idx="2195">
                  <c:v>40550.475451388891</c:v>
                </c:pt>
                <c:pt idx="2196">
                  <c:v>40550.475462962961</c:v>
                </c:pt>
                <c:pt idx="2197">
                  <c:v>40550.475474537037</c:v>
                </c:pt>
                <c:pt idx="2198">
                  <c:v>40550.475474537037</c:v>
                </c:pt>
                <c:pt idx="2199">
                  <c:v>40550.475486111114</c:v>
                </c:pt>
                <c:pt idx="2200">
                  <c:v>40550.475497685184</c:v>
                </c:pt>
                <c:pt idx="2201">
                  <c:v>40550.47550925926</c:v>
                </c:pt>
                <c:pt idx="2202">
                  <c:v>40550.47552083333</c:v>
                </c:pt>
                <c:pt idx="2203">
                  <c:v>40550.47552083333</c:v>
                </c:pt>
                <c:pt idx="2204">
                  <c:v>40550.475532407407</c:v>
                </c:pt>
                <c:pt idx="2205">
                  <c:v>40550.475543981483</c:v>
                </c:pt>
                <c:pt idx="2206">
                  <c:v>40550.475555555553</c:v>
                </c:pt>
                <c:pt idx="2207">
                  <c:v>40550.47556712963</c:v>
                </c:pt>
                <c:pt idx="2208">
                  <c:v>40550.47556712963</c:v>
                </c:pt>
                <c:pt idx="2209">
                  <c:v>40550.475578703707</c:v>
                </c:pt>
                <c:pt idx="2210">
                  <c:v>40550.475590277776</c:v>
                </c:pt>
                <c:pt idx="2211">
                  <c:v>40550.475601851853</c:v>
                </c:pt>
                <c:pt idx="2212">
                  <c:v>40550.475613425922</c:v>
                </c:pt>
                <c:pt idx="2213">
                  <c:v>40550.475624999999</c:v>
                </c:pt>
                <c:pt idx="2214">
                  <c:v>40550.475624999999</c:v>
                </c:pt>
                <c:pt idx="2215">
                  <c:v>40550.475636574076</c:v>
                </c:pt>
                <c:pt idx="2216">
                  <c:v>40550.475648148145</c:v>
                </c:pt>
                <c:pt idx="2217">
                  <c:v>40550.475659722222</c:v>
                </c:pt>
                <c:pt idx="2218">
                  <c:v>40550.475671296299</c:v>
                </c:pt>
                <c:pt idx="2219">
                  <c:v>40550.475671296299</c:v>
                </c:pt>
                <c:pt idx="2220">
                  <c:v>40550.475682870368</c:v>
                </c:pt>
                <c:pt idx="2221">
                  <c:v>40550.475694444445</c:v>
                </c:pt>
                <c:pt idx="2222">
                  <c:v>40550.475706018522</c:v>
                </c:pt>
                <c:pt idx="2223">
                  <c:v>40550.475717592592</c:v>
                </c:pt>
                <c:pt idx="2224">
                  <c:v>40550.475717592592</c:v>
                </c:pt>
                <c:pt idx="2225">
                  <c:v>40550.475729166668</c:v>
                </c:pt>
                <c:pt idx="2226">
                  <c:v>40550.475740740738</c:v>
                </c:pt>
                <c:pt idx="2227">
                  <c:v>40550.475752314815</c:v>
                </c:pt>
                <c:pt idx="2228">
                  <c:v>40550.475763888891</c:v>
                </c:pt>
                <c:pt idx="2229">
                  <c:v>40550.475763888891</c:v>
                </c:pt>
                <c:pt idx="2230">
                  <c:v>40550.475775462961</c:v>
                </c:pt>
                <c:pt idx="2231">
                  <c:v>40550.475787037038</c:v>
                </c:pt>
                <c:pt idx="2232">
                  <c:v>40550.475798611114</c:v>
                </c:pt>
                <c:pt idx="2233">
                  <c:v>40550.475810185184</c:v>
                </c:pt>
                <c:pt idx="2234">
                  <c:v>40550.475810185184</c:v>
                </c:pt>
                <c:pt idx="2235">
                  <c:v>40550.475821759261</c:v>
                </c:pt>
                <c:pt idx="2236">
                  <c:v>40550.47583333333</c:v>
                </c:pt>
                <c:pt idx="2237">
                  <c:v>40550.475844907407</c:v>
                </c:pt>
                <c:pt idx="2238">
                  <c:v>40550.475856481484</c:v>
                </c:pt>
                <c:pt idx="2239">
                  <c:v>40550.475868055553</c:v>
                </c:pt>
                <c:pt idx="2240">
                  <c:v>40550.475868055553</c:v>
                </c:pt>
                <c:pt idx="2241">
                  <c:v>40550.47587962963</c:v>
                </c:pt>
                <c:pt idx="2242">
                  <c:v>40550.475891203707</c:v>
                </c:pt>
                <c:pt idx="2243">
                  <c:v>40550.475902777776</c:v>
                </c:pt>
                <c:pt idx="2244">
                  <c:v>40550.475914351853</c:v>
                </c:pt>
                <c:pt idx="2245">
                  <c:v>40550.475914351853</c:v>
                </c:pt>
                <c:pt idx="2246">
                  <c:v>40550.475925925923</c:v>
                </c:pt>
                <c:pt idx="2247">
                  <c:v>40550.475937499999</c:v>
                </c:pt>
                <c:pt idx="2248">
                  <c:v>40550.475949074076</c:v>
                </c:pt>
                <c:pt idx="2249">
                  <c:v>40550.475960648146</c:v>
                </c:pt>
                <c:pt idx="2250">
                  <c:v>40550.475960648146</c:v>
                </c:pt>
                <c:pt idx="2251">
                  <c:v>40550.475972222222</c:v>
                </c:pt>
                <c:pt idx="2252">
                  <c:v>40550.475983796299</c:v>
                </c:pt>
                <c:pt idx="2253">
                  <c:v>40550.475995370369</c:v>
                </c:pt>
                <c:pt idx="2254">
                  <c:v>40550.476006944446</c:v>
                </c:pt>
                <c:pt idx="2255">
                  <c:v>40550.476006944446</c:v>
                </c:pt>
                <c:pt idx="2256">
                  <c:v>40550.476018518515</c:v>
                </c:pt>
                <c:pt idx="2257">
                  <c:v>40550.476030092592</c:v>
                </c:pt>
                <c:pt idx="2258">
                  <c:v>40550.476041666669</c:v>
                </c:pt>
                <c:pt idx="2259">
                  <c:v>40550.476053240738</c:v>
                </c:pt>
                <c:pt idx="2260">
                  <c:v>40550.476053240738</c:v>
                </c:pt>
                <c:pt idx="2261">
                  <c:v>40550.476064814815</c:v>
                </c:pt>
                <c:pt idx="2262">
                  <c:v>40550.476076388892</c:v>
                </c:pt>
                <c:pt idx="2263">
                  <c:v>40550.476087962961</c:v>
                </c:pt>
                <c:pt idx="2264">
                  <c:v>40550.476099537038</c:v>
                </c:pt>
                <c:pt idx="2265">
                  <c:v>40550.476099537038</c:v>
                </c:pt>
                <c:pt idx="2266">
                  <c:v>40550.476111111115</c:v>
                </c:pt>
                <c:pt idx="2267">
                  <c:v>40550.476122685184</c:v>
                </c:pt>
                <c:pt idx="2268">
                  <c:v>40550.476134259261</c:v>
                </c:pt>
                <c:pt idx="2269">
                  <c:v>40550.476145833331</c:v>
                </c:pt>
                <c:pt idx="2270">
                  <c:v>40550.476157407407</c:v>
                </c:pt>
                <c:pt idx="2271">
                  <c:v>40550.476157407407</c:v>
                </c:pt>
                <c:pt idx="2272">
                  <c:v>40550.476168981484</c:v>
                </c:pt>
                <c:pt idx="2273">
                  <c:v>40550.476180555554</c:v>
                </c:pt>
                <c:pt idx="2274">
                  <c:v>40550.47619212963</c:v>
                </c:pt>
                <c:pt idx="2275">
                  <c:v>40550.476203703707</c:v>
                </c:pt>
                <c:pt idx="2276">
                  <c:v>40550.476203703707</c:v>
                </c:pt>
                <c:pt idx="2277">
                  <c:v>40550.476215277777</c:v>
                </c:pt>
                <c:pt idx="2278">
                  <c:v>40550.476226851853</c:v>
                </c:pt>
                <c:pt idx="2279">
                  <c:v>40550.476238425923</c:v>
                </c:pt>
                <c:pt idx="2280">
                  <c:v>40550.47625</c:v>
                </c:pt>
                <c:pt idx="2281">
                  <c:v>40550.47625</c:v>
                </c:pt>
                <c:pt idx="2282">
                  <c:v>40550.476261574076</c:v>
                </c:pt>
                <c:pt idx="2283">
                  <c:v>40550.476273148146</c:v>
                </c:pt>
                <c:pt idx="2284">
                  <c:v>40550.476284722223</c:v>
                </c:pt>
                <c:pt idx="2285">
                  <c:v>40550.4762962963</c:v>
                </c:pt>
                <c:pt idx="2286">
                  <c:v>40550.4762962963</c:v>
                </c:pt>
                <c:pt idx="2287">
                  <c:v>40550.476307870369</c:v>
                </c:pt>
                <c:pt idx="2288">
                  <c:v>40550.476319444446</c:v>
                </c:pt>
                <c:pt idx="2289">
                  <c:v>40550.476331018515</c:v>
                </c:pt>
                <c:pt idx="2290">
                  <c:v>40550.476342592592</c:v>
                </c:pt>
                <c:pt idx="2291">
                  <c:v>40550.476354166669</c:v>
                </c:pt>
                <c:pt idx="2292">
                  <c:v>40550.476354166669</c:v>
                </c:pt>
                <c:pt idx="2293">
                  <c:v>40550.476365740738</c:v>
                </c:pt>
                <c:pt idx="2294">
                  <c:v>40550.476377314815</c:v>
                </c:pt>
                <c:pt idx="2295">
                  <c:v>40550.476388888892</c:v>
                </c:pt>
                <c:pt idx="2296">
                  <c:v>40550.476400462961</c:v>
                </c:pt>
                <c:pt idx="2297">
                  <c:v>40550.476400462961</c:v>
                </c:pt>
                <c:pt idx="2298">
                  <c:v>40550.476412037038</c:v>
                </c:pt>
                <c:pt idx="2299">
                  <c:v>40550.476423611108</c:v>
                </c:pt>
                <c:pt idx="2300">
                  <c:v>40550.476435185185</c:v>
                </c:pt>
                <c:pt idx="2301">
                  <c:v>40550.476446759261</c:v>
                </c:pt>
                <c:pt idx="2302">
                  <c:v>40550.476446759261</c:v>
                </c:pt>
                <c:pt idx="2303">
                  <c:v>40550.476458333331</c:v>
                </c:pt>
                <c:pt idx="2304">
                  <c:v>40550.476469907408</c:v>
                </c:pt>
                <c:pt idx="2305">
                  <c:v>40550.476481481484</c:v>
                </c:pt>
                <c:pt idx="2306">
                  <c:v>40550.476921296293</c:v>
                </c:pt>
                <c:pt idx="2307">
                  <c:v>40550.476921296293</c:v>
                </c:pt>
                <c:pt idx="2308">
                  <c:v>40550.476921296293</c:v>
                </c:pt>
                <c:pt idx="2309">
                  <c:v>40550.47693287037</c:v>
                </c:pt>
                <c:pt idx="2310">
                  <c:v>40550.47693287037</c:v>
                </c:pt>
                <c:pt idx="2311">
                  <c:v>40550.47693287037</c:v>
                </c:pt>
                <c:pt idx="2312">
                  <c:v>40550.47693287037</c:v>
                </c:pt>
                <c:pt idx="2313">
                  <c:v>40550.47693287037</c:v>
                </c:pt>
                <c:pt idx="2314">
                  <c:v>40550.47693287037</c:v>
                </c:pt>
                <c:pt idx="2315">
                  <c:v>40550.476944444446</c:v>
                </c:pt>
                <c:pt idx="2316">
                  <c:v>40550.476944444446</c:v>
                </c:pt>
                <c:pt idx="2317">
                  <c:v>40550.476944444446</c:v>
                </c:pt>
                <c:pt idx="2318">
                  <c:v>40550.476944444446</c:v>
                </c:pt>
                <c:pt idx="2319">
                  <c:v>40550.476944444446</c:v>
                </c:pt>
                <c:pt idx="2320">
                  <c:v>40550.476944444446</c:v>
                </c:pt>
                <c:pt idx="2321">
                  <c:v>40550.476956018516</c:v>
                </c:pt>
                <c:pt idx="2322">
                  <c:v>40550.476956018516</c:v>
                </c:pt>
                <c:pt idx="2323">
                  <c:v>40550.476956018516</c:v>
                </c:pt>
                <c:pt idx="2324">
                  <c:v>40550.476956018516</c:v>
                </c:pt>
                <c:pt idx="2325">
                  <c:v>40550.476956018516</c:v>
                </c:pt>
                <c:pt idx="2326">
                  <c:v>40550.476956018516</c:v>
                </c:pt>
                <c:pt idx="2327">
                  <c:v>40550.476967592593</c:v>
                </c:pt>
                <c:pt idx="2328">
                  <c:v>40550.476967592593</c:v>
                </c:pt>
                <c:pt idx="2329">
                  <c:v>40550.476967592593</c:v>
                </c:pt>
                <c:pt idx="2330">
                  <c:v>40550.476967592593</c:v>
                </c:pt>
                <c:pt idx="2331">
                  <c:v>40550.476967592593</c:v>
                </c:pt>
                <c:pt idx="2332">
                  <c:v>40550.476967592593</c:v>
                </c:pt>
                <c:pt idx="2333">
                  <c:v>40550.476979166669</c:v>
                </c:pt>
                <c:pt idx="2334">
                  <c:v>40550.476979166669</c:v>
                </c:pt>
                <c:pt idx="2335">
                  <c:v>40550.476979166669</c:v>
                </c:pt>
                <c:pt idx="2336">
                  <c:v>40550.476979166669</c:v>
                </c:pt>
                <c:pt idx="2337">
                  <c:v>40550.476979166669</c:v>
                </c:pt>
                <c:pt idx="2338">
                  <c:v>40550.476979166669</c:v>
                </c:pt>
                <c:pt idx="2339">
                  <c:v>40550.476990740739</c:v>
                </c:pt>
                <c:pt idx="2340">
                  <c:v>40550.476990740739</c:v>
                </c:pt>
                <c:pt idx="2341">
                  <c:v>40550.476990740739</c:v>
                </c:pt>
                <c:pt idx="2342">
                  <c:v>40550.476990740739</c:v>
                </c:pt>
                <c:pt idx="2343">
                  <c:v>40550.476990740739</c:v>
                </c:pt>
                <c:pt idx="2344">
                  <c:v>40550.476990740739</c:v>
                </c:pt>
                <c:pt idx="2345">
                  <c:v>40550.477002314816</c:v>
                </c:pt>
                <c:pt idx="2346">
                  <c:v>40550.477002314816</c:v>
                </c:pt>
                <c:pt idx="2347">
                  <c:v>40550.477002314816</c:v>
                </c:pt>
                <c:pt idx="2348">
                  <c:v>40550.477002314816</c:v>
                </c:pt>
                <c:pt idx="2349">
                  <c:v>40550.477002314816</c:v>
                </c:pt>
                <c:pt idx="2350">
                  <c:v>40550.477002314816</c:v>
                </c:pt>
                <c:pt idx="2351">
                  <c:v>40550.477013888885</c:v>
                </c:pt>
                <c:pt idx="2352">
                  <c:v>40550.477013888885</c:v>
                </c:pt>
                <c:pt idx="2353">
                  <c:v>40550.477013888885</c:v>
                </c:pt>
                <c:pt idx="2354">
                  <c:v>40550.477013888885</c:v>
                </c:pt>
                <c:pt idx="2355">
                  <c:v>40550.477013888885</c:v>
                </c:pt>
                <c:pt idx="2356">
                  <c:v>40550.477013888885</c:v>
                </c:pt>
                <c:pt idx="2357">
                  <c:v>40550.477025462962</c:v>
                </c:pt>
                <c:pt idx="2358">
                  <c:v>40550.477025462962</c:v>
                </c:pt>
                <c:pt idx="2359">
                  <c:v>40550.477025462962</c:v>
                </c:pt>
                <c:pt idx="2360">
                  <c:v>40550.477025462962</c:v>
                </c:pt>
                <c:pt idx="2361">
                  <c:v>40550.477025462962</c:v>
                </c:pt>
                <c:pt idx="2362">
                  <c:v>40550.477025462962</c:v>
                </c:pt>
                <c:pt idx="2363">
                  <c:v>40550.477037037039</c:v>
                </c:pt>
                <c:pt idx="2364">
                  <c:v>40550.477037037039</c:v>
                </c:pt>
                <c:pt idx="2365">
                  <c:v>40550.477037037039</c:v>
                </c:pt>
                <c:pt idx="2366">
                  <c:v>40550.477037037039</c:v>
                </c:pt>
                <c:pt idx="2367">
                  <c:v>40550.477037037039</c:v>
                </c:pt>
                <c:pt idx="2368">
                  <c:v>40550.477037037039</c:v>
                </c:pt>
                <c:pt idx="2369">
                  <c:v>40550.477048611108</c:v>
                </c:pt>
                <c:pt idx="2370">
                  <c:v>40550.477048611108</c:v>
                </c:pt>
                <c:pt idx="2371">
                  <c:v>40550.477048611108</c:v>
                </c:pt>
                <c:pt idx="2372">
                  <c:v>40550.477048611108</c:v>
                </c:pt>
                <c:pt idx="2373">
                  <c:v>40550.477048611108</c:v>
                </c:pt>
                <c:pt idx="2374">
                  <c:v>40550.477048611108</c:v>
                </c:pt>
                <c:pt idx="2375">
                  <c:v>40550.477048611108</c:v>
                </c:pt>
                <c:pt idx="2376">
                  <c:v>40550.477060185185</c:v>
                </c:pt>
                <c:pt idx="2377">
                  <c:v>40550.477060185185</c:v>
                </c:pt>
                <c:pt idx="2378">
                  <c:v>40550.477060185185</c:v>
                </c:pt>
                <c:pt idx="2379">
                  <c:v>40550.477060185185</c:v>
                </c:pt>
                <c:pt idx="2380">
                  <c:v>40550.477060185185</c:v>
                </c:pt>
                <c:pt idx="2381">
                  <c:v>40550.477060185185</c:v>
                </c:pt>
                <c:pt idx="2382">
                  <c:v>40550.477071759262</c:v>
                </c:pt>
                <c:pt idx="2383">
                  <c:v>40550.477071759262</c:v>
                </c:pt>
                <c:pt idx="2384">
                  <c:v>40550.477071759262</c:v>
                </c:pt>
                <c:pt idx="2385">
                  <c:v>40550.477071759262</c:v>
                </c:pt>
                <c:pt idx="2386">
                  <c:v>40550.477071759262</c:v>
                </c:pt>
                <c:pt idx="2387">
                  <c:v>40550.477071759262</c:v>
                </c:pt>
                <c:pt idx="2388">
                  <c:v>40550.477083333331</c:v>
                </c:pt>
                <c:pt idx="2389">
                  <c:v>40550.477083333331</c:v>
                </c:pt>
                <c:pt idx="2390">
                  <c:v>40550.477083333331</c:v>
                </c:pt>
                <c:pt idx="2391">
                  <c:v>40550.477083333331</c:v>
                </c:pt>
                <c:pt idx="2392">
                  <c:v>40550.477083333331</c:v>
                </c:pt>
                <c:pt idx="2393">
                  <c:v>40550.477083333331</c:v>
                </c:pt>
                <c:pt idx="2394">
                  <c:v>40550.477094907408</c:v>
                </c:pt>
                <c:pt idx="2395">
                  <c:v>40550.477094907408</c:v>
                </c:pt>
                <c:pt idx="2396">
                  <c:v>40550.477094907408</c:v>
                </c:pt>
                <c:pt idx="2397">
                  <c:v>40550.477094907408</c:v>
                </c:pt>
                <c:pt idx="2398">
                  <c:v>40550.477094907408</c:v>
                </c:pt>
                <c:pt idx="2399">
                  <c:v>40550.477094907408</c:v>
                </c:pt>
                <c:pt idx="2400">
                  <c:v>40550.477106481485</c:v>
                </c:pt>
                <c:pt idx="2401">
                  <c:v>40550.477106481485</c:v>
                </c:pt>
                <c:pt idx="2402">
                  <c:v>40550.477106481485</c:v>
                </c:pt>
                <c:pt idx="2403">
                  <c:v>40550.477106481485</c:v>
                </c:pt>
                <c:pt idx="2404">
                  <c:v>40550.477106481485</c:v>
                </c:pt>
                <c:pt idx="2405">
                  <c:v>40550.477106481485</c:v>
                </c:pt>
                <c:pt idx="2406">
                  <c:v>40550.477118055554</c:v>
                </c:pt>
                <c:pt idx="2407">
                  <c:v>40550.477118055554</c:v>
                </c:pt>
                <c:pt idx="2408">
                  <c:v>40550.477118055554</c:v>
                </c:pt>
                <c:pt idx="2409">
                  <c:v>40550.477118055554</c:v>
                </c:pt>
                <c:pt idx="2410">
                  <c:v>40550.477118055554</c:v>
                </c:pt>
                <c:pt idx="2411">
                  <c:v>40550.477118055554</c:v>
                </c:pt>
                <c:pt idx="2412">
                  <c:v>40550.477129629631</c:v>
                </c:pt>
                <c:pt idx="2413">
                  <c:v>40550.477129629631</c:v>
                </c:pt>
                <c:pt idx="2414">
                  <c:v>40550.477129629631</c:v>
                </c:pt>
                <c:pt idx="2415">
                  <c:v>40550.477129629631</c:v>
                </c:pt>
                <c:pt idx="2416">
                  <c:v>40550.477129629631</c:v>
                </c:pt>
                <c:pt idx="2417">
                  <c:v>40550.477129629631</c:v>
                </c:pt>
                <c:pt idx="2418">
                  <c:v>40550.477141203701</c:v>
                </c:pt>
                <c:pt idx="2419">
                  <c:v>40550.477141203701</c:v>
                </c:pt>
                <c:pt idx="2420">
                  <c:v>40550.477141203701</c:v>
                </c:pt>
                <c:pt idx="2421">
                  <c:v>40550.477141203701</c:v>
                </c:pt>
                <c:pt idx="2422">
                  <c:v>40550.477141203701</c:v>
                </c:pt>
                <c:pt idx="2423">
                  <c:v>40550.477141203701</c:v>
                </c:pt>
                <c:pt idx="2424">
                  <c:v>40550.477152777778</c:v>
                </c:pt>
                <c:pt idx="2425">
                  <c:v>40550.477152777778</c:v>
                </c:pt>
                <c:pt idx="2426">
                  <c:v>40550.477152777778</c:v>
                </c:pt>
                <c:pt idx="2427">
                  <c:v>40550.477152777778</c:v>
                </c:pt>
                <c:pt idx="2428">
                  <c:v>40550.477152777778</c:v>
                </c:pt>
                <c:pt idx="2429">
                  <c:v>40550.477152777778</c:v>
                </c:pt>
                <c:pt idx="2430">
                  <c:v>40550.477152777778</c:v>
                </c:pt>
                <c:pt idx="2431">
                  <c:v>40550.477164351854</c:v>
                </c:pt>
                <c:pt idx="2432">
                  <c:v>40550.477164351854</c:v>
                </c:pt>
                <c:pt idx="2433">
                  <c:v>40550.477164351854</c:v>
                </c:pt>
                <c:pt idx="2434">
                  <c:v>40550.477164351854</c:v>
                </c:pt>
                <c:pt idx="2435">
                  <c:v>40550.477164351854</c:v>
                </c:pt>
                <c:pt idx="2436">
                  <c:v>40550.477164351854</c:v>
                </c:pt>
                <c:pt idx="2437">
                  <c:v>40550.477175925924</c:v>
                </c:pt>
                <c:pt idx="2438">
                  <c:v>40550.477175925924</c:v>
                </c:pt>
                <c:pt idx="2439">
                  <c:v>40550.477175925924</c:v>
                </c:pt>
                <c:pt idx="2440">
                  <c:v>40550.477175925924</c:v>
                </c:pt>
                <c:pt idx="2441">
                  <c:v>40550.477175925924</c:v>
                </c:pt>
                <c:pt idx="2442">
                  <c:v>40550.477175925924</c:v>
                </c:pt>
                <c:pt idx="2443">
                  <c:v>40550.477187500001</c:v>
                </c:pt>
                <c:pt idx="2444">
                  <c:v>40550.477187500001</c:v>
                </c:pt>
                <c:pt idx="2445">
                  <c:v>40550.477187500001</c:v>
                </c:pt>
                <c:pt idx="2446">
                  <c:v>40550.477187500001</c:v>
                </c:pt>
                <c:pt idx="2447">
                  <c:v>40550.477187500001</c:v>
                </c:pt>
                <c:pt idx="2448">
                  <c:v>40550.477187500001</c:v>
                </c:pt>
                <c:pt idx="2449">
                  <c:v>40550.477199074077</c:v>
                </c:pt>
                <c:pt idx="2450">
                  <c:v>40550.477199074077</c:v>
                </c:pt>
                <c:pt idx="2451">
                  <c:v>40550.477199074077</c:v>
                </c:pt>
                <c:pt idx="2452">
                  <c:v>40550.477199074077</c:v>
                </c:pt>
                <c:pt idx="2453">
                  <c:v>40550.477199074077</c:v>
                </c:pt>
                <c:pt idx="2454">
                  <c:v>40550.477199074077</c:v>
                </c:pt>
                <c:pt idx="2455">
                  <c:v>40550.477210648147</c:v>
                </c:pt>
                <c:pt idx="2456">
                  <c:v>40550.477210648147</c:v>
                </c:pt>
                <c:pt idx="2457">
                  <c:v>40550.477210648147</c:v>
                </c:pt>
                <c:pt idx="2458">
                  <c:v>40550.477210648147</c:v>
                </c:pt>
                <c:pt idx="2459">
                  <c:v>40550.477210648147</c:v>
                </c:pt>
                <c:pt idx="2460">
                  <c:v>40550.477210648147</c:v>
                </c:pt>
                <c:pt idx="2461">
                  <c:v>40550.477222222224</c:v>
                </c:pt>
                <c:pt idx="2462">
                  <c:v>40550.477222222224</c:v>
                </c:pt>
                <c:pt idx="2463">
                  <c:v>40550.477222222224</c:v>
                </c:pt>
                <c:pt idx="2464">
                  <c:v>40550.477222222224</c:v>
                </c:pt>
                <c:pt idx="2465">
                  <c:v>40550.477222222224</c:v>
                </c:pt>
                <c:pt idx="2466">
                  <c:v>40550.477222222224</c:v>
                </c:pt>
                <c:pt idx="2467">
                  <c:v>40550.477233796293</c:v>
                </c:pt>
                <c:pt idx="2468">
                  <c:v>40550.477233796293</c:v>
                </c:pt>
                <c:pt idx="2469">
                  <c:v>40550.477233796293</c:v>
                </c:pt>
                <c:pt idx="2470">
                  <c:v>40550.477233796293</c:v>
                </c:pt>
                <c:pt idx="2471">
                  <c:v>40550.477233796293</c:v>
                </c:pt>
                <c:pt idx="2472">
                  <c:v>40550.477233796293</c:v>
                </c:pt>
                <c:pt idx="2473">
                  <c:v>40550.477233796293</c:v>
                </c:pt>
                <c:pt idx="2474">
                  <c:v>40550.47724537037</c:v>
                </c:pt>
                <c:pt idx="2475">
                  <c:v>40550.47724537037</c:v>
                </c:pt>
                <c:pt idx="2476">
                  <c:v>40550.47724537037</c:v>
                </c:pt>
                <c:pt idx="2477">
                  <c:v>40550.47724537037</c:v>
                </c:pt>
                <c:pt idx="2478">
                  <c:v>40550.47724537037</c:v>
                </c:pt>
                <c:pt idx="2479">
                  <c:v>40550.47724537037</c:v>
                </c:pt>
                <c:pt idx="2480">
                  <c:v>40550.477256944447</c:v>
                </c:pt>
                <c:pt idx="2481">
                  <c:v>40550.477256944447</c:v>
                </c:pt>
                <c:pt idx="2482">
                  <c:v>40550.477256944447</c:v>
                </c:pt>
                <c:pt idx="2483">
                  <c:v>40550.477256944447</c:v>
                </c:pt>
                <c:pt idx="2484">
                  <c:v>40550.477256944447</c:v>
                </c:pt>
                <c:pt idx="2485">
                  <c:v>40550.477256944447</c:v>
                </c:pt>
                <c:pt idx="2486">
                  <c:v>40550.477268518516</c:v>
                </c:pt>
                <c:pt idx="2487">
                  <c:v>40550.477268518516</c:v>
                </c:pt>
                <c:pt idx="2488">
                  <c:v>40550.477268518516</c:v>
                </c:pt>
                <c:pt idx="2489">
                  <c:v>40550.477268518516</c:v>
                </c:pt>
                <c:pt idx="2490">
                  <c:v>40550.477268518516</c:v>
                </c:pt>
                <c:pt idx="2491">
                  <c:v>40550.477268518516</c:v>
                </c:pt>
                <c:pt idx="2492">
                  <c:v>40550.477280092593</c:v>
                </c:pt>
                <c:pt idx="2493">
                  <c:v>40550.477280092593</c:v>
                </c:pt>
                <c:pt idx="2494">
                  <c:v>40550.477280092593</c:v>
                </c:pt>
                <c:pt idx="2495">
                  <c:v>40550.477280092593</c:v>
                </c:pt>
                <c:pt idx="2496">
                  <c:v>40550.477280092593</c:v>
                </c:pt>
                <c:pt idx="2497">
                  <c:v>40550.477280092593</c:v>
                </c:pt>
                <c:pt idx="2498">
                  <c:v>40550.477280092593</c:v>
                </c:pt>
                <c:pt idx="2499">
                  <c:v>40550.47729166667</c:v>
                </c:pt>
                <c:pt idx="2500">
                  <c:v>40550.47729166667</c:v>
                </c:pt>
                <c:pt idx="2501">
                  <c:v>40550.47729166667</c:v>
                </c:pt>
                <c:pt idx="2502">
                  <c:v>40550.47729166667</c:v>
                </c:pt>
                <c:pt idx="2503">
                  <c:v>40550.47729166667</c:v>
                </c:pt>
                <c:pt idx="2504">
                  <c:v>40550.47729166667</c:v>
                </c:pt>
                <c:pt idx="2505">
                  <c:v>40550.477303240739</c:v>
                </c:pt>
                <c:pt idx="2506">
                  <c:v>40550.477303240739</c:v>
                </c:pt>
                <c:pt idx="2507">
                  <c:v>40550.477303240739</c:v>
                </c:pt>
                <c:pt idx="2508">
                  <c:v>40550.477303240739</c:v>
                </c:pt>
                <c:pt idx="2509">
                  <c:v>40550.477303240739</c:v>
                </c:pt>
                <c:pt idx="2510">
                  <c:v>40550.477303240739</c:v>
                </c:pt>
                <c:pt idx="2511">
                  <c:v>40550.477314814816</c:v>
                </c:pt>
                <c:pt idx="2512">
                  <c:v>40550.477314814816</c:v>
                </c:pt>
                <c:pt idx="2513">
                  <c:v>40550.477314814816</c:v>
                </c:pt>
                <c:pt idx="2514">
                  <c:v>40550.477314814816</c:v>
                </c:pt>
                <c:pt idx="2515">
                  <c:v>40550.477314814816</c:v>
                </c:pt>
                <c:pt idx="2516">
                  <c:v>40550.477314814816</c:v>
                </c:pt>
                <c:pt idx="2517">
                  <c:v>40550.477326388886</c:v>
                </c:pt>
                <c:pt idx="2518">
                  <c:v>40550.477326388886</c:v>
                </c:pt>
                <c:pt idx="2519">
                  <c:v>40550.477326388886</c:v>
                </c:pt>
                <c:pt idx="2520">
                  <c:v>40550.477326388886</c:v>
                </c:pt>
                <c:pt idx="2521">
                  <c:v>40550.477326388886</c:v>
                </c:pt>
                <c:pt idx="2522">
                  <c:v>40550.477326388886</c:v>
                </c:pt>
                <c:pt idx="2523">
                  <c:v>40550.477337962962</c:v>
                </c:pt>
                <c:pt idx="2524">
                  <c:v>40550.477337962962</c:v>
                </c:pt>
                <c:pt idx="2525">
                  <c:v>40550.477337962962</c:v>
                </c:pt>
                <c:pt idx="2526">
                  <c:v>40550.477337962962</c:v>
                </c:pt>
                <c:pt idx="2527">
                  <c:v>40550.477337962962</c:v>
                </c:pt>
                <c:pt idx="2528">
                  <c:v>40550.477337962962</c:v>
                </c:pt>
                <c:pt idx="2529">
                  <c:v>40550.477349537039</c:v>
                </c:pt>
                <c:pt idx="2530">
                  <c:v>40550.477349537039</c:v>
                </c:pt>
                <c:pt idx="2531">
                  <c:v>40550.477349537039</c:v>
                </c:pt>
                <c:pt idx="2532">
                  <c:v>40550.477349537039</c:v>
                </c:pt>
                <c:pt idx="2533">
                  <c:v>40550.477349537039</c:v>
                </c:pt>
                <c:pt idx="2534">
                  <c:v>40550.477349537039</c:v>
                </c:pt>
                <c:pt idx="2535">
                  <c:v>40550.477361111109</c:v>
                </c:pt>
                <c:pt idx="2536">
                  <c:v>40550.477361111109</c:v>
                </c:pt>
                <c:pt idx="2537">
                  <c:v>40550.477361111109</c:v>
                </c:pt>
                <c:pt idx="2538">
                  <c:v>40550.477361111109</c:v>
                </c:pt>
                <c:pt idx="2539">
                  <c:v>40550.477361111109</c:v>
                </c:pt>
                <c:pt idx="2540">
                  <c:v>40550.477361111109</c:v>
                </c:pt>
                <c:pt idx="2541">
                  <c:v>40550.477372685185</c:v>
                </c:pt>
                <c:pt idx="2542">
                  <c:v>40550.477372685185</c:v>
                </c:pt>
                <c:pt idx="2543">
                  <c:v>40550.477372685185</c:v>
                </c:pt>
                <c:pt idx="2544">
                  <c:v>40550.477372685185</c:v>
                </c:pt>
                <c:pt idx="2545">
                  <c:v>40550.477372685185</c:v>
                </c:pt>
                <c:pt idx="2546">
                  <c:v>40550.477372685185</c:v>
                </c:pt>
                <c:pt idx="2547">
                  <c:v>40550.477384259262</c:v>
                </c:pt>
                <c:pt idx="2548">
                  <c:v>40550.477384259262</c:v>
                </c:pt>
                <c:pt idx="2549">
                  <c:v>40550.477384259262</c:v>
                </c:pt>
                <c:pt idx="2550">
                  <c:v>40550.477384259262</c:v>
                </c:pt>
                <c:pt idx="2551">
                  <c:v>40550.477384259262</c:v>
                </c:pt>
                <c:pt idx="2552">
                  <c:v>40550.477384259262</c:v>
                </c:pt>
                <c:pt idx="2553">
                  <c:v>40550.477384259262</c:v>
                </c:pt>
                <c:pt idx="2554">
                  <c:v>40550.477395833332</c:v>
                </c:pt>
                <c:pt idx="2555">
                  <c:v>40550.477395833332</c:v>
                </c:pt>
                <c:pt idx="2556">
                  <c:v>40550.477395833332</c:v>
                </c:pt>
                <c:pt idx="2557">
                  <c:v>40550.477395833332</c:v>
                </c:pt>
                <c:pt idx="2558">
                  <c:v>40550.477395833332</c:v>
                </c:pt>
                <c:pt idx="2559">
                  <c:v>40550.477395833332</c:v>
                </c:pt>
                <c:pt idx="2560">
                  <c:v>40550.477407407408</c:v>
                </c:pt>
                <c:pt idx="2561">
                  <c:v>40550.477407407408</c:v>
                </c:pt>
                <c:pt idx="2562">
                  <c:v>40550.477407407408</c:v>
                </c:pt>
                <c:pt idx="2563">
                  <c:v>40550.477407407408</c:v>
                </c:pt>
                <c:pt idx="2564">
                  <c:v>40550.477407407408</c:v>
                </c:pt>
                <c:pt idx="2565">
                  <c:v>40550.477407407408</c:v>
                </c:pt>
                <c:pt idx="2566">
                  <c:v>40550.477418981478</c:v>
                </c:pt>
                <c:pt idx="2567">
                  <c:v>40550.477418981478</c:v>
                </c:pt>
                <c:pt idx="2568">
                  <c:v>40550.477418981478</c:v>
                </c:pt>
                <c:pt idx="2569">
                  <c:v>40550.477418981478</c:v>
                </c:pt>
                <c:pt idx="2570">
                  <c:v>40550.477418981478</c:v>
                </c:pt>
                <c:pt idx="2571">
                  <c:v>40550.477418981478</c:v>
                </c:pt>
                <c:pt idx="2572">
                  <c:v>40550.477430555555</c:v>
                </c:pt>
                <c:pt idx="2573">
                  <c:v>40550.477430555555</c:v>
                </c:pt>
                <c:pt idx="2574">
                  <c:v>40550.477430555555</c:v>
                </c:pt>
                <c:pt idx="2575">
                  <c:v>40550.477430555555</c:v>
                </c:pt>
                <c:pt idx="2576">
                  <c:v>40550.477430555555</c:v>
                </c:pt>
                <c:pt idx="2577">
                  <c:v>40550.477430555555</c:v>
                </c:pt>
                <c:pt idx="2578">
                  <c:v>40550.477442129632</c:v>
                </c:pt>
                <c:pt idx="2579">
                  <c:v>40550.477442129632</c:v>
                </c:pt>
                <c:pt idx="2580">
                  <c:v>40550.477442129632</c:v>
                </c:pt>
                <c:pt idx="2581">
                  <c:v>40550.477442129632</c:v>
                </c:pt>
                <c:pt idx="2582">
                  <c:v>40550.477442129632</c:v>
                </c:pt>
                <c:pt idx="2583">
                  <c:v>40550.477442129632</c:v>
                </c:pt>
                <c:pt idx="2584">
                  <c:v>40550.477453703701</c:v>
                </c:pt>
                <c:pt idx="2585">
                  <c:v>40550.477453703701</c:v>
                </c:pt>
                <c:pt idx="2586">
                  <c:v>40550.477453703701</c:v>
                </c:pt>
                <c:pt idx="2587">
                  <c:v>40550.477453703701</c:v>
                </c:pt>
                <c:pt idx="2588">
                  <c:v>40550.477453703701</c:v>
                </c:pt>
                <c:pt idx="2589">
                  <c:v>40550.477453703701</c:v>
                </c:pt>
                <c:pt idx="2590">
                  <c:v>40550.477465277778</c:v>
                </c:pt>
                <c:pt idx="2591">
                  <c:v>40550.477465277778</c:v>
                </c:pt>
                <c:pt idx="2592">
                  <c:v>40550.477465277778</c:v>
                </c:pt>
                <c:pt idx="2593">
                  <c:v>40550.477465277778</c:v>
                </c:pt>
                <c:pt idx="2594">
                  <c:v>40550.477465277778</c:v>
                </c:pt>
                <c:pt idx="2595">
                  <c:v>40550.477465277778</c:v>
                </c:pt>
                <c:pt idx="2596">
                  <c:v>40550.477465277778</c:v>
                </c:pt>
                <c:pt idx="2597">
                  <c:v>40550.477476851855</c:v>
                </c:pt>
                <c:pt idx="2598">
                  <c:v>40550.477476851855</c:v>
                </c:pt>
                <c:pt idx="2599">
                  <c:v>40550.477476851855</c:v>
                </c:pt>
                <c:pt idx="2600">
                  <c:v>40550.477476851855</c:v>
                </c:pt>
                <c:pt idx="2601">
                  <c:v>40550.477476851855</c:v>
                </c:pt>
                <c:pt idx="2602">
                  <c:v>40550.477476851855</c:v>
                </c:pt>
                <c:pt idx="2603">
                  <c:v>40550.477488425924</c:v>
                </c:pt>
                <c:pt idx="2604">
                  <c:v>40550.477488425924</c:v>
                </c:pt>
                <c:pt idx="2605">
                  <c:v>40550.477488425924</c:v>
                </c:pt>
                <c:pt idx="2606">
                  <c:v>40550.477488425924</c:v>
                </c:pt>
                <c:pt idx="2607">
                  <c:v>40550.477488425924</c:v>
                </c:pt>
                <c:pt idx="2608">
                  <c:v>40550.477488425924</c:v>
                </c:pt>
                <c:pt idx="2609">
                  <c:v>40550.477500000001</c:v>
                </c:pt>
                <c:pt idx="2610">
                  <c:v>40550.477500000001</c:v>
                </c:pt>
                <c:pt idx="2611">
                  <c:v>40550.477500000001</c:v>
                </c:pt>
                <c:pt idx="2612">
                  <c:v>40550.477500000001</c:v>
                </c:pt>
                <c:pt idx="2613">
                  <c:v>40550.477500000001</c:v>
                </c:pt>
                <c:pt idx="2614">
                  <c:v>40550.477500000001</c:v>
                </c:pt>
                <c:pt idx="2615">
                  <c:v>40550.477511574078</c:v>
                </c:pt>
                <c:pt idx="2616">
                  <c:v>40550.477511574078</c:v>
                </c:pt>
                <c:pt idx="2617">
                  <c:v>40550.477511574078</c:v>
                </c:pt>
                <c:pt idx="2618">
                  <c:v>40550.477511574078</c:v>
                </c:pt>
                <c:pt idx="2619">
                  <c:v>40550.477511574078</c:v>
                </c:pt>
                <c:pt idx="2620">
                  <c:v>40550.477511574078</c:v>
                </c:pt>
                <c:pt idx="2621">
                  <c:v>40550.477523148147</c:v>
                </c:pt>
                <c:pt idx="2622">
                  <c:v>40550.477523148147</c:v>
                </c:pt>
                <c:pt idx="2623">
                  <c:v>40550.477523148147</c:v>
                </c:pt>
                <c:pt idx="2624">
                  <c:v>40550.477523148147</c:v>
                </c:pt>
                <c:pt idx="2625">
                  <c:v>40550.477523148147</c:v>
                </c:pt>
                <c:pt idx="2626">
                  <c:v>40550.477523148147</c:v>
                </c:pt>
                <c:pt idx="2627">
                  <c:v>40550.477534722224</c:v>
                </c:pt>
                <c:pt idx="2628">
                  <c:v>40550.477534722224</c:v>
                </c:pt>
                <c:pt idx="2629">
                  <c:v>40550.477534722224</c:v>
                </c:pt>
                <c:pt idx="2630">
                  <c:v>40550.477534722224</c:v>
                </c:pt>
                <c:pt idx="2631">
                  <c:v>40550.477534722224</c:v>
                </c:pt>
                <c:pt idx="2632">
                  <c:v>40550.477534722224</c:v>
                </c:pt>
                <c:pt idx="2633">
                  <c:v>40550.477534722224</c:v>
                </c:pt>
                <c:pt idx="2634">
                  <c:v>40550.477546296293</c:v>
                </c:pt>
                <c:pt idx="2635">
                  <c:v>40550.477546296293</c:v>
                </c:pt>
                <c:pt idx="2636">
                  <c:v>40550.477546296293</c:v>
                </c:pt>
                <c:pt idx="2637">
                  <c:v>40550.477546296293</c:v>
                </c:pt>
                <c:pt idx="2638">
                  <c:v>40550.477546296293</c:v>
                </c:pt>
                <c:pt idx="2639">
                  <c:v>40550.477546296293</c:v>
                </c:pt>
                <c:pt idx="2640">
                  <c:v>40550.47755787037</c:v>
                </c:pt>
                <c:pt idx="2641">
                  <c:v>40550.47755787037</c:v>
                </c:pt>
                <c:pt idx="2642">
                  <c:v>40550.47755787037</c:v>
                </c:pt>
                <c:pt idx="2643">
                  <c:v>40550.47755787037</c:v>
                </c:pt>
                <c:pt idx="2644">
                  <c:v>40550.47755787037</c:v>
                </c:pt>
                <c:pt idx="2645">
                  <c:v>40550.47755787037</c:v>
                </c:pt>
                <c:pt idx="2646">
                  <c:v>40550.477569444447</c:v>
                </c:pt>
                <c:pt idx="2647">
                  <c:v>40550.477569444447</c:v>
                </c:pt>
                <c:pt idx="2648">
                  <c:v>40550.477569444447</c:v>
                </c:pt>
                <c:pt idx="2649">
                  <c:v>40550.477569444447</c:v>
                </c:pt>
                <c:pt idx="2650">
                  <c:v>40550.477569444447</c:v>
                </c:pt>
                <c:pt idx="2651">
                  <c:v>40550.477569444447</c:v>
                </c:pt>
                <c:pt idx="2652">
                  <c:v>40550.477581018517</c:v>
                </c:pt>
                <c:pt idx="2653">
                  <c:v>40550.477581018517</c:v>
                </c:pt>
                <c:pt idx="2654">
                  <c:v>40550.477581018517</c:v>
                </c:pt>
                <c:pt idx="2655">
                  <c:v>40550.477581018517</c:v>
                </c:pt>
                <c:pt idx="2656">
                  <c:v>40550.477581018517</c:v>
                </c:pt>
                <c:pt idx="2657">
                  <c:v>40550.477581018517</c:v>
                </c:pt>
                <c:pt idx="2658">
                  <c:v>40550.477592592593</c:v>
                </c:pt>
                <c:pt idx="2659">
                  <c:v>40550.477592592593</c:v>
                </c:pt>
                <c:pt idx="2660">
                  <c:v>40550.477592592593</c:v>
                </c:pt>
                <c:pt idx="2661">
                  <c:v>40550.477592592593</c:v>
                </c:pt>
                <c:pt idx="2662">
                  <c:v>40550.477592592593</c:v>
                </c:pt>
                <c:pt idx="2663">
                  <c:v>40550.477592592593</c:v>
                </c:pt>
                <c:pt idx="2664">
                  <c:v>40550.47760416667</c:v>
                </c:pt>
                <c:pt idx="2665">
                  <c:v>40550.47760416667</c:v>
                </c:pt>
                <c:pt idx="2666">
                  <c:v>40550.47760416667</c:v>
                </c:pt>
                <c:pt idx="2667">
                  <c:v>40550.47760416667</c:v>
                </c:pt>
                <c:pt idx="2668">
                  <c:v>40550.47760416667</c:v>
                </c:pt>
                <c:pt idx="2669">
                  <c:v>40550.47760416667</c:v>
                </c:pt>
                <c:pt idx="2670">
                  <c:v>40550.47761574074</c:v>
                </c:pt>
                <c:pt idx="2671">
                  <c:v>40550.47761574074</c:v>
                </c:pt>
                <c:pt idx="2672">
                  <c:v>40550.47761574074</c:v>
                </c:pt>
                <c:pt idx="2673">
                  <c:v>40550.47761574074</c:v>
                </c:pt>
                <c:pt idx="2674">
                  <c:v>40550.47761574074</c:v>
                </c:pt>
                <c:pt idx="2675">
                  <c:v>40550.47761574074</c:v>
                </c:pt>
                <c:pt idx="2676">
                  <c:v>40550.477627314816</c:v>
                </c:pt>
                <c:pt idx="2677">
                  <c:v>40550.477627314816</c:v>
                </c:pt>
                <c:pt idx="2678">
                  <c:v>40550.477627314816</c:v>
                </c:pt>
                <c:pt idx="2679">
                  <c:v>40550.477627314816</c:v>
                </c:pt>
                <c:pt idx="2680">
                  <c:v>40550.477627314816</c:v>
                </c:pt>
                <c:pt idx="2681">
                  <c:v>40550.477627314816</c:v>
                </c:pt>
                <c:pt idx="2682">
                  <c:v>40550.477627314816</c:v>
                </c:pt>
                <c:pt idx="2683">
                  <c:v>40550.477638888886</c:v>
                </c:pt>
                <c:pt idx="2684">
                  <c:v>40550.477638888886</c:v>
                </c:pt>
                <c:pt idx="2685">
                  <c:v>40550.477638888886</c:v>
                </c:pt>
                <c:pt idx="2686">
                  <c:v>40550.477638888886</c:v>
                </c:pt>
                <c:pt idx="2687">
                  <c:v>40550.477638888886</c:v>
                </c:pt>
                <c:pt idx="2688">
                  <c:v>40550.477638888886</c:v>
                </c:pt>
                <c:pt idx="2689">
                  <c:v>40550.477650462963</c:v>
                </c:pt>
                <c:pt idx="2690">
                  <c:v>40550.477650462963</c:v>
                </c:pt>
                <c:pt idx="2691">
                  <c:v>40550.477650462963</c:v>
                </c:pt>
                <c:pt idx="2692">
                  <c:v>40550.477650462963</c:v>
                </c:pt>
                <c:pt idx="2693">
                  <c:v>40550.477650462963</c:v>
                </c:pt>
                <c:pt idx="2694">
                  <c:v>40550.477650462963</c:v>
                </c:pt>
                <c:pt idx="2695">
                  <c:v>40550.477662037039</c:v>
                </c:pt>
                <c:pt idx="2696">
                  <c:v>40550.477662037039</c:v>
                </c:pt>
                <c:pt idx="2697">
                  <c:v>40550.477662037039</c:v>
                </c:pt>
                <c:pt idx="2698">
                  <c:v>40550.477662037039</c:v>
                </c:pt>
                <c:pt idx="2699">
                  <c:v>40550.477662037039</c:v>
                </c:pt>
                <c:pt idx="2700">
                  <c:v>40550.477662037039</c:v>
                </c:pt>
                <c:pt idx="2701">
                  <c:v>40550.477673611109</c:v>
                </c:pt>
                <c:pt idx="2702">
                  <c:v>40550.477673611109</c:v>
                </c:pt>
                <c:pt idx="2703">
                  <c:v>40550.477673611109</c:v>
                </c:pt>
                <c:pt idx="2704">
                  <c:v>40550.477673611109</c:v>
                </c:pt>
                <c:pt idx="2705">
                  <c:v>40550.477673611109</c:v>
                </c:pt>
                <c:pt idx="2706">
                  <c:v>40550.477673611109</c:v>
                </c:pt>
                <c:pt idx="2707">
                  <c:v>40550.477685185186</c:v>
                </c:pt>
                <c:pt idx="2708">
                  <c:v>40550.477685185186</c:v>
                </c:pt>
                <c:pt idx="2709">
                  <c:v>40550.477685185186</c:v>
                </c:pt>
                <c:pt idx="2710">
                  <c:v>40550.477685185186</c:v>
                </c:pt>
                <c:pt idx="2711">
                  <c:v>40550.477685185186</c:v>
                </c:pt>
                <c:pt idx="2712">
                  <c:v>40550.477685185186</c:v>
                </c:pt>
                <c:pt idx="2713">
                  <c:v>40550.477685185186</c:v>
                </c:pt>
                <c:pt idx="2714">
                  <c:v>40550.477696759262</c:v>
                </c:pt>
                <c:pt idx="2715">
                  <c:v>40550.477696759262</c:v>
                </c:pt>
                <c:pt idx="2716">
                  <c:v>40550.477696759262</c:v>
                </c:pt>
                <c:pt idx="2717">
                  <c:v>40550.477696759262</c:v>
                </c:pt>
                <c:pt idx="2718">
                  <c:v>40550.477696759262</c:v>
                </c:pt>
                <c:pt idx="2719">
                  <c:v>40550.477708333332</c:v>
                </c:pt>
                <c:pt idx="2720">
                  <c:v>40550.477708333332</c:v>
                </c:pt>
                <c:pt idx="2721">
                  <c:v>40550.477708333332</c:v>
                </c:pt>
                <c:pt idx="2722">
                  <c:v>40550.477708333332</c:v>
                </c:pt>
                <c:pt idx="2723">
                  <c:v>40550.477708333332</c:v>
                </c:pt>
                <c:pt idx="2724">
                  <c:v>40550.477708333332</c:v>
                </c:pt>
                <c:pt idx="2725">
                  <c:v>40550.477708333332</c:v>
                </c:pt>
                <c:pt idx="2726">
                  <c:v>40550.477719907409</c:v>
                </c:pt>
                <c:pt idx="2727">
                  <c:v>40550.477719907409</c:v>
                </c:pt>
                <c:pt idx="2728">
                  <c:v>40550.477719907409</c:v>
                </c:pt>
                <c:pt idx="2729">
                  <c:v>40550.477719907409</c:v>
                </c:pt>
                <c:pt idx="2730">
                  <c:v>40550.477719907409</c:v>
                </c:pt>
                <c:pt idx="2731">
                  <c:v>40550.477719907409</c:v>
                </c:pt>
                <c:pt idx="2732">
                  <c:v>40550.477731481478</c:v>
                </c:pt>
                <c:pt idx="2733">
                  <c:v>40550.477731481478</c:v>
                </c:pt>
                <c:pt idx="2734">
                  <c:v>40550.477731481478</c:v>
                </c:pt>
                <c:pt idx="2735">
                  <c:v>40550.477731481478</c:v>
                </c:pt>
                <c:pt idx="2736">
                  <c:v>40550.477731481478</c:v>
                </c:pt>
                <c:pt idx="2737">
                  <c:v>40550.477731481478</c:v>
                </c:pt>
                <c:pt idx="2738">
                  <c:v>40550.477743055555</c:v>
                </c:pt>
                <c:pt idx="2739">
                  <c:v>40550.477743055555</c:v>
                </c:pt>
                <c:pt idx="2740">
                  <c:v>40550.477743055555</c:v>
                </c:pt>
                <c:pt idx="2741">
                  <c:v>40550.477743055555</c:v>
                </c:pt>
                <c:pt idx="2742">
                  <c:v>40550.477743055555</c:v>
                </c:pt>
                <c:pt idx="2743">
                  <c:v>40550.477743055555</c:v>
                </c:pt>
                <c:pt idx="2744">
                  <c:v>40550.477754629632</c:v>
                </c:pt>
                <c:pt idx="2745">
                  <c:v>40550.477754629632</c:v>
                </c:pt>
                <c:pt idx="2746">
                  <c:v>40550.477754629632</c:v>
                </c:pt>
                <c:pt idx="2747">
                  <c:v>40550.477754629632</c:v>
                </c:pt>
                <c:pt idx="2748">
                  <c:v>40550.477754629632</c:v>
                </c:pt>
                <c:pt idx="2749">
                  <c:v>40550.477754629632</c:v>
                </c:pt>
                <c:pt idx="2750">
                  <c:v>40550.477766203701</c:v>
                </c:pt>
                <c:pt idx="2751">
                  <c:v>40550.477766203701</c:v>
                </c:pt>
                <c:pt idx="2752">
                  <c:v>40550.477766203701</c:v>
                </c:pt>
                <c:pt idx="2753">
                  <c:v>40550.477766203701</c:v>
                </c:pt>
                <c:pt idx="2754">
                  <c:v>40550.477766203701</c:v>
                </c:pt>
                <c:pt idx="2755">
                  <c:v>40550.477766203701</c:v>
                </c:pt>
                <c:pt idx="2756">
                  <c:v>40550.477766203701</c:v>
                </c:pt>
                <c:pt idx="2757">
                  <c:v>40550.477777777778</c:v>
                </c:pt>
                <c:pt idx="2758">
                  <c:v>40550.477777777778</c:v>
                </c:pt>
                <c:pt idx="2759">
                  <c:v>40550.477777777778</c:v>
                </c:pt>
                <c:pt idx="2760">
                  <c:v>40550.477777777778</c:v>
                </c:pt>
                <c:pt idx="2761">
                  <c:v>40550.477777777778</c:v>
                </c:pt>
                <c:pt idx="2762">
                  <c:v>40550.477777777778</c:v>
                </c:pt>
                <c:pt idx="2763">
                  <c:v>40550.477789351855</c:v>
                </c:pt>
                <c:pt idx="2764">
                  <c:v>40550.477789351855</c:v>
                </c:pt>
                <c:pt idx="2765">
                  <c:v>40550.477789351855</c:v>
                </c:pt>
                <c:pt idx="2766">
                  <c:v>40550.477789351855</c:v>
                </c:pt>
                <c:pt idx="2767">
                  <c:v>40550.477789351855</c:v>
                </c:pt>
                <c:pt idx="2768">
                  <c:v>40550.477789351855</c:v>
                </c:pt>
                <c:pt idx="2769">
                  <c:v>40550.477800925924</c:v>
                </c:pt>
                <c:pt idx="2770">
                  <c:v>40550.477800925924</c:v>
                </c:pt>
                <c:pt idx="2771">
                  <c:v>40550.477800925924</c:v>
                </c:pt>
                <c:pt idx="2772">
                  <c:v>40550.477800925924</c:v>
                </c:pt>
                <c:pt idx="2773">
                  <c:v>40550.477800925924</c:v>
                </c:pt>
                <c:pt idx="2774">
                  <c:v>40550.477800925924</c:v>
                </c:pt>
                <c:pt idx="2775">
                  <c:v>40550.477812500001</c:v>
                </c:pt>
                <c:pt idx="2776">
                  <c:v>40550.477812500001</c:v>
                </c:pt>
                <c:pt idx="2777">
                  <c:v>40550.477812500001</c:v>
                </c:pt>
                <c:pt idx="2778">
                  <c:v>40550.477812500001</c:v>
                </c:pt>
                <c:pt idx="2779">
                  <c:v>40550.477812500001</c:v>
                </c:pt>
                <c:pt idx="2780">
                  <c:v>40550.477812500001</c:v>
                </c:pt>
                <c:pt idx="2781">
                  <c:v>40550.477812500001</c:v>
                </c:pt>
                <c:pt idx="2782">
                  <c:v>40550.477824074071</c:v>
                </c:pt>
                <c:pt idx="2783">
                  <c:v>40550.477824074071</c:v>
                </c:pt>
                <c:pt idx="2784">
                  <c:v>40550.477824074071</c:v>
                </c:pt>
                <c:pt idx="2785">
                  <c:v>40550.477824074071</c:v>
                </c:pt>
                <c:pt idx="2786">
                  <c:v>40550.477824074071</c:v>
                </c:pt>
                <c:pt idx="2787">
                  <c:v>40550.477824074071</c:v>
                </c:pt>
                <c:pt idx="2788">
                  <c:v>40550.477835648147</c:v>
                </c:pt>
                <c:pt idx="2789">
                  <c:v>40550.477835648147</c:v>
                </c:pt>
                <c:pt idx="2790">
                  <c:v>40550.477835648147</c:v>
                </c:pt>
                <c:pt idx="2791">
                  <c:v>40550.477835648147</c:v>
                </c:pt>
                <c:pt idx="2792">
                  <c:v>40550.477835648147</c:v>
                </c:pt>
                <c:pt idx="2793">
                  <c:v>40550.477835648147</c:v>
                </c:pt>
                <c:pt idx="2794">
                  <c:v>40550.477847222224</c:v>
                </c:pt>
                <c:pt idx="2795">
                  <c:v>40550.477847222224</c:v>
                </c:pt>
                <c:pt idx="2796">
                  <c:v>40550.477847222224</c:v>
                </c:pt>
                <c:pt idx="2797">
                  <c:v>40550.477847222224</c:v>
                </c:pt>
                <c:pt idx="2798">
                  <c:v>40550.477847222224</c:v>
                </c:pt>
                <c:pt idx="2799">
                  <c:v>40550.477847222224</c:v>
                </c:pt>
                <c:pt idx="2800">
                  <c:v>40550.477858796294</c:v>
                </c:pt>
                <c:pt idx="2801">
                  <c:v>40550.477858796294</c:v>
                </c:pt>
                <c:pt idx="2802">
                  <c:v>40550.477858796294</c:v>
                </c:pt>
                <c:pt idx="2803">
                  <c:v>40550.477858796294</c:v>
                </c:pt>
                <c:pt idx="2804">
                  <c:v>40550.477858796294</c:v>
                </c:pt>
                <c:pt idx="2805">
                  <c:v>40550.477858796294</c:v>
                </c:pt>
                <c:pt idx="2806">
                  <c:v>40550.477870370371</c:v>
                </c:pt>
                <c:pt idx="2807">
                  <c:v>40550.477870370371</c:v>
                </c:pt>
                <c:pt idx="2808">
                  <c:v>40550.477870370371</c:v>
                </c:pt>
                <c:pt idx="2809">
                  <c:v>40550.477870370371</c:v>
                </c:pt>
                <c:pt idx="2810">
                  <c:v>40550.477870370371</c:v>
                </c:pt>
                <c:pt idx="2811">
                  <c:v>40550.477870370371</c:v>
                </c:pt>
                <c:pt idx="2812">
                  <c:v>40550.477881944447</c:v>
                </c:pt>
                <c:pt idx="2813">
                  <c:v>40550.477881944447</c:v>
                </c:pt>
                <c:pt idx="2814">
                  <c:v>40550.477881944447</c:v>
                </c:pt>
                <c:pt idx="2815">
                  <c:v>40550.477881944447</c:v>
                </c:pt>
                <c:pt idx="2816">
                  <c:v>40550.477881944447</c:v>
                </c:pt>
                <c:pt idx="2817">
                  <c:v>40550.477881944447</c:v>
                </c:pt>
                <c:pt idx="2818">
                  <c:v>40550.477893518517</c:v>
                </c:pt>
                <c:pt idx="2819">
                  <c:v>40550.477893518517</c:v>
                </c:pt>
                <c:pt idx="2820">
                  <c:v>40550.477893518517</c:v>
                </c:pt>
                <c:pt idx="2821">
                  <c:v>40550.477893518517</c:v>
                </c:pt>
                <c:pt idx="2822">
                  <c:v>40550.477893518517</c:v>
                </c:pt>
                <c:pt idx="2823">
                  <c:v>40550.477893518517</c:v>
                </c:pt>
                <c:pt idx="2824">
                  <c:v>40550.477893518517</c:v>
                </c:pt>
                <c:pt idx="2825">
                  <c:v>40550.477905092594</c:v>
                </c:pt>
                <c:pt idx="2826">
                  <c:v>40550.477905092594</c:v>
                </c:pt>
                <c:pt idx="2827">
                  <c:v>40550.477905092594</c:v>
                </c:pt>
                <c:pt idx="2828">
                  <c:v>40550.477905092594</c:v>
                </c:pt>
                <c:pt idx="2829">
                  <c:v>40550.477905092594</c:v>
                </c:pt>
                <c:pt idx="2830">
                  <c:v>40550.477905092594</c:v>
                </c:pt>
                <c:pt idx="2831">
                  <c:v>40550.477916666663</c:v>
                </c:pt>
                <c:pt idx="2832">
                  <c:v>40550.477916666663</c:v>
                </c:pt>
                <c:pt idx="2833">
                  <c:v>40550.477916666663</c:v>
                </c:pt>
                <c:pt idx="2834">
                  <c:v>40550.477916666663</c:v>
                </c:pt>
                <c:pt idx="2835">
                  <c:v>40550.477916666663</c:v>
                </c:pt>
                <c:pt idx="2836">
                  <c:v>40550.477916666663</c:v>
                </c:pt>
                <c:pt idx="2837">
                  <c:v>40550.47792824074</c:v>
                </c:pt>
                <c:pt idx="2838">
                  <c:v>40550.47792824074</c:v>
                </c:pt>
                <c:pt idx="2839">
                  <c:v>40550.47792824074</c:v>
                </c:pt>
                <c:pt idx="2840">
                  <c:v>40550.47792824074</c:v>
                </c:pt>
                <c:pt idx="2841">
                  <c:v>40550.47792824074</c:v>
                </c:pt>
                <c:pt idx="2842">
                  <c:v>40550.47792824074</c:v>
                </c:pt>
                <c:pt idx="2843">
                  <c:v>40550.477939814817</c:v>
                </c:pt>
                <c:pt idx="2844">
                  <c:v>40550.477939814817</c:v>
                </c:pt>
                <c:pt idx="2845">
                  <c:v>40550.477939814817</c:v>
                </c:pt>
                <c:pt idx="2846">
                  <c:v>40550.477939814817</c:v>
                </c:pt>
                <c:pt idx="2847">
                  <c:v>40550.477939814817</c:v>
                </c:pt>
                <c:pt idx="2848">
                  <c:v>40550.477939814817</c:v>
                </c:pt>
                <c:pt idx="2849">
                  <c:v>40550.477951388886</c:v>
                </c:pt>
                <c:pt idx="2850">
                  <c:v>40550.477951388886</c:v>
                </c:pt>
                <c:pt idx="2851">
                  <c:v>40550.477951388886</c:v>
                </c:pt>
                <c:pt idx="2852">
                  <c:v>40550.477951388886</c:v>
                </c:pt>
                <c:pt idx="2853">
                  <c:v>40550.477951388886</c:v>
                </c:pt>
                <c:pt idx="2854">
                  <c:v>40550.477951388886</c:v>
                </c:pt>
                <c:pt idx="2855">
                  <c:v>40550.477962962963</c:v>
                </c:pt>
                <c:pt idx="2856">
                  <c:v>40550.477962962963</c:v>
                </c:pt>
                <c:pt idx="2857">
                  <c:v>40550.477962962963</c:v>
                </c:pt>
                <c:pt idx="2858">
                  <c:v>40550.477962962963</c:v>
                </c:pt>
                <c:pt idx="2859">
                  <c:v>40550.477962962963</c:v>
                </c:pt>
                <c:pt idx="2860">
                  <c:v>40550.477962962963</c:v>
                </c:pt>
                <c:pt idx="2861">
                  <c:v>40550.47797453704</c:v>
                </c:pt>
                <c:pt idx="2862">
                  <c:v>40550.47797453704</c:v>
                </c:pt>
                <c:pt idx="2863">
                  <c:v>40550.47797453704</c:v>
                </c:pt>
                <c:pt idx="2864">
                  <c:v>40550.47797453704</c:v>
                </c:pt>
                <c:pt idx="2865">
                  <c:v>40550.47797453704</c:v>
                </c:pt>
                <c:pt idx="2866">
                  <c:v>40550.47797453704</c:v>
                </c:pt>
                <c:pt idx="2867">
                  <c:v>40550.477986111109</c:v>
                </c:pt>
                <c:pt idx="2868">
                  <c:v>40550.477986111109</c:v>
                </c:pt>
                <c:pt idx="2869">
                  <c:v>40550.477986111109</c:v>
                </c:pt>
                <c:pt idx="2870">
                  <c:v>40550.477986111109</c:v>
                </c:pt>
                <c:pt idx="2871">
                  <c:v>40550.477986111109</c:v>
                </c:pt>
                <c:pt idx="2872">
                  <c:v>40550.477986111109</c:v>
                </c:pt>
                <c:pt idx="2873">
                  <c:v>40550.477986111109</c:v>
                </c:pt>
                <c:pt idx="2874">
                  <c:v>40550.477997685186</c:v>
                </c:pt>
                <c:pt idx="2875">
                  <c:v>40550.477997685186</c:v>
                </c:pt>
                <c:pt idx="2876">
                  <c:v>40550.477997685186</c:v>
                </c:pt>
                <c:pt idx="2877">
                  <c:v>40550.477997685186</c:v>
                </c:pt>
                <c:pt idx="2878">
                  <c:v>40550.477997685186</c:v>
                </c:pt>
                <c:pt idx="2879">
                  <c:v>40550.477997685186</c:v>
                </c:pt>
                <c:pt idx="2880">
                  <c:v>40550.478009259263</c:v>
                </c:pt>
                <c:pt idx="2881">
                  <c:v>40550.478009259263</c:v>
                </c:pt>
                <c:pt idx="2882">
                  <c:v>40550.478009259263</c:v>
                </c:pt>
                <c:pt idx="2883">
                  <c:v>40550.478009259263</c:v>
                </c:pt>
                <c:pt idx="2884">
                  <c:v>40550.478009259263</c:v>
                </c:pt>
                <c:pt idx="2885">
                  <c:v>40550.478009259263</c:v>
                </c:pt>
                <c:pt idx="2886">
                  <c:v>40550.478020833332</c:v>
                </c:pt>
                <c:pt idx="2887">
                  <c:v>40550.478020833332</c:v>
                </c:pt>
                <c:pt idx="2888">
                  <c:v>40550.478020833332</c:v>
                </c:pt>
                <c:pt idx="2889">
                  <c:v>40550.478020833332</c:v>
                </c:pt>
                <c:pt idx="2890">
                  <c:v>40550.478020833332</c:v>
                </c:pt>
                <c:pt idx="2891">
                  <c:v>40550.478020833332</c:v>
                </c:pt>
                <c:pt idx="2892">
                  <c:v>40550.478032407409</c:v>
                </c:pt>
                <c:pt idx="2893">
                  <c:v>40550.478032407409</c:v>
                </c:pt>
                <c:pt idx="2894">
                  <c:v>40550.478032407409</c:v>
                </c:pt>
                <c:pt idx="2895">
                  <c:v>40550.478032407409</c:v>
                </c:pt>
                <c:pt idx="2896">
                  <c:v>40550.478032407409</c:v>
                </c:pt>
                <c:pt idx="2897">
                  <c:v>40550.478032407409</c:v>
                </c:pt>
                <c:pt idx="2898">
                  <c:v>40550.478032407409</c:v>
                </c:pt>
                <c:pt idx="2899">
                  <c:v>40550.478043981479</c:v>
                </c:pt>
                <c:pt idx="2900">
                  <c:v>40550.478043981479</c:v>
                </c:pt>
                <c:pt idx="2901">
                  <c:v>40550.478043981479</c:v>
                </c:pt>
                <c:pt idx="2902">
                  <c:v>40550.478043981479</c:v>
                </c:pt>
                <c:pt idx="2903">
                  <c:v>40550.478043981479</c:v>
                </c:pt>
                <c:pt idx="2904">
                  <c:v>40550.478043981479</c:v>
                </c:pt>
                <c:pt idx="2905">
                  <c:v>40550.478055555555</c:v>
                </c:pt>
                <c:pt idx="2906">
                  <c:v>40550.478055555555</c:v>
                </c:pt>
                <c:pt idx="2907">
                  <c:v>40550.478055555555</c:v>
                </c:pt>
                <c:pt idx="2908">
                  <c:v>40550.478055555555</c:v>
                </c:pt>
                <c:pt idx="2909">
                  <c:v>40550.478055555555</c:v>
                </c:pt>
                <c:pt idx="2910">
                  <c:v>40550.478055555555</c:v>
                </c:pt>
                <c:pt idx="2911">
                  <c:v>40550.478067129632</c:v>
                </c:pt>
                <c:pt idx="2912">
                  <c:v>40550.478067129632</c:v>
                </c:pt>
                <c:pt idx="2913">
                  <c:v>40550.478067129632</c:v>
                </c:pt>
                <c:pt idx="2914">
                  <c:v>40550.478067129632</c:v>
                </c:pt>
                <c:pt idx="2915">
                  <c:v>40550.478067129632</c:v>
                </c:pt>
                <c:pt idx="2916">
                  <c:v>40550.478067129632</c:v>
                </c:pt>
                <c:pt idx="2917">
                  <c:v>40550.478078703702</c:v>
                </c:pt>
                <c:pt idx="2918">
                  <c:v>40550.478078703702</c:v>
                </c:pt>
                <c:pt idx="2919">
                  <c:v>40550.478078703702</c:v>
                </c:pt>
                <c:pt idx="2920">
                  <c:v>40550.478078703702</c:v>
                </c:pt>
                <c:pt idx="2921">
                  <c:v>40550.478078703702</c:v>
                </c:pt>
                <c:pt idx="2922">
                  <c:v>40550.478078703702</c:v>
                </c:pt>
                <c:pt idx="2923">
                  <c:v>40550.478090277778</c:v>
                </c:pt>
                <c:pt idx="2924">
                  <c:v>40550.478090277778</c:v>
                </c:pt>
                <c:pt idx="2925">
                  <c:v>40550.478090277778</c:v>
                </c:pt>
                <c:pt idx="2926">
                  <c:v>40550.478090277778</c:v>
                </c:pt>
                <c:pt idx="2927">
                  <c:v>40550.478090277778</c:v>
                </c:pt>
                <c:pt idx="2928">
                  <c:v>40550.478090277778</c:v>
                </c:pt>
                <c:pt idx="2929">
                  <c:v>40550.478090277778</c:v>
                </c:pt>
                <c:pt idx="2930">
                  <c:v>40550.478101851855</c:v>
                </c:pt>
                <c:pt idx="2931">
                  <c:v>40550.478101851855</c:v>
                </c:pt>
                <c:pt idx="2932">
                  <c:v>40550.478101851855</c:v>
                </c:pt>
                <c:pt idx="2933">
                  <c:v>40550.478101851855</c:v>
                </c:pt>
                <c:pt idx="2934">
                  <c:v>40550.478101851855</c:v>
                </c:pt>
                <c:pt idx="2935">
                  <c:v>40550.478101851855</c:v>
                </c:pt>
                <c:pt idx="2936">
                  <c:v>40550.478113425925</c:v>
                </c:pt>
                <c:pt idx="2937">
                  <c:v>40550.478113425925</c:v>
                </c:pt>
                <c:pt idx="2938">
                  <c:v>40550.478113425925</c:v>
                </c:pt>
                <c:pt idx="2939">
                  <c:v>40550.478113425925</c:v>
                </c:pt>
                <c:pt idx="2940">
                  <c:v>40550.478113425925</c:v>
                </c:pt>
                <c:pt idx="2941">
                  <c:v>40550.478113425925</c:v>
                </c:pt>
                <c:pt idx="2942">
                  <c:v>40550.478125000001</c:v>
                </c:pt>
                <c:pt idx="2943">
                  <c:v>40550.478125000001</c:v>
                </c:pt>
                <c:pt idx="2944">
                  <c:v>40550.478125000001</c:v>
                </c:pt>
                <c:pt idx="2945">
                  <c:v>40550.478125000001</c:v>
                </c:pt>
                <c:pt idx="2946">
                  <c:v>40550.478125000001</c:v>
                </c:pt>
                <c:pt idx="2947">
                  <c:v>40550.478125000001</c:v>
                </c:pt>
                <c:pt idx="2948">
                  <c:v>40550.478136574071</c:v>
                </c:pt>
                <c:pt idx="2949">
                  <c:v>40550.478136574071</c:v>
                </c:pt>
                <c:pt idx="2950">
                  <c:v>40550.478136574071</c:v>
                </c:pt>
                <c:pt idx="2951">
                  <c:v>40550.478136574071</c:v>
                </c:pt>
                <c:pt idx="2952">
                  <c:v>40550.478136574071</c:v>
                </c:pt>
                <c:pt idx="2953">
                  <c:v>40550.478136574071</c:v>
                </c:pt>
                <c:pt idx="2954">
                  <c:v>40550.478136574071</c:v>
                </c:pt>
                <c:pt idx="2955">
                  <c:v>40550.478148148148</c:v>
                </c:pt>
                <c:pt idx="2956">
                  <c:v>40550.478148148148</c:v>
                </c:pt>
                <c:pt idx="2957">
                  <c:v>40550.478148148148</c:v>
                </c:pt>
                <c:pt idx="2958">
                  <c:v>40550.478148148148</c:v>
                </c:pt>
                <c:pt idx="2959">
                  <c:v>40550.478148148148</c:v>
                </c:pt>
                <c:pt idx="2960">
                  <c:v>40550.478148148148</c:v>
                </c:pt>
                <c:pt idx="2961">
                  <c:v>40550.478159722225</c:v>
                </c:pt>
                <c:pt idx="2962">
                  <c:v>40550.478159722225</c:v>
                </c:pt>
                <c:pt idx="2963">
                  <c:v>40550.478159722225</c:v>
                </c:pt>
                <c:pt idx="2964">
                  <c:v>40550.478159722225</c:v>
                </c:pt>
                <c:pt idx="2965">
                  <c:v>40550.478159722225</c:v>
                </c:pt>
                <c:pt idx="2966">
                  <c:v>40550.478159722225</c:v>
                </c:pt>
                <c:pt idx="2967">
                  <c:v>40550.478171296294</c:v>
                </c:pt>
                <c:pt idx="2968">
                  <c:v>40550.478171296294</c:v>
                </c:pt>
                <c:pt idx="2969">
                  <c:v>40550.478171296294</c:v>
                </c:pt>
                <c:pt idx="2970">
                  <c:v>40550.478171296294</c:v>
                </c:pt>
                <c:pt idx="2971">
                  <c:v>40550.478171296294</c:v>
                </c:pt>
                <c:pt idx="2972">
                  <c:v>40550.478171296294</c:v>
                </c:pt>
                <c:pt idx="2973">
                  <c:v>40550.478182870371</c:v>
                </c:pt>
                <c:pt idx="2974">
                  <c:v>40550.478182870371</c:v>
                </c:pt>
                <c:pt idx="2975">
                  <c:v>40550.478182870371</c:v>
                </c:pt>
                <c:pt idx="2976">
                  <c:v>40550.478182870371</c:v>
                </c:pt>
                <c:pt idx="2977">
                  <c:v>40550.478182870371</c:v>
                </c:pt>
                <c:pt idx="2978">
                  <c:v>40550.478182870371</c:v>
                </c:pt>
                <c:pt idx="2979">
                  <c:v>40550.478194444448</c:v>
                </c:pt>
                <c:pt idx="2980">
                  <c:v>40550.478194444448</c:v>
                </c:pt>
                <c:pt idx="2981">
                  <c:v>40550.478194444448</c:v>
                </c:pt>
                <c:pt idx="2982">
                  <c:v>40550.478194444448</c:v>
                </c:pt>
                <c:pt idx="2983">
                  <c:v>40550.478194444448</c:v>
                </c:pt>
                <c:pt idx="2984">
                  <c:v>40550.478194444448</c:v>
                </c:pt>
                <c:pt idx="2985">
                  <c:v>40550.478194444448</c:v>
                </c:pt>
                <c:pt idx="2986">
                  <c:v>40550.478206018517</c:v>
                </c:pt>
                <c:pt idx="2987">
                  <c:v>40550.478206018517</c:v>
                </c:pt>
                <c:pt idx="2988">
                  <c:v>40550.478206018517</c:v>
                </c:pt>
                <c:pt idx="2989">
                  <c:v>40550.478206018517</c:v>
                </c:pt>
                <c:pt idx="2990">
                  <c:v>40550.478206018517</c:v>
                </c:pt>
                <c:pt idx="2991">
                  <c:v>40550.478206018517</c:v>
                </c:pt>
                <c:pt idx="2992">
                  <c:v>40550.478217592594</c:v>
                </c:pt>
                <c:pt idx="2993">
                  <c:v>40550.478217592594</c:v>
                </c:pt>
                <c:pt idx="2994">
                  <c:v>40550.478217592594</c:v>
                </c:pt>
                <c:pt idx="2995">
                  <c:v>40550.478217592594</c:v>
                </c:pt>
                <c:pt idx="2996">
                  <c:v>40550.478217592594</c:v>
                </c:pt>
                <c:pt idx="2997">
                  <c:v>40550.478217592594</c:v>
                </c:pt>
                <c:pt idx="2998">
                  <c:v>40550.478229166663</c:v>
                </c:pt>
                <c:pt idx="2999">
                  <c:v>40550.478229166663</c:v>
                </c:pt>
                <c:pt idx="3000">
                  <c:v>40550.478229166663</c:v>
                </c:pt>
                <c:pt idx="3001">
                  <c:v>40550.478229166663</c:v>
                </c:pt>
                <c:pt idx="3002">
                  <c:v>40550.478229166663</c:v>
                </c:pt>
                <c:pt idx="3003">
                  <c:v>40550.478229166663</c:v>
                </c:pt>
                <c:pt idx="3004">
                  <c:v>40550.47824074074</c:v>
                </c:pt>
                <c:pt idx="3005">
                  <c:v>40550.47824074074</c:v>
                </c:pt>
                <c:pt idx="3006">
                  <c:v>40550.47824074074</c:v>
                </c:pt>
                <c:pt idx="3007">
                  <c:v>40550.47824074074</c:v>
                </c:pt>
                <c:pt idx="3008">
                  <c:v>40550.47824074074</c:v>
                </c:pt>
                <c:pt idx="3009">
                  <c:v>40550.47824074074</c:v>
                </c:pt>
                <c:pt idx="3010">
                  <c:v>40550.478252314817</c:v>
                </c:pt>
                <c:pt idx="3011">
                  <c:v>40550.478252314817</c:v>
                </c:pt>
                <c:pt idx="3012">
                  <c:v>40550.478252314817</c:v>
                </c:pt>
                <c:pt idx="3013">
                  <c:v>40550.478252314817</c:v>
                </c:pt>
                <c:pt idx="3014">
                  <c:v>40550.478252314817</c:v>
                </c:pt>
                <c:pt idx="3015">
                  <c:v>40550.478252314817</c:v>
                </c:pt>
                <c:pt idx="3016">
                  <c:v>40550.478263888886</c:v>
                </c:pt>
                <c:pt idx="3017">
                  <c:v>40550.478263888886</c:v>
                </c:pt>
                <c:pt idx="3018">
                  <c:v>40550.478263888886</c:v>
                </c:pt>
                <c:pt idx="3019">
                  <c:v>40550.478263888886</c:v>
                </c:pt>
                <c:pt idx="3020">
                  <c:v>40550.478263888886</c:v>
                </c:pt>
                <c:pt idx="3021">
                  <c:v>40550.478263888886</c:v>
                </c:pt>
                <c:pt idx="3022">
                  <c:v>40550.478275462963</c:v>
                </c:pt>
                <c:pt idx="3023">
                  <c:v>40550.478275462963</c:v>
                </c:pt>
                <c:pt idx="3024">
                  <c:v>40550.478275462963</c:v>
                </c:pt>
                <c:pt idx="3025">
                  <c:v>40550.478275462963</c:v>
                </c:pt>
                <c:pt idx="3026">
                  <c:v>40550.478275462963</c:v>
                </c:pt>
                <c:pt idx="3027">
                  <c:v>40550.478275462963</c:v>
                </c:pt>
                <c:pt idx="3028">
                  <c:v>40550.478275462963</c:v>
                </c:pt>
                <c:pt idx="3029">
                  <c:v>40550.47828703704</c:v>
                </c:pt>
                <c:pt idx="3030">
                  <c:v>40550.47828703704</c:v>
                </c:pt>
                <c:pt idx="3031">
                  <c:v>40550.47828703704</c:v>
                </c:pt>
                <c:pt idx="3032">
                  <c:v>40550.47828703704</c:v>
                </c:pt>
                <c:pt idx="3033">
                  <c:v>40550.47828703704</c:v>
                </c:pt>
                <c:pt idx="3034">
                  <c:v>40550.47828703704</c:v>
                </c:pt>
                <c:pt idx="3035">
                  <c:v>40550.478298611109</c:v>
                </c:pt>
                <c:pt idx="3036">
                  <c:v>40550.478298611109</c:v>
                </c:pt>
                <c:pt idx="3037">
                  <c:v>40550.478298611109</c:v>
                </c:pt>
                <c:pt idx="3038">
                  <c:v>40550.478298611109</c:v>
                </c:pt>
                <c:pt idx="3039">
                  <c:v>40550.478298611109</c:v>
                </c:pt>
                <c:pt idx="3040">
                  <c:v>40550.478298611109</c:v>
                </c:pt>
                <c:pt idx="3041">
                  <c:v>40550.478310185186</c:v>
                </c:pt>
                <c:pt idx="3042">
                  <c:v>40550.478310185186</c:v>
                </c:pt>
                <c:pt idx="3043">
                  <c:v>40550.478310185186</c:v>
                </c:pt>
                <c:pt idx="3044">
                  <c:v>40550.478310185186</c:v>
                </c:pt>
                <c:pt idx="3045">
                  <c:v>40550.478310185186</c:v>
                </c:pt>
                <c:pt idx="3046">
                  <c:v>40550.478310185186</c:v>
                </c:pt>
                <c:pt idx="3047">
                  <c:v>40550.478321759256</c:v>
                </c:pt>
                <c:pt idx="3048">
                  <c:v>40550.478321759256</c:v>
                </c:pt>
                <c:pt idx="3049">
                  <c:v>40550.478321759256</c:v>
                </c:pt>
                <c:pt idx="3050">
                  <c:v>40550.478321759256</c:v>
                </c:pt>
                <c:pt idx="3051">
                  <c:v>40550.478321759256</c:v>
                </c:pt>
                <c:pt idx="3052">
                  <c:v>40550.478321759256</c:v>
                </c:pt>
                <c:pt idx="3053">
                  <c:v>40550.478321759256</c:v>
                </c:pt>
                <c:pt idx="3054">
                  <c:v>40550.478333333333</c:v>
                </c:pt>
                <c:pt idx="3055">
                  <c:v>40550.478333333333</c:v>
                </c:pt>
                <c:pt idx="3056">
                  <c:v>40550.478333333333</c:v>
                </c:pt>
                <c:pt idx="3057">
                  <c:v>40550.478333333333</c:v>
                </c:pt>
                <c:pt idx="3058">
                  <c:v>40550.478333333333</c:v>
                </c:pt>
                <c:pt idx="3059">
                  <c:v>40550.478333333333</c:v>
                </c:pt>
                <c:pt idx="3060">
                  <c:v>40550.478344907409</c:v>
                </c:pt>
                <c:pt idx="3061">
                  <c:v>40550.478344907409</c:v>
                </c:pt>
                <c:pt idx="3062">
                  <c:v>40550.478344907409</c:v>
                </c:pt>
                <c:pt idx="3063">
                  <c:v>40550.478344907409</c:v>
                </c:pt>
                <c:pt idx="3064">
                  <c:v>40550.478344907409</c:v>
                </c:pt>
                <c:pt idx="3065">
                  <c:v>40550.478344907409</c:v>
                </c:pt>
                <c:pt idx="3066">
                  <c:v>40550.478356481479</c:v>
                </c:pt>
                <c:pt idx="3067">
                  <c:v>40550.478356481479</c:v>
                </c:pt>
                <c:pt idx="3068">
                  <c:v>40550.478356481479</c:v>
                </c:pt>
                <c:pt idx="3069">
                  <c:v>40550.478356481479</c:v>
                </c:pt>
                <c:pt idx="3070">
                  <c:v>40550.478356481479</c:v>
                </c:pt>
                <c:pt idx="3071">
                  <c:v>40550.478356481479</c:v>
                </c:pt>
                <c:pt idx="3072">
                  <c:v>40550.478368055556</c:v>
                </c:pt>
                <c:pt idx="3073">
                  <c:v>40550.478368055556</c:v>
                </c:pt>
                <c:pt idx="3074">
                  <c:v>40550.478368055556</c:v>
                </c:pt>
                <c:pt idx="3075">
                  <c:v>40550.478368055556</c:v>
                </c:pt>
                <c:pt idx="3076">
                  <c:v>40550.478368055556</c:v>
                </c:pt>
                <c:pt idx="3077">
                  <c:v>40550.478368055556</c:v>
                </c:pt>
                <c:pt idx="3078">
                  <c:v>40550.478379629632</c:v>
                </c:pt>
                <c:pt idx="3079">
                  <c:v>40550.478379629632</c:v>
                </c:pt>
                <c:pt idx="3080">
                  <c:v>40550.478379629632</c:v>
                </c:pt>
                <c:pt idx="3081">
                  <c:v>40550.478379629632</c:v>
                </c:pt>
                <c:pt idx="3082">
                  <c:v>40550.478379629632</c:v>
                </c:pt>
                <c:pt idx="3083">
                  <c:v>40550.478379629632</c:v>
                </c:pt>
                <c:pt idx="3084">
                  <c:v>40550.478379629632</c:v>
                </c:pt>
                <c:pt idx="3085">
                  <c:v>40550.478391203702</c:v>
                </c:pt>
                <c:pt idx="3086">
                  <c:v>40550.478391203702</c:v>
                </c:pt>
                <c:pt idx="3087">
                  <c:v>40550.478391203702</c:v>
                </c:pt>
                <c:pt idx="3088">
                  <c:v>40550.478391203702</c:v>
                </c:pt>
                <c:pt idx="3089">
                  <c:v>40550.478391203702</c:v>
                </c:pt>
                <c:pt idx="3090">
                  <c:v>40550.478391203702</c:v>
                </c:pt>
                <c:pt idx="3091">
                  <c:v>40550.478402777779</c:v>
                </c:pt>
                <c:pt idx="3092">
                  <c:v>40550.478402777779</c:v>
                </c:pt>
                <c:pt idx="3093">
                  <c:v>40550.478402777779</c:v>
                </c:pt>
                <c:pt idx="3094">
                  <c:v>40550.478402777779</c:v>
                </c:pt>
                <c:pt idx="3095">
                  <c:v>40550.478402777779</c:v>
                </c:pt>
                <c:pt idx="3096">
                  <c:v>40550.478402777779</c:v>
                </c:pt>
                <c:pt idx="3097">
                  <c:v>40550.478414351855</c:v>
                </c:pt>
                <c:pt idx="3098">
                  <c:v>40550.478414351855</c:v>
                </c:pt>
                <c:pt idx="3099">
                  <c:v>40550.478414351855</c:v>
                </c:pt>
                <c:pt idx="3100">
                  <c:v>40550.478414351855</c:v>
                </c:pt>
                <c:pt idx="3101">
                  <c:v>40550.478414351855</c:v>
                </c:pt>
                <c:pt idx="3102">
                  <c:v>40550.478414351855</c:v>
                </c:pt>
                <c:pt idx="3103">
                  <c:v>40550.478425925925</c:v>
                </c:pt>
                <c:pt idx="3104">
                  <c:v>40550.478425925925</c:v>
                </c:pt>
                <c:pt idx="3105">
                  <c:v>40550.478425925925</c:v>
                </c:pt>
                <c:pt idx="3106">
                  <c:v>40550.478425925925</c:v>
                </c:pt>
                <c:pt idx="3107">
                  <c:v>40550.478425925925</c:v>
                </c:pt>
                <c:pt idx="3108">
                  <c:v>40550.478425925925</c:v>
                </c:pt>
                <c:pt idx="3109">
                  <c:v>40550.478437500002</c:v>
                </c:pt>
                <c:pt idx="3110">
                  <c:v>40550.478437500002</c:v>
                </c:pt>
                <c:pt idx="3111">
                  <c:v>40550.478437500002</c:v>
                </c:pt>
                <c:pt idx="3112">
                  <c:v>40550.478437500002</c:v>
                </c:pt>
                <c:pt idx="3113">
                  <c:v>40550.478437500002</c:v>
                </c:pt>
                <c:pt idx="3114">
                  <c:v>40550.478437500002</c:v>
                </c:pt>
                <c:pt idx="3115">
                  <c:v>40550.478449074071</c:v>
                </c:pt>
                <c:pt idx="3116">
                  <c:v>40550.478449074071</c:v>
                </c:pt>
                <c:pt idx="3117">
                  <c:v>40550.478449074071</c:v>
                </c:pt>
                <c:pt idx="3118">
                  <c:v>40550.478449074071</c:v>
                </c:pt>
                <c:pt idx="3119">
                  <c:v>40550.478449074071</c:v>
                </c:pt>
                <c:pt idx="3120">
                  <c:v>40550.478449074071</c:v>
                </c:pt>
                <c:pt idx="3121">
                  <c:v>40550.478449074071</c:v>
                </c:pt>
                <c:pt idx="3122">
                  <c:v>40550.478460648148</c:v>
                </c:pt>
                <c:pt idx="3123">
                  <c:v>40550.478460648148</c:v>
                </c:pt>
                <c:pt idx="3124">
                  <c:v>40550.478460648148</c:v>
                </c:pt>
                <c:pt idx="3125">
                  <c:v>40550.478460648148</c:v>
                </c:pt>
                <c:pt idx="3126">
                  <c:v>40550.478460648148</c:v>
                </c:pt>
                <c:pt idx="3127">
                  <c:v>40550.478460648148</c:v>
                </c:pt>
                <c:pt idx="3128">
                  <c:v>40550.478472222225</c:v>
                </c:pt>
                <c:pt idx="3129">
                  <c:v>40550.478472222225</c:v>
                </c:pt>
                <c:pt idx="3130">
                  <c:v>40550.478472222225</c:v>
                </c:pt>
                <c:pt idx="3131">
                  <c:v>40550.478472222225</c:v>
                </c:pt>
                <c:pt idx="3132">
                  <c:v>40550.478472222225</c:v>
                </c:pt>
                <c:pt idx="3133">
                  <c:v>40550.478472222225</c:v>
                </c:pt>
                <c:pt idx="3134">
                  <c:v>40550.478483796294</c:v>
                </c:pt>
                <c:pt idx="3135">
                  <c:v>40550.478483796294</c:v>
                </c:pt>
                <c:pt idx="3136">
                  <c:v>40550.478483796294</c:v>
                </c:pt>
                <c:pt idx="3137">
                  <c:v>40550.478483796294</c:v>
                </c:pt>
                <c:pt idx="3138">
                  <c:v>40550.478483796294</c:v>
                </c:pt>
                <c:pt idx="3139">
                  <c:v>40550.478483796294</c:v>
                </c:pt>
                <c:pt idx="3140">
                  <c:v>40550.478495370371</c:v>
                </c:pt>
                <c:pt idx="3141">
                  <c:v>40550.478495370371</c:v>
                </c:pt>
                <c:pt idx="3142">
                  <c:v>40550.478495370371</c:v>
                </c:pt>
                <c:pt idx="3143">
                  <c:v>40550.478495370371</c:v>
                </c:pt>
                <c:pt idx="3144">
                  <c:v>40550.478495370371</c:v>
                </c:pt>
                <c:pt idx="3145">
                  <c:v>40550.478495370371</c:v>
                </c:pt>
                <c:pt idx="3146">
                  <c:v>40550.478495370371</c:v>
                </c:pt>
                <c:pt idx="3147">
                  <c:v>40550.478506944448</c:v>
                </c:pt>
                <c:pt idx="3148">
                  <c:v>40550.478506944448</c:v>
                </c:pt>
                <c:pt idx="3149">
                  <c:v>40550.478506944448</c:v>
                </c:pt>
                <c:pt idx="3150">
                  <c:v>40550.478506944448</c:v>
                </c:pt>
                <c:pt idx="3151">
                  <c:v>40550.478506944448</c:v>
                </c:pt>
                <c:pt idx="3152">
                  <c:v>40550.478506944448</c:v>
                </c:pt>
                <c:pt idx="3153">
                  <c:v>40550.478518518517</c:v>
                </c:pt>
                <c:pt idx="3154">
                  <c:v>40550.478518518517</c:v>
                </c:pt>
                <c:pt idx="3155">
                  <c:v>40550.478518518517</c:v>
                </c:pt>
                <c:pt idx="3156">
                  <c:v>40550.478518518517</c:v>
                </c:pt>
                <c:pt idx="3157">
                  <c:v>40550.478518518517</c:v>
                </c:pt>
                <c:pt idx="3158">
                  <c:v>40550.478518518517</c:v>
                </c:pt>
                <c:pt idx="3159">
                  <c:v>40550.478530092594</c:v>
                </c:pt>
                <c:pt idx="3160">
                  <c:v>40550.478530092594</c:v>
                </c:pt>
                <c:pt idx="3161">
                  <c:v>40550.478530092594</c:v>
                </c:pt>
                <c:pt idx="3162">
                  <c:v>40550.478530092594</c:v>
                </c:pt>
                <c:pt idx="3163">
                  <c:v>40550.478530092594</c:v>
                </c:pt>
                <c:pt idx="3164">
                  <c:v>40550.478530092594</c:v>
                </c:pt>
                <c:pt idx="3165">
                  <c:v>40550.478541666664</c:v>
                </c:pt>
                <c:pt idx="3166">
                  <c:v>40550.478541666664</c:v>
                </c:pt>
                <c:pt idx="3167">
                  <c:v>40550.478541666664</c:v>
                </c:pt>
                <c:pt idx="3168">
                  <c:v>40550.478541666664</c:v>
                </c:pt>
                <c:pt idx="3169">
                  <c:v>40550.478541666664</c:v>
                </c:pt>
                <c:pt idx="3170">
                  <c:v>40550.478541666664</c:v>
                </c:pt>
                <c:pt idx="3171">
                  <c:v>40550.478541666664</c:v>
                </c:pt>
                <c:pt idx="3172">
                  <c:v>40550.47855324074</c:v>
                </c:pt>
                <c:pt idx="3173">
                  <c:v>40550.47855324074</c:v>
                </c:pt>
                <c:pt idx="3174">
                  <c:v>40550.47855324074</c:v>
                </c:pt>
                <c:pt idx="3175">
                  <c:v>40550.47855324074</c:v>
                </c:pt>
                <c:pt idx="3176">
                  <c:v>40550.47855324074</c:v>
                </c:pt>
                <c:pt idx="3177">
                  <c:v>40550.47855324074</c:v>
                </c:pt>
                <c:pt idx="3178">
                  <c:v>40550.478564814817</c:v>
                </c:pt>
                <c:pt idx="3179">
                  <c:v>40550.478564814817</c:v>
                </c:pt>
                <c:pt idx="3180">
                  <c:v>40550.478564814817</c:v>
                </c:pt>
                <c:pt idx="3181">
                  <c:v>40550.478564814817</c:v>
                </c:pt>
                <c:pt idx="3182">
                  <c:v>40550.478564814817</c:v>
                </c:pt>
                <c:pt idx="3183">
                  <c:v>40550.478564814817</c:v>
                </c:pt>
                <c:pt idx="3184">
                  <c:v>40550.478576388887</c:v>
                </c:pt>
                <c:pt idx="3185">
                  <c:v>40550.478576388887</c:v>
                </c:pt>
                <c:pt idx="3186">
                  <c:v>40550.478576388887</c:v>
                </c:pt>
                <c:pt idx="3187">
                  <c:v>40550.478576388887</c:v>
                </c:pt>
                <c:pt idx="3188">
                  <c:v>40550.478576388887</c:v>
                </c:pt>
                <c:pt idx="3189">
                  <c:v>40550.478576388887</c:v>
                </c:pt>
                <c:pt idx="3190">
                  <c:v>40550.478587962964</c:v>
                </c:pt>
                <c:pt idx="3191">
                  <c:v>40550.478587962964</c:v>
                </c:pt>
                <c:pt idx="3192">
                  <c:v>40550.478587962964</c:v>
                </c:pt>
                <c:pt idx="3193">
                  <c:v>40550.478587962964</c:v>
                </c:pt>
                <c:pt idx="3194">
                  <c:v>40550.478587962964</c:v>
                </c:pt>
                <c:pt idx="3195">
                  <c:v>40550.478587962964</c:v>
                </c:pt>
                <c:pt idx="3196">
                  <c:v>40550.47859953704</c:v>
                </c:pt>
                <c:pt idx="3197">
                  <c:v>40550.47859953704</c:v>
                </c:pt>
                <c:pt idx="3198">
                  <c:v>40550.47859953704</c:v>
                </c:pt>
                <c:pt idx="3199">
                  <c:v>40550.47859953704</c:v>
                </c:pt>
                <c:pt idx="3200">
                  <c:v>40550.47859953704</c:v>
                </c:pt>
                <c:pt idx="3201">
                  <c:v>40550.47859953704</c:v>
                </c:pt>
                <c:pt idx="3202">
                  <c:v>40550.47861111111</c:v>
                </c:pt>
                <c:pt idx="3203">
                  <c:v>40550.47861111111</c:v>
                </c:pt>
                <c:pt idx="3204">
                  <c:v>40550.47861111111</c:v>
                </c:pt>
                <c:pt idx="3205">
                  <c:v>40550.47861111111</c:v>
                </c:pt>
                <c:pt idx="3206">
                  <c:v>40550.47861111111</c:v>
                </c:pt>
                <c:pt idx="3207">
                  <c:v>40550.47861111111</c:v>
                </c:pt>
                <c:pt idx="3208">
                  <c:v>40550.47861111111</c:v>
                </c:pt>
                <c:pt idx="3209">
                  <c:v>40550.478622685187</c:v>
                </c:pt>
                <c:pt idx="3210">
                  <c:v>40550.478622685187</c:v>
                </c:pt>
                <c:pt idx="3211">
                  <c:v>40550.478622685187</c:v>
                </c:pt>
                <c:pt idx="3212">
                  <c:v>40550.478622685187</c:v>
                </c:pt>
                <c:pt idx="3213">
                  <c:v>40550.478622685187</c:v>
                </c:pt>
                <c:pt idx="3214">
                  <c:v>40550.478622685187</c:v>
                </c:pt>
                <c:pt idx="3215">
                  <c:v>40550.478634259256</c:v>
                </c:pt>
                <c:pt idx="3216">
                  <c:v>40550.478634259256</c:v>
                </c:pt>
                <c:pt idx="3217">
                  <c:v>40550.478634259256</c:v>
                </c:pt>
                <c:pt idx="3218">
                  <c:v>40550.478634259256</c:v>
                </c:pt>
                <c:pt idx="3219">
                  <c:v>40550.478634259256</c:v>
                </c:pt>
                <c:pt idx="3220">
                  <c:v>40550.478634259256</c:v>
                </c:pt>
                <c:pt idx="3221">
                  <c:v>40550.478645833333</c:v>
                </c:pt>
                <c:pt idx="3222">
                  <c:v>40550.478645833333</c:v>
                </c:pt>
                <c:pt idx="3223">
                  <c:v>40550.478645833333</c:v>
                </c:pt>
                <c:pt idx="3224">
                  <c:v>40550.478645833333</c:v>
                </c:pt>
                <c:pt idx="3225">
                  <c:v>40550.478645833333</c:v>
                </c:pt>
                <c:pt idx="3226">
                  <c:v>40550.478645833333</c:v>
                </c:pt>
                <c:pt idx="3227">
                  <c:v>40550.47865740741</c:v>
                </c:pt>
                <c:pt idx="3228">
                  <c:v>40550.47865740741</c:v>
                </c:pt>
                <c:pt idx="3229">
                  <c:v>40550.47865740741</c:v>
                </c:pt>
                <c:pt idx="3230">
                  <c:v>40550.47865740741</c:v>
                </c:pt>
                <c:pt idx="3231">
                  <c:v>40550.47865740741</c:v>
                </c:pt>
                <c:pt idx="3232">
                  <c:v>40550.47865740741</c:v>
                </c:pt>
                <c:pt idx="3233">
                  <c:v>40550.47865740741</c:v>
                </c:pt>
                <c:pt idx="3234">
                  <c:v>40550.478668981479</c:v>
                </c:pt>
                <c:pt idx="3235">
                  <c:v>40550.478668981479</c:v>
                </c:pt>
                <c:pt idx="3236">
                  <c:v>40550.478668981479</c:v>
                </c:pt>
                <c:pt idx="3237">
                  <c:v>40550.478668981479</c:v>
                </c:pt>
                <c:pt idx="3238">
                  <c:v>40550.478668981479</c:v>
                </c:pt>
                <c:pt idx="3239">
                  <c:v>40550.478668981479</c:v>
                </c:pt>
                <c:pt idx="3240">
                  <c:v>40550.478680555556</c:v>
                </c:pt>
                <c:pt idx="3241">
                  <c:v>40550.478680555556</c:v>
                </c:pt>
                <c:pt idx="3242">
                  <c:v>40550.478680555556</c:v>
                </c:pt>
                <c:pt idx="3243">
                  <c:v>40550.478680555556</c:v>
                </c:pt>
                <c:pt idx="3244">
                  <c:v>40550.478680555556</c:v>
                </c:pt>
                <c:pt idx="3245">
                  <c:v>40550.478680555556</c:v>
                </c:pt>
                <c:pt idx="3246">
                  <c:v>40550.478692129633</c:v>
                </c:pt>
                <c:pt idx="3247">
                  <c:v>40550.478692129633</c:v>
                </c:pt>
                <c:pt idx="3248">
                  <c:v>40550.478692129633</c:v>
                </c:pt>
                <c:pt idx="3249">
                  <c:v>40550.478692129633</c:v>
                </c:pt>
                <c:pt idx="3250">
                  <c:v>40550.478692129633</c:v>
                </c:pt>
                <c:pt idx="3251">
                  <c:v>40550.478692129633</c:v>
                </c:pt>
                <c:pt idx="3252">
                  <c:v>40550.478703703702</c:v>
                </c:pt>
                <c:pt idx="3253">
                  <c:v>40550.478703703702</c:v>
                </c:pt>
                <c:pt idx="3254">
                  <c:v>40550.478703703702</c:v>
                </c:pt>
                <c:pt idx="3255">
                  <c:v>40550.478703703702</c:v>
                </c:pt>
                <c:pt idx="3256">
                  <c:v>40550.478703703702</c:v>
                </c:pt>
                <c:pt idx="3257">
                  <c:v>40550.478703703702</c:v>
                </c:pt>
                <c:pt idx="3258">
                  <c:v>40550.478715277779</c:v>
                </c:pt>
                <c:pt idx="3259">
                  <c:v>40550.478715277779</c:v>
                </c:pt>
                <c:pt idx="3260">
                  <c:v>40550.478715277779</c:v>
                </c:pt>
                <c:pt idx="3261">
                  <c:v>40550.478715277779</c:v>
                </c:pt>
                <c:pt idx="3262">
                  <c:v>40550.478715277779</c:v>
                </c:pt>
                <c:pt idx="3263">
                  <c:v>40550.478715277779</c:v>
                </c:pt>
                <c:pt idx="3264">
                  <c:v>40550.478726851848</c:v>
                </c:pt>
                <c:pt idx="3265">
                  <c:v>40550.478726851848</c:v>
                </c:pt>
                <c:pt idx="3266">
                  <c:v>40550.478726851848</c:v>
                </c:pt>
                <c:pt idx="3267">
                  <c:v>40550.478726851848</c:v>
                </c:pt>
                <c:pt idx="3268">
                  <c:v>40550.478726851848</c:v>
                </c:pt>
                <c:pt idx="3269">
                  <c:v>40550.478726851848</c:v>
                </c:pt>
                <c:pt idx="3270">
                  <c:v>40550.478738425925</c:v>
                </c:pt>
                <c:pt idx="3271">
                  <c:v>40550.478738425925</c:v>
                </c:pt>
                <c:pt idx="3272">
                  <c:v>40550.478738425925</c:v>
                </c:pt>
                <c:pt idx="3273">
                  <c:v>40550.478738425925</c:v>
                </c:pt>
                <c:pt idx="3274">
                  <c:v>40550.478738425925</c:v>
                </c:pt>
                <c:pt idx="3275">
                  <c:v>40550.478738425925</c:v>
                </c:pt>
                <c:pt idx="3276">
                  <c:v>40550.478750000002</c:v>
                </c:pt>
                <c:pt idx="3277">
                  <c:v>40550.478750000002</c:v>
                </c:pt>
                <c:pt idx="3278">
                  <c:v>40550.478750000002</c:v>
                </c:pt>
                <c:pt idx="3279">
                  <c:v>40550.478750000002</c:v>
                </c:pt>
                <c:pt idx="3280">
                  <c:v>40550.478750000002</c:v>
                </c:pt>
                <c:pt idx="3281">
                  <c:v>40550.478750000002</c:v>
                </c:pt>
                <c:pt idx="3282">
                  <c:v>40550.478750000002</c:v>
                </c:pt>
                <c:pt idx="3283">
                  <c:v>40550.478761574072</c:v>
                </c:pt>
                <c:pt idx="3284">
                  <c:v>40550.478761574072</c:v>
                </c:pt>
                <c:pt idx="3285">
                  <c:v>40550.478761574072</c:v>
                </c:pt>
                <c:pt idx="3286">
                  <c:v>40550.478761574072</c:v>
                </c:pt>
                <c:pt idx="3287">
                  <c:v>40550.478761574072</c:v>
                </c:pt>
                <c:pt idx="3288">
                  <c:v>40550.478761574072</c:v>
                </c:pt>
                <c:pt idx="3289">
                  <c:v>40550.478773148148</c:v>
                </c:pt>
                <c:pt idx="3290">
                  <c:v>40550.478773148148</c:v>
                </c:pt>
                <c:pt idx="3291">
                  <c:v>40550.478773148148</c:v>
                </c:pt>
                <c:pt idx="3292">
                  <c:v>40550.478773148148</c:v>
                </c:pt>
                <c:pt idx="3293">
                  <c:v>40550.478773148148</c:v>
                </c:pt>
                <c:pt idx="3294">
                  <c:v>40550.478773148148</c:v>
                </c:pt>
                <c:pt idx="3295">
                  <c:v>40550.478784722225</c:v>
                </c:pt>
                <c:pt idx="3296">
                  <c:v>40550.478784722225</c:v>
                </c:pt>
                <c:pt idx="3297">
                  <c:v>40550.478784722225</c:v>
                </c:pt>
                <c:pt idx="3298">
                  <c:v>40550.478784722225</c:v>
                </c:pt>
                <c:pt idx="3299">
                  <c:v>40550.478784722225</c:v>
                </c:pt>
                <c:pt idx="3300">
                  <c:v>40550.478784722225</c:v>
                </c:pt>
                <c:pt idx="3301">
                  <c:v>40550.478796296295</c:v>
                </c:pt>
                <c:pt idx="3302">
                  <c:v>40550.478796296295</c:v>
                </c:pt>
                <c:pt idx="3303">
                  <c:v>40550.478796296295</c:v>
                </c:pt>
                <c:pt idx="3304">
                  <c:v>40550.478796296295</c:v>
                </c:pt>
                <c:pt idx="3305">
                  <c:v>40550.478796296295</c:v>
                </c:pt>
                <c:pt idx="3306">
                  <c:v>40550.478796296295</c:v>
                </c:pt>
                <c:pt idx="3307">
                  <c:v>40550.478807870371</c:v>
                </c:pt>
                <c:pt idx="3308">
                  <c:v>40550.478807870371</c:v>
                </c:pt>
                <c:pt idx="3309">
                  <c:v>40550.478807870371</c:v>
                </c:pt>
                <c:pt idx="3310">
                  <c:v>40550.478807870371</c:v>
                </c:pt>
                <c:pt idx="3311">
                  <c:v>40550.478807870371</c:v>
                </c:pt>
                <c:pt idx="3312">
                  <c:v>40550.478807870371</c:v>
                </c:pt>
                <c:pt idx="3313">
                  <c:v>40550.478807870371</c:v>
                </c:pt>
                <c:pt idx="3314">
                  <c:v>40550.478819444441</c:v>
                </c:pt>
                <c:pt idx="3315">
                  <c:v>40550.478819444441</c:v>
                </c:pt>
                <c:pt idx="3316">
                  <c:v>40550.478819444441</c:v>
                </c:pt>
                <c:pt idx="3317">
                  <c:v>40550.478819444441</c:v>
                </c:pt>
                <c:pt idx="3318">
                  <c:v>40550.478819444441</c:v>
                </c:pt>
                <c:pt idx="3319">
                  <c:v>40550.478819444441</c:v>
                </c:pt>
                <c:pt idx="3320">
                  <c:v>40550.478831018518</c:v>
                </c:pt>
                <c:pt idx="3321">
                  <c:v>40550.478831018518</c:v>
                </c:pt>
                <c:pt idx="3322">
                  <c:v>40550.478831018518</c:v>
                </c:pt>
                <c:pt idx="3323">
                  <c:v>40550.478831018518</c:v>
                </c:pt>
                <c:pt idx="3324">
                  <c:v>40550.478831018518</c:v>
                </c:pt>
                <c:pt idx="3325">
                  <c:v>40550.478831018518</c:v>
                </c:pt>
                <c:pt idx="3326">
                  <c:v>40550.478842592594</c:v>
                </c:pt>
                <c:pt idx="3327">
                  <c:v>40550.478842592594</c:v>
                </c:pt>
                <c:pt idx="3328">
                  <c:v>40550.478842592594</c:v>
                </c:pt>
                <c:pt idx="3329">
                  <c:v>40550.478842592594</c:v>
                </c:pt>
                <c:pt idx="3330">
                  <c:v>40550.478842592594</c:v>
                </c:pt>
                <c:pt idx="3331">
                  <c:v>40550.478842592594</c:v>
                </c:pt>
                <c:pt idx="3332">
                  <c:v>40550.478854166664</c:v>
                </c:pt>
                <c:pt idx="3333">
                  <c:v>40550.478854166664</c:v>
                </c:pt>
                <c:pt idx="3334">
                  <c:v>40550.478854166664</c:v>
                </c:pt>
                <c:pt idx="3335">
                  <c:v>40550.478854166664</c:v>
                </c:pt>
                <c:pt idx="3336">
                  <c:v>40550.478854166664</c:v>
                </c:pt>
                <c:pt idx="3337">
                  <c:v>40550.478854166664</c:v>
                </c:pt>
                <c:pt idx="3338">
                  <c:v>40550.478865740741</c:v>
                </c:pt>
                <c:pt idx="3339">
                  <c:v>40550.478865740741</c:v>
                </c:pt>
                <c:pt idx="3340">
                  <c:v>40550.478865740741</c:v>
                </c:pt>
                <c:pt idx="3341">
                  <c:v>40550.478865740741</c:v>
                </c:pt>
                <c:pt idx="3342">
                  <c:v>40550.478865740741</c:v>
                </c:pt>
                <c:pt idx="3343">
                  <c:v>40550.478865740741</c:v>
                </c:pt>
                <c:pt idx="3344">
                  <c:v>40550.478865740741</c:v>
                </c:pt>
                <c:pt idx="3345">
                  <c:v>40550.478877314818</c:v>
                </c:pt>
                <c:pt idx="3346">
                  <c:v>40550.478877314818</c:v>
                </c:pt>
                <c:pt idx="3347">
                  <c:v>40550.478877314818</c:v>
                </c:pt>
                <c:pt idx="3348">
                  <c:v>40550.478877314818</c:v>
                </c:pt>
                <c:pt idx="3349">
                  <c:v>40550.478877314818</c:v>
                </c:pt>
                <c:pt idx="3350">
                  <c:v>40550.478877314818</c:v>
                </c:pt>
                <c:pt idx="3351">
                  <c:v>40550.478888888887</c:v>
                </c:pt>
                <c:pt idx="3352">
                  <c:v>40550.478888888887</c:v>
                </c:pt>
                <c:pt idx="3353">
                  <c:v>40550.478888888887</c:v>
                </c:pt>
                <c:pt idx="3354">
                  <c:v>40550.478888888887</c:v>
                </c:pt>
                <c:pt idx="3355">
                  <c:v>40550.478888888887</c:v>
                </c:pt>
                <c:pt idx="3356">
                  <c:v>40550.478888888887</c:v>
                </c:pt>
                <c:pt idx="3357">
                  <c:v>40550.478900462964</c:v>
                </c:pt>
                <c:pt idx="3358">
                  <c:v>40550.478900462964</c:v>
                </c:pt>
                <c:pt idx="3359">
                  <c:v>40550.478900462964</c:v>
                </c:pt>
                <c:pt idx="3360">
                  <c:v>40550.478900462964</c:v>
                </c:pt>
                <c:pt idx="3361">
                  <c:v>40550.478900462964</c:v>
                </c:pt>
                <c:pt idx="3362">
                  <c:v>40550.478900462964</c:v>
                </c:pt>
                <c:pt idx="3363">
                  <c:v>40550.478912037041</c:v>
                </c:pt>
                <c:pt idx="3364">
                  <c:v>40550.478912037041</c:v>
                </c:pt>
                <c:pt idx="3365">
                  <c:v>40550.478912037041</c:v>
                </c:pt>
                <c:pt idx="3366">
                  <c:v>40550.478912037041</c:v>
                </c:pt>
                <c:pt idx="3367">
                  <c:v>40550.478912037041</c:v>
                </c:pt>
                <c:pt idx="3368">
                  <c:v>40550.478912037041</c:v>
                </c:pt>
                <c:pt idx="3369">
                  <c:v>40550.47892361111</c:v>
                </c:pt>
                <c:pt idx="3370">
                  <c:v>40550.47892361111</c:v>
                </c:pt>
                <c:pt idx="3371">
                  <c:v>40550.47892361111</c:v>
                </c:pt>
                <c:pt idx="3372">
                  <c:v>40550.47892361111</c:v>
                </c:pt>
                <c:pt idx="3373">
                  <c:v>40550.47892361111</c:v>
                </c:pt>
                <c:pt idx="3374">
                  <c:v>40550.47892361111</c:v>
                </c:pt>
                <c:pt idx="3375">
                  <c:v>40550.478935185187</c:v>
                </c:pt>
                <c:pt idx="3376">
                  <c:v>40550.478935185187</c:v>
                </c:pt>
                <c:pt idx="3377">
                  <c:v>40550.478935185187</c:v>
                </c:pt>
                <c:pt idx="3378">
                  <c:v>40550.478935185187</c:v>
                </c:pt>
                <c:pt idx="3379">
                  <c:v>40550.478935185187</c:v>
                </c:pt>
                <c:pt idx="3380">
                  <c:v>40550.478935185187</c:v>
                </c:pt>
                <c:pt idx="3381">
                  <c:v>40550.478935185187</c:v>
                </c:pt>
                <c:pt idx="3382">
                  <c:v>40550.478946759256</c:v>
                </c:pt>
                <c:pt idx="3383">
                  <c:v>40550.478946759256</c:v>
                </c:pt>
                <c:pt idx="3384">
                  <c:v>40550.478946759256</c:v>
                </c:pt>
                <c:pt idx="3385">
                  <c:v>40550.478946759256</c:v>
                </c:pt>
                <c:pt idx="3386">
                  <c:v>40550.478946759256</c:v>
                </c:pt>
                <c:pt idx="3387">
                  <c:v>40550.478946759256</c:v>
                </c:pt>
                <c:pt idx="3388">
                  <c:v>40550.478958333333</c:v>
                </c:pt>
                <c:pt idx="3389">
                  <c:v>40550.478958333333</c:v>
                </c:pt>
                <c:pt idx="3390">
                  <c:v>40550.478958333333</c:v>
                </c:pt>
                <c:pt idx="3391">
                  <c:v>40550.478958333333</c:v>
                </c:pt>
                <c:pt idx="3392">
                  <c:v>40550.478958333333</c:v>
                </c:pt>
                <c:pt idx="3393">
                  <c:v>40550.478958333333</c:v>
                </c:pt>
                <c:pt idx="3394">
                  <c:v>40550.47896990741</c:v>
                </c:pt>
                <c:pt idx="3395">
                  <c:v>40550.47896990741</c:v>
                </c:pt>
                <c:pt idx="3396">
                  <c:v>40550.47896990741</c:v>
                </c:pt>
                <c:pt idx="3397">
                  <c:v>40550.47896990741</c:v>
                </c:pt>
                <c:pt idx="3398">
                  <c:v>40550.47896990741</c:v>
                </c:pt>
                <c:pt idx="3399">
                  <c:v>40550.47896990741</c:v>
                </c:pt>
                <c:pt idx="3400">
                  <c:v>40550.478981481479</c:v>
                </c:pt>
                <c:pt idx="3401">
                  <c:v>40550.478981481479</c:v>
                </c:pt>
                <c:pt idx="3402">
                  <c:v>40550.478981481479</c:v>
                </c:pt>
                <c:pt idx="3403">
                  <c:v>40550.478981481479</c:v>
                </c:pt>
                <c:pt idx="3404">
                  <c:v>40550.478981481479</c:v>
                </c:pt>
                <c:pt idx="3405">
                  <c:v>40550.478981481479</c:v>
                </c:pt>
                <c:pt idx="3406">
                  <c:v>40550.478993055556</c:v>
                </c:pt>
                <c:pt idx="3407">
                  <c:v>40550.478993055556</c:v>
                </c:pt>
                <c:pt idx="3408">
                  <c:v>40550.478993055556</c:v>
                </c:pt>
                <c:pt idx="3409">
                  <c:v>40550.478993055556</c:v>
                </c:pt>
                <c:pt idx="3410">
                  <c:v>40550.478993055556</c:v>
                </c:pt>
                <c:pt idx="3411">
                  <c:v>40550.478993055556</c:v>
                </c:pt>
                <c:pt idx="3412">
                  <c:v>40550.478993055556</c:v>
                </c:pt>
                <c:pt idx="3413">
                  <c:v>40550.479004629633</c:v>
                </c:pt>
                <c:pt idx="3414">
                  <c:v>40550.479004629633</c:v>
                </c:pt>
                <c:pt idx="3415">
                  <c:v>40550.479004629633</c:v>
                </c:pt>
                <c:pt idx="3416">
                  <c:v>40550.479004629633</c:v>
                </c:pt>
                <c:pt idx="3417">
                  <c:v>40550.479004629633</c:v>
                </c:pt>
                <c:pt idx="3418">
                  <c:v>40550.479004629633</c:v>
                </c:pt>
                <c:pt idx="3419">
                  <c:v>40550.479016203702</c:v>
                </c:pt>
                <c:pt idx="3420">
                  <c:v>40550.479016203702</c:v>
                </c:pt>
                <c:pt idx="3421">
                  <c:v>40550.479016203702</c:v>
                </c:pt>
                <c:pt idx="3422">
                  <c:v>40550.479016203702</c:v>
                </c:pt>
                <c:pt idx="3423">
                  <c:v>40550.479016203702</c:v>
                </c:pt>
                <c:pt idx="3424">
                  <c:v>40550.479016203702</c:v>
                </c:pt>
                <c:pt idx="3425">
                  <c:v>40550.479027777779</c:v>
                </c:pt>
                <c:pt idx="3426">
                  <c:v>40550.479027777779</c:v>
                </c:pt>
                <c:pt idx="3427">
                  <c:v>40550.479027777779</c:v>
                </c:pt>
                <c:pt idx="3428">
                  <c:v>40550.479027777779</c:v>
                </c:pt>
                <c:pt idx="3429">
                  <c:v>40550.479027777779</c:v>
                </c:pt>
                <c:pt idx="3430">
                  <c:v>40550.479027777779</c:v>
                </c:pt>
                <c:pt idx="3431">
                  <c:v>40550.479039351849</c:v>
                </c:pt>
                <c:pt idx="3432">
                  <c:v>40550.479039351849</c:v>
                </c:pt>
                <c:pt idx="3433">
                  <c:v>40550.479039351849</c:v>
                </c:pt>
                <c:pt idx="3434">
                  <c:v>40550.479039351849</c:v>
                </c:pt>
                <c:pt idx="3435">
                  <c:v>40550.479039351849</c:v>
                </c:pt>
                <c:pt idx="3436">
                  <c:v>40550.479039351849</c:v>
                </c:pt>
                <c:pt idx="3437">
                  <c:v>40550.479050925926</c:v>
                </c:pt>
                <c:pt idx="3438">
                  <c:v>40550.479050925926</c:v>
                </c:pt>
                <c:pt idx="3439">
                  <c:v>40550.479050925926</c:v>
                </c:pt>
                <c:pt idx="3440">
                  <c:v>40550.479050925926</c:v>
                </c:pt>
                <c:pt idx="3441">
                  <c:v>40550.479050925926</c:v>
                </c:pt>
                <c:pt idx="3442">
                  <c:v>40550.479050925926</c:v>
                </c:pt>
                <c:pt idx="3443">
                  <c:v>40550.479050925926</c:v>
                </c:pt>
                <c:pt idx="3444">
                  <c:v>40550.479062500002</c:v>
                </c:pt>
                <c:pt idx="3445">
                  <c:v>40550.479062500002</c:v>
                </c:pt>
                <c:pt idx="3446">
                  <c:v>40550.479062500002</c:v>
                </c:pt>
                <c:pt idx="3447">
                  <c:v>40550.479062500002</c:v>
                </c:pt>
                <c:pt idx="3448">
                  <c:v>40550.479062500002</c:v>
                </c:pt>
                <c:pt idx="3449">
                  <c:v>40550.479062500002</c:v>
                </c:pt>
                <c:pt idx="3450">
                  <c:v>40550.479074074072</c:v>
                </c:pt>
                <c:pt idx="3451">
                  <c:v>40550.479074074072</c:v>
                </c:pt>
                <c:pt idx="3452">
                  <c:v>40550.479074074072</c:v>
                </c:pt>
                <c:pt idx="3453">
                  <c:v>40550.479074074072</c:v>
                </c:pt>
                <c:pt idx="3454">
                  <c:v>40550.479074074072</c:v>
                </c:pt>
                <c:pt idx="3455">
                  <c:v>40550.479074074072</c:v>
                </c:pt>
                <c:pt idx="3456">
                  <c:v>40550.479085648149</c:v>
                </c:pt>
                <c:pt idx="3457">
                  <c:v>40550.479085648149</c:v>
                </c:pt>
                <c:pt idx="3458">
                  <c:v>40550.479085648149</c:v>
                </c:pt>
                <c:pt idx="3459">
                  <c:v>40550.479085648149</c:v>
                </c:pt>
                <c:pt idx="3460">
                  <c:v>40550.479085648149</c:v>
                </c:pt>
                <c:pt idx="3461">
                  <c:v>40550.479085648149</c:v>
                </c:pt>
                <c:pt idx="3462">
                  <c:v>40550.479097222225</c:v>
                </c:pt>
                <c:pt idx="3463">
                  <c:v>40550.479097222225</c:v>
                </c:pt>
                <c:pt idx="3464">
                  <c:v>40550.479097222225</c:v>
                </c:pt>
                <c:pt idx="3465">
                  <c:v>40550.479097222225</c:v>
                </c:pt>
                <c:pt idx="3466">
                  <c:v>40550.479097222225</c:v>
                </c:pt>
                <c:pt idx="3467">
                  <c:v>40550.479097222225</c:v>
                </c:pt>
                <c:pt idx="3468">
                  <c:v>40550.479108796295</c:v>
                </c:pt>
                <c:pt idx="3469">
                  <c:v>40550.479108796295</c:v>
                </c:pt>
                <c:pt idx="3470">
                  <c:v>40550.479108796295</c:v>
                </c:pt>
                <c:pt idx="3471">
                  <c:v>40550.479108796295</c:v>
                </c:pt>
                <c:pt idx="3472">
                  <c:v>40550.479108796295</c:v>
                </c:pt>
                <c:pt idx="3473">
                  <c:v>40550.479108796295</c:v>
                </c:pt>
                <c:pt idx="3474">
                  <c:v>40550.479108796295</c:v>
                </c:pt>
                <c:pt idx="3475">
                  <c:v>40550.479120370372</c:v>
                </c:pt>
                <c:pt idx="3476">
                  <c:v>40550.479120370372</c:v>
                </c:pt>
                <c:pt idx="3477">
                  <c:v>40550.479120370372</c:v>
                </c:pt>
                <c:pt idx="3478">
                  <c:v>40550.479120370372</c:v>
                </c:pt>
                <c:pt idx="3479">
                  <c:v>40550.479120370372</c:v>
                </c:pt>
                <c:pt idx="3480">
                  <c:v>40550.479120370372</c:v>
                </c:pt>
                <c:pt idx="3481">
                  <c:v>40550.479131944441</c:v>
                </c:pt>
                <c:pt idx="3482">
                  <c:v>40550.479131944441</c:v>
                </c:pt>
                <c:pt idx="3483">
                  <c:v>40550.479131944441</c:v>
                </c:pt>
                <c:pt idx="3484">
                  <c:v>40550.479131944441</c:v>
                </c:pt>
                <c:pt idx="3485">
                  <c:v>40550.479131944441</c:v>
                </c:pt>
                <c:pt idx="3486">
                  <c:v>40550.479131944441</c:v>
                </c:pt>
                <c:pt idx="3487">
                  <c:v>40550.479143518518</c:v>
                </c:pt>
                <c:pt idx="3488">
                  <c:v>40550.479143518518</c:v>
                </c:pt>
                <c:pt idx="3489">
                  <c:v>40550.479143518518</c:v>
                </c:pt>
                <c:pt idx="3490">
                  <c:v>40550.479143518518</c:v>
                </c:pt>
                <c:pt idx="3491">
                  <c:v>40550.479143518518</c:v>
                </c:pt>
                <c:pt idx="3492">
                  <c:v>40550.479143518518</c:v>
                </c:pt>
                <c:pt idx="3493">
                  <c:v>40550.479155092595</c:v>
                </c:pt>
                <c:pt idx="3494">
                  <c:v>40550.479155092595</c:v>
                </c:pt>
                <c:pt idx="3495">
                  <c:v>40550.479155092595</c:v>
                </c:pt>
                <c:pt idx="3496">
                  <c:v>40550.479155092595</c:v>
                </c:pt>
                <c:pt idx="3497">
                  <c:v>40550.479155092595</c:v>
                </c:pt>
                <c:pt idx="3498">
                  <c:v>40550.479155092595</c:v>
                </c:pt>
                <c:pt idx="3499">
                  <c:v>40550.479166666664</c:v>
                </c:pt>
                <c:pt idx="3500">
                  <c:v>40550.479166666664</c:v>
                </c:pt>
                <c:pt idx="3501">
                  <c:v>40550.479166666664</c:v>
                </c:pt>
                <c:pt idx="3502">
                  <c:v>40550.479166666664</c:v>
                </c:pt>
                <c:pt idx="3503">
                  <c:v>40550.479166666664</c:v>
                </c:pt>
                <c:pt idx="3504">
                  <c:v>40550.479166666664</c:v>
                </c:pt>
                <c:pt idx="3505">
                  <c:v>40550.479178240741</c:v>
                </c:pt>
                <c:pt idx="3506">
                  <c:v>40550.479178240741</c:v>
                </c:pt>
                <c:pt idx="3507">
                  <c:v>40550.479178240741</c:v>
                </c:pt>
                <c:pt idx="3508">
                  <c:v>40550.479178240741</c:v>
                </c:pt>
                <c:pt idx="3509">
                  <c:v>40550.479178240741</c:v>
                </c:pt>
                <c:pt idx="3510">
                  <c:v>40550.479178240741</c:v>
                </c:pt>
                <c:pt idx="3511">
                  <c:v>40550.479189814818</c:v>
                </c:pt>
                <c:pt idx="3512">
                  <c:v>40550.479189814818</c:v>
                </c:pt>
                <c:pt idx="3513">
                  <c:v>40550.479189814818</c:v>
                </c:pt>
                <c:pt idx="3514">
                  <c:v>40550.479189814818</c:v>
                </c:pt>
                <c:pt idx="3515">
                  <c:v>40550.479189814818</c:v>
                </c:pt>
                <c:pt idx="3516">
                  <c:v>40550.479189814818</c:v>
                </c:pt>
                <c:pt idx="3517">
                  <c:v>40550.479201388887</c:v>
                </c:pt>
                <c:pt idx="3518">
                  <c:v>40550.479201388887</c:v>
                </c:pt>
                <c:pt idx="3519">
                  <c:v>40550.479201388887</c:v>
                </c:pt>
                <c:pt idx="3520">
                  <c:v>40550.479201388887</c:v>
                </c:pt>
                <c:pt idx="3521">
                  <c:v>40550.479201388887</c:v>
                </c:pt>
                <c:pt idx="3522">
                  <c:v>40550.479201388887</c:v>
                </c:pt>
                <c:pt idx="3523">
                  <c:v>40550.479212962964</c:v>
                </c:pt>
                <c:pt idx="3524">
                  <c:v>40550.479212962964</c:v>
                </c:pt>
                <c:pt idx="3525">
                  <c:v>40550.479212962964</c:v>
                </c:pt>
                <c:pt idx="3526">
                  <c:v>40550.479212962964</c:v>
                </c:pt>
                <c:pt idx="3527">
                  <c:v>40550.479212962964</c:v>
                </c:pt>
                <c:pt idx="3528">
                  <c:v>40550.479212962964</c:v>
                </c:pt>
                <c:pt idx="3529">
                  <c:v>40550.479212962964</c:v>
                </c:pt>
                <c:pt idx="3530">
                  <c:v>40550.479224537034</c:v>
                </c:pt>
                <c:pt idx="3531">
                  <c:v>40550.479224537034</c:v>
                </c:pt>
                <c:pt idx="3532">
                  <c:v>40550.479224537034</c:v>
                </c:pt>
                <c:pt idx="3533">
                  <c:v>40550.479224537034</c:v>
                </c:pt>
                <c:pt idx="3534">
                  <c:v>40550.479224537034</c:v>
                </c:pt>
                <c:pt idx="3535">
                  <c:v>40550.479224537034</c:v>
                </c:pt>
                <c:pt idx="3536">
                  <c:v>40550.47923611111</c:v>
                </c:pt>
                <c:pt idx="3537">
                  <c:v>40550.47923611111</c:v>
                </c:pt>
                <c:pt idx="3538">
                  <c:v>40550.47923611111</c:v>
                </c:pt>
                <c:pt idx="3539">
                  <c:v>40550.47923611111</c:v>
                </c:pt>
                <c:pt idx="3540">
                  <c:v>40550.47923611111</c:v>
                </c:pt>
                <c:pt idx="3541">
                  <c:v>40550.47923611111</c:v>
                </c:pt>
                <c:pt idx="3542">
                  <c:v>40550.479247685187</c:v>
                </c:pt>
                <c:pt idx="3543">
                  <c:v>40550.479247685187</c:v>
                </c:pt>
                <c:pt idx="3544">
                  <c:v>40550.479247685187</c:v>
                </c:pt>
                <c:pt idx="3545">
                  <c:v>40550.479247685187</c:v>
                </c:pt>
                <c:pt idx="3546">
                  <c:v>40550.479247685187</c:v>
                </c:pt>
                <c:pt idx="3547">
                  <c:v>40550.479247685187</c:v>
                </c:pt>
                <c:pt idx="3548">
                  <c:v>40550.479247685187</c:v>
                </c:pt>
                <c:pt idx="3549">
                  <c:v>40550.479259259257</c:v>
                </c:pt>
                <c:pt idx="3550">
                  <c:v>40550.479259259257</c:v>
                </c:pt>
                <c:pt idx="3551">
                  <c:v>40550.479259259257</c:v>
                </c:pt>
                <c:pt idx="3552">
                  <c:v>40550.479259259257</c:v>
                </c:pt>
                <c:pt idx="3553">
                  <c:v>40550.479259259257</c:v>
                </c:pt>
                <c:pt idx="3554">
                  <c:v>40550.479259259257</c:v>
                </c:pt>
                <c:pt idx="3555">
                  <c:v>40550.479270833333</c:v>
                </c:pt>
                <c:pt idx="3556">
                  <c:v>40550.479270833333</c:v>
                </c:pt>
                <c:pt idx="3557">
                  <c:v>40550.479270833333</c:v>
                </c:pt>
                <c:pt idx="3558">
                  <c:v>40550.479270833333</c:v>
                </c:pt>
                <c:pt idx="3559">
                  <c:v>40550.479270833333</c:v>
                </c:pt>
                <c:pt idx="3560">
                  <c:v>40550.479270833333</c:v>
                </c:pt>
                <c:pt idx="3561">
                  <c:v>40550.47928240741</c:v>
                </c:pt>
                <c:pt idx="3562">
                  <c:v>40550.47928240741</c:v>
                </c:pt>
                <c:pt idx="3563">
                  <c:v>40550.47928240741</c:v>
                </c:pt>
                <c:pt idx="3564">
                  <c:v>40550.47928240741</c:v>
                </c:pt>
                <c:pt idx="3565">
                  <c:v>40550.47928240741</c:v>
                </c:pt>
                <c:pt idx="3566">
                  <c:v>40550.47928240741</c:v>
                </c:pt>
                <c:pt idx="3567">
                  <c:v>40550.47929398148</c:v>
                </c:pt>
                <c:pt idx="3568">
                  <c:v>40550.47929398148</c:v>
                </c:pt>
                <c:pt idx="3569">
                  <c:v>40550.47929398148</c:v>
                </c:pt>
                <c:pt idx="3570">
                  <c:v>40550.47929398148</c:v>
                </c:pt>
                <c:pt idx="3571">
                  <c:v>40550.47929398148</c:v>
                </c:pt>
                <c:pt idx="3572">
                  <c:v>40550.47929398148</c:v>
                </c:pt>
                <c:pt idx="3573">
                  <c:v>40550.479305555556</c:v>
                </c:pt>
                <c:pt idx="3574">
                  <c:v>40550.479305555556</c:v>
                </c:pt>
                <c:pt idx="3575">
                  <c:v>40550.479305555556</c:v>
                </c:pt>
                <c:pt idx="3576">
                  <c:v>40550.479305555556</c:v>
                </c:pt>
                <c:pt idx="3577">
                  <c:v>40550.479305555556</c:v>
                </c:pt>
                <c:pt idx="3578">
                  <c:v>40550.479305555556</c:v>
                </c:pt>
                <c:pt idx="3579">
                  <c:v>40550.479317129626</c:v>
                </c:pt>
                <c:pt idx="3580">
                  <c:v>40550.479317129626</c:v>
                </c:pt>
                <c:pt idx="3581">
                  <c:v>40550.479317129626</c:v>
                </c:pt>
                <c:pt idx="3582">
                  <c:v>40550.479317129626</c:v>
                </c:pt>
                <c:pt idx="3583">
                  <c:v>40550.479317129626</c:v>
                </c:pt>
                <c:pt idx="3584">
                  <c:v>40550.479317129626</c:v>
                </c:pt>
                <c:pt idx="3585">
                  <c:v>40550.479317129626</c:v>
                </c:pt>
                <c:pt idx="3586">
                  <c:v>40550.479328703703</c:v>
                </c:pt>
                <c:pt idx="3587">
                  <c:v>40550.479328703703</c:v>
                </c:pt>
                <c:pt idx="3588">
                  <c:v>40550.479328703703</c:v>
                </c:pt>
                <c:pt idx="3589">
                  <c:v>40550.479328703703</c:v>
                </c:pt>
                <c:pt idx="3590">
                  <c:v>40550.479328703703</c:v>
                </c:pt>
                <c:pt idx="3591">
                  <c:v>40550.479328703703</c:v>
                </c:pt>
                <c:pt idx="3592">
                  <c:v>40550.47934027778</c:v>
                </c:pt>
                <c:pt idx="3593">
                  <c:v>40550.47934027778</c:v>
                </c:pt>
                <c:pt idx="3594">
                  <c:v>40550.47934027778</c:v>
                </c:pt>
                <c:pt idx="3595">
                  <c:v>40550.47934027778</c:v>
                </c:pt>
                <c:pt idx="3596">
                  <c:v>40550.47934027778</c:v>
                </c:pt>
                <c:pt idx="3597">
                  <c:v>40550.47934027778</c:v>
                </c:pt>
                <c:pt idx="3598">
                  <c:v>40550.479351851849</c:v>
                </c:pt>
                <c:pt idx="3599">
                  <c:v>40550.479351851849</c:v>
                </c:pt>
                <c:pt idx="3600">
                  <c:v>40550.479351851849</c:v>
                </c:pt>
                <c:pt idx="3601">
                  <c:v>40550.479351851849</c:v>
                </c:pt>
                <c:pt idx="3602">
                  <c:v>40550.479351851849</c:v>
                </c:pt>
                <c:pt idx="3603">
                  <c:v>40550.479351851849</c:v>
                </c:pt>
                <c:pt idx="3604">
                  <c:v>40550.479363425926</c:v>
                </c:pt>
                <c:pt idx="3605">
                  <c:v>40550.479363425926</c:v>
                </c:pt>
                <c:pt idx="3606">
                  <c:v>40550.479363425926</c:v>
                </c:pt>
                <c:pt idx="3607">
                  <c:v>40550.479363425926</c:v>
                </c:pt>
                <c:pt idx="3608">
                  <c:v>40550.479363425926</c:v>
                </c:pt>
                <c:pt idx="3609">
                  <c:v>40550.479363425926</c:v>
                </c:pt>
                <c:pt idx="3610">
                  <c:v>40550.479375000003</c:v>
                </c:pt>
                <c:pt idx="3611">
                  <c:v>40550.479375000003</c:v>
                </c:pt>
                <c:pt idx="3612">
                  <c:v>40550.479375000003</c:v>
                </c:pt>
                <c:pt idx="3613">
                  <c:v>40550.479375000003</c:v>
                </c:pt>
                <c:pt idx="3614">
                  <c:v>40550.479375000003</c:v>
                </c:pt>
                <c:pt idx="3615">
                  <c:v>40550.479375000003</c:v>
                </c:pt>
                <c:pt idx="3616">
                  <c:v>40550.479386574072</c:v>
                </c:pt>
                <c:pt idx="3617">
                  <c:v>40550.479386574072</c:v>
                </c:pt>
                <c:pt idx="3618">
                  <c:v>40550.479386574072</c:v>
                </c:pt>
                <c:pt idx="3619">
                  <c:v>40550.479386574072</c:v>
                </c:pt>
                <c:pt idx="3620">
                  <c:v>40550.479386574072</c:v>
                </c:pt>
                <c:pt idx="3621">
                  <c:v>40550.479386574072</c:v>
                </c:pt>
                <c:pt idx="3622">
                  <c:v>40550.479398148149</c:v>
                </c:pt>
                <c:pt idx="3623">
                  <c:v>40550.479398148149</c:v>
                </c:pt>
                <c:pt idx="3624">
                  <c:v>40550.479398148149</c:v>
                </c:pt>
                <c:pt idx="3625">
                  <c:v>40550.479398148149</c:v>
                </c:pt>
                <c:pt idx="3626">
                  <c:v>40550.479398148149</c:v>
                </c:pt>
                <c:pt idx="3627">
                  <c:v>40550.479398148149</c:v>
                </c:pt>
                <c:pt idx="3628">
                  <c:v>40550.479409722226</c:v>
                </c:pt>
                <c:pt idx="3629">
                  <c:v>40550.479409722226</c:v>
                </c:pt>
                <c:pt idx="3630">
                  <c:v>40550.479409722226</c:v>
                </c:pt>
                <c:pt idx="3631">
                  <c:v>40550.479409722226</c:v>
                </c:pt>
                <c:pt idx="3632">
                  <c:v>40550.479409722226</c:v>
                </c:pt>
                <c:pt idx="3633">
                  <c:v>40550.479409722226</c:v>
                </c:pt>
                <c:pt idx="3634">
                  <c:v>40550.479421296295</c:v>
                </c:pt>
                <c:pt idx="3635">
                  <c:v>40550.479421296295</c:v>
                </c:pt>
                <c:pt idx="3636">
                  <c:v>40550.479421296295</c:v>
                </c:pt>
                <c:pt idx="3637">
                  <c:v>40550.479421296295</c:v>
                </c:pt>
                <c:pt idx="3638">
                  <c:v>40550.479421296295</c:v>
                </c:pt>
                <c:pt idx="3639">
                  <c:v>40550.479421296295</c:v>
                </c:pt>
                <c:pt idx="3640">
                  <c:v>40550.479432870372</c:v>
                </c:pt>
                <c:pt idx="3641">
                  <c:v>40550.479432870372</c:v>
                </c:pt>
                <c:pt idx="3642">
                  <c:v>40550.479432870372</c:v>
                </c:pt>
                <c:pt idx="3643">
                  <c:v>40550.479432870372</c:v>
                </c:pt>
                <c:pt idx="3644">
                  <c:v>40550.479432870372</c:v>
                </c:pt>
                <c:pt idx="3645">
                  <c:v>40550.479432870372</c:v>
                </c:pt>
                <c:pt idx="3646">
                  <c:v>40550.479444444441</c:v>
                </c:pt>
                <c:pt idx="3647">
                  <c:v>40550.479444444441</c:v>
                </c:pt>
                <c:pt idx="3648">
                  <c:v>40550.479444444441</c:v>
                </c:pt>
                <c:pt idx="3649">
                  <c:v>40550.479444444441</c:v>
                </c:pt>
                <c:pt idx="3650">
                  <c:v>40550.479444444441</c:v>
                </c:pt>
                <c:pt idx="3651">
                  <c:v>40550.479444444441</c:v>
                </c:pt>
                <c:pt idx="3652">
                  <c:v>40550.479456018518</c:v>
                </c:pt>
                <c:pt idx="3653">
                  <c:v>40550.479456018518</c:v>
                </c:pt>
                <c:pt idx="3654">
                  <c:v>40550.479456018518</c:v>
                </c:pt>
                <c:pt idx="3655">
                  <c:v>40550.479456018518</c:v>
                </c:pt>
                <c:pt idx="3656">
                  <c:v>40550.479456018518</c:v>
                </c:pt>
                <c:pt idx="3657">
                  <c:v>40550.479456018518</c:v>
                </c:pt>
                <c:pt idx="3658">
                  <c:v>40550.479456018518</c:v>
                </c:pt>
                <c:pt idx="3659">
                  <c:v>40550.479467592595</c:v>
                </c:pt>
                <c:pt idx="3660">
                  <c:v>40550.479467592595</c:v>
                </c:pt>
                <c:pt idx="3661">
                  <c:v>40550.479467592595</c:v>
                </c:pt>
                <c:pt idx="3662">
                  <c:v>40550.479467592595</c:v>
                </c:pt>
                <c:pt idx="3663">
                  <c:v>40550.479467592595</c:v>
                </c:pt>
                <c:pt idx="3664">
                  <c:v>40550.479467592595</c:v>
                </c:pt>
                <c:pt idx="3665">
                  <c:v>40550.479479166665</c:v>
                </c:pt>
                <c:pt idx="3666">
                  <c:v>40550.479479166665</c:v>
                </c:pt>
                <c:pt idx="3667">
                  <c:v>40550.479479166665</c:v>
                </c:pt>
                <c:pt idx="3668">
                  <c:v>40550.479479166665</c:v>
                </c:pt>
                <c:pt idx="3669">
                  <c:v>40550.479479166665</c:v>
                </c:pt>
                <c:pt idx="3670">
                  <c:v>40550.479479166665</c:v>
                </c:pt>
                <c:pt idx="3671">
                  <c:v>40550.479490740741</c:v>
                </c:pt>
                <c:pt idx="3672">
                  <c:v>40550.479490740741</c:v>
                </c:pt>
                <c:pt idx="3673">
                  <c:v>40550.479490740741</c:v>
                </c:pt>
                <c:pt idx="3674">
                  <c:v>40550.479490740741</c:v>
                </c:pt>
                <c:pt idx="3675">
                  <c:v>40550.479490740741</c:v>
                </c:pt>
                <c:pt idx="3676">
                  <c:v>40550.479490740741</c:v>
                </c:pt>
                <c:pt idx="3677">
                  <c:v>40550.479502314818</c:v>
                </c:pt>
                <c:pt idx="3678">
                  <c:v>40550.479502314818</c:v>
                </c:pt>
                <c:pt idx="3679">
                  <c:v>40550.479502314818</c:v>
                </c:pt>
                <c:pt idx="3680">
                  <c:v>40550.479502314818</c:v>
                </c:pt>
                <c:pt idx="3681">
                  <c:v>40550.479502314818</c:v>
                </c:pt>
                <c:pt idx="3682">
                  <c:v>40550.479502314818</c:v>
                </c:pt>
                <c:pt idx="3683">
                  <c:v>40550.479513888888</c:v>
                </c:pt>
                <c:pt idx="3684">
                  <c:v>40550.479513888888</c:v>
                </c:pt>
                <c:pt idx="3685">
                  <c:v>40550.479513888888</c:v>
                </c:pt>
                <c:pt idx="3686">
                  <c:v>40550.479513888888</c:v>
                </c:pt>
                <c:pt idx="3687">
                  <c:v>40550.479513888888</c:v>
                </c:pt>
                <c:pt idx="3688">
                  <c:v>40550.479513888888</c:v>
                </c:pt>
                <c:pt idx="3689">
                  <c:v>40550.479525462964</c:v>
                </c:pt>
                <c:pt idx="3690">
                  <c:v>40550.479525462964</c:v>
                </c:pt>
                <c:pt idx="3691">
                  <c:v>40550.479525462964</c:v>
                </c:pt>
                <c:pt idx="3692">
                  <c:v>40550.479525462964</c:v>
                </c:pt>
                <c:pt idx="3693">
                  <c:v>40550.479525462964</c:v>
                </c:pt>
                <c:pt idx="3694">
                  <c:v>40550.479525462964</c:v>
                </c:pt>
                <c:pt idx="3695">
                  <c:v>40550.479537037034</c:v>
                </c:pt>
                <c:pt idx="3696">
                  <c:v>40550.479537037034</c:v>
                </c:pt>
                <c:pt idx="3697">
                  <c:v>40550.479537037034</c:v>
                </c:pt>
                <c:pt idx="3698">
                  <c:v>40550.479537037034</c:v>
                </c:pt>
                <c:pt idx="3699">
                  <c:v>40550.479537037034</c:v>
                </c:pt>
                <c:pt idx="3700">
                  <c:v>40550.479537037034</c:v>
                </c:pt>
                <c:pt idx="3701">
                  <c:v>40550.479548611111</c:v>
                </c:pt>
                <c:pt idx="3702">
                  <c:v>40550.479548611111</c:v>
                </c:pt>
                <c:pt idx="3703">
                  <c:v>40550.479548611111</c:v>
                </c:pt>
                <c:pt idx="3704">
                  <c:v>40550.479548611111</c:v>
                </c:pt>
                <c:pt idx="3705">
                  <c:v>40550.479548611111</c:v>
                </c:pt>
                <c:pt idx="3706">
                  <c:v>40550.479548611111</c:v>
                </c:pt>
                <c:pt idx="3707">
                  <c:v>40550.479560185187</c:v>
                </c:pt>
                <c:pt idx="3708">
                  <c:v>40550.479560185187</c:v>
                </c:pt>
                <c:pt idx="3709">
                  <c:v>40550.479560185187</c:v>
                </c:pt>
                <c:pt idx="3710">
                  <c:v>40550.479560185187</c:v>
                </c:pt>
                <c:pt idx="3711">
                  <c:v>40550.479560185187</c:v>
                </c:pt>
                <c:pt idx="3712">
                  <c:v>40550.479560185187</c:v>
                </c:pt>
                <c:pt idx="3713">
                  <c:v>40550.479571759257</c:v>
                </c:pt>
                <c:pt idx="3714">
                  <c:v>40550.479571759257</c:v>
                </c:pt>
                <c:pt idx="3715">
                  <c:v>40550.479571759257</c:v>
                </c:pt>
                <c:pt idx="3716">
                  <c:v>40550.479571759257</c:v>
                </c:pt>
                <c:pt idx="3717">
                  <c:v>40550.479571759257</c:v>
                </c:pt>
                <c:pt idx="3718">
                  <c:v>40550.479571759257</c:v>
                </c:pt>
                <c:pt idx="3719">
                  <c:v>40550.479571759257</c:v>
                </c:pt>
                <c:pt idx="3720">
                  <c:v>40550.479583333334</c:v>
                </c:pt>
                <c:pt idx="3721">
                  <c:v>40550.479583333334</c:v>
                </c:pt>
                <c:pt idx="3722">
                  <c:v>40550.479583333334</c:v>
                </c:pt>
                <c:pt idx="3723">
                  <c:v>40550.479583333334</c:v>
                </c:pt>
                <c:pt idx="3724">
                  <c:v>40550.479583333334</c:v>
                </c:pt>
                <c:pt idx="3725">
                  <c:v>40550.479583333334</c:v>
                </c:pt>
                <c:pt idx="3726">
                  <c:v>40550.479594907411</c:v>
                </c:pt>
                <c:pt idx="3727">
                  <c:v>40550.479594907411</c:v>
                </c:pt>
                <c:pt idx="3728">
                  <c:v>40550.479594907411</c:v>
                </c:pt>
                <c:pt idx="3729">
                  <c:v>40550.479594907411</c:v>
                </c:pt>
                <c:pt idx="3730">
                  <c:v>40550.479594907411</c:v>
                </c:pt>
                <c:pt idx="3731">
                  <c:v>40550.479594907411</c:v>
                </c:pt>
                <c:pt idx="3732">
                  <c:v>40550.47960648148</c:v>
                </c:pt>
                <c:pt idx="3733">
                  <c:v>40550.47960648148</c:v>
                </c:pt>
                <c:pt idx="3734">
                  <c:v>40550.47960648148</c:v>
                </c:pt>
                <c:pt idx="3735">
                  <c:v>40550.47960648148</c:v>
                </c:pt>
                <c:pt idx="3736">
                  <c:v>40550.47960648148</c:v>
                </c:pt>
                <c:pt idx="3737">
                  <c:v>40550.47960648148</c:v>
                </c:pt>
                <c:pt idx="3738">
                  <c:v>40550.479618055557</c:v>
                </c:pt>
                <c:pt idx="3739">
                  <c:v>40550.479618055557</c:v>
                </c:pt>
                <c:pt idx="3740">
                  <c:v>40550.479618055557</c:v>
                </c:pt>
                <c:pt idx="3741">
                  <c:v>40550.479618055557</c:v>
                </c:pt>
                <c:pt idx="3742">
                  <c:v>40550.479618055557</c:v>
                </c:pt>
                <c:pt idx="3743">
                  <c:v>40550.479618055557</c:v>
                </c:pt>
                <c:pt idx="3744">
                  <c:v>40550.479629629626</c:v>
                </c:pt>
                <c:pt idx="3745">
                  <c:v>40550.479629629626</c:v>
                </c:pt>
                <c:pt idx="3746">
                  <c:v>40550.479629629626</c:v>
                </c:pt>
                <c:pt idx="3747">
                  <c:v>40550.479629629626</c:v>
                </c:pt>
                <c:pt idx="3748">
                  <c:v>40550.479629629626</c:v>
                </c:pt>
                <c:pt idx="3749">
                  <c:v>40550.479629629626</c:v>
                </c:pt>
                <c:pt idx="3750">
                  <c:v>40550.479641203703</c:v>
                </c:pt>
                <c:pt idx="3751">
                  <c:v>40550.479641203703</c:v>
                </c:pt>
                <c:pt idx="3752">
                  <c:v>40550.479641203703</c:v>
                </c:pt>
                <c:pt idx="3753">
                  <c:v>40550.479641203703</c:v>
                </c:pt>
                <c:pt idx="3754">
                  <c:v>40550.479641203703</c:v>
                </c:pt>
                <c:pt idx="3755">
                  <c:v>40550.479641203703</c:v>
                </c:pt>
                <c:pt idx="3756">
                  <c:v>40550.47965277778</c:v>
                </c:pt>
                <c:pt idx="3757">
                  <c:v>40550.47965277778</c:v>
                </c:pt>
                <c:pt idx="3758">
                  <c:v>40550.47965277778</c:v>
                </c:pt>
                <c:pt idx="3759">
                  <c:v>40550.47965277778</c:v>
                </c:pt>
                <c:pt idx="3760">
                  <c:v>40550.47965277778</c:v>
                </c:pt>
                <c:pt idx="3761">
                  <c:v>40550.47965277778</c:v>
                </c:pt>
                <c:pt idx="3762">
                  <c:v>40550.479664351849</c:v>
                </c:pt>
                <c:pt idx="3763">
                  <c:v>40550.479664351849</c:v>
                </c:pt>
                <c:pt idx="3764">
                  <c:v>40550.479664351849</c:v>
                </c:pt>
                <c:pt idx="3765">
                  <c:v>40550.479664351849</c:v>
                </c:pt>
                <c:pt idx="3766">
                  <c:v>40550.479664351849</c:v>
                </c:pt>
                <c:pt idx="3767">
                  <c:v>40550.479664351849</c:v>
                </c:pt>
                <c:pt idx="3768">
                  <c:v>40550.479675925926</c:v>
                </c:pt>
                <c:pt idx="3769">
                  <c:v>40550.479675925926</c:v>
                </c:pt>
                <c:pt idx="3770">
                  <c:v>40550.479675925926</c:v>
                </c:pt>
                <c:pt idx="3771">
                  <c:v>40550.479675925926</c:v>
                </c:pt>
                <c:pt idx="3772">
                  <c:v>40550.479675925926</c:v>
                </c:pt>
                <c:pt idx="3773">
                  <c:v>40550.479675925926</c:v>
                </c:pt>
                <c:pt idx="3774">
                  <c:v>40550.479687500003</c:v>
                </c:pt>
                <c:pt idx="3775">
                  <c:v>40550.479687500003</c:v>
                </c:pt>
                <c:pt idx="3776">
                  <c:v>40550.479687500003</c:v>
                </c:pt>
                <c:pt idx="3777">
                  <c:v>40550.479687500003</c:v>
                </c:pt>
                <c:pt idx="3778">
                  <c:v>40550.479687500003</c:v>
                </c:pt>
                <c:pt idx="3779">
                  <c:v>40550.479687500003</c:v>
                </c:pt>
                <c:pt idx="3780">
                  <c:v>40550.479699074072</c:v>
                </c:pt>
                <c:pt idx="3781">
                  <c:v>40550.479699074072</c:v>
                </c:pt>
                <c:pt idx="3782">
                  <c:v>40550.479699074072</c:v>
                </c:pt>
                <c:pt idx="3783">
                  <c:v>40550.479699074072</c:v>
                </c:pt>
                <c:pt idx="3784">
                  <c:v>40550.479699074072</c:v>
                </c:pt>
                <c:pt idx="3785">
                  <c:v>40550.479699074072</c:v>
                </c:pt>
                <c:pt idx="3786">
                  <c:v>40550.479699074072</c:v>
                </c:pt>
                <c:pt idx="3787">
                  <c:v>40550.479710648149</c:v>
                </c:pt>
                <c:pt idx="3788">
                  <c:v>40550.479710648149</c:v>
                </c:pt>
                <c:pt idx="3789">
                  <c:v>40550.479710648149</c:v>
                </c:pt>
                <c:pt idx="3790">
                  <c:v>40550.479710648149</c:v>
                </c:pt>
                <c:pt idx="3791">
                  <c:v>40550.479710648149</c:v>
                </c:pt>
                <c:pt idx="3792">
                  <c:v>40550.479710648149</c:v>
                </c:pt>
                <c:pt idx="3793">
                  <c:v>40550.479722222219</c:v>
                </c:pt>
                <c:pt idx="3794">
                  <c:v>40550.479722222219</c:v>
                </c:pt>
                <c:pt idx="3795">
                  <c:v>40550.479722222219</c:v>
                </c:pt>
                <c:pt idx="3796">
                  <c:v>40550.479722222219</c:v>
                </c:pt>
                <c:pt idx="3797">
                  <c:v>40550.479722222219</c:v>
                </c:pt>
                <c:pt idx="3798">
                  <c:v>40550.479722222219</c:v>
                </c:pt>
                <c:pt idx="3799">
                  <c:v>40550.479733796295</c:v>
                </c:pt>
                <c:pt idx="3800">
                  <c:v>40550.479733796295</c:v>
                </c:pt>
                <c:pt idx="3801">
                  <c:v>40550.479733796295</c:v>
                </c:pt>
                <c:pt idx="3802">
                  <c:v>40550.479733796295</c:v>
                </c:pt>
                <c:pt idx="3803">
                  <c:v>40550.479733796295</c:v>
                </c:pt>
                <c:pt idx="3804">
                  <c:v>40550.479733796295</c:v>
                </c:pt>
                <c:pt idx="3805">
                  <c:v>40550.479745370372</c:v>
                </c:pt>
                <c:pt idx="3806">
                  <c:v>40550.479745370372</c:v>
                </c:pt>
                <c:pt idx="3807">
                  <c:v>40550.479745370372</c:v>
                </c:pt>
                <c:pt idx="3808">
                  <c:v>40550.479745370372</c:v>
                </c:pt>
                <c:pt idx="3809">
                  <c:v>40550.479745370372</c:v>
                </c:pt>
                <c:pt idx="3810">
                  <c:v>40550.479745370372</c:v>
                </c:pt>
                <c:pt idx="3811">
                  <c:v>40550.479756944442</c:v>
                </c:pt>
                <c:pt idx="3812">
                  <c:v>40550.479756944442</c:v>
                </c:pt>
                <c:pt idx="3813">
                  <c:v>40550.479756944442</c:v>
                </c:pt>
                <c:pt idx="3814">
                  <c:v>40550.479756944442</c:v>
                </c:pt>
                <c:pt idx="3815">
                  <c:v>40550.479756944442</c:v>
                </c:pt>
                <c:pt idx="3816">
                  <c:v>40550.479756944442</c:v>
                </c:pt>
                <c:pt idx="3817">
                  <c:v>40550.479756944442</c:v>
                </c:pt>
                <c:pt idx="3818">
                  <c:v>40550.479768518519</c:v>
                </c:pt>
                <c:pt idx="3819">
                  <c:v>40550.479768518519</c:v>
                </c:pt>
                <c:pt idx="3820">
                  <c:v>40550.479768518519</c:v>
                </c:pt>
                <c:pt idx="3821">
                  <c:v>40550.479768518519</c:v>
                </c:pt>
                <c:pt idx="3822">
                  <c:v>40550.479768518519</c:v>
                </c:pt>
                <c:pt idx="3823">
                  <c:v>40550.479768518519</c:v>
                </c:pt>
                <c:pt idx="3824">
                  <c:v>40550.479780092595</c:v>
                </c:pt>
                <c:pt idx="3825">
                  <c:v>40550.479780092595</c:v>
                </c:pt>
                <c:pt idx="3826">
                  <c:v>40550.479780092595</c:v>
                </c:pt>
                <c:pt idx="3827">
                  <c:v>40550.479780092595</c:v>
                </c:pt>
                <c:pt idx="3828">
                  <c:v>40550.479780092595</c:v>
                </c:pt>
                <c:pt idx="3829">
                  <c:v>40550.479780092595</c:v>
                </c:pt>
                <c:pt idx="3830">
                  <c:v>40550.479791666665</c:v>
                </c:pt>
                <c:pt idx="3831">
                  <c:v>40550.479791666665</c:v>
                </c:pt>
                <c:pt idx="3832">
                  <c:v>40550.479791666665</c:v>
                </c:pt>
                <c:pt idx="3833">
                  <c:v>40550.479791666665</c:v>
                </c:pt>
                <c:pt idx="3834">
                  <c:v>40550.479791666665</c:v>
                </c:pt>
                <c:pt idx="3835">
                  <c:v>40550.479791666665</c:v>
                </c:pt>
                <c:pt idx="3836">
                  <c:v>40550.479803240742</c:v>
                </c:pt>
                <c:pt idx="3837">
                  <c:v>40550.479803240742</c:v>
                </c:pt>
                <c:pt idx="3838">
                  <c:v>40550.479803240742</c:v>
                </c:pt>
                <c:pt idx="3839">
                  <c:v>40550.479803240742</c:v>
                </c:pt>
                <c:pt idx="3840">
                  <c:v>40550.479803240742</c:v>
                </c:pt>
                <c:pt idx="3841">
                  <c:v>40550.479803240742</c:v>
                </c:pt>
                <c:pt idx="3842">
                  <c:v>40550.479814814818</c:v>
                </c:pt>
                <c:pt idx="3843">
                  <c:v>40550.479814814818</c:v>
                </c:pt>
                <c:pt idx="3844">
                  <c:v>40550.479814814818</c:v>
                </c:pt>
                <c:pt idx="3845">
                  <c:v>40550.479814814818</c:v>
                </c:pt>
                <c:pt idx="3846">
                  <c:v>40550.479814814818</c:v>
                </c:pt>
                <c:pt idx="3847">
                  <c:v>40550.479814814818</c:v>
                </c:pt>
                <c:pt idx="3848">
                  <c:v>40550.479826388888</c:v>
                </c:pt>
                <c:pt idx="3849">
                  <c:v>40550.479826388888</c:v>
                </c:pt>
                <c:pt idx="3850">
                  <c:v>40550.479826388888</c:v>
                </c:pt>
                <c:pt idx="3851">
                  <c:v>40550.479826388888</c:v>
                </c:pt>
                <c:pt idx="3852">
                  <c:v>40550.479826388888</c:v>
                </c:pt>
                <c:pt idx="3853">
                  <c:v>40550.479826388888</c:v>
                </c:pt>
                <c:pt idx="3854">
                  <c:v>40550.479837962965</c:v>
                </c:pt>
                <c:pt idx="3855">
                  <c:v>40550.479837962965</c:v>
                </c:pt>
                <c:pt idx="3856">
                  <c:v>40550.479837962965</c:v>
                </c:pt>
                <c:pt idx="3857">
                  <c:v>40550.479837962965</c:v>
                </c:pt>
                <c:pt idx="3858">
                  <c:v>40550.479837962965</c:v>
                </c:pt>
                <c:pt idx="3859">
                  <c:v>40550.479837962965</c:v>
                </c:pt>
                <c:pt idx="3860">
                  <c:v>40550.479849537034</c:v>
                </c:pt>
                <c:pt idx="3861">
                  <c:v>40550.479849537034</c:v>
                </c:pt>
                <c:pt idx="3862">
                  <c:v>40550.479849537034</c:v>
                </c:pt>
                <c:pt idx="3863">
                  <c:v>40550.479849537034</c:v>
                </c:pt>
                <c:pt idx="3864">
                  <c:v>40550.479849537034</c:v>
                </c:pt>
                <c:pt idx="3865">
                  <c:v>40550.479849537034</c:v>
                </c:pt>
                <c:pt idx="3866">
                  <c:v>40550.479849537034</c:v>
                </c:pt>
                <c:pt idx="3867">
                  <c:v>40550.479861111111</c:v>
                </c:pt>
                <c:pt idx="3868">
                  <c:v>40550.479861111111</c:v>
                </c:pt>
                <c:pt idx="3869">
                  <c:v>40550.479861111111</c:v>
                </c:pt>
                <c:pt idx="3870">
                  <c:v>40550.479861111111</c:v>
                </c:pt>
                <c:pt idx="3871">
                  <c:v>40550.479861111111</c:v>
                </c:pt>
                <c:pt idx="3872">
                  <c:v>40550.479861111111</c:v>
                </c:pt>
                <c:pt idx="3873">
                  <c:v>40550.479872685188</c:v>
                </c:pt>
                <c:pt idx="3874">
                  <c:v>40550.479872685188</c:v>
                </c:pt>
                <c:pt idx="3875">
                  <c:v>40550.479872685188</c:v>
                </c:pt>
                <c:pt idx="3876">
                  <c:v>40550.479872685188</c:v>
                </c:pt>
                <c:pt idx="3877">
                  <c:v>40550.479872685188</c:v>
                </c:pt>
                <c:pt idx="3878">
                  <c:v>40550.479872685188</c:v>
                </c:pt>
                <c:pt idx="3879">
                  <c:v>40550.479884259257</c:v>
                </c:pt>
                <c:pt idx="3880">
                  <c:v>40550.479884259257</c:v>
                </c:pt>
                <c:pt idx="3881">
                  <c:v>40550.479884259257</c:v>
                </c:pt>
                <c:pt idx="3882">
                  <c:v>40550.479884259257</c:v>
                </c:pt>
                <c:pt idx="3883">
                  <c:v>40550.479884259257</c:v>
                </c:pt>
                <c:pt idx="3884">
                  <c:v>40550.479884259257</c:v>
                </c:pt>
                <c:pt idx="3885">
                  <c:v>40550.479895833334</c:v>
                </c:pt>
                <c:pt idx="3886">
                  <c:v>40550.479895833334</c:v>
                </c:pt>
                <c:pt idx="3887">
                  <c:v>40550.479895833334</c:v>
                </c:pt>
                <c:pt idx="3888">
                  <c:v>40550.479895833334</c:v>
                </c:pt>
                <c:pt idx="3889">
                  <c:v>40550.479895833334</c:v>
                </c:pt>
                <c:pt idx="3890">
                  <c:v>40550.479895833334</c:v>
                </c:pt>
                <c:pt idx="3891">
                  <c:v>40550.480173611111</c:v>
                </c:pt>
                <c:pt idx="3892">
                  <c:v>40550.480185185188</c:v>
                </c:pt>
                <c:pt idx="3893">
                  <c:v>40550.480196759258</c:v>
                </c:pt>
                <c:pt idx="3894">
                  <c:v>40550.480208333334</c:v>
                </c:pt>
                <c:pt idx="3895">
                  <c:v>40550.480208333334</c:v>
                </c:pt>
                <c:pt idx="3896">
                  <c:v>40550.480219907404</c:v>
                </c:pt>
                <c:pt idx="3897">
                  <c:v>40550.480231481481</c:v>
                </c:pt>
                <c:pt idx="3898">
                  <c:v>40550.480243055557</c:v>
                </c:pt>
                <c:pt idx="3899">
                  <c:v>40550.480254629627</c:v>
                </c:pt>
                <c:pt idx="3900">
                  <c:v>40550.480254629627</c:v>
                </c:pt>
                <c:pt idx="3901">
                  <c:v>40550.480266203704</c:v>
                </c:pt>
                <c:pt idx="3902">
                  <c:v>40550.48027777778</c:v>
                </c:pt>
                <c:pt idx="3903">
                  <c:v>40550.48028935185</c:v>
                </c:pt>
                <c:pt idx="3904">
                  <c:v>40550.480300925927</c:v>
                </c:pt>
                <c:pt idx="3905">
                  <c:v>40550.480300925927</c:v>
                </c:pt>
                <c:pt idx="3906">
                  <c:v>40550.480312500003</c:v>
                </c:pt>
                <c:pt idx="3907">
                  <c:v>40550.480324074073</c:v>
                </c:pt>
                <c:pt idx="3908">
                  <c:v>40550.48033564815</c:v>
                </c:pt>
                <c:pt idx="3909">
                  <c:v>40550.480347222219</c:v>
                </c:pt>
                <c:pt idx="3910">
                  <c:v>40550.480358796296</c:v>
                </c:pt>
                <c:pt idx="3911">
                  <c:v>40550.480358796296</c:v>
                </c:pt>
                <c:pt idx="3912">
                  <c:v>40550.480370370373</c:v>
                </c:pt>
                <c:pt idx="3913">
                  <c:v>40550.480381944442</c:v>
                </c:pt>
                <c:pt idx="3914">
                  <c:v>40550.480393518519</c:v>
                </c:pt>
                <c:pt idx="3915">
                  <c:v>40550.480405092596</c:v>
                </c:pt>
                <c:pt idx="3916">
                  <c:v>40550.480405092596</c:v>
                </c:pt>
                <c:pt idx="3917">
                  <c:v>40550.480416666665</c:v>
                </c:pt>
                <c:pt idx="3918">
                  <c:v>40550.480428240742</c:v>
                </c:pt>
                <c:pt idx="3919">
                  <c:v>40550.480439814812</c:v>
                </c:pt>
                <c:pt idx="3920">
                  <c:v>40550.480451388888</c:v>
                </c:pt>
                <c:pt idx="3921">
                  <c:v>40550.480451388888</c:v>
                </c:pt>
                <c:pt idx="3922">
                  <c:v>40550.480462962965</c:v>
                </c:pt>
                <c:pt idx="3923">
                  <c:v>40550.480474537035</c:v>
                </c:pt>
                <c:pt idx="3924">
                  <c:v>40550.480486111112</c:v>
                </c:pt>
                <c:pt idx="3925">
                  <c:v>40550.480497685188</c:v>
                </c:pt>
                <c:pt idx="3926">
                  <c:v>40550.480497685188</c:v>
                </c:pt>
                <c:pt idx="3927">
                  <c:v>40550.480509259258</c:v>
                </c:pt>
                <c:pt idx="3928">
                  <c:v>40550.480520833335</c:v>
                </c:pt>
                <c:pt idx="3929">
                  <c:v>40550.480532407404</c:v>
                </c:pt>
                <c:pt idx="3930">
                  <c:v>40550.480543981481</c:v>
                </c:pt>
                <c:pt idx="3931">
                  <c:v>40550.480543981481</c:v>
                </c:pt>
                <c:pt idx="3932">
                  <c:v>40550.480555555558</c:v>
                </c:pt>
                <c:pt idx="3933">
                  <c:v>40550.480567129627</c:v>
                </c:pt>
                <c:pt idx="3934">
                  <c:v>40550.480578703704</c:v>
                </c:pt>
                <c:pt idx="3935">
                  <c:v>40550.480590277781</c:v>
                </c:pt>
                <c:pt idx="3936">
                  <c:v>40550.480590277781</c:v>
                </c:pt>
                <c:pt idx="3937">
                  <c:v>40550.48060185185</c:v>
                </c:pt>
                <c:pt idx="3938">
                  <c:v>40550.480613425927</c:v>
                </c:pt>
                <c:pt idx="3939">
                  <c:v>40550.480624999997</c:v>
                </c:pt>
                <c:pt idx="3940">
                  <c:v>40550.480636574073</c:v>
                </c:pt>
                <c:pt idx="3941">
                  <c:v>40550.48064814815</c:v>
                </c:pt>
                <c:pt idx="3942">
                  <c:v>40550.48064814815</c:v>
                </c:pt>
                <c:pt idx="3943">
                  <c:v>40550.48065972222</c:v>
                </c:pt>
                <c:pt idx="3944">
                  <c:v>40550.480671296296</c:v>
                </c:pt>
                <c:pt idx="3945">
                  <c:v>40550.480682870373</c:v>
                </c:pt>
                <c:pt idx="3946">
                  <c:v>40550.480694444443</c:v>
                </c:pt>
                <c:pt idx="3947">
                  <c:v>40550.480694444443</c:v>
                </c:pt>
                <c:pt idx="3948">
                  <c:v>40550.480706018519</c:v>
                </c:pt>
                <c:pt idx="3949">
                  <c:v>40550.480717592596</c:v>
                </c:pt>
                <c:pt idx="3950">
                  <c:v>40550.480729166666</c:v>
                </c:pt>
                <c:pt idx="3951">
                  <c:v>40550.480740740742</c:v>
                </c:pt>
                <c:pt idx="3952">
                  <c:v>40550.480740740742</c:v>
                </c:pt>
                <c:pt idx="3953">
                  <c:v>40550.480752314812</c:v>
                </c:pt>
                <c:pt idx="3954">
                  <c:v>40550.480763888889</c:v>
                </c:pt>
                <c:pt idx="3955">
                  <c:v>40550.480775462966</c:v>
                </c:pt>
                <c:pt idx="3956">
                  <c:v>40550.480787037035</c:v>
                </c:pt>
                <c:pt idx="3957">
                  <c:v>40550.480787037035</c:v>
                </c:pt>
                <c:pt idx="3958">
                  <c:v>40550.480798611112</c:v>
                </c:pt>
                <c:pt idx="3959">
                  <c:v>40550.480810185189</c:v>
                </c:pt>
                <c:pt idx="3960">
                  <c:v>40550.480821759258</c:v>
                </c:pt>
                <c:pt idx="3961">
                  <c:v>40550.480833333335</c:v>
                </c:pt>
                <c:pt idx="3962">
                  <c:v>40550.480844907404</c:v>
                </c:pt>
                <c:pt idx="3963">
                  <c:v>40550.480844907404</c:v>
                </c:pt>
                <c:pt idx="3964">
                  <c:v>40550.480856481481</c:v>
                </c:pt>
                <c:pt idx="3965">
                  <c:v>40550.480868055558</c:v>
                </c:pt>
                <c:pt idx="3966">
                  <c:v>40550.480879629627</c:v>
                </c:pt>
                <c:pt idx="3967">
                  <c:v>40550.480891203704</c:v>
                </c:pt>
                <c:pt idx="3968">
                  <c:v>40550.480891203704</c:v>
                </c:pt>
                <c:pt idx="3969">
                  <c:v>40550.480902777781</c:v>
                </c:pt>
                <c:pt idx="3970">
                  <c:v>40550.480914351851</c:v>
                </c:pt>
                <c:pt idx="3971">
                  <c:v>40550.480925925927</c:v>
                </c:pt>
                <c:pt idx="3972">
                  <c:v>40550.480937499997</c:v>
                </c:pt>
                <c:pt idx="3973">
                  <c:v>40550.480937499997</c:v>
                </c:pt>
                <c:pt idx="3974">
                  <c:v>40550.480949074074</c:v>
                </c:pt>
                <c:pt idx="3975">
                  <c:v>40550.48096064815</c:v>
                </c:pt>
                <c:pt idx="3976">
                  <c:v>40550.48097222222</c:v>
                </c:pt>
                <c:pt idx="3977">
                  <c:v>40550.480983796297</c:v>
                </c:pt>
                <c:pt idx="3978">
                  <c:v>40550.480983796297</c:v>
                </c:pt>
                <c:pt idx="3979">
                  <c:v>40550.480995370373</c:v>
                </c:pt>
                <c:pt idx="3980">
                  <c:v>40550.481006944443</c:v>
                </c:pt>
                <c:pt idx="3981">
                  <c:v>40550.48101851852</c:v>
                </c:pt>
                <c:pt idx="3982">
                  <c:v>40550.481030092589</c:v>
                </c:pt>
                <c:pt idx="3983">
                  <c:v>40550.481030092589</c:v>
                </c:pt>
                <c:pt idx="3984">
                  <c:v>40550.481041666666</c:v>
                </c:pt>
                <c:pt idx="3985">
                  <c:v>40550.481053240743</c:v>
                </c:pt>
                <c:pt idx="3986">
                  <c:v>40550.481064814812</c:v>
                </c:pt>
                <c:pt idx="3987">
                  <c:v>40550.481076388889</c:v>
                </c:pt>
                <c:pt idx="3988">
                  <c:v>40550.481087962966</c:v>
                </c:pt>
                <c:pt idx="3989">
                  <c:v>40550.481087962966</c:v>
                </c:pt>
                <c:pt idx="3990">
                  <c:v>40550.481099537035</c:v>
                </c:pt>
                <c:pt idx="3991">
                  <c:v>40550.481111111112</c:v>
                </c:pt>
                <c:pt idx="3992">
                  <c:v>40550.481122685182</c:v>
                </c:pt>
                <c:pt idx="3993">
                  <c:v>40550.481134259258</c:v>
                </c:pt>
                <c:pt idx="3994">
                  <c:v>40550.481134259258</c:v>
                </c:pt>
                <c:pt idx="3995">
                  <c:v>40550.481145833335</c:v>
                </c:pt>
                <c:pt idx="3996">
                  <c:v>40550.481157407405</c:v>
                </c:pt>
                <c:pt idx="3997">
                  <c:v>40550.481168981481</c:v>
                </c:pt>
                <c:pt idx="3998">
                  <c:v>40550.481180555558</c:v>
                </c:pt>
                <c:pt idx="3999">
                  <c:v>40550.481180555558</c:v>
                </c:pt>
                <c:pt idx="4000">
                  <c:v>40550.481192129628</c:v>
                </c:pt>
                <c:pt idx="4001">
                  <c:v>40550.481203703705</c:v>
                </c:pt>
                <c:pt idx="4002">
                  <c:v>40550.481215277781</c:v>
                </c:pt>
                <c:pt idx="4003">
                  <c:v>40550.481226851851</c:v>
                </c:pt>
                <c:pt idx="4004">
                  <c:v>40550.481226851851</c:v>
                </c:pt>
                <c:pt idx="4005">
                  <c:v>40550.481238425928</c:v>
                </c:pt>
                <c:pt idx="4006">
                  <c:v>40550.481249999997</c:v>
                </c:pt>
                <c:pt idx="4007">
                  <c:v>40550.481261574074</c:v>
                </c:pt>
                <c:pt idx="4008">
                  <c:v>40550.481273148151</c:v>
                </c:pt>
                <c:pt idx="4009">
                  <c:v>40550.481273148151</c:v>
                </c:pt>
                <c:pt idx="4010">
                  <c:v>40550.48128472222</c:v>
                </c:pt>
                <c:pt idx="4011">
                  <c:v>40550.481296296297</c:v>
                </c:pt>
                <c:pt idx="4012">
                  <c:v>40550.481307870374</c:v>
                </c:pt>
                <c:pt idx="4013">
                  <c:v>40550.481319444443</c:v>
                </c:pt>
                <c:pt idx="4014">
                  <c:v>40550.48133101852</c:v>
                </c:pt>
                <c:pt idx="4015">
                  <c:v>40550.48133101852</c:v>
                </c:pt>
                <c:pt idx="4016">
                  <c:v>40550.481342592589</c:v>
                </c:pt>
                <c:pt idx="4017">
                  <c:v>40550.481354166666</c:v>
                </c:pt>
                <c:pt idx="4018">
                  <c:v>40550.481365740743</c:v>
                </c:pt>
                <c:pt idx="4019">
                  <c:v>40550.481377314813</c:v>
                </c:pt>
                <c:pt idx="4020">
                  <c:v>40550.481377314813</c:v>
                </c:pt>
                <c:pt idx="4021">
                  <c:v>40550.481388888889</c:v>
                </c:pt>
                <c:pt idx="4022">
                  <c:v>40550.481400462966</c:v>
                </c:pt>
                <c:pt idx="4023">
                  <c:v>40550.481412037036</c:v>
                </c:pt>
                <c:pt idx="4024">
                  <c:v>40550.481423611112</c:v>
                </c:pt>
                <c:pt idx="4025">
                  <c:v>40550.481423611112</c:v>
                </c:pt>
                <c:pt idx="4026">
                  <c:v>40550.481435185182</c:v>
                </c:pt>
                <c:pt idx="4027">
                  <c:v>40550.481446759259</c:v>
                </c:pt>
                <c:pt idx="4028">
                  <c:v>40550.481458333335</c:v>
                </c:pt>
                <c:pt idx="4029">
                  <c:v>40550.481469907405</c:v>
                </c:pt>
                <c:pt idx="4030">
                  <c:v>40550.481481481482</c:v>
                </c:pt>
                <c:pt idx="4031">
                  <c:v>40550.481481481482</c:v>
                </c:pt>
                <c:pt idx="4032">
                  <c:v>40550.481493055559</c:v>
                </c:pt>
                <c:pt idx="4033">
                  <c:v>40550.481504629628</c:v>
                </c:pt>
                <c:pt idx="4034">
                  <c:v>40550.481516203705</c:v>
                </c:pt>
                <c:pt idx="4035">
                  <c:v>40550.481527777774</c:v>
                </c:pt>
                <c:pt idx="4036">
                  <c:v>40550.481527777774</c:v>
                </c:pt>
                <c:pt idx="4037">
                  <c:v>40550.481539351851</c:v>
                </c:pt>
                <c:pt idx="4038">
                  <c:v>40550.481550925928</c:v>
                </c:pt>
                <c:pt idx="4039">
                  <c:v>40550.481562499997</c:v>
                </c:pt>
                <c:pt idx="4040">
                  <c:v>40550.481574074074</c:v>
                </c:pt>
                <c:pt idx="4041">
                  <c:v>40550.481574074074</c:v>
                </c:pt>
                <c:pt idx="4042">
                  <c:v>40550.481585648151</c:v>
                </c:pt>
                <c:pt idx="4043">
                  <c:v>40550.48159722222</c:v>
                </c:pt>
                <c:pt idx="4044">
                  <c:v>40550.481608796297</c:v>
                </c:pt>
                <c:pt idx="4045">
                  <c:v>40550.481620370374</c:v>
                </c:pt>
                <c:pt idx="4046">
                  <c:v>40550.481620370374</c:v>
                </c:pt>
                <c:pt idx="4047">
                  <c:v>40550.481631944444</c:v>
                </c:pt>
                <c:pt idx="4048">
                  <c:v>40550.48164351852</c:v>
                </c:pt>
                <c:pt idx="4049">
                  <c:v>40550.48165509259</c:v>
                </c:pt>
                <c:pt idx="4050">
                  <c:v>40550.481666666667</c:v>
                </c:pt>
                <c:pt idx="4051">
                  <c:v>40550.481666666667</c:v>
                </c:pt>
                <c:pt idx="4052">
                  <c:v>40550.481678240743</c:v>
                </c:pt>
                <c:pt idx="4053">
                  <c:v>40550.481689814813</c:v>
                </c:pt>
                <c:pt idx="4054">
                  <c:v>40550.48170138889</c:v>
                </c:pt>
                <c:pt idx="4055">
                  <c:v>40550.481712962966</c:v>
                </c:pt>
                <c:pt idx="4056">
                  <c:v>40550.481712962966</c:v>
                </c:pt>
                <c:pt idx="4057">
                  <c:v>40550.481724537036</c:v>
                </c:pt>
                <c:pt idx="4058">
                  <c:v>40550.481736111113</c:v>
                </c:pt>
                <c:pt idx="4059">
                  <c:v>40550.481747685182</c:v>
                </c:pt>
                <c:pt idx="4060">
                  <c:v>40550.481759259259</c:v>
                </c:pt>
                <c:pt idx="4061">
                  <c:v>40550.481770833336</c:v>
                </c:pt>
                <c:pt idx="4062">
                  <c:v>40550.481770833336</c:v>
                </c:pt>
                <c:pt idx="4063">
                  <c:v>40550.481782407405</c:v>
                </c:pt>
                <c:pt idx="4064">
                  <c:v>40550.481793981482</c:v>
                </c:pt>
                <c:pt idx="4065">
                  <c:v>40550.481805555559</c:v>
                </c:pt>
                <c:pt idx="4066">
                  <c:v>40550.481817129628</c:v>
                </c:pt>
                <c:pt idx="4067">
                  <c:v>40550.481817129628</c:v>
                </c:pt>
                <c:pt idx="4068">
                  <c:v>40550.481828703705</c:v>
                </c:pt>
                <c:pt idx="4069">
                  <c:v>40550.481840277775</c:v>
                </c:pt>
                <c:pt idx="4070">
                  <c:v>40550.481851851851</c:v>
                </c:pt>
                <c:pt idx="4071">
                  <c:v>40550.481863425928</c:v>
                </c:pt>
                <c:pt idx="4072">
                  <c:v>40550.481863425928</c:v>
                </c:pt>
                <c:pt idx="4073">
                  <c:v>40550.481874999998</c:v>
                </c:pt>
                <c:pt idx="4074">
                  <c:v>40550.481886574074</c:v>
                </c:pt>
                <c:pt idx="4075">
                  <c:v>40550.481898148151</c:v>
                </c:pt>
                <c:pt idx="4076">
                  <c:v>40550.481909722221</c:v>
                </c:pt>
                <c:pt idx="4077">
                  <c:v>40550.481909722221</c:v>
                </c:pt>
                <c:pt idx="4078">
                  <c:v>40550.481921296298</c:v>
                </c:pt>
                <c:pt idx="4079">
                  <c:v>40550.481932870367</c:v>
                </c:pt>
                <c:pt idx="4080">
                  <c:v>40550.481944444444</c:v>
                </c:pt>
                <c:pt idx="4081">
                  <c:v>40550.481956018521</c:v>
                </c:pt>
                <c:pt idx="4082">
                  <c:v>40550.481956018521</c:v>
                </c:pt>
                <c:pt idx="4083">
                  <c:v>40550.48196759259</c:v>
                </c:pt>
                <c:pt idx="4084">
                  <c:v>40550.481979166667</c:v>
                </c:pt>
                <c:pt idx="4085">
                  <c:v>40550.481990740744</c:v>
                </c:pt>
                <c:pt idx="4086">
                  <c:v>40550.482002314813</c:v>
                </c:pt>
                <c:pt idx="4087">
                  <c:v>40550.48201388889</c:v>
                </c:pt>
                <c:pt idx="4088">
                  <c:v>40550.48201388889</c:v>
                </c:pt>
                <c:pt idx="4089">
                  <c:v>40550.482025462959</c:v>
                </c:pt>
                <c:pt idx="4090">
                  <c:v>40550.482037037036</c:v>
                </c:pt>
                <c:pt idx="4091">
                  <c:v>40550.482048611113</c:v>
                </c:pt>
                <c:pt idx="4092">
                  <c:v>40550.482060185182</c:v>
                </c:pt>
                <c:pt idx="4093">
                  <c:v>40550.482060185182</c:v>
                </c:pt>
                <c:pt idx="4094">
                  <c:v>40550.482071759259</c:v>
                </c:pt>
                <c:pt idx="4095">
                  <c:v>40550.482083333336</c:v>
                </c:pt>
                <c:pt idx="4096">
                  <c:v>40550.482094907406</c:v>
                </c:pt>
                <c:pt idx="4097">
                  <c:v>40550.482106481482</c:v>
                </c:pt>
                <c:pt idx="4098">
                  <c:v>40550.482106481482</c:v>
                </c:pt>
                <c:pt idx="4099">
                  <c:v>40550.482118055559</c:v>
                </c:pt>
                <c:pt idx="4100">
                  <c:v>40550.482129629629</c:v>
                </c:pt>
                <c:pt idx="4101">
                  <c:v>40550.482141203705</c:v>
                </c:pt>
                <c:pt idx="4102">
                  <c:v>40550.482152777775</c:v>
                </c:pt>
                <c:pt idx="4103">
                  <c:v>40550.482152777775</c:v>
                </c:pt>
                <c:pt idx="4104">
                  <c:v>40550.482164351852</c:v>
                </c:pt>
                <c:pt idx="4105">
                  <c:v>40550.482175925928</c:v>
                </c:pt>
                <c:pt idx="4106">
                  <c:v>40550.482187499998</c:v>
                </c:pt>
                <c:pt idx="4107">
                  <c:v>40550.482199074075</c:v>
                </c:pt>
                <c:pt idx="4108">
                  <c:v>40550.482210648152</c:v>
                </c:pt>
                <c:pt idx="4109">
                  <c:v>40550.482210648152</c:v>
                </c:pt>
                <c:pt idx="4110">
                  <c:v>40550.482222222221</c:v>
                </c:pt>
                <c:pt idx="4111">
                  <c:v>40550.482233796298</c:v>
                </c:pt>
                <c:pt idx="4112">
                  <c:v>40550.482245370367</c:v>
                </c:pt>
                <c:pt idx="4113">
                  <c:v>40550.482256944444</c:v>
                </c:pt>
                <c:pt idx="4114">
                  <c:v>40550.482256944444</c:v>
                </c:pt>
                <c:pt idx="4115">
                  <c:v>40550.482268518521</c:v>
                </c:pt>
                <c:pt idx="4116">
                  <c:v>40550.48228009259</c:v>
                </c:pt>
                <c:pt idx="4117">
                  <c:v>40550.482291666667</c:v>
                </c:pt>
                <c:pt idx="4118">
                  <c:v>40550.482303240744</c:v>
                </c:pt>
                <c:pt idx="4119">
                  <c:v>40550.482303240744</c:v>
                </c:pt>
                <c:pt idx="4120">
                  <c:v>40550.482314814813</c:v>
                </c:pt>
                <c:pt idx="4121">
                  <c:v>40550.48232638889</c:v>
                </c:pt>
                <c:pt idx="4122">
                  <c:v>40550.48233796296</c:v>
                </c:pt>
                <c:pt idx="4123">
                  <c:v>40550.482349537036</c:v>
                </c:pt>
                <c:pt idx="4124">
                  <c:v>40550.482349537036</c:v>
                </c:pt>
                <c:pt idx="4125">
                  <c:v>40550.482361111113</c:v>
                </c:pt>
                <c:pt idx="4126">
                  <c:v>40550.482372685183</c:v>
                </c:pt>
                <c:pt idx="4127">
                  <c:v>40550.48238425926</c:v>
                </c:pt>
                <c:pt idx="4128">
                  <c:v>40550.482395833336</c:v>
                </c:pt>
                <c:pt idx="4129">
                  <c:v>40550.482407407406</c:v>
                </c:pt>
                <c:pt idx="4130">
                  <c:v>40550.482407407406</c:v>
                </c:pt>
                <c:pt idx="4131">
                  <c:v>40550.482418981483</c:v>
                </c:pt>
                <c:pt idx="4132">
                  <c:v>40550.482430555552</c:v>
                </c:pt>
                <c:pt idx="4133">
                  <c:v>40550.482442129629</c:v>
                </c:pt>
                <c:pt idx="4134">
                  <c:v>40550.482453703706</c:v>
                </c:pt>
                <c:pt idx="4135">
                  <c:v>40550.482453703706</c:v>
                </c:pt>
                <c:pt idx="4136">
                  <c:v>40550.482465277775</c:v>
                </c:pt>
                <c:pt idx="4137">
                  <c:v>40550.482476851852</c:v>
                </c:pt>
                <c:pt idx="4138">
                  <c:v>40550.482488425929</c:v>
                </c:pt>
                <c:pt idx="4139">
                  <c:v>40550.482499999998</c:v>
                </c:pt>
                <c:pt idx="4140">
                  <c:v>40550.482499999998</c:v>
                </c:pt>
                <c:pt idx="4141">
                  <c:v>40550.482511574075</c:v>
                </c:pt>
                <c:pt idx="4142">
                  <c:v>40550.482523148145</c:v>
                </c:pt>
                <c:pt idx="4143">
                  <c:v>40550.482534722221</c:v>
                </c:pt>
                <c:pt idx="4144">
                  <c:v>40550.482546296298</c:v>
                </c:pt>
                <c:pt idx="4145">
                  <c:v>40550.482546296298</c:v>
                </c:pt>
                <c:pt idx="4146">
                  <c:v>40550.482557870368</c:v>
                </c:pt>
                <c:pt idx="4147">
                  <c:v>40550.482569444444</c:v>
                </c:pt>
                <c:pt idx="4148">
                  <c:v>40550.482581018521</c:v>
                </c:pt>
                <c:pt idx="4149">
                  <c:v>40550.482592592591</c:v>
                </c:pt>
                <c:pt idx="4150">
                  <c:v>40550.482592592591</c:v>
                </c:pt>
                <c:pt idx="4151">
                  <c:v>40550.482604166667</c:v>
                </c:pt>
                <c:pt idx="4152">
                  <c:v>40550.482615740744</c:v>
                </c:pt>
                <c:pt idx="4153">
                  <c:v>40550.482627314814</c:v>
                </c:pt>
                <c:pt idx="4154">
                  <c:v>40550.482638888891</c:v>
                </c:pt>
                <c:pt idx="4155">
                  <c:v>40550.482638888891</c:v>
                </c:pt>
                <c:pt idx="4156">
                  <c:v>40550.48265046296</c:v>
                </c:pt>
                <c:pt idx="4157">
                  <c:v>40550.482662037037</c:v>
                </c:pt>
                <c:pt idx="4158">
                  <c:v>40550.482673611114</c:v>
                </c:pt>
                <c:pt idx="4159">
                  <c:v>40550.482685185183</c:v>
                </c:pt>
                <c:pt idx="4160">
                  <c:v>40550.48269675926</c:v>
                </c:pt>
                <c:pt idx="4161">
                  <c:v>40550.48269675926</c:v>
                </c:pt>
                <c:pt idx="4162">
                  <c:v>40550.482708333337</c:v>
                </c:pt>
                <c:pt idx="4163">
                  <c:v>40550.482719907406</c:v>
                </c:pt>
                <c:pt idx="4164">
                  <c:v>40550.482731481483</c:v>
                </c:pt>
                <c:pt idx="4165">
                  <c:v>40550.482743055552</c:v>
                </c:pt>
                <c:pt idx="4166">
                  <c:v>40550.482743055552</c:v>
                </c:pt>
                <c:pt idx="4167">
                  <c:v>40550.482754629629</c:v>
                </c:pt>
                <c:pt idx="4168">
                  <c:v>40550.482766203706</c:v>
                </c:pt>
                <c:pt idx="4169">
                  <c:v>40550.482777777775</c:v>
                </c:pt>
                <c:pt idx="4170">
                  <c:v>40550.482789351852</c:v>
                </c:pt>
                <c:pt idx="4171">
                  <c:v>40550.482789351852</c:v>
                </c:pt>
                <c:pt idx="4172">
                  <c:v>40550.482800925929</c:v>
                </c:pt>
                <c:pt idx="4173">
                  <c:v>40550.482812499999</c:v>
                </c:pt>
                <c:pt idx="4174">
                  <c:v>40550.482824074075</c:v>
                </c:pt>
                <c:pt idx="4175">
                  <c:v>40550.482835648145</c:v>
                </c:pt>
                <c:pt idx="4176">
                  <c:v>40550.482835648145</c:v>
                </c:pt>
                <c:pt idx="4177">
                  <c:v>40550.482847222222</c:v>
                </c:pt>
                <c:pt idx="4178">
                  <c:v>40550.482858796298</c:v>
                </c:pt>
                <c:pt idx="4179">
                  <c:v>40550.482870370368</c:v>
                </c:pt>
                <c:pt idx="4180">
                  <c:v>40550.482881944445</c:v>
                </c:pt>
                <c:pt idx="4181">
                  <c:v>40550.482893518521</c:v>
                </c:pt>
                <c:pt idx="4182">
                  <c:v>40550.482893518521</c:v>
                </c:pt>
                <c:pt idx="4183">
                  <c:v>40550.482905092591</c:v>
                </c:pt>
                <c:pt idx="4184">
                  <c:v>40550.482916666668</c:v>
                </c:pt>
                <c:pt idx="4185">
                  <c:v>40550.482928240737</c:v>
                </c:pt>
                <c:pt idx="4186">
                  <c:v>40550.482939814814</c:v>
                </c:pt>
                <c:pt idx="4187">
                  <c:v>40550.482939814814</c:v>
                </c:pt>
                <c:pt idx="4188">
                  <c:v>40550.482951388891</c:v>
                </c:pt>
                <c:pt idx="4189">
                  <c:v>40550.48296296296</c:v>
                </c:pt>
                <c:pt idx="4190">
                  <c:v>40550.482974537037</c:v>
                </c:pt>
                <c:pt idx="4191">
                  <c:v>40550.482986111114</c:v>
                </c:pt>
                <c:pt idx="4192">
                  <c:v>40550.482986111114</c:v>
                </c:pt>
                <c:pt idx="4193">
                  <c:v>40550.482997685183</c:v>
                </c:pt>
                <c:pt idx="4194">
                  <c:v>40550.48300925926</c:v>
                </c:pt>
                <c:pt idx="4195">
                  <c:v>40550.483020833337</c:v>
                </c:pt>
                <c:pt idx="4196">
                  <c:v>40550.483032407406</c:v>
                </c:pt>
                <c:pt idx="4197">
                  <c:v>40550.483032407406</c:v>
                </c:pt>
                <c:pt idx="4198">
                  <c:v>40550.483043981483</c:v>
                </c:pt>
                <c:pt idx="4199">
                  <c:v>40550.483055555553</c:v>
                </c:pt>
                <c:pt idx="4200">
                  <c:v>40550.483067129629</c:v>
                </c:pt>
                <c:pt idx="4201">
                  <c:v>40550.483078703706</c:v>
                </c:pt>
                <c:pt idx="4202">
                  <c:v>40550.483078703706</c:v>
                </c:pt>
                <c:pt idx="4203">
                  <c:v>40550.483090277776</c:v>
                </c:pt>
                <c:pt idx="4204">
                  <c:v>40550.483101851853</c:v>
                </c:pt>
                <c:pt idx="4205">
                  <c:v>40550.483113425929</c:v>
                </c:pt>
                <c:pt idx="4206">
                  <c:v>40550.483124999999</c:v>
                </c:pt>
                <c:pt idx="4207">
                  <c:v>40550.483136574076</c:v>
                </c:pt>
                <c:pt idx="4208">
                  <c:v>40550.483136574076</c:v>
                </c:pt>
                <c:pt idx="4209">
                  <c:v>40550.483148148145</c:v>
                </c:pt>
                <c:pt idx="4210">
                  <c:v>40550.483159722222</c:v>
                </c:pt>
                <c:pt idx="4211">
                  <c:v>40550.483171296299</c:v>
                </c:pt>
                <c:pt idx="4212">
                  <c:v>40550.483182870368</c:v>
                </c:pt>
                <c:pt idx="4213">
                  <c:v>40550.483182870368</c:v>
                </c:pt>
                <c:pt idx="4214">
                  <c:v>40550.483194444445</c:v>
                </c:pt>
                <c:pt idx="4215">
                  <c:v>40550.483206018522</c:v>
                </c:pt>
                <c:pt idx="4216">
                  <c:v>40550.483217592591</c:v>
                </c:pt>
                <c:pt idx="4217">
                  <c:v>40550.483229166668</c:v>
                </c:pt>
                <c:pt idx="4218">
                  <c:v>40550.483229166668</c:v>
                </c:pt>
                <c:pt idx="4219">
                  <c:v>40550.483240740738</c:v>
                </c:pt>
                <c:pt idx="4220">
                  <c:v>40550.483252314814</c:v>
                </c:pt>
              </c:numCache>
            </c:numRef>
          </c:xVal>
          <c:yVal>
            <c:numRef>
              <c:f>All!$G$4:$G$4224</c:f>
              <c:numCache>
                <c:formatCode>General</c:formatCode>
                <c:ptCount val="4221"/>
                <c:pt idx="1973">
                  <c:v>-2.2000000000000001E-6</c:v>
                </c:pt>
                <c:pt idx="1974">
                  <c:v>-1.3999999999999999E-6</c:v>
                </c:pt>
                <c:pt idx="1975">
                  <c:v>-2.5000000000000002E-6</c:v>
                </c:pt>
                <c:pt idx="1976">
                  <c:v>-4.6999999999999999E-6</c:v>
                </c:pt>
                <c:pt idx="1977">
                  <c:v>-2.7E-6</c:v>
                </c:pt>
                <c:pt idx="1978">
                  <c:v>-3.0000000000000001E-6</c:v>
                </c:pt>
                <c:pt idx="1979">
                  <c:v>-3.4999999999999999E-6</c:v>
                </c:pt>
                <c:pt idx="1980">
                  <c:v>-1.7E-6</c:v>
                </c:pt>
                <c:pt idx="1981">
                  <c:v>-3.7000000000000002E-6</c:v>
                </c:pt>
                <c:pt idx="1982">
                  <c:v>-3.0000000000000001E-6</c:v>
                </c:pt>
                <c:pt idx="1983">
                  <c:v>-3.4999999999999999E-6</c:v>
                </c:pt>
                <c:pt idx="1984">
                  <c:v>-3.0000000000000001E-6</c:v>
                </c:pt>
                <c:pt idx="1985">
                  <c:v>-1.5999999999999999E-6</c:v>
                </c:pt>
                <c:pt idx="1986">
                  <c:v>-2.6000000000000001E-6</c:v>
                </c:pt>
                <c:pt idx="1987">
                  <c:v>-3.3000000000000002E-6</c:v>
                </c:pt>
                <c:pt idx="1988">
                  <c:v>-9.9999999999999995E-7</c:v>
                </c:pt>
                <c:pt idx="1989">
                  <c:v>-1.7999999999999999E-6</c:v>
                </c:pt>
                <c:pt idx="1990">
                  <c:v>-2.3E-6</c:v>
                </c:pt>
                <c:pt idx="1991">
                  <c:v>-2.7999999999999999E-6</c:v>
                </c:pt>
                <c:pt idx="1992">
                  <c:v>-3.0000000000000001E-6</c:v>
                </c:pt>
                <c:pt idx="1993">
                  <c:v>-4.1999999999999996E-6</c:v>
                </c:pt>
                <c:pt idx="1994">
                  <c:v>-2.7999999999999999E-6</c:v>
                </c:pt>
                <c:pt idx="1995">
                  <c:v>-1.1999999999999999E-6</c:v>
                </c:pt>
                <c:pt idx="1996">
                  <c:v>-2.5000000000000002E-6</c:v>
                </c:pt>
                <c:pt idx="1997">
                  <c:v>-2.3999999999999999E-6</c:v>
                </c:pt>
                <c:pt idx="1998">
                  <c:v>-3.4999999999999999E-6</c:v>
                </c:pt>
                <c:pt idx="1999">
                  <c:v>-2.7999999999999999E-6</c:v>
                </c:pt>
                <c:pt idx="2000">
                  <c:v>-3.0000000000000001E-6</c:v>
                </c:pt>
                <c:pt idx="2001">
                  <c:v>-3.7000000000000002E-6</c:v>
                </c:pt>
                <c:pt idx="2002">
                  <c:v>-3.4999999999999999E-6</c:v>
                </c:pt>
                <c:pt idx="2003">
                  <c:v>-4.0999999999999997E-6</c:v>
                </c:pt>
                <c:pt idx="2004">
                  <c:v>-4.5000000000000001E-6</c:v>
                </c:pt>
                <c:pt idx="2005">
                  <c:v>-2.9000000000000002E-6</c:v>
                </c:pt>
                <c:pt idx="2006">
                  <c:v>-3.1999999999999999E-6</c:v>
                </c:pt>
                <c:pt idx="2007">
                  <c:v>-2.7999999999999999E-6</c:v>
                </c:pt>
                <c:pt idx="2008">
                  <c:v>-2.9000000000000002E-6</c:v>
                </c:pt>
                <c:pt idx="2009">
                  <c:v>-3.0000000000000001E-6</c:v>
                </c:pt>
                <c:pt idx="2010">
                  <c:v>-2.5000000000000002E-6</c:v>
                </c:pt>
                <c:pt idx="2011">
                  <c:v>-2.5000000000000002E-6</c:v>
                </c:pt>
                <c:pt idx="2012">
                  <c:v>-3.1E-6</c:v>
                </c:pt>
                <c:pt idx="2013">
                  <c:v>-2.7E-6</c:v>
                </c:pt>
                <c:pt idx="2014">
                  <c:v>-1.1999999999999999E-6</c:v>
                </c:pt>
                <c:pt idx="2015">
                  <c:v>-3.0000000000000001E-6</c:v>
                </c:pt>
                <c:pt idx="2016">
                  <c:v>-2.5000000000000002E-6</c:v>
                </c:pt>
                <c:pt idx="2017">
                  <c:v>-3.9999999999999998E-6</c:v>
                </c:pt>
                <c:pt idx="2018">
                  <c:v>-1.7E-6</c:v>
                </c:pt>
                <c:pt idx="2019">
                  <c:v>-1.9999999999999999E-6</c:v>
                </c:pt>
                <c:pt idx="2020">
                  <c:v>-4.0999999999999997E-6</c:v>
                </c:pt>
                <c:pt idx="2021">
                  <c:v>-3.4999999999999999E-6</c:v>
                </c:pt>
                <c:pt idx="2022">
                  <c:v>-1.9999999999999999E-6</c:v>
                </c:pt>
                <c:pt idx="2023">
                  <c:v>-3.5999999999999998E-6</c:v>
                </c:pt>
                <c:pt idx="2024">
                  <c:v>-1.9999999999999999E-6</c:v>
                </c:pt>
                <c:pt idx="2025">
                  <c:v>-2.7999999999999999E-6</c:v>
                </c:pt>
                <c:pt idx="2026">
                  <c:v>-2.3999999999999999E-6</c:v>
                </c:pt>
                <c:pt idx="2027">
                  <c:v>-1.3E-6</c:v>
                </c:pt>
                <c:pt idx="2028">
                  <c:v>-1.9E-6</c:v>
                </c:pt>
                <c:pt idx="2029">
                  <c:v>-2.5000000000000002E-6</c:v>
                </c:pt>
                <c:pt idx="2030">
                  <c:v>-2.9000000000000002E-6</c:v>
                </c:pt>
                <c:pt idx="2031">
                  <c:v>-3.4000000000000001E-6</c:v>
                </c:pt>
                <c:pt idx="2032">
                  <c:v>-3.0000000000000001E-6</c:v>
                </c:pt>
                <c:pt idx="2033">
                  <c:v>-3.4999999999999999E-6</c:v>
                </c:pt>
                <c:pt idx="2034">
                  <c:v>-4.6E-6</c:v>
                </c:pt>
                <c:pt idx="2035">
                  <c:v>-2.7E-6</c:v>
                </c:pt>
                <c:pt idx="2036">
                  <c:v>-2.9000000000000002E-6</c:v>
                </c:pt>
                <c:pt idx="2037">
                  <c:v>-3.9999999999999998E-6</c:v>
                </c:pt>
                <c:pt idx="2038">
                  <c:v>-3.4000000000000001E-6</c:v>
                </c:pt>
                <c:pt idx="2039">
                  <c:v>-3.9999999999999998E-6</c:v>
                </c:pt>
                <c:pt idx="2040">
                  <c:v>-1.9999999999999999E-6</c:v>
                </c:pt>
                <c:pt idx="2041">
                  <c:v>-2.9000000000000002E-6</c:v>
                </c:pt>
                <c:pt idx="2042">
                  <c:v>-3.0000000000000001E-6</c:v>
                </c:pt>
                <c:pt idx="2043">
                  <c:v>-3.4999999999999999E-6</c:v>
                </c:pt>
                <c:pt idx="2044">
                  <c:v>-2.0999999999999998E-6</c:v>
                </c:pt>
                <c:pt idx="2045">
                  <c:v>-1.9999999999999999E-6</c:v>
                </c:pt>
                <c:pt idx="2046">
                  <c:v>-2.2000000000000001E-6</c:v>
                </c:pt>
                <c:pt idx="2047">
                  <c:v>-3.9999999999999998E-6</c:v>
                </c:pt>
                <c:pt idx="2048">
                  <c:v>-3.1999999999999999E-6</c:v>
                </c:pt>
                <c:pt idx="2049">
                  <c:v>-3.4999999999999999E-6</c:v>
                </c:pt>
                <c:pt idx="2050">
                  <c:v>-2.3E-6</c:v>
                </c:pt>
                <c:pt idx="2051">
                  <c:v>-2.9000000000000002E-6</c:v>
                </c:pt>
                <c:pt idx="2052">
                  <c:v>-1.5E-6</c:v>
                </c:pt>
                <c:pt idx="2053">
                  <c:v>-4.6E-6</c:v>
                </c:pt>
                <c:pt idx="2054">
                  <c:v>-2.3999999999999999E-6</c:v>
                </c:pt>
                <c:pt idx="2055">
                  <c:v>-3.1E-6</c:v>
                </c:pt>
                <c:pt idx="2056">
                  <c:v>-2.0999999999999998E-6</c:v>
                </c:pt>
                <c:pt idx="2057">
                  <c:v>-2.7E-6</c:v>
                </c:pt>
                <c:pt idx="2058">
                  <c:v>-2.6000000000000001E-6</c:v>
                </c:pt>
                <c:pt idx="2059">
                  <c:v>-2.9000000000000002E-6</c:v>
                </c:pt>
                <c:pt idx="2060">
                  <c:v>-3.0000000000000001E-6</c:v>
                </c:pt>
                <c:pt idx="2061">
                  <c:v>-3.1999999999999999E-6</c:v>
                </c:pt>
                <c:pt idx="2062">
                  <c:v>-2.6000000000000001E-6</c:v>
                </c:pt>
                <c:pt idx="2063">
                  <c:v>-1.5999999999999999E-6</c:v>
                </c:pt>
                <c:pt idx="2064">
                  <c:v>-3.0000000000000001E-6</c:v>
                </c:pt>
                <c:pt idx="2065">
                  <c:v>-2.3999999999999999E-6</c:v>
                </c:pt>
                <c:pt idx="2066">
                  <c:v>-1.9999999999999999E-6</c:v>
                </c:pt>
                <c:pt idx="2067">
                  <c:v>-5.0000000000000004E-6</c:v>
                </c:pt>
                <c:pt idx="2068">
                  <c:v>-3.9999999999999998E-6</c:v>
                </c:pt>
                <c:pt idx="2069">
                  <c:v>-4.6E-6</c:v>
                </c:pt>
                <c:pt idx="2070">
                  <c:v>-3.9999999999999998E-6</c:v>
                </c:pt>
                <c:pt idx="2071">
                  <c:v>-1.9999999999999999E-6</c:v>
                </c:pt>
                <c:pt idx="2072">
                  <c:v>-3.5999999999999998E-6</c:v>
                </c:pt>
                <c:pt idx="2073">
                  <c:v>-2.7E-6</c:v>
                </c:pt>
                <c:pt idx="2074">
                  <c:v>-1.7999999999999999E-6</c:v>
                </c:pt>
                <c:pt idx="2075">
                  <c:v>-2.9000000000000002E-6</c:v>
                </c:pt>
                <c:pt idx="2076">
                  <c:v>-3.4999999999999999E-6</c:v>
                </c:pt>
                <c:pt idx="2077">
                  <c:v>-3.0000000000000001E-6</c:v>
                </c:pt>
                <c:pt idx="2078">
                  <c:v>-3.0000000000000001E-6</c:v>
                </c:pt>
                <c:pt idx="2079">
                  <c:v>-1.9E-6</c:v>
                </c:pt>
                <c:pt idx="2080">
                  <c:v>-3.9999999999999998E-6</c:v>
                </c:pt>
                <c:pt idx="2081">
                  <c:v>-1.7999999999999999E-6</c:v>
                </c:pt>
                <c:pt idx="2082">
                  <c:v>-1.9E-6</c:v>
                </c:pt>
                <c:pt idx="2083">
                  <c:v>-2.6000000000000001E-6</c:v>
                </c:pt>
                <c:pt idx="2084">
                  <c:v>-2.6000000000000001E-6</c:v>
                </c:pt>
                <c:pt idx="2085">
                  <c:v>-3.0000000000000001E-6</c:v>
                </c:pt>
                <c:pt idx="2086">
                  <c:v>-2.9000000000000002E-6</c:v>
                </c:pt>
                <c:pt idx="2087">
                  <c:v>-3.5999999999999998E-6</c:v>
                </c:pt>
                <c:pt idx="2088">
                  <c:v>-2.5000000000000002E-6</c:v>
                </c:pt>
                <c:pt idx="2089">
                  <c:v>-2.3E-6</c:v>
                </c:pt>
                <c:pt idx="2090">
                  <c:v>-2.6000000000000001E-6</c:v>
                </c:pt>
                <c:pt idx="2091">
                  <c:v>-3.4999999999999999E-6</c:v>
                </c:pt>
                <c:pt idx="2092">
                  <c:v>-3.1999999999999999E-6</c:v>
                </c:pt>
                <c:pt idx="2093">
                  <c:v>-3.0000000000000001E-6</c:v>
                </c:pt>
                <c:pt idx="2094">
                  <c:v>-1.5E-6</c:v>
                </c:pt>
                <c:pt idx="2095">
                  <c:v>-1.7E-6</c:v>
                </c:pt>
                <c:pt idx="2096">
                  <c:v>-3.0000000000000001E-6</c:v>
                </c:pt>
                <c:pt idx="2097">
                  <c:v>-3.3000000000000002E-6</c:v>
                </c:pt>
                <c:pt idx="2098">
                  <c:v>-2.7999999999999999E-6</c:v>
                </c:pt>
                <c:pt idx="2099">
                  <c:v>-2.7E-6</c:v>
                </c:pt>
                <c:pt idx="2100">
                  <c:v>-3.4000000000000001E-6</c:v>
                </c:pt>
                <c:pt idx="2101">
                  <c:v>-2.2000000000000001E-6</c:v>
                </c:pt>
                <c:pt idx="2102">
                  <c:v>-4.4000000000000002E-6</c:v>
                </c:pt>
                <c:pt idx="2103">
                  <c:v>-3.9999999999999998E-6</c:v>
                </c:pt>
                <c:pt idx="2104">
                  <c:v>-3.8999999999999999E-6</c:v>
                </c:pt>
                <c:pt idx="2105">
                  <c:v>-2.5000000000000002E-6</c:v>
                </c:pt>
                <c:pt idx="2106">
                  <c:v>-3.5999999999999998E-6</c:v>
                </c:pt>
                <c:pt idx="2107">
                  <c:v>-2.9000000000000002E-6</c:v>
                </c:pt>
                <c:pt idx="2108">
                  <c:v>-2.6000000000000001E-6</c:v>
                </c:pt>
                <c:pt idx="2109">
                  <c:v>-2.3E-6</c:v>
                </c:pt>
                <c:pt idx="2110">
                  <c:v>-2.5000000000000002E-6</c:v>
                </c:pt>
                <c:pt idx="2111">
                  <c:v>-4.0999999999999997E-6</c:v>
                </c:pt>
                <c:pt idx="2112">
                  <c:v>-4.5000000000000001E-6</c:v>
                </c:pt>
                <c:pt idx="2113">
                  <c:v>-3.9999999999999998E-6</c:v>
                </c:pt>
                <c:pt idx="2114">
                  <c:v>-3.4000000000000001E-6</c:v>
                </c:pt>
                <c:pt idx="2115">
                  <c:v>-3.5999999999999998E-6</c:v>
                </c:pt>
                <c:pt idx="2116">
                  <c:v>-3.0000000000000001E-6</c:v>
                </c:pt>
                <c:pt idx="2117">
                  <c:v>-3.1999999999999999E-6</c:v>
                </c:pt>
                <c:pt idx="2118">
                  <c:v>-1.5999999999999999E-6</c:v>
                </c:pt>
                <c:pt idx="2119">
                  <c:v>-3.9999999999999998E-6</c:v>
                </c:pt>
                <c:pt idx="2120">
                  <c:v>-4.4000000000000002E-6</c:v>
                </c:pt>
                <c:pt idx="2121">
                  <c:v>-1.7999999999999999E-6</c:v>
                </c:pt>
                <c:pt idx="2122">
                  <c:v>-2.3E-6</c:v>
                </c:pt>
                <c:pt idx="2123">
                  <c:v>-1.5999999999999999E-6</c:v>
                </c:pt>
                <c:pt idx="2124">
                  <c:v>-3.8E-6</c:v>
                </c:pt>
                <c:pt idx="2125">
                  <c:v>-3.3000000000000002E-6</c:v>
                </c:pt>
                <c:pt idx="2126">
                  <c:v>-1.3E-6</c:v>
                </c:pt>
                <c:pt idx="2127">
                  <c:v>-3.7000000000000002E-6</c:v>
                </c:pt>
                <c:pt idx="2128">
                  <c:v>-1.1999999999999999E-6</c:v>
                </c:pt>
                <c:pt idx="2129">
                  <c:v>-1.5E-6</c:v>
                </c:pt>
                <c:pt idx="2130">
                  <c:v>-2.3E-6</c:v>
                </c:pt>
                <c:pt idx="2131">
                  <c:v>-4.4000000000000002E-6</c:v>
                </c:pt>
                <c:pt idx="2132">
                  <c:v>-3.5999999999999998E-6</c:v>
                </c:pt>
                <c:pt idx="2133">
                  <c:v>-3.0000000000000001E-6</c:v>
                </c:pt>
                <c:pt idx="2134">
                  <c:v>-4.0999999999999997E-6</c:v>
                </c:pt>
                <c:pt idx="2135">
                  <c:v>-4.3000000000000003E-6</c:v>
                </c:pt>
                <c:pt idx="2136">
                  <c:v>-2.9000000000000002E-6</c:v>
                </c:pt>
                <c:pt idx="2137">
                  <c:v>-3.7000000000000002E-6</c:v>
                </c:pt>
                <c:pt idx="2138">
                  <c:v>-2.2000000000000001E-6</c:v>
                </c:pt>
                <c:pt idx="2139">
                  <c:v>-2.7E-6</c:v>
                </c:pt>
                <c:pt idx="2140">
                  <c:v>-2.5000000000000002E-6</c:v>
                </c:pt>
                <c:pt idx="2141">
                  <c:v>-2.0999999999999998E-6</c:v>
                </c:pt>
                <c:pt idx="2142">
                  <c:v>-3.0000000000000001E-6</c:v>
                </c:pt>
                <c:pt idx="2143">
                  <c:v>-5.4999999999999999E-6</c:v>
                </c:pt>
                <c:pt idx="2144">
                  <c:v>-3.9999999999999998E-6</c:v>
                </c:pt>
                <c:pt idx="2145">
                  <c:v>-4.6999999999999999E-6</c:v>
                </c:pt>
                <c:pt idx="2146">
                  <c:v>-2.3999999999999999E-6</c:v>
                </c:pt>
                <c:pt idx="2147">
                  <c:v>-3.4999999999999999E-6</c:v>
                </c:pt>
                <c:pt idx="2148">
                  <c:v>-3.4000000000000001E-6</c:v>
                </c:pt>
                <c:pt idx="2149">
                  <c:v>-3.9999999999999998E-6</c:v>
                </c:pt>
                <c:pt idx="2150">
                  <c:v>-3.4999999999999999E-6</c:v>
                </c:pt>
                <c:pt idx="2151">
                  <c:v>-3.1E-6</c:v>
                </c:pt>
                <c:pt idx="2152">
                  <c:v>-4.3000000000000003E-6</c:v>
                </c:pt>
                <c:pt idx="2153">
                  <c:v>-2.5000000000000002E-6</c:v>
                </c:pt>
                <c:pt idx="2154">
                  <c:v>-1.9E-6</c:v>
                </c:pt>
                <c:pt idx="2155">
                  <c:v>-3.3000000000000002E-6</c:v>
                </c:pt>
                <c:pt idx="2156">
                  <c:v>-3.3000000000000002E-6</c:v>
                </c:pt>
                <c:pt idx="2157">
                  <c:v>-2.7999999999999999E-6</c:v>
                </c:pt>
                <c:pt idx="2158">
                  <c:v>-3.7000000000000002E-6</c:v>
                </c:pt>
                <c:pt idx="2159">
                  <c:v>-3.1999999999999999E-6</c:v>
                </c:pt>
                <c:pt idx="2160">
                  <c:v>-2.5000000000000002E-6</c:v>
                </c:pt>
                <c:pt idx="2161">
                  <c:v>-2.3999999999999999E-6</c:v>
                </c:pt>
                <c:pt idx="2162">
                  <c:v>-2.3E-6</c:v>
                </c:pt>
                <c:pt idx="2163">
                  <c:v>-3.8999999999999999E-6</c:v>
                </c:pt>
                <c:pt idx="2164">
                  <c:v>-2.3999999999999999E-6</c:v>
                </c:pt>
                <c:pt idx="2165">
                  <c:v>-3.0000000000000001E-6</c:v>
                </c:pt>
                <c:pt idx="2166">
                  <c:v>-3.0000000000000001E-6</c:v>
                </c:pt>
                <c:pt idx="2167">
                  <c:v>-2.3999999999999999E-6</c:v>
                </c:pt>
                <c:pt idx="2168">
                  <c:v>-4.0999999999999997E-6</c:v>
                </c:pt>
                <c:pt idx="2169">
                  <c:v>-4.3000000000000003E-6</c:v>
                </c:pt>
                <c:pt idx="2170">
                  <c:v>-3.4999999999999999E-6</c:v>
                </c:pt>
                <c:pt idx="2171">
                  <c:v>-3.4999999999999999E-6</c:v>
                </c:pt>
                <c:pt idx="2172">
                  <c:v>-1.9E-6</c:v>
                </c:pt>
                <c:pt idx="2173">
                  <c:v>-3.9999999999999998E-7</c:v>
                </c:pt>
                <c:pt idx="2174">
                  <c:v>-2.7999999999999999E-6</c:v>
                </c:pt>
                <c:pt idx="2175">
                  <c:v>-2.7E-6</c:v>
                </c:pt>
                <c:pt idx="2176">
                  <c:v>-2.3E-6</c:v>
                </c:pt>
                <c:pt idx="2177">
                  <c:v>-1.9999999999999999E-6</c:v>
                </c:pt>
                <c:pt idx="2178">
                  <c:v>-3.7000000000000002E-6</c:v>
                </c:pt>
                <c:pt idx="2179">
                  <c:v>-2.6000000000000001E-6</c:v>
                </c:pt>
                <c:pt idx="2180">
                  <c:v>-2.7999999999999999E-6</c:v>
                </c:pt>
                <c:pt idx="2181">
                  <c:v>-3.4999999999999999E-6</c:v>
                </c:pt>
                <c:pt idx="2182">
                  <c:v>-3.4999999999999999E-6</c:v>
                </c:pt>
                <c:pt idx="2183">
                  <c:v>-2.3999999999999999E-6</c:v>
                </c:pt>
                <c:pt idx="2184">
                  <c:v>-8.9999999999999996E-7</c:v>
                </c:pt>
                <c:pt idx="2185">
                  <c:v>-3.4000000000000001E-6</c:v>
                </c:pt>
                <c:pt idx="2186">
                  <c:v>-2.3999999999999999E-6</c:v>
                </c:pt>
                <c:pt idx="2187">
                  <c:v>-2.7E-6</c:v>
                </c:pt>
                <c:pt idx="2188">
                  <c:v>-2.9000000000000002E-6</c:v>
                </c:pt>
                <c:pt idx="2189">
                  <c:v>-2.5000000000000002E-6</c:v>
                </c:pt>
                <c:pt idx="2190">
                  <c:v>-3.4999999999999999E-6</c:v>
                </c:pt>
                <c:pt idx="2191">
                  <c:v>-3.1999999999999999E-6</c:v>
                </c:pt>
                <c:pt idx="2192">
                  <c:v>-4.3000000000000003E-6</c:v>
                </c:pt>
                <c:pt idx="2193">
                  <c:v>-1.9999999999999999E-6</c:v>
                </c:pt>
                <c:pt idx="2194">
                  <c:v>-1.9E-6</c:v>
                </c:pt>
                <c:pt idx="2195">
                  <c:v>-1.3999999999999999E-6</c:v>
                </c:pt>
                <c:pt idx="2196">
                  <c:v>-3.4999999999999999E-6</c:v>
                </c:pt>
                <c:pt idx="2197">
                  <c:v>-3.0000000000000001E-6</c:v>
                </c:pt>
                <c:pt idx="2198">
                  <c:v>-3.9999999999999998E-6</c:v>
                </c:pt>
                <c:pt idx="2199">
                  <c:v>-3.8E-6</c:v>
                </c:pt>
                <c:pt idx="2200">
                  <c:v>-2.3999999999999999E-6</c:v>
                </c:pt>
                <c:pt idx="2201">
                  <c:v>-3.0000000000000001E-6</c:v>
                </c:pt>
                <c:pt idx="2202">
                  <c:v>-2.7999999999999999E-6</c:v>
                </c:pt>
                <c:pt idx="2203">
                  <c:v>-3.4999999999999999E-6</c:v>
                </c:pt>
                <c:pt idx="2204">
                  <c:v>-2.3999999999999999E-6</c:v>
                </c:pt>
                <c:pt idx="2205">
                  <c:v>-2.6000000000000001E-6</c:v>
                </c:pt>
                <c:pt idx="2206">
                  <c:v>-2.2000000000000001E-6</c:v>
                </c:pt>
                <c:pt idx="2207">
                  <c:v>-1.9999999999999999E-6</c:v>
                </c:pt>
                <c:pt idx="2208">
                  <c:v>-4.1999999999999996E-6</c:v>
                </c:pt>
                <c:pt idx="2209">
                  <c:v>-2.3E-6</c:v>
                </c:pt>
                <c:pt idx="2210">
                  <c:v>-2.9000000000000002E-6</c:v>
                </c:pt>
                <c:pt idx="2211">
                  <c:v>-3.4999999999999999E-6</c:v>
                </c:pt>
                <c:pt idx="2212">
                  <c:v>-3.4999999999999999E-6</c:v>
                </c:pt>
                <c:pt idx="2213">
                  <c:v>-3.9999999999999998E-6</c:v>
                </c:pt>
                <c:pt idx="2214">
                  <c:v>-2.7999999999999999E-6</c:v>
                </c:pt>
                <c:pt idx="2215">
                  <c:v>-3.5999999999999998E-6</c:v>
                </c:pt>
                <c:pt idx="2216">
                  <c:v>-2.2000000000000001E-6</c:v>
                </c:pt>
                <c:pt idx="2217">
                  <c:v>-2.7999999999999999E-6</c:v>
                </c:pt>
                <c:pt idx="2218">
                  <c:v>-4.5000000000000001E-6</c:v>
                </c:pt>
                <c:pt idx="2219">
                  <c:v>-3.0000000000000001E-6</c:v>
                </c:pt>
                <c:pt idx="2220">
                  <c:v>-2.9000000000000002E-6</c:v>
                </c:pt>
                <c:pt idx="2221">
                  <c:v>-2.6000000000000001E-6</c:v>
                </c:pt>
                <c:pt idx="2222">
                  <c:v>-2.3999999999999999E-6</c:v>
                </c:pt>
                <c:pt idx="2223">
                  <c:v>-2.6000000000000001E-6</c:v>
                </c:pt>
                <c:pt idx="2224">
                  <c:v>-3.9999999999999998E-6</c:v>
                </c:pt>
                <c:pt idx="2225">
                  <c:v>-2.5000000000000002E-6</c:v>
                </c:pt>
                <c:pt idx="2226">
                  <c:v>-3.4000000000000001E-6</c:v>
                </c:pt>
                <c:pt idx="2227">
                  <c:v>-1.1000000000000001E-6</c:v>
                </c:pt>
                <c:pt idx="2228">
                  <c:v>-1.5E-6</c:v>
                </c:pt>
                <c:pt idx="2229">
                  <c:v>-3.3000000000000002E-6</c:v>
                </c:pt>
                <c:pt idx="2230">
                  <c:v>-2.3999999999999999E-6</c:v>
                </c:pt>
                <c:pt idx="2231">
                  <c:v>-1.7999999999999999E-6</c:v>
                </c:pt>
                <c:pt idx="2232">
                  <c:v>-3.9999999999999998E-6</c:v>
                </c:pt>
                <c:pt idx="2233">
                  <c:v>-2.3E-6</c:v>
                </c:pt>
                <c:pt idx="2234">
                  <c:v>-2.0999999999999998E-6</c:v>
                </c:pt>
                <c:pt idx="2235">
                  <c:v>-2.7999999999999999E-6</c:v>
                </c:pt>
                <c:pt idx="2236">
                  <c:v>-2.5000000000000002E-6</c:v>
                </c:pt>
                <c:pt idx="2237">
                  <c:v>-2.3999999999999999E-6</c:v>
                </c:pt>
                <c:pt idx="2238">
                  <c:v>-2.2000000000000001E-6</c:v>
                </c:pt>
                <c:pt idx="2239">
                  <c:v>-2.7E-6</c:v>
                </c:pt>
                <c:pt idx="2240">
                  <c:v>-2.9000000000000002E-6</c:v>
                </c:pt>
                <c:pt idx="2241">
                  <c:v>-3.1999999999999999E-6</c:v>
                </c:pt>
                <c:pt idx="2242">
                  <c:v>-2.3999999999999999E-6</c:v>
                </c:pt>
                <c:pt idx="2243">
                  <c:v>-3.9999999999999998E-6</c:v>
                </c:pt>
                <c:pt idx="2244">
                  <c:v>-3.4999999999999999E-6</c:v>
                </c:pt>
                <c:pt idx="2245">
                  <c:v>-3.4999999999999999E-6</c:v>
                </c:pt>
                <c:pt idx="2246">
                  <c:v>-3.4999999999999999E-6</c:v>
                </c:pt>
                <c:pt idx="2247">
                  <c:v>-2.7999999999999999E-6</c:v>
                </c:pt>
                <c:pt idx="2248">
                  <c:v>-3.1E-6</c:v>
                </c:pt>
                <c:pt idx="2249">
                  <c:v>-2.5000000000000002E-6</c:v>
                </c:pt>
                <c:pt idx="2250">
                  <c:v>-3.4999999999999999E-6</c:v>
                </c:pt>
                <c:pt idx="2251">
                  <c:v>-2.9000000000000002E-6</c:v>
                </c:pt>
                <c:pt idx="2252">
                  <c:v>-2.9000000000000002E-6</c:v>
                </c:pt>
                <c:pt idx="2253">
                  <c:v>-2.7E-6</c:v>
                </c:pt>
                <c:pt idx="2254">
                  <c:v>-3.9999999999999998E-6</c:v>
                </c:pt>
                <c:pt idx="2255">
                  <c:v>-3.4000000000000001E-6</c:v>
                </c:pt>
                <c:pt idx="2256">
                  <c:v>-3.1999999999999999E-6</c:v>
                </c:pt>
                <c:pt idx="2257">
                  <c:v>-3.8E-6</c:v>
                </c:pt>
                <c:pt idx="2258">
                  <c:v>-2.3999999999999999E-6</c:v>
                </c:pt>
                <c:pt idx="2259">
                  <c:v>-3.4999999999999999E-6</c:v>
                </c:pt>
                <c:pt idx="2260">
                  <c:v>-2.3E-6</c:v>
                </c:pt>
                <c:pt idx="2261">
                  <c:v>-3.1E-6</c:v>
                </c:pt>
                <c:pt idx="2262">
                  <c:v>-2.3999999999999999E-6</c:v>
                </c:pt>
                <c:pt idx="2263">
                  <c:v>-2.7E-6</c:v>
                </c:pt>
                <c:pt idx="2264">
                  <c:v>-2.3999999999999999E-6</c:v>
                </c:pt>
                <c:pt idx="2265">
                  <c:v>-3.7000000000000002E-6</c:v>
                </c:pt>
                <c:pt idx="2266">
                  <c:v>-3.9999999999999998E-6</c:v>
                </c:pt>
                <c:pt idx="2267">
                  <c:v>-2.6000000000000001E-6</c:v>
                </c:pt>
                <c:pt idx="2268">
                  <c:v>-3.0000000000000001E-6</c:v>
                </c:pt>
                <c:pt idx="2269">
                  <c:v>-2.2000000000000001E-6</c:v>
                </c:pt>
                <c:pt idx="2270">
                  <c:v>-2.5000000000000002E-6</c:v>
                </c:pt>
                <c:pt idx="2271">
                  <c:v>-1.9999999999999999E-6</c:v>
                </c:pt>
                <c:pt idx="2272">
                  <c:v>-2.5000000000000002E-6</c:v>
                </c:pt>
                <c:pt idx="2273">
                  <c:v>-4.6E-6</c:v>
                </c:pt>
                <c:pt idx="2274">
                  <c:v>-3.4000000000000001E-6</c:v>
                </c:pt>
                <c:pt idx="2275">
                  <c:v>-3.0000000000000001E-6</c:v>
                </c:pt>
                <c:pt idx="2276">
                  <c:v>-2.2000000000000001E-6</c:v>
                </c:pt>
                <c:pt idx="2277">
                  <c:v>-3.9999999999999998E-6</c:v>
                </c:pt>
                <c:pt idx="2278">
                  <c:v>-2.5000000000000002E-6</c:v>
                </c:pt>
                <c:pt idx="2279">
                  <c:v>-3.4999999999999999E-6</c:v>
                </c:pt>
                <c:pt idx="2280">
                  <c:v>-3.3000000000000002E-6</c:v>
                </c:pt>
                <c:pt idx="2281">
                  <c:v>-4.4000000000000002E-6</c:v>
                </c:pt>
                <c:pt idx="2282">
                  <c:v>-1.5999999999999999E-6</c:v>
                </c:pt>
                <c:pt idx="2283">
                  <c:v>-2.5000000000000002E-6</c:v>
                </c:pt>
                <c:pt idx="2284">
                  <c:v>-3.0000000000000001E-6</c:v>
                </c:pt>
                <c:pt idx="2285">
                  <c:v>-3.1E-6</c:v>
                </c:pt>
                <c:pt idx="2286">
                  <c:v>-1.9999999999999999E-6</c:v>
                </c:pt>
                <c:pt idx="2287">
                  <c:v>-2.3999999999999999E-6</c:v>
                </c:pt>
                <c:pt idx="2288">
                  <c:v>-3.0000000000000001E-6</c:v>
                </c:pt>
                <c:pt idx="2289">
                  <c:v>-3.0000000000000001E-6</c:v>
                </c:pt>
                <c:pt idx="2290">
                  <c:v>-3.5999999999999998E-6</c:v>
                </c:pt>
                <c:pt idx="2291">
                  <c:v>-2.9000000000000002E-6</c:v>
                </c:pt>
                <c:pt idx="2292">
                  <c:v>-2.6000000000000001E-6</c:v>
                </c:pt>
                <c:pt idx="2293">
                  <c:v>-1.9999999999999999E-6</c:v>
                </c:pt>
                <c:pt idx="2294">
                  <c:v>-1.5E-6</c:v>
                </c:pt>
                <c:pt idx="2295">
                  <c:v>-3.0000000000000001E-6</c:v>
                </c:pt>
                <c:pt idx="2296">
                  <c:v>-2.6000000000000001E-6</c:v>
                </c:pt>
                <c:pt idx="2297">
                  <c:v>-1.9999999999999999E-6</c:v>
                </c:pt>
                <c:pt idx="2298">
                  <c:v>-2.6000000000000001E-6</c:v>
                </c:pt>
                <c:pt idx="2299">
                  <c:v>-3.9999999999999998E-6</c:v>
                </c:pt>
                <c:pt idx="2300">
                  <c:v>-3.0000000000000001E-6</c:v>
                </c:pt>
                <c:pt idx="2301">
                  <c:v>-3.5999999999999998E-6</c:v>
                </c:pt>
                <c:pt idx="2302">
                  <c:v>-3.8E-6</c:v>
                </c:pt>
                <c:pt idx="2303">
                  <c:v>-2.3999999999999999E-6</c:v>
                </c:pt>
                <c:pt idx="2304">
                  <c:v>-9.9999999999999995E-7</c:v>
                </c:pt>
                <c:pt idx="2305">
                  <c:v>-1.3999999999999999E-6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87-44BF-A8D4-48F05D61F2BF}"/>
            </c:ext>
          </c:extLst>
        </c:ser>
        <c:ser>
          <c:idx val="6"/>
          <c:order val="2"/>
          <c:tx>
            <c:strRef>
              <c:f>All!$H$1:$H$3</c:f>
              <c:strCache>
                <c:ptCount val="1"/>
                <c:pt idx="0">
                  <c:v>Short 3.70049E-05 200Vレンジ_1PLC</c:v>
                </c:pt>
              </c:strCache>
            </c:strRef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All!$A$4:$A$4224</c:f>
              <c:numCache>
                <c:formatCode>yyyy/mm/dd\ hh:mm:ss</c:formatCode>
                <c:ptCount val="4221"/>
                <c:pt idx="0">
                  <c:v>40550.469305555554</c:v>
                </c:pt>
                <c:pt idx="1">
                  <c:v>40550.469305555554</c:v>
                </c:pt>
                <c:pt idx="2">
                  <c:v>40550.469305555554</c:v>
                </c:pt>
                <c:pt idx="3">
                  <c:v>40550.469305555554</c:v>
                </c:pt>
                <c:pt idx="4">
                  <c:v>40550.469317129631</c:v>
                </c:pt>
                <c:pt idx="5">
                  <c:v>40550.469317129631</c:v>
                </c:pt>
                <c:pt idx="6">
                  <c:v>40550.469317129631</c:v>
                </c:pt>
                <c:pt idx="7">
                  <c:v>40550.469317129631</c:v>
                </c:pt>
                <c:pt idx="8">
                  <c:v>40550.469317129631</c:v>
                </c:pt>
                <c:pt idx="9">
                  <c:v>40550.469317129631</c:v>
                </c:pt>
                <c:pt idx="10">
                  <c:v>40550.469317129631</c:v>
                </c:pt>
                <c:pt idx="11">
                  <c:v>40550.469328703701</c:v>
                </c:pt>
                <c:pt idx="12">
                  <c:v>40550.469328703701</c:v>
                </c:pt>
                <c:pt idx="13">
                  <c:v>40550.469328703701</c:v>
                </c:pt>
                <c:pt idx="14">
                  <c:v>40550.469328703701</c:v>
                </c:pt>
                <c:pt idx="15">
                  <c:v>40550.469328703701</c:v>
                </c:pt>
                <c:pt idx="16">
                  <c:v>40550.469328703701</c:v>
                </c:pt>
                <c:pt idx="17">
                  <c:v>40550.469340277778</c:v>
                </c:pt>
                <c:pt idx="18">
                  <c:v>40550.469340277778</c:v>
                </c:pt>
                <c:pt idx="19">
                  <c:v>40550.469340277778</c:v>
                </c:pt>
                <c:pt idx="20">
                  <c:v>40550.469340277778</c:v>
                </c:pt>
                <c:pt idx="21">
                  <c:v>40550.469340277778</c:v>
                </c:pt>
                <c:pt idx="22">
                  <c:v>40550.469351851854</c:v>
                </c:pt>
                <c:pt idx="23">
                  <c:v>40550.469351851854</c:v>
                </c:pt>
                <c:pt idx="24">
                  <c:v>40550.469351851854</c:v>
                </c:pt>
                <c:pt idx="25">
                  <c:v>40550.469351851854</c:v>
                </c:pt>
                <c:pt idx="26">
                  <c:v>40550.469351851854</c:v>
                </c:pt>
                <c:pt idx="27">
                  <c:v>40550.469351851854</c:v>
                </c:pt>
                <c:pt idx="28">
                  <c:v>40550.469351851854</c:v>
                </c:pt>
                <c:pt idx="29">
                  <c:v>40550.469363425924</c:v>
                </c:pt>
                <c:pt idx="30">
                  <c:v>40550.469363425924</c:v>
                </c:pt>
                <c:pt idx="31">
                  <c:v>40550.469363425924</c:v>
                </c:pt>
                <c:pt idx="32">
                  <c:v>40550.469363425924</c:v>
                </c:pt>
                <c:pt idx="33">
                  <c:v>40550.469363425924</c:v>
                </c:pt>
                <c:pt idx="34">
                  <c:v>40550.469363425924</c:v>
                </c:pt>
                <c:pt idx="35">
                  <c:v>40550.469375000001</c:v>
                </c:pt>
                <c:pt idx="36">
                  <c:v>40550.469375000001</c:v>
                </c:pt>
                <c:pt idx="37">
                  <c:v>40550.469375000001</c:v>
                </c:pt>
                <c:pt idx="38">
                  <c:v>40550.469375000001</c:v>
                </c:pt>
                <c:pt idx="39">
                  <c:v>40550.469375000001</c:v>
                </c:pt>
                <c:pt idx="40">
                  <c:v>40550.469375000001</c:v>
                </c:pt>
                <c:pt idx="41">
                  <c:v>40550.469386574077</c:v>
                </c:pt>
                <c:pt idx="42">
                  <c:v>40550.469386574077</c:v>
                </c:pt>
                <c:pt idx="43">
                  <c:v>40550.469386574077</c:v>
                </c:pt>
                <c:pt idx="44">
                  <c:v>40550.469386574077</c:v>
                </c:pt>
                <c:pt idx="45">
                  <c:v>40550.469386574077</c:v>
                </c:pt>
                <c:pt idx="46">
                  <c:v>40550.469386574077</c:v>
                </c:pt>
                <c:pt idx="47">
                  <c:v>40550.469398148147</c:v>
                </c:pt>
                <c:pt idx="48">
                  <c:v>40550.469398148147</c:v>
                </c:pt>
                <c:pt idx="49">
                  <c:v>40550.469398148147</c:v>
                </c:pt>
                <c:pt idx="50">
                  <c:v>40550.469398148147</c:v>
                </c:pt>
                <c:pt idx="51">
                  <c:v>40550.469398148147</c:v>
                </c:pt>
                <c:pt idx="52">
                  <c:v>40550.469398148147</c:v>
                </c:pt>
                <c:pt idx="53">
                  <c:v>40550.469409722224</c:v>
                </c:pt>
                <c:pt idx="54">
                  <c:v>40550.469409722224</c:v>
                </c:pt>
                <c:pt idx="55">
                  <c:v>40550.469409722224</c:v>
                </c:pt>
                <c:pt idx="56">
                  <c:v>40550.469409722224</c:v>
                </c:pt>
                <c:pt idx="57">
                  <c:v>40550.469409722224</c:v>
                </c:pt>
                <c:pt idx="58">
                  <c:v>40550.469409722224</c:v>
                </c:pt>
                <c:pt idx="59">
                  <c:v>40550.469409722224</c:v>
                </c:pt>
                <c:pt idx="60">
                  <c:v>40550.469421296293</c:v>
                </c:pt>
                <c:pt idx="61">
                  <c:v>40550.469421296293</c:v>
                </c:pt>
                <c:pt idx="62">
                  <c:v>40550.469421296293</c:v>
                </c:pt>
                <c:pt idx="63">
                  <c:v>40550.469421296293</c:v>
                </c:pt>
                <c:pt idx="64">
                  <c:v>40550.469421296293</c:v>
                </c:pt>
                <c:pt idx="65">
                  <c:v>40550.469421296293</c:v>
                </c:pt>
                <c:pt idx="66">
                  <c:v>40550.46943287037</c:v>
                </c:pt>
                <c:pt idx="67">
                  <c:v>40550.46943287037</c:v>
                </c:pt>
                <c:pt idx="68">
                  <c:v>40550.46943287037</c:v>
                </c:pt>
                <c:pt idx="69">
                  <c:v>40550.46943287037</c:v>
                </c:pt>
                <c:pt idx="70">
                  <c:v>40550.46943287037</c:v>
                </c:pt>
                <c:pt idx="71">
                  <c:v>40550.46943287037</c:v>
                </c:pt>
                <c:pt idx="72">
                  <c:v>40550.469444444447</c:v>
                </c:pt>
                <c:pt idx="73">
                  <c:v>40550.469444444447</c:v>
                </c:pt>
                <c:pt idx="74">
                  <c:v>40550.469444444447</c:v>
                </c:pt>
                <c:pt idx="75">
                  <c:v>40550.469444444447</c:v>
                </c:pt>
                <c:pt idx="76">
                  <c:v>40550.469444444447</c:v>
                </c:pt>
                <c:pt idx="77">
                  <c:v>40550.469444444447</c:v>
                </c:pt>
                <c:pt idx="78">
                  <c:v>40550.469456018516</c:v>
                </c:pt>
                <c:pt idx="79">
                  <c:v>40550.469456018516</c:v>
                </c:pt>
                <c:pt idx="80">
                  <c:v>40550.469456018516</c:v>
                </c:pt>
                <c:pt idx="81">
                  <c:v>40550.469456018516</c:v>
                </c:pt>
                <c:pt idx="82">
                  <c:v>40550.469456018516</c:v>
                </c:pt>
                <c:pt idx="83">
                  <c:v>40550.469456018516</c:v>
                </c:pt>
                <c:pt idx="84">
                  <c:v>40550.469456018516</c:v>
                </c:pt>
                <c:pt idx="85">
                  <c:v>40550.469467592593</c:v>
                </c:pt>
                <c:pt idx="86">
                  <c:v>40550.469467592593</c:v>
                </c:pt>
                <c:pt idx="87">
                  <c:v>40550.469467592593</c:v>
                </c:pt>
                <c:pt idx="88">
                  <c:v>40550.469467592593</c:v>
                </c:pt>
                <c:pt idx="89">
                  <c:v>40550.469467592593</c:v>
                </c:pt>
                <c:pt idx="90">
                  <c:v>40550.469467592593</c:v>
                </c:pt>
                <c:pt idx="91">
                  <c:v>40550.46947916667</c:v>
                </c:pt>
                <c:pt idx="92">
                  <c:v>40550.46947916667</c:v>
                </c:pt>
                <c:pt idx="93">
                  <c:v>40550.46947916667</c:v>
                </c:pt>
                <c:pt idx="94">
                  <c:v>40550.46947916667</c:v>
                </c:pt>
                <c:pt idx="95">
                  <c:v>40550.46947916667</c:v>
                </c:pt>
                <c:pt idx="96">
                  <c:v>40550.46947916667</c:v>
                </c:pt>
                <c:pt idx="97">
                  <c:v>40550.469490740739</c:v>
                </c:pt>
                <c:pt idx="98">
                  <c:v>40550.469490740739</c:v>
                </c:pt>
                <c:pt idx="99">
                  <c:v>40550.469490740739</c:v>
                </c:pt>
                <c:pt idx="100">
                  <c:v>40550.469490740739</c:v>
                </c:pt>
                <c:pt idx="101">
                  <c:v>40550.469490740739</c:v>
                </c:pt>
                <c:pt idx="102">
                  <c:v>40550.469490740739</c:v>
                </c:pt>
                <c:pt idx="103">
                  <c:v>40550.469502314816</c:v>
                </c:pt>
                <c:pt idx="104">
                  <c:v>40550.469502314816</c:v>
                </c:pt>
                <c:pt idx="105">
                  <c:v>40550.469502314816</c:v>
                </c:pt>
                <c:pt idx="106">
                  <c:v>40550.469502314816</c:v>
                </c:pt>
                <c:pt idx="107">
                  <c:v>40550.469502314816</c:v>
                </c:pt>
                <c:pt idx="108">
                  <c:v>40550.469502314816</c:v>
                </c:pt>
                <c:pt idx="109">
                  <c:v>40550.469502314816</c:v>
                </c:pt>
                <c:pt idx="110">
                  <c:v>40550.469513888886</c:v>
                </c:pt>
                <c:pt idx="111">
                  <c:v>40550.469513888886</c:v>
                </c:pt>
                <c:pt idx="112">
                  <c:v>40550.469513888886</c:v>
                </c:pt>
                <c:pt idx="113">
                  <c:v>40550.469513888886</c:v>
                </c:pt>
                <c:pt idx="114">
                  <c:v>40550.469513888886</c:v>
                </c:pt>
                <c:pt idx="115">
                  <c:v>40550.469513888886</c:v>
                </c:pt>
                <c:pt idx="116">
                  <c:v>40550.469525462962</c:v>
                </c:pt>
                <c:pt idx="117">
                  <c:v>40550.469525462962</c:v>
                </c:pt>
                <c:pt idx="118">
                  <c:v>40550.469525462962</c:v>
                </c:pt>
                <c:pt idx="119">
                  <c:v>40550.469525462962</c:v>
                </c:pt>
                <c:pt idx="120">
                  <c:v>40550.469525462962</c:v>
                </c:pt>
                <c:pt idx="121">
                  <c:v>40550.469525462962</c:v>
                </c:pt>
                <c:pt idx="122">
                  <c:v>40550.469537037039</c:v>
                </c:pt>
                <c:pt idx="123">
                  <c:v>40550.469537037039</c:v>
                </c:pt>
                <c:pt idx="124">
                  <c:v>40550.469537037039</c:v>
                </c:pt>
                <c:pt idx="125">
                  <c:v>40550.469537037039</c:v>
                </c:pt>
                <c:pt idx="126">
                  <c:v>40550.469537037039</c:v>
                </c:pt>
                <c:pt idx="127">
                  <c:v>40550.469537037039</c:v>
                </c:pt>
                <c:pt idx="128">
                  <c:v>40550.469548611109</c:v>
                </c:pt>
                <c:pt idx="129">
                  <c:v>40550.469548611109</c:v>
                </c:pt>
                <c:pt idx="130">
                  <c:v>40550.469548611109</c:v>
                </c:pt>
                <c:pt idx="131">
                  <c:v>40550.469548611109</c:v>
                </c:pt>
                <c:pt idx="132">
                  <c:v>40550.469548611109</c:v>
                </c:pt>
                <c:pt idx="133">
                  <c:v>40550.469548611109</c:v>
                </c:pt>
                <c:pt idx="134">
                  <c:v>40550.469560185185</c:v>
                </c:pt>
                <c:pt idx="135">
                  <c:v>40550.469560185185</c:v>
                </c:pt>
                <c:pt idx="136">
                  <c:v>40550.469560185185</c:v>
                </c:pt>
                <c:pt idx="137">
                  <c:v>40550.469560185185</c:v>
                </c:pt>
                <c:pt idx="138">
                  <c:v>40550.469560185185</c:v>
                </c:pt>
                <c:pt idx="139">
                  <c:v>40550.469560185185</c:v>
                </c:pt>
                <c:pt idx="140">
                  <c:v>40550.469571759262</c:v>
                </c:pt>
                <c:pt idx="141">
                  <c:v>40550.469571759262</c:v>
                </c:pt>
                <c:pt idx="142">
                  <c:v>40550.469571759262</c:v>
                </c:pt>
                <c:pt idx="143">
                  <c:v>40550.469571759262</c:v>
                </c:pt>
                <c:pt idx="144">
                  <c:v>40550.469571759262</c:v>
                </c:pt>
                <c:pt idx="145">
                  <c:v>40550.469571759262</c:v>
                </c:pt>
                <c:pt idx="146">
                  <c:v>40550.469571759262</c:v>
                </c:pt>
                <c:pt idx="147">
                  <c:v>40550.469583333332</c:v>
                </c:pt>
                <c:pt idx="148">
                  <c:v>40550.469583333332</c:v>
                </c:pt>
                <c:pt idx="149">
                  <c:v>40550.469583333332</c:v>
                </c:pt>
                <c:pt idx="150">
                  <c:v>40550.469583333332</c:v>
                </c:pt>
                <c:pt idx="151">
                  <c:v>40550.469583333332</c:v>
                </c:pt>
                <c:pt idx="152">
                  <c:v>40550.469583333332</c:v>
                </c:pt>
                <c:pt idx="153">
                  <c:v>40550.469594907408</c:v>
                </c:pt>
                <c:pt idx="154">
                  <c:v>40550.469594907408</c:v>
                </c:pt>
                <c:pt idx="155">
                  <c:v>40550.469594907408</c:v>
                </c:pt>
                <c:pt idx="156">
                  <c:v>40550.469594907408</c:v>
                </c:pt>
                <c:pt idx="157">
                  <c:v>40550.469594907408</c:v>
                </c:pt>
                <c:pt idx="158">
                  <c:v>40550.469594907408</c:v>
                </c:pt>
                <c:pt idx="159">
                  <c:v>40550.469606481478</c:v>
                </c:pt>
                <c:pt idx="160">
                  <c:v>40550.469606481478</c:v>
                </c:pt>
                <c:pt idx="161">
                  <c:v>40550.469606481478</c:v>
                </c:pt>
                <c:pt idx="162">
                  <c:v>40550.469606481478</c:v>
                </c:pt>
                <c:pt idx="163">
                  <c:v>40550.469606481478</c:v>
                </c:pt>
                <c:pt idx="164">
                  <c:v>40550.469606481478</c:v>
                </c:pt>
                <c:pt idx="165">
                  <c:v>40550.469606481478</c:v>
                </c:pt>
                <c:pt idx="166">
                  <c:v>40550.469618055555</c:v>
                </c:pt>
                <c:pt idx="167">
                  <c:v>40550.469618055555</c:v>
                </c:pt>
                <c:pt idx="168">
                  <c:v>40550.469618055555</c:v>
                </c:pt>
                <c:pt idx="169">
                  <c:v>40550.469618055555</c:v>
                </c:pt>
                <c:pt idx="170">
                  <c:v>40550.469618055555</c:v>
                </c:pt>
                <c:pt idx="171">
                  <c:v>40550.469618055555</c:v>
                </c:pt>
                <c:pt idx="172">
                  <c:v>40550.469629629632</c:v>
                </c:pt>
                <c:pt idx="173">
                  <c:v>40550.469629629632</c:v>
                </c:pt>
                <c:pt idx="174">
                  <c:v>40550.469629629632</c:v>
                </c:pt>
                <c:pt idx="175">
                  <c:v>40550.469629629632</c:v>
                </c:pt>
                <c:pt idx="176">
                  <c:v>40550.469629629632</c:v>
                </c:pt>
                <c:pt idx="177">
                  <c:v>40550.469629629632</c:v>
                </c:pt>
                <c:pt idx="178">
                  <c:v>40550.469641203701</c:v>
                </c:pt>
                <c:pt idx="179">
                  <c:v>40550.469641203701</c:v>
                </c:pt>
                <c:pt idx="180">
                  <c:v>40550.469641203701</c:v>
                </c:pt>
                <c:pt idx="181">
                  <c:v>40550.469641203701</c:v>
                </c:pt>
                <c:pt idx="182">
                  <c:v>40550.469641203701</c:v>
                </c:pt>
                <c:pt idx="183">
                  <c:v>40550.469641203701</c:v>
                </c:pt>
                <c:pt idx="184">
                  <c:v>40550.469652777778</c:v>
                </c:pt>
                <c:pt idx="185">
                  <c:v>40550.469652777778</c:v>
                </c:pt>
                <c:pt idx="186">
                  <c:v>40550.469652777778</c:v>
                </c:pt>
                <c:pt idx="187">
                  <c:v>40550.469652777778</c:v>
                </c:pt>
                <c:pt idx="188">
                  <c:v>40550.469652777778</c:v>
                </c:pt>
                <c:pt idx="189">
                  <c:v>40550.469652777778</c:v>
                </c:pt>
                <c:pt idx="190">
                  <c:v>40550.469664351855</c:v>
                </c:pt>
                <c:pt idx="191">
                  <c:v>40550.469664351855</c:v>
                </c:pt>
                <c:pt idx="192">
                  <c:v>40550.469664351855</c:v>
                </c:pt>
                <c:pt idx="193">
                  <c:v>40550.469664351855</c:v>
                </c:pt>
                <c:pt idx="194">
                  <c:v>40550.469664351855</c:v>
                </c:pt>
                <c:pt idx="195">
                  <c:v>40550.469664351855</c:v>
                </c:pt>
                <c:pt idx="196">
                  <c:v>40550.469664351855</c:v>
                </c:pt>
                <c:pt idx="197">
                  <c:v>40550.469675925924</c:v>
                </c:pt>
                <c:pt idx="198">
                  <c:v>40550.469675925924</c:v>
                </c:pt>
                <c:pt idx="199">
                  <c:v>40550.469675925924</c:v>
                </c:pt>
                <c:pt idx="200">
                  <c:v>40550.469675925924</c:v>
                </c:pt>
                <c:pt idx="201">
                  <c:v>40550.469675925924</c:v>
                </c:pt>
                <c:pt idx="202">
                  <c:v>40550.469675925924</c:v>
                </c:pt>
                <c:pt idx="203">
                  <c:v>40550.469687500001</c:v>
                </c:pt>
                <c:pt idx="204">
                  <c:v>40550.469687500001</c:v>
                </c:pt>
                <c:pt idx="205">
                  <c:v>40550.469687500001</c:v>
                </c:pt>
                <c:pt idx="206">
                  <c:v>40550.469687500001</c:v>
                </c:pt>
                <c:pt idx="207">
                  <c:v>40550.469687500001</c:v>
                </c:pt>
                <c:pt idx="208">
                  <c:v>40550.469687500001</c:v>
                </c:pt>
                <c:pt idx="209">
                  <c:v>40550.469699074078</c:v>
                </c:pt>
                <c:pt idx="210">
                  <c:v>40550.469699074078</c:v>
                </c:pt>
                <c:pt idx="211">
                  <c:v>40550.469699074078</c:v>
                </c:pt>
                <c:pt idx="212">
                  <c:v>40550.469699074078</c:v>
                </c:pt>
                <c:pt idx="213">
                  <c:v>40550.469699074078</c:v>
                </c:pt>
                <c:pt idx="214">
                  <c:v>40550.469699074078</c:v>
                </c:pt>
                <c:pt idx="215">
                  <c:v>40550.469710648147</c:v>
                </c:pt>
                <c:pt idx="216">
                  <c:v>40550.469710648147</c:v>
                </c:pt>
                <c:pt idx="217">
                  <c:v>40550.469710648147</c:v>
                </c:pt>
                <c:pt idx="218">
                  <c:v>40550.469710648147</c:v>
                </c:pt>
                <c:pt idx="219">
                  <c:v>40550.469710648147</c:v>
                </c:pt>
                <c:pt idx="220">
                  <c:v>40550.469710648147</c:v>
                </c:pt>
                <c:pt idx="221">
                  <c:v>40550.469710648147</c:v>
                </c:pt>
                <c:pt idx="222">
                  <c:v>40550.469722222224</c:v>
                </c:pt>
                <c:pt idx="223">
                  <c:v>40550.469722222224</c:v>
                </c:pt>
                <c:pt idx="224">
                  <c:v>40550.469722222224</c:v>
                </c:pt>
                <c:pt idx="225">
                  <c:v>40550.469722222224</c:v>
                </c:pt>
                <c:pt idx="226">
                  <c:v>40550.469722222224</c:v>
                </c:pt>
                <c:pt idx="227">
                  <c:v>40550.469722222224</c:v>
                </c:pt>
                <c:pt idx="228">
                  <c:v>40550.469733796293</c:v>
                </c:pt>
                <c:pt idx="229">
                  <c:v>40550.469733796293</c:v>
                </c:pt>
                <c:pt idx="230">
                  <c:v>40550.469733796293</c:v>
                </c:pt>
                <c:pt idx="231">
                  <c:v>40550.469733796293</c:v>
                </c:pt>
                <c:pt idx="232">
                  <c:v>40550.469733796293</c:v>
                </c:pt>
                <c:pt idx="233">
                  <c:v>40550.469733796293</c:v>
                </c:pt>
                <c:pt idx="234">
                  <c:v>40550.46974537037</c:v>
                </c:pt>
                <c:pt idx="235">
                  <c:v>40550.46974537037</c:v>
                </c:pt>
                <c:pt idx="236">
                  <c:v>40550.46974537037</c:v>
                </c:pt>
                <c:pt idx="237">
                  <c:v>40550.46974537037</c:v>
                </c:pt>
                <c:pt idx="238">
                  <c:v>40550.46974537037</c:v>
                </c:pt>
                <c:pt idx="239">
                  <c:v>40550.46974537037</c:v>
                </c:pt>
                <c:pt idx="240">
                  <c:v>40550.469756944447</c:v>
                </c:pt>
                <c:pt idx="241">
                  <c:v>40550.469756944447</c:v>
                </c:pt>
                <c:pt idx="242">
                  <c:v>40550.469756944447</c:v>
                </c:pt>
                <c:pt idx="243">
                  <c:v>40550.469756944447</c:v>
                </c:pt>
                <c:pt idx="244">
                  <c:v>40550.469756944447</c:v>
                </c:pt>
                <c:pt idx="245">
                  <c:v>40550.469756944447</c:v>
                </c:pt>
                <c:pt idx="246">
                  <c:v>40550.469768518517</c:v>
                </c:pt>
                <c:pt idx="247">
                  <c:v>40550.469768518517</c:v>
                </c:pt>
                <c:pt idx="248">
                  <c:v>40550.469768518517</c:v>
                </c:pt>
                <c:pt idx="249">
                  <c:v>40550.469768518517</c:v>
                </c:pt>
                <c:pt idx="250">
                  <c:v>40550.469768518517</c:v>
                </c:pt>
                <c:pt idx="251">
                  <c:v>40550.469768518517</c:v>
                </c:pt>
                <c:pt idx="252">
                  <c:v>40550.469780092593</c:v>
                </c:pt>
                <c:pt idx="253">
                  <c:v>40550.469780092593</c:v>
                </c:pt>
                <c:pt idx="254">
                  <c:v>40550.469780092593</c:v>
                </c:pt>
                <c:pt idx="255">
                  <c:v>40550.469780092593</c:v>
                </c:pt>
                <c:pt idx="256">
                  <c:v>40550.469780092593</c:v>
                </c:pt>
                <c:pt idx="257">
                  <c:v>40550.469780092593</c:v>
                </c:pt>
                <c:pt idx="258">
                  <c:v>40550.46979166667</c:v>
                </c:pt>
                <c:pt idx="259">
                  <c:v>40550.46979166667</c:v>
                </c:pt>
                <c:pt idx="260">
                  <c:v>40550.46979166667</c:v>
                </c:pt>
                <c:pt idx="261">
                  <c:v>40550.46979166667</c:v>
                </c:pt>
                <c:pt idx="262">
                  <c:v>40550.46979166667</c:v>
                </c:pt>
                <c:pt idx="263">
                  <c:v>40550.46979166667</c:v>
                </c:pt>
                <c:pt idx="264">
                  <c:v>40550.46979166667</c:v>
                </c:pt>
                <c:pt idx="265">
                  <c:v>40550.46980324074</c:v>
                </c:pt>
                <c:pt idx="266">
                  <c:v>40550.46980324074</c:v>
                </c:pt>
                <c:pt idx="267">
                  <c:v>40550.46980324074</c:v>
                </c:pt>
                <c:pt idx="268">
                  <c:v>40550.46980324074</c:v>
                </c:pt>
                <c:pt idx="269">
                  <c:v>40550.46980324074</c:v>
                </c:pt>
                <c:pt idx="270">
                  <c:v>40550.46980324074</c:v>
                </c:pt>
                <c:pt idx="271">
                  <c:v>40550.469814814816</c:v>
                </c:pt>
                <c:pt idx="272">
                  <c:v>40550.469814814816</c:v>
                </c:pt>
                <c:pt idx="273">
                  <c:v>40550.469814814816</c:v>
                </c:pt>
                <c:pt idx="274">
                  <c:v>40550.469814814816</c:v>
                </c:pt>
                <c:pt idx="275">
                  <c:v>40550.469814814816</c:v>
                </c:pt>
                <c:pt idx="276">
                  <c:v>40550.469814814816</c:v>
                </c:pt>
                <c:pt idx="277">
                  <c:v>40550.469826388886</c:v>
                </c:pt>
                <c:pt idx="278">
                  <c:v>40550.469826388886</c:v>
                </c:pt>
                <c:pt idx="279">
                  <c:v>40550.469826388886</c:v>
                </c:pt>
                <c:pt idx="280">
                  <c:v>40550.469826388886</c:v>
                </c:pt>
                <c:pt idx="281">
                  <c:v>40550.469826388886</c:v>
                </c:pt>
                <c:pt idx="282">
                  <c:v>40550.469826388886</c:v>
                </c:pt>
                <c:pt idx="283">
                  <c:v>40550.469837962963</c:v>
                </c:pt>
                <c:pt idx="284">
                  <c:v>40550.469837962963</c:v>
                </c:pt>
                <c:pt idx="285">
                  <c:v>40550.469837962963</c:v>
                </c:pt>
                <c:pt idx="286">
                  <c:v>40550.469837962963</c:v>
                </c:pt>
                <c:pt idx="287">
                  <c:v>40550.469837962963</c:v>
                </c:pt>
                <c:pt idx="288">
                  <c:v>40550.469837962963</c:v>
                </c:pt>
                <c:pt idx="289">
                  <c:v>40550.469837962963</c:v>
                </c:pt>
                <c:pt idx="290">
                  <c:v>40550.469849537039</c:v>
                </c:pt>
                <c:pt idx="291">
                  <c:v>40550.469849537039</c:v>
                </c:pt>
                <c:pt idx="292">
                  <c:v>40550.469849537039</c:v>
                </c:pt>
                <c:pt idx="293">
                  <c:v>40550.469849537039</c:v>
                </c:pt>
                <c:pt idx="294">
                  <c:v>40550.469849537039</c:v>
                </c:pt>
                <c:pt idx="295">
                  <c:v>40550.469849537039</c:v>
                </c:pt>
                <c:pt idx="296">
                  <c:v>40550.469861111109</c:v>
                </c:pt>
                <c:pt idx="297">
                  <c:v>40550.469861111109</c:v>
                </c:pt>
                <c:pt idx="298">
                  <c:v>40550.469861111109</c:v>
                </c:pt>
                <c:pt idx="299">
                  <c:v>40550.469861111109</c:v>
                </c:pt>
                <c:pt idx="300">
                  <c:v>40550.469861111109</c:v>
                </c:pt>
                <c:pt idx="301">
                  <c:v>40550.469861111109</c:v>
                </c:pt>
                <c:pt idx="302">
                  <c:v>40550.469872685186</c:v>
                </c:pt>
                <c:pt idx="303">
                  <c:v>40550.469872685186</c:v>
                </c:pt>
                <c:pt idx="304">
                  <c:v>40550.469872685186</c:v>
                </c:pt>
                <c:pt idx="305">
                  <c:v>40550.469872685186</c:v>
                </c:pt>
                <c:pt idx="306">
                  <c:v>40550.469872685186</c:v>
                </c:pt>
                <c:pt idx="307">
                  <c:v>40550.469872685186</c:v>
                </c:pt>
                <c:pt idx="308">
                  <c:v>40550.469884259262</c:v>
                </c:pt>
                <c:pt idx="309">
                  <c:v>40550.469884259262</c:v>
                </c:pt>
                <c:pt idx="310">
                  <c:v>40550.469884259262</c:v>
                </c:pt>
                <c:pt idx="311">
                  <c:v>40550.469884259262</c:v>
                </c:pt>
                <c:pt idx="312">
                  <c:v>40550.469884259262</c:v>
                </c:pt>
                <c:pt idx="313">
                  <c:v>40550.469884259262</c:v>
                </c:pt>
                <c:pt idx="314">
                  <c:v>40550.469884259262</c:v>
                </c:pt>
                <c:pt idx="315">
                  <c:v>40550.469895833332</c:v>
                </c:pt>
                <c:pt idx="316">
                  <c:v>40550.469895833332</c:v>
                </c:pt>
                <c:pt idx="317">
                  <c:v>40550.469895833332</c:v>
                </c:pt>
                <c:pt idx="318">
                  <c:v>40550.469895833332</c:v>
                </c:pt>
                <c:pt idx="319">
                  <c:v>40550.469895833332</c:v>
                </c:pt>
                <c:pt idx="320">
                  <c:v>40550.469895833332</c:v>
                </c:pt>
                <c:pt idx="321">
                  <c:v>40550.469907407409</c:v>
                </c:pt>
                <c:pt idx="322">
                  <c:v>40550.469907407409</c:v>
                </c:pt>
                <c:pt idx="323">
                  <c:v>40550.469907407409</c:v>
                </c:pt>
                <c:pt idx="324">
                  <c:v>40550.469907407409</c:v>
                </c:pt>
                <c:pt idx="325">
                  <c:v>40550.469907407409</c:v>
                </c:pt>
                <c:pt idx="326">
                  <c:v>40550.469907407409</c:v>
                </c:pt>
                <c:pt idx="327">
                  <c:v>40550.469918981478</c:v>
                </c:pt>
                <c:pt idx="328">
                  <c:v>40550.469918981478</c:v>
                </c:pt>
                <c:pt idx="329">
                  <c:v>40550.469918981478</c:v>
                </c:pt>
                <c:pt idx="330">
                  <c:v>40550.469918981478</c:v>
                </c:pt>
                <c:pt idx="331">
                  <c:v>40550.469918981478</c:v>
                </c:pt>
                <c:pt idx="332">
                  <c:v>40550.469918981478</c:v>
                </c:pt>
                <c:pt idx="333">
                  <c:v>40550.469930555555</c:v>
                </c:pt>
                <c:pt idx="334">
                  <c:v>40550.469930555555</c:v>
                </c:pt>
                <c:pt idx="335">
                  <c:v>40550.469930555555</c:v>
                </c:pt>
                <c:pt idx="336">
                  <c:v>40550.469930555555</c:v>
                </c:pt>
                <c:pt idx="337">
                  <c:v>40550.469930555555</c:v>
                </c:pt>
                <c:pt idx="338">
                  <c:v>40550.469930555555</c:v>
                </c:pt>
                <c:pt idx="339">
                  <c:v>40550.469930555555</c:v>
                </c:pt>
                <c:pt idx="340">
                  <c:v>40550.469942129632</c:v>
                </c:pt>
                <c:pt idx="341">
                  <c:v>40550.469942129632</c:v>
                </c:pt>
                <c:pt idx="342">
                  <c:v>40550.469942129632</c:v>
                </c:pt>
                <c:pt idx="343">
                  <c:v>40550.469942129632</c:v>
                </c:pt>
                <c:pt idx="344">
                  <c:v>40550.469942129632</c:v>
                </c:pt>
                <c:pt idx="345">
                  <c:v>40550.469942129632</c:v>
                </c:pt>
                <c:pt idx="346">
                  <c:v>40550.469953703701</c:v>
                </c:pt>
                <c:pt idx="347">
                  <c:v>40550.469953703701</c:v>
                </c:pt>
                <c:pt idx="348">
                  <c:v>40550.469953703701</c:v>
                </c:pt>
                <c:pt idx="349">
                  <c:v>40550.469953703701</c:v>
                </c:pt>
                <c:pt idx="350">
                  <c:v>40550.469953703701</c:v>
                </c:pt>
                <c:pt idx="351">
                  <c:v>40550.469953703701</c:v>
                </c:pt>
                <c:pt idx="352">
                  <c:v>40550.469965277778</c:v>
                </c:pt>
                <c:pt idx="353">
                  <c:v>40550.469965277778</c:v>
                </c:pt>
                <c:pt idx="354">
                  <c:v>40550.469965277778</c:v>
                </c:pt>
                <c:pt idx="355">
                  <c:v>40550.469965277778</c:v>
                </c:pt>
                <c:pt idx="356">
                  <c:v>40550.469965277778</c:v>
                </c:pt>
                <c:pt idx="357">
                  <c:v>40550.469965277778</c:v>
                </c:pt>
                <c:pt idx="358">
                  <c:v>40550.469976851855</c:v>
                </c:pt>
                <c:pt idx="359">
                  <c:v>40550.469976851855</c:v>
                </c:pt>
                <c:pt idx="360">
                  <c:v>40550.469976851855</c:v>
                </c:pt>
                <c:pt idx="361">
                  <c:v>40550.469976851855</c:v>
                </c:pt>
                <c:pt idx="362">
                  <c:v>40550.469976851855</c:v>
                </c:pt>
                <c:pt idx="363">
                  <c:v>40550.469976851855</c:v>
                </c:pt>
                <c:pt idx="364">
                  <c:v>40550.469976851855</c:v>
                </c:pt>
                <c:pt idx="365">
                  <c:v>40550.469988425924</c:v>
                </c:pt>
                <c:pt idx="366">
                  <c:v>40550.469988425924</c:v>
                </c:pt>
                <c:pt idx="367">
                  <c:v>40550.469988425924</c:v>
                </c:pt>
                <c:pt idx="368">
                  <c:v>40550.469988425924</c:v>
                </c:pt>
                <c:pt idx="369">
                  <c:v>40550.469988425924</c:v>
                </c:pt>
                <c:pt idx="370">
                  <c:v>40550.469988425924</c:v>
                </c:pt>
                <c:pt idx="371">
                  <c:v>40550.47</c:v>
                </c:pt>
                <c:pt idx="372">
                  <c:v>40550.47</c:v>
                </c:pt>
                <c:pt idx="373">
                  <c:v>40550.47</c:v>
                </c:pt>
                <c:pt idx="374">
                  <c:v>40550.47</c:v>
                </c:pt>
                <c:pt idx="375">
                  <c:v>40550.47</c:v>
                </c:pt>
                <c:pt idx="376">
                  <c:v>40550.47</c:v>
                </c:pt>
                <c:pt idx="377">
                  <c:v>40550.470011574071</c:v>
                </c:pt>
                <c:pt idx="378">
                  <c:v>40550.470011574071</c:v>
                </c:pt>
                <c:pt idx="379">
                  <c:v>40550.470011574071</c:v>
                </c:pt>
                <c:pt idx="380">
                  <c:v>40550.470011574071</c:v>
                </c:pt>
                <c:pt idx="381">
                  <c:v>40550.470011574071</c:v>
                </c:pt>
                <c:pt idx="382">
                  <c:v>40550.470011574071</c:v>
                </c:pt>
                <c:pt idx="383">
                  <c:v>40550.470011574071</c:v>
                </c:pt>
                <c:pt idx="384">
                  <c:v>40550.470023148147</c:v>
                </c:pt>
                <c:pt idx="385">
                  <c:v>40550.470023148147</c:v>
                </c:pt>
                <c:pt idx="386">
                  <c:v>40550.470023148147</c:v>
                </c:pt>
                <c:pt idx="387">
                  <c:v>40550.470023148147</c:v>
                </c:pt>
                <c:pt idx="388">
                  <c:v>40550.470023148147</c:v>
                </c:pt>
                <c:pt idx="389">
                  <c:v>40550.470023148147</c:v>
                </c:pt>
                <c:pt idx="390">
                  <c:v>40550.470034722224</c:v>
                </c:pt>
                <c:pt idx="391">
                  <c:v>40550.470034722224</c:v>
                </c:pt>
                <c:pt idx="392">
                  <c:v>40550.470034722224</c:v>
                </c:pt>
                <c:pt idx="393">
                  <c:v>40550.470034722224</c:v>
                </c:pt>
                <c:pt idx="394">
                  <c:v>40550.470034722224</c:v>
                </c:pt>
                <c:pt idx="395">
                  <c:v>40550.470034722224</c:v>
                </c:pt>
                <c:pt idx="396">
                  <c:v>40550.470046296294</c:v>
                </c:pt>
                <c:pt idx="397">
                  <c:v>40550.470046296294</c:v>
                </c:pt>
                <c:pt idx="398">
                  <c:v>40550.470046296294</c:v>
                </c:pt>
                <c:pt idx="399">
                  <c:v>40550.470046296294</c:v>
                </c:pt>
                <c:pt idx="400">
                  <c:v>40550.470046296294</c:v>
                </c:pt>
                <c:pt idx="401">
                  <c:v>40550.470046296294</c:v>
                </c:pt>
                <c:pt idx="402">
                  <c:v>40550.470057870371</c:v>
                </c:pt>
                <c:pt idx="403">
                  <c:v>40550.470057870371</c:v>
                </c:pt>
                <c:pt idx="404">
                  <c:v>40550.470057870371</c:v>
                </c:pt>
                <c:pt idx="405">
                  <c:v>40550.470057870371</c:v>
                </c:pt>
                <c:pt idx="406">
                  <c:v>40550.470057870371</c:v>
                </c:pt>
                <c:pt idx="407">
                  <c:v>40550.470057870371</c:v>
                </c:pt>
                <c:pt idx="408">
                  <c:v>40550.470069444447</c:v>
                </c:pt>
                <c:pt idx="409">
                  <c:v>40550.470069444447</c:v>
                </c:pt>
                <c:pt idx="410">
                  <c:v>40550.470069444447</c:v>
                </c:pt>
                <c:pt idx="411">
                  <c:v>40550.470069444447</c:v>
                </c:pt>
                <c:pt idx="412">
                  <c:v>40550.470069444447</c:v>
                </c:pt>
                <c:pt idx="413">
                  <c:v>40550.470069444447</c:v>
                </c:pt>
                <c:pt idx="414">
                  <c:v>40550.470081018517</c:v>
                </c:pt>
                <c:pt idx="415">
                  <c:v>40550.470081018517</c:v>
                </c:pt>
                <c:pt idx="416">
                  <c:v>40550.470081018517</c:v>
                </c:pt>
                <c:pt idx="417">
                  <c:v>40550.470081018517</c:v>
                </c:pt>
                <c:pt idx="418">
                  <c:v>40550.470081018517</c:v>
                </c:pt>
                <c:pt idx="419">
                  <c:v>40550.470081018517</c:v>
                </c:pt>
                <c:pt idx="420">
                  <c:v>40550.470081018517</c:v>
                </c:pt>
                <c:pt idx="421">
                  <c:v>40550.470092592594</c:v>
                </c:pt>
                <c:pt idx="422">
                  <c:v>40550.470092592594</c:v>
                </c:pt>
                <c:pt idx="423">
                  <c:v>40550.470092592594</c:v>
                </c:pt>
                <c:pt idx="424">
                  <c:v>40550.470092592594</c:v>
                </c:pt>
                <c:pt idx="425">
                  <c:v>40550.470092592594</c:v>
                </c:pt>
                <c:pt idx="426">
                  <c:v>40550.470092592594</c:v>
                </c:pt>
                <c:pt idx="427">
                  <c:v>40550.470104166663</c:v>
                </c:pt>
                <c:pt idx="428">
                  <c:v>40550.470104166663</c:v>
                </c:pt>
                <c:pt idx="429">
                  <c:v>40550.470104166663</c:v>
                </c:pt>
                <c:pt idx="430">
                  <c:v>40550.470104166663</c:v>
                </c:pt>
                <c:pt idx="431">
                  <c:v>40550.470104166663</c:v>
                </c:pt>
                <c:pt idx="432">
                  <c:v>40550.470104166663</c:v>
                </c:pt>
                <c:pt idx="433">
                  <c:v>40550.47011574074</c:v>
                </c:pt>
                <c:pt idx="434">
                  <c:v>40550.47011574074</c:v>
                </c:pt>
                <c:pt idx="435">
                  <c:v>40550.47011574074</c:v>
                </c:pt>
                <c:pt idx="436">
                  <c:v>40550.47011574074</c:v>
                </c:pt>
                <c:pt idx="437">
                  <c:v>40550.47011574074</c:v>
                </c:pt>
                <c:pt idx="438">
                  <c:v>40550.47011574074</c:v>
                </c:pt>
                <c:pt idx="439">
                  <c:v>40550.47011574074</c:v>
                </c:pt>
                <c:pt idx="440">
                  <c:v>40550.470127314817</c:v>
                </c:pt>
                <c:pt idx="441">
                  <c:v>40550.470127314817</c:v>
                </c:pt>
                <c:pt idx="442">
                  <c:v>40550.470127314817</c:v>
                </c:pt>
                <c:pt idx="443">
                  <c:v>40550.470127314817</c:v>
                </c:pt>
                <c:pt idx="444">
                  <c:v>40550.470127314817</c:v>
                </c:pt>
                <c:pt idx="445">
                  <c:v>40550.470127314817</c:v>
                </c:pt>
                <c:pt idx="446">
                  <c:v>40550.470138888886</c:v>
                </c:pt>
                <c:pt idx="447">
                  <c:v>40550.470138888886</c:v>
                </c:pt>
                <c:pt idx="448">
                  <c:v>40550.470138888886</c:v>
                </c:pt>
                <c:pt idx="449">
                  <c:v>40550.470138888886</c:v>
                </c:pt>
                <c:pt idx="450">
                  <c:v>40550.470138888886</c:v>
                </c:pt>
                <c:pt idx="451">
                  <c:v>40550.470138888886</c:v>
                </c:pt>
                <c:pt idx="452">
                  <c:v>40550.470150462963</c:v>
                </c:pt>
                <c:pt idx="453">
                  <c:v>40550.470150462963</c:v>
                </c:pt>
                <c:pt idx="454">
                  <c:v>40550.470150462963</c:v>
                </c:pt>
                <c:pt idx="455">
                  <c:v>40550.470150462963</c:v>
                </c:pt>
                <c:pt idx="456">
                  <c:v>40550.470150462963</c:v>
                </c:pt>
                <c:pt idx="457">
                  <c:v>40550.470150462963</c:v>
                </c:pt>
                <c:pt idx="458">
                  <c:v>40550.47016203704</c:v>
                </c:pt>
                <c:pt idx="459">
                  <c:v>40550.47016203704</c:v>
                </c:pt>
                <c:pt idx="460">
                  <c:v>40550.47016203704</c:v>
                </c:pt>
                <c:pt idx="461">
                  <c:v>40550.47016203704</c:v>
                </c:pt>
                <c:pt idx="462">
                  <c:v>40550.47016203704</c:v>
                </c:pt>
                <c:pt idx="463">
                  <c:v>40550.47016203704</c:v>
                </c:pt>
                <c:pt idx="464">
                  <c:v>40550.47016203704</c:v>
                </c:pt>
                <c:pt idx="465">
                  <c:v>40550.470173611109</c:v>
                </c:pt>
                <c:pt idx="466">
                  <c:v>40550.470173611109</c:v>
                </c:pt>
                <c:pt idx="467">
                  <c:v>40550.470173611109</c:v>
                </c:pt>
                <c:pt idx="468">
                  <c:v>40550.470173611109</c:v>
                </c:pt>
                <c:pt idx="469">
                  <c:v>40550.470173611109</c:v>
                </c:pt>
                <c:pt idx="470">
                  <c:v>40550.470173611109</c:v>
                </c:pt>
                <c:pt idx="471">
                  <c:v>40550.470185185186</c:v>
                </c:pt>
                <c:pt idx="472">
                  <c:v>40550.470185185186</c:v>
                </c:pt>
                <c:pt idx="473">
                  <c:v>40550.470185185186</c:v>
                </c:pt>
                <c:pt idx="474">
                  <c:v>40550.470185185186</c:v>
                </c:pt>
                <c:pt idx="475">
                  <c:v>40550.470185185186</c:v>
                </c:pt>
                <c:pt idx="476">
                  <c:v>40550.470185185186</c:v>
                </c:pt>
                <c:pt idx="477">
                  <c:v>40550.470196759263</c:v>
                </c:pt>
                <c:pt idx="478">
                  <c:v>40550.470196759263</c:v>
                </c:pt>
                <c:pt idx="479">
                  <c:v>40550.470196759263</c:v>
                </c:pt>
                <c:pt idx="480">
                  <c:v>40550.470196759263</c:v>
                </c:pt>
                <c:pt idx="481">
                  <c:v>40550.470196759263</c:v>
                </c:pt>
                <c:pt idx="482">
                  <c:v>40550.470196759263</c:v>
                </c:pt>
                <c:pt idx="483">
                  <c:v>40550.470196759263</c:v>
                </c:pt>
                <c:pt idx="484">
                  <c:v>40550.470208333332</c:v>
                </c:pt>
                <c:pt idx="485">
                  <c:v>40550.470208333332</c:v>
                </c:pt>
                <c:pt idx="486">
                  <c:v>40550.470208333332</c:v>
                </c:pt>
                <c:pt idx="487">
                  <c:v>40550.470208333332</c:v>
                </c:pt>
                <c:pt idx="488">
                  <c:v>40550.470208333332</c:v>
                </c:pt>
                <c:pt idx="489">
                  <c:v>40550.470208333332</c:v>
                </c:pt>
                <c:pt idx="490">
                  <c:v>40550.470219907409</c:v>
                </c:pt>
                <c:pt idx="491">
                  <c:v>40550.470219907409</c:v>
                </c:pt>
                <c:pt idx="492">
                  <c:v>40550.470219907409</c:v>
                </c:pt>
                <c:pt idx="493">
                  <c:v>40550.470219907409</c:v>
                </c:pt>
                <c:pt idx="494">
                  <c:v>40550.470219907409</c:v>
                </c:pt>
                <c:pt idx="495">
                  <c:v>40550.470219907409</c:v>
                </c:pt>
                <c:pt idx="496">
                  <c:v>40550.470231481479</c:v>
                </c:pt>
                <c:pt idx="497">
                  <c:v>40550.470231481479</c:v>
                </c:pt>
                <c:pt idx="498">
                  <c:v>40550.470231481479</c:v>
                </c:pt>
                <c:pt idx="499">
                  <c:v>40550.470231481479</c:v>
                </c:pt>
                <c:pt idx="500">
                  <c:v>40550.470231481479</c:v>
                </c:pt>
                <c:pt idx="501">
                  <c:v>40550.470231481479</c:v>
                </c:pt>
                <c:pt idx="502">
                  <c:v>40550.470243055555</c:v>
                </c:pt>
                <c:pt idx="503">
                  <c:v>40550.470243055555</c:v>
                </c:pt>
                <c:pt idx="504">
                  <c:v>40550.470243055555</c:v>
                </c:pt>
                <c:pt idx="505">
                  <c:v>40550.470243055555</c:v>
                </c:pt>
                <c:pt idx="506">
                  <c:v>40550.470243055555</c:v>
                </c:pt>
                <c:pt idx="507">
                  <c:v>40550.470243055555</c:v>
                </c:pt>
                <c:pt idx="508">
                  <c:v>40550.470254629632</c:v>
                </c:pt>
                <c:pt idx="509">
                  <c:v>40550.470254629632</c:v>
                </c:pt>
                <c:pt idx="510">
                  <c:v>40550.470254629632</c:v>
                </c:pt>
                <c:pt idx="511">
                  <c:v>40550.470254629632</c:v>
                </c:pt>
                <c:pt idx="512">
                  <c:v>40550.470254629632</c:v>
                </c:pt>
                <c:pt idx="513">
                  <c:v>40550.470254629632</c:v>
                </c:pt>
                <c:pt idx="514">
                  <c:v>40550.470266203702</c:v>
                </c:pt>
                <c:pt idx="515">
                  <c:v>40550.470266203702</c:v>
                </c:pt>
                <c:pt idx="516">
                  <c:v>40550.470266203702</c:v>
                </c:pt>
                <c:pt idx="517">
                  <c:v>40550.470266203702</c:v>
                </c:pt>
                <c:pt idx="518">
                  <c:v>40550.470266203702</c:v>
                </c:pt>
                <c:pt idx="519">
                  <c:v>40550.470266203702</c:v>
                </c:pt>
                <c:pt idx="520">
                  <c:v>40550.470266203702</c:v>
                </c:pt>
                <c:pt idx="521">
                  <c:v>40550.470277777778</c:v>
                </c:pt>
                <c:pt idx="522">
                  <c:v>40550.470277777778</c:v>
                </c:pt>
                <c:pt idx="523">
                  <c:v>40550.470277777778</c:v>
                </c:pt>
                <c:pt idx="524">
                  <c:v>40550.470277777778</c:v>
                </c:pt>
                <c:pt idx="525">
                  <c:v>40550.470277777778</c:v>
                </c:pt>
                <c:pt idx="526">
                  <c:v>40550.470277777778</c:v>
                </c:pt>
                <c:pt idx="527">
                  <c:v>40550.470289351855</c:v>
                </c:pt>
                <c:pt idx="528">
                  <c:v>40550.470289351855</c:v>
                </c:pt>
                <c:pt idx="529">
                  <c:v>40550.470289351855</c:v>
                </c:pt>
                <c:pt idx="530">
                  <c:v>40550.470289351855</c:v>
                </c:pt>
                <c:pt idx="531">
                  <c:v>40550.470289351855</c:v>
                </c:pt>
                <c:pt idx="532">
                  <c:v>40550.470289351855</c:v>
                </c:pt>
                <c:pt idx="533">
                  <c:v>40550.470300925925</c:v>
                </c:pt>
                <c:pt idx="534">
                  <c:v>40550.470300925925</c:v>
                </c:pt>
                <c:pt idx="535">
                  <c:v>40550.470300925925</c:v>
                </c:pt>
                <c:pt idx="536">
                  <c:v>40550.470300925925</c:v>
                </c:pt>
                <c:pt idx="537">
                  <c:v>40550.470300925925</c:v>
                </c:pt>
                <c:pt idx="538">
                  <c:v>40550.470300925925</c:v>
                </c:pt>
                <c:pt idx="539">
                  <c:v>40550.470312500001</c:v>
                </c:pt>
                <c:pt idx="540">
                  <c:v>40550.470312500001</c:v>
                </c:pt>
                <c:pt idx="541">
                  <c:v>40550.470312500001</c:v>
                </c:pt>
                <c:pt idx="542">
                  <c:v>40550.470312500001</c:v>
                </c:pt>
                <c:pt idx="543">
                  <c:v>40550.470312500001</c:v>
                </c:pt>
                <c:pt idx="544">
                  <c:v>40550.470312500001</c:v>
                </c:pt>
                <c:pt idx="545">
                  <c:v>40550.470312500001</c:v>
                </c:pt>
                <c:pt idx="546">
                  <c:v>40550.470324074071</c:v>
                </c:pt>
                <c:pt idx="547">
                  <c:v>40550.470324074071</c:v>
                </c:pt>
                <c:pt idx="548">
                  <c:v>40550.470324074071</c:v>
                </c:pt>
                <c:pt idx="549">
                  <c:v>40550.470324074071</c:v>
                </c:pt>
                <c:pt idx="550">
                  <c:v>40550.470324074071</c:v>
                </c:pt>
                <c:pt idx="551">
                  <c:v>40550.470324074071</c:v>
                </c:pt>
                <c:pt idx="552">
                  <c:v>40550.470335648148</c:v>
                </c:pt>
                <c:pt idx="553">
                  <c:v>40550.470335648148</c:v>
                </c:pt>
                <c:pt idx="554">
                  <c:v>40550.470335648148</c:v>
                </c:pt>
                <c:pt idx="555">
                  <c:v>40550.470335648148</c:v>
                </c:pt>
                <c:pt idx="556">
                  <c:v>40550.470335648148</c:v>
                </c:pt>
                <c:pt idx="557">
                  <c:v>40550.470335648148</c:v>
                </c:pt>
                <c:pt idx="558">
                  <c:v>40550.470347222225</c:v>
                </c:pt>
                <c:pt idx="559">
                  <c:v>40550.470347222225</c:v>
                </c:pt>
                <c:pt idx="560">
                  <c:v>40550.470347222225</c:v>
                </c:pt>
                <c:pt idx="561">
                  <c:v>40550.470347222225</c:v>
                </c:pt>
                <c:pt idx="562">
                  <c:v>40550.470347222225</c:v>
                </c:pt>
                <c:pt idx="563">
                  <c:v>40550.470347222225</c:v>
                </c:pt>
                <c:pt idx="564">
                  <c:v>40550.470358796294</c:v>
                </c:pt>
                <c:pt idx="565">
                  <c:v>40550.470358796294</c:v>
                </c:pt>
                <c:pt idx="566">
                  <c:v>40550.470358796294</c:v>
                </c:pt>
                <c:pt idx="567">
                  <c:v>40550.470358796294</c:v>
                </c:pt>
                <c:pt idx="568">
                  <c:v>40550.470358796294</c:v>
                </c:pt>
                <c:pt idx="569">
                  <c:v>40550.470358796294</c:v>
                </c:pt>
                <c:pt idx="570">
                  <c:v>40550.470370370371</c:v>
                </c:pt>
                <c:pt idx="571">
                  <c:v>40550.470370370371</c:v>
                </c:pt>
                <c:pt idx="572">
                  <c:v>40550.470370370371</c:v>
                </c:pt>
                <c:pt idx="573">
                  <c:v>40550.470370370371</c:v>
                </c:pt>
                <c:pt idx="574">
                  <c:v>40550.470370370371</c:v>
                </c:pt>
                <c:pt idx="575">
                  <c:v>40550.470370370371</c:v>
                </c:pt>
                <c:pt idx="576">
                  <c:v>40550.470370370371</c:v>
                </c:pt>
                <c:pt idx="577">
                  <c:v>40550.470381944448</c:v>
                </c:pt>
                <c:pt idx="578">
                  <c:v>40550.470381944448</c:v>
                </c:pt>
                <c:pt idx="579">
                  <c:v>40550.470381944448</c:v>
                </c:pt>
                <c:pt idx="580">
                  <c:v>40550.470381944448</c:v>
                </c:pt>
                <c:pt idx="581">
                  <c:v>40550.470381944448</c:v>
                </c:pt>
                <c:pt idx="582">
                  <c:v>40550.470381944448</c:v>
                </c:pt>
                <c:pt idx="583">
                  <c:v>40550.470393518517</c:v>
                </c:pt>
                <c:pt idx="584">
                  <c:v>40550.470393518517</c:v>
                </c:pt>
                <c:pt idx="585">
                  <c:v>40550.470393518517</c:v>
                </c:pt>
                <c:pt idx="586">
                  <c:v>40550.470393518517</c:v>
                </c:pt>
                <c:pt idx="587">
                  <c:v>40550.470393518517</c:v>
                </c:pt>
                <c:pt idx="588">
                  <c:v>40550.470393518517</c:v>
                </c:pt>
                <c:pt idx="589">
                  <c:v>40550.470405092594</c:v>
                </c:pt>
                <c:pt idx="590">
                  <c:v>40550.470405092594</c:v>
                </c:pt>
                <c:pt idx="591">
                  <c:v>40550.470405092594</c:v>
                </c:pt>
                <c:pt idx="592">
                  <c:v>40550.470405092594</c:v>
                </c:pt>
                <c:pt idx="593">
                  <c:v>40550.470405092594</c:v>
                </c:pt>
                <c:pt idx="594">
                  <c:v>40550.470405092594</c:v>
                </c:pt>
                <c:pt idx="595">
                  <c:v>40550.470416666663</c:v>
                </c:pt>
                <c:pt idx="596">
                  <c:v>40550.470416666663</c:v>
                </c:pt>
                <c:pt idx="597">
                  <c:v>40550.470416666663</c:v>
                </c:pt>
                <c:pt idx="598">
                  <c:v>40550.470416666663</c:v>
                </c:pt>
                <c:pt idx="599">
                  <c:v>40550.470416666663</c:v>
                </c:pt>
                <c:pt idx="600">
                  <c:v>40550.470416666663</c:v>
                </c:pt>
                <c:pt idx="601">
                  <c:v>40550.47042824074</c:v>
                </c:pt>
                <c:pt idx="602">
                  <c:v>40550.47042824074</c:v>
                </c:pt>
                <c:pt idx="603">
                  <c:v>40550.47042824074</c:v>
                </c:pt>
                <c:pt idx="604">
                  <c:v>40550.47042824074</c:v>
                </c:pt>
                <c:pt idx="605">
                  <c:v>40550.47042824074</c:v>
                </c:pt>
                <c:pt idx="606">
                  <c:v>40550.47042824074</c:v>
                </c:pt>
                <c:pt idx="607">
                  <c:v>40550.47042824074</c:v>
                </c:pt>
                <c:pt idx="608">
                  <c:v>40550.470439814817</c:v>
                </c:pt>
                <c:pt idx="609">
                  <c:v>40550.470439814817</c:v>
                </c:pt>
                <c:pt idx="610">
                  <c:v>40550.470439814817</c:v>
                </c:pt>
                <c:pt idx="611">
                  <c:v>40550.470439814817</c:v>
                </c:pt>
                <c:pt idx="612">
                  <c:v>40550.470439814817</c:v>
                </c:pt>
                <c:pt idx="613">
                  <c:v>40550.470439814817</c:v>
                </c:pt>
                <c:pt idx="614">
                  <c:v>40550.470451388886</c:v>
                </c:pt>
                <c:pt idx="615">
                  <c:v>40550.470451388886</c:v>
                </c:pt>
                <c:pt idx="616">
                  <c:v>40550.470451388886</c:v>
                </c:pt>
                <c:pt idx="617">
                  <c:v>40550.470451388886</c:v>
                </c:pt>
                <c:pt idx="618">
                  <c:v>40550.470451388886</c:v>
                </c:pt>
                <c:pt idx="619">
                  <c:v>40550.470451388886</c:v>
                </c:pt>
                <c:pt idx="620">
                  <c:v>40550.470462962963</c:v>
                </c:pt>
                <c:pt idx="621">
                  <c:v>40550.470462962963</c:v>
                </c:pt>
                <c:pt idx="622">
                  <c:v>40550.470462962963</c:v>
                </c:pt>
                <c:pt idx="623">
                  <c:v>40550.470462962963</c:v>
                </c:pt>
                <c:pt idx="624">
                  <c:v>40550.470462962963</c:v>
                </c:pt>
                <c:pt idx="625">
                  <c:v>40550.470462962963</c:v>
                </c:pt>
                <c:pt idx="626">
                  <c:v>40550.47047453704</c:v>
                </c:pt>
                <c:pt idx="627">
                  <c:v>40550.47047453704</c:v>
                </c:pt>
                <c:pt idx="628">
                  <c:v>40550.47047453704</c:v>
                </c:pt>
                <c:pt idx="629">
                  <c:v>40550.47047453704</c:v>
                </c:pt>
                <c:pt idx="630">
                  <c:v>40550.47047453704</c:v>
                </c:pt>
                <c:pt idx="631">
                  <c:v>40550.47047453704</c:v>
                </c:pt>
                <c:pt idx="632">
                  <c:v>40550.47047453704</c:v>
                </c:pt>
                <c:pt idx="633">
                  <c:v>40550.470486111109</c:v>
                </c:pt>
                <c:pt idx="634">
                  <c:v>40550.470486111109</c:v>
                </c:pt>
                <c:pt idx="635">
                  <c:v>40550.470486111109</c:v>
                </c:pt>
                <c:pt idx="636">
                  <c:v>40550.470486111109</c:v>
                </c:pt>
                <c:pt idx="637">
                  <c:v>40550.470486111109</c:v>
                </c:pt>
                <c:pt idx="638">
                  <c:v>40550.470486111109</c:v>
                </c:pt>
                <c:pt idx="639">
                  <c:v>40550.470497685186</c:v>
                </c:pt>
                <c:pt idx="640">
                  <c:v>40550.470497685186</c:v>
                </c:pt>
                <c:pt idx="641">
                  <c:v>40550.470497685186</c:v>
                </c:pt>
                <c:pt idx="642">
                  <c:v>40550.470497685186</c:v>
                </c:pt>
                <c:pt idx="643">
                  <c:v>40550.470497685186</c:v>
                </c:pt>
                <c:pt idx="644">
                  <c:v>40550.470497685186</c:v>
                </c:pt>
                <c:pt idx="645">
                  <c:v>40550.470509259256</c:v>
                </c:pt>
                <c:pt idx="646">
                  <c:v>40550.470509259256</c:v>
                </c:pt>
                <c:pt idx="647">
                  <c:v>40550.470509259256</c:v>
                </c:pt>
                <c:pt idx="648">
                  <c:v>40550.470509259256</c:v>
                </c:pt>
                <c:pt idx="649">
                  <c:v>40550.470509259256</c:v>
                </c:pt>
                <c:pt idx="650">
                  <c:v>40550.470509259256</c:v>
                </c:pt>
                <c:pt idx="651">
                  <c:v>40550.470520833333</c:v>
                </c:pt>
                <c:pt idx="652">
                  <c:v>40550.470520833333</c:v>
                </c:pt>
                <c:pt idx="653">
                  <c:v>40550.470520833333</c:v>
                </c:pt>
                <c:pt idx="654">
                  <c:v>40550.470520833333</c:v>
                </c:pt>
                <c:pt idx="655">
                  <c:v>40550.470520833333</c:v>
                </c:pt>
                <c:pt idx="656">
                  <c:v>40550.470520833333</c:v>
                </c:pt>
                <c:pt idx="657">
                  <c:v>40550.470532407409</c:v>
                </c:pt>
                <c:pt idx="658">
                  <c:v>40550.470532407409</c:v>
                </c:pt>
                <c:pt idx="659">
                  <c:v>40550.470532407409</c:v>
                </c:pt>
                <c:pt idx="660">
                  <c:v>40550.470532407409</c:v>
                </c:pt>
                <c:pt idx="661">
                  <c:v>40550.470532407409</c:v>
                </c:pt>
                <c:pt idx="662">
                  <c:v>40550.470532407409</c:v>
                </c:pt>
                <c:pt idx="663">
                  <c:v>40550.470532407409</c:v>
                </c:pt>
                <c:pt idx="664">
                  <c:v>40550.470543981479</c:v>
                </c:pt>
                <c:pt idx="665">
                  <c:v>40550.470543981479</c:v>
                </c:pt>
                <c:pt idx="666">
                  <c:v>40550.470543981479</c:v>
                </c:pt>
                <c:pt idx="667">
                  <c:v>40550.470543981479</c:v>
                </c:pt>
                <c:pt idx="668">
                  <c:v>40550.470543981479</c:v>
                </c:pt>
                <c:pt idx="669">
                  <c:v>40550.470543981479</c:v>
                </c:pt>
                <c:pt idx="670">
                  <c:v>40550.470555555556</c:v>
                </c:pt>
                <c:pt idx="671">
                  <c:v>40550.470555555556</c:v>
                </c:pt>
                <c:pt idx="672">
                  <c:v>40550.470555555556</c:v>
                </c:pt>
                <c:pt idx="673">
                  <c:v>40550.470555555556</c:v>
                </c:pt>
                <c:pt idx="674">
                  <c:v>40550.470555555556</c:v>
                </c:pt>
                <c:pt idx="675">
                  <c:v>40550.470555555556</c:v>
                </c:pt>
                <c:pt idx="676">
                  <c:v>40550.470567129632</c:v>
                </c:pt>
                <c:pt idx="677">
                  <c:v>40550.470567129632</c:v>
                </c:pt>
                <c:pt idx="678">
                  <c:v>40550.470567129632</c:v>
                </c:pt>
                <c:pt idx="679">
                  <c:v>40550.470567129632</c:v>
                </c:pt>
                <c:pt idx="680">
                  <c:v>40550.470567129632</c:v>
                </c:pt>
                <c:pt idx="681">
                  <c:v>40550.470567129632</c:v>
                </c:pt>
                <c:pt idx="682">
                  <c:v>40550.470578703702</c:v>
                </c:pt>
                <c:pt idx="683">
                  <c:v>40550.470578703702</c:v>
                </c:pt>
                <c:pt idx="684">
                  <c:v>40550.470578703702</c:v>
                </c:pt>
                <c:pt idx="685">
                  <c:v>40550.470578703702</c:v>
                </c:pt>
                <c:pt idx="686">
                  <c:v>40550.470578703702</c:v>
                </c:pt>
                <c:pt idx="687">
                  <c:v>40550.470578703702</c:v>
                </c:pt>
                <c:pt idx="688">
                  <c:v>40550.470590277779</c:v>
                </c:pt>
                <c:pt idx="689">
                  <c:v>40550.470590277779</c:v>
                </c:pt>
                <c:pt idx="690">
                  <c:v>40550.470590277779</c:v>
                </c:pt>
                <c:pt idx="691">
                  <c:v>40550.470590277779</c:v>
                </c:pt>
                <c:pt idx="692">
                  <c:v>40550.470590277779</c:v>
                </c:pt>
                <c:pt idx="693">
                  <c:v>40550.470590277779</c:v>
                </c:pt>
                <c:pt idx="694">
                  <c:v>40550.470601851855</c:v>
                </c:pt>
                <c:pt idx="695">
                  <c:v>40550.470601851855</c:v>
                </c:pt>
                <c:pt idx="696">
                  <c:v>40550.470601851855</c:v>
                </c:pt>
                <c:pt idx="697">
                  <c:v>40550.470601851855</c:v>
                </c:pt>
                <c:pt idx="698">
                  <c:v>40550.470601851855</c:v>
                </c:pt>
                <c:pt idx="699">
                  <c:v>40550.470601851855</c:v>
                </c:pt>
                <c:pt idx="700">
                  <c:v>40550.470601851855</c:v>
                </c:pt>
                <c:pt idx="701">
                  <c:v>40550.470613425925</c:v>
                </c:pt>
                <c:pt idx="702">
                  <c:v>40550.470613425925</c:v>
                </c:pt>
                <c:pt idx="703">
                  <c:v>40550.470613425925</c:v>
                </c:pt>
                <c:pt idx="704">
                  <c:v>40550.470613425925</c:v>
                </c:pt>
                <c:pt idx="705">
                  <c:v>40550.470613425925</c:v>
                </c:pt>
                <c:pt idx="706">
                  <c:v>40550.470613425925</c:v>
                </c:pt>
                <c:pt idx="707">
                  <c:v>40550.470625000002</c:v>
                </c:pt>
                <c:pt idx="708">
                  <c:v>40550.470625000002</c:v>
                </c:pt>
                <c:pt idx="709">
                  <c:v>40550.470625000002</c:v>
                </c:pt>
                <c:pt idx="710">
                  <c:v>40550.470625000002</c:v>
                </c:pt>
                <c:pt idx="711">
                  <c:v>40550.470625000002</c:v>
                </c:pt>
                <c:pt idx="712">
                  <c:v>40550.470625000002</c:v>
                </c:pt>
                <c:pt idx="713">
                  <c:v>40550.470636574071</c:v>
                </c:pt>
                <c:pt idx="714">
                  <c:v>40550.470636574071</c:v>
                </c:pt>
                <c:pt idx="715">
                  <c:v>40550.470636574071</c:v>
                </c:pt>
                <c:pt idx="716">
                  <c:v>40550.470636574071</c:v>
                </c:pt>
                <c:pt idx="717">
                  <c:v>40550.470636574071</c:v>
                </c:pt>
                <c:pt idx="718">
                  <c:v>40550.470636574071</c:v>
                </c:pt>
                <c:pt idx="719">
                  <c:v>40550.470648148148</c:v>
                </c:pt>
                <c:pt idx="720">
                  <c:v>40550.470648148148</c:v>
                </c:pt>
                <c:pt idx="721">
                  <c:v>40550.470648148148</c:v>
                </c:pt>
                <c:pt idx="722">
                  <c:v>40550.470648148148</c:v>
                </c:pt>
                <c:pt idx="723">
                  <c:v>40550.470648148148</c:v>
                </c:pt>
                <c:pt idx="724">
                  <c:v>40550.470648148148</c:v>
                </c:pt>
                <c:pt idx="725">
                  <c:v>40550.470659722225</c:v>
                </c:pt>
                <c:pt idx="726">
                  <c:v>40550.470659722225</c:v>
                </c:pt>
                <c:pt idx="727">
                  <c:v>40550.470659722225</c:v>
                </c:pt>
                <c:pt idx="728">
                  <c:v>40550.470659722225</c:v>
                </c:pt>
                <c:pt idx="729">
                  <c:v>40550.470659722225</c:v>
                </c:pt>
                <c:pt idx="730">
                  <c:v>40550.470659722225</c:v>
                </c:pt>
                <c:pt idx="731">
                  <c:v>40550.470671296294</c:v>
                </c:pt>
                <c:pt idx="732">
                  <c:v>40550.470671296294</c:v>
                </c:pt>
                <c:pt idx="733">
                  <c:v>40550.470671296294</c:v>
                </c:pt>
                <c:pt idx="734">
                  <c:v>40550.470671296294</c:v>
                </c:pt>
                <c:pt idx="735">
                  <c:v>40550.470671296294</c:v>
                </c:pt>
                <c:pt idx="736">
                  <c:v>40550.470671296294</c:v>
                </c:pt>
                <c:pt idx="737">
                  <c:v>40550.470671296294</c:v>
                </c:pt>
                <c:pt idx="738">
                  <c:v>40550.470682870371</c:v>
                </c:pt>
                <c:pt idx="739">
                  <c:v>40550.470682870371</c:v>
                </c:pt>
                <c:pt idx="740">
                  <c:v>40550.470682870371</c:v>
                </c:pt>
                <c:pt idx="741">
                  <c:v>40550.470682870371</c:v>
                </c:pt>
                <c:pt idx="742">
                  <c:v>40550.470682870371</c:v>
                </c:pt>
                <c:pt idx="743">
                  <c:v>40550.470682870371</c:v>
                </c:pt>
                <c:pt idx="744">
                  <c:v>40550.470694444448</c:v>
                </c:pt>
                <c:pt idx="745">
                  <c:v>40550.470694444448</c:v>
                </c:pt>
                <c:pt idx="746">
                  <c:v>40550.470694444448</c:v>
                </c:pt>
                <c:pt idx="747">
                  <c:v>40550.470694444448</c:v>
                </c:pt>
                <c:pt idx="748">
                  <c:v>40550.470694444448</c:v>
                </c:pt>
                <c:pt idx="749">
                  <c:v>40550.470694444448</c:v>
                </c:pt>
                <c:pt idx="750">
                  <c:v>40550.470706018517</c:v>
                </c:pt>
                <c:pt idx="751">
                  <c:v>40550.470706018517</c:v>
                </c:pt>
                <c:pt idx="752">
                  <c:v>40550.470706018517</c:v>
                </c:pt>
                <c:pt idx="753">
                  <c:v>40550.470706018517</c:v>
                </c:pt>
                <c:pt idx="754">
                  <c:v>40550.470706018517</c:v>
                </c:pt>
                <c:pt idx="755">
                  <c:v>40550.470706018517</c:v>
                </c:pt>
                <c:pt idx="756">
                  <c:v>40550.470717592594</c:v>
                </c:pt>
                <c:pt idx="757">
                  <c:v>40550.470717592594</c:v>
                </c:pt>
                <c:pt idx="758">
                  <c:v>40550.470717592594</c:v>
                </c:pt>
                <c:pt idx="759">
                  <c:v>40550.470717592594</c:v>
                </c:pt>
                <c:pt idx="760">
                  <c:v>40550.470717592594</c:v>
                </c:pt>
                <c:pt idx="761">
                  <c:v>40550.470717592594</c:v>
                </c:pt>
                <c:pt idx="762">
                  <c:v>40550.470729166664</c:v>
                </c:pt>
                <c:pt idx="763">
                  <c:v>40550.470729166664</c:v>
                </c:pt>
                <c:pt idx="764">
                  <c:v>40550.470729166664</c:v>
                </c:pt>
                <c:pt idx="765">
                  <c:v>40550.470729166664</c:v>
                </c:pt>
                <c:pt idx="766">
                  <c:v>40550.470729166664</c:v>
                </c:pt>
                <c:pt idx="767">
                  <c:v>40550.470729166664</c:v>
                </c:pt>
                <c:pt idx="768">
                  <c:v>40550.470729166664</c:v>
                </c:pt>
                <c:pt idx="769">
                  <c:v>40550.47074074074</c:v>
                </c:pt>
                <c:pt idx="770">
                  <c:v>40550.47074074074</c:v>
                </c:pt>
                <c:pt idx="771">
                  <c:v>40550.47074074074</c:v>
                </c:pt>
                <c:pt idx="772">
                  <c:v>40550.47074074074</c:v>
                </c:pt>
                <c:pt idx="773">
                  <c:v>40550.47074074074</c:v>
                </c:pt>
                <c:pt idx="774">
                  <c:v>40550.47074074074</c:v>
                </c:pt>
                <c:pt idx="775">
                  <c:v>40550.470752314817</c:v>
                </c:pt>
                <c:pt idx="776">
                  <c:v>40550.470752314817</c:v>
                </c:pt>
                <c:pt idx="777">
                  <c:v>40550.470752314817</c:v>
                </c:pt>
                <c:pt idx="778">
                  <c:v>40550.470752314817</c:v>
                </c:pt>
                <c:pt idx="779">
                  <c:v>40550.470752314817</c:v>
                </c:pt>
                <c:pt idx="780">
                  <c:v>40550.470752314817</c:v>
                </c:pt>
                <c:pt idx="781">
                  <c:v>40550.470763888887</c:v>
                </c:pt>
                <c:pt idx="782">
                  <c:v>40550.470763888887</c:v>
                </c:pt>
                <c:pt idx="783">
                  <c:v>40550.470763888887</c:v>
                </c:pt>
                <c:pt idx="784">
                  <c:v>40550.470763888887</c:v>
                </c:pt>
                <c:pt idx="785">
                  <c:v>40550.470763888887</c:v>
                </c:pt>
                <c:pt idx="786">
                  <c:v>40550.470763888887</c:v>
                </c:pt>
                <c:pt idx="787">
                  <c:v>40550.470775462964</c:v>
                </c:pt>
                <c:pt idx="788">
                  <c:v>40550.470775462964</c:v>
                </c:pt>
                <c:pt idx="789">
                  <c:v>40550.470775462964</c:v>
                </c:pt>
                <c:pt idx="790">
                  <c:v>40550.470775462964</c:v>
                </c:pt>
                <c:pt idx="791">
                  <c:v>40550.470775462964</c:v>
                </c:pt>
                <c:pt idx="792">
                  <c:v>40550.470775462964</c:v>
                </c:pt>
                <c:pt idx="793">
                  <c:v>40550.47078703704</c:v>
                </c:pt>
                <c:pt idx="794">
                  <c:v>40550.47078703704</c:v>
                </c:pt>
                <c:pt idx="795">
                  <c:v>40550.47078703704</c:v>
                </c:pt>
                <c:pt idx="796">
                  <c:v>40550.47078703704</c:v>
                </c:pt>
                <c:pt idx="797">
                  <c:v>40550.47078703704</c:v>
                </c:pt>
                <c:pt idx="798">
                  <c:v>40550.47078703704</c:v>
                </c:pt>
                <c:pt idx="799">
                  <c:v>40550.47078703704</c:v>
                </c:pt>
                <c:pt idx="800">
                  <c:v>40550.47079861111</c:v>
                </c:pt>
                <c:pt idx="801">
                  <c:v>40550.47079861111</c:v>
                </c:pt>
                <c:pt idx="802">
                  <c:v>40550.47079861111</c:v>
                </c:pt>
                <c:pt idx="803">
                  <c:v>40550.47079861111</c:v>
                </c:pt>
                <c:pt idx="804">
                  <c:v>40550.47079861111</c:v>
                </c:pt>
                <c:pt idx="805">
                  <c:v>40550.47079861111</c:v>
                </c:pt>
                <c:pt idx="806">
                  <c:v>40550.470810185187</c:v>
                </c:pt>
                <c:pt idx="807">
                  <c:v>40550.470810185187</c:v>
                </c:pt>
                <c:pt idx="808">
                  <c:v>40550.470810185187</c:v>
                </c:pt>
                <c:pt idx="809">
                  <c:v>40550.470810185187</c:v>
                </c:pt>
                <c:pt idx="810">
                  <c:v>40550.470810185187</c:v>
                </c:pt>
                <c:pt idx="811">
                  <c:v>40550.470810185187</c:v>
                </c:pt>
                <c:pt idx="812">
                  <c:v>40550.470821759256</c:v>
                </c:pt>
                <c:pt idx="813">
                  <c:v>40550.470821759256</c:v>
                </c:pt>
                <c:pt idx="814">
                  <c:v>40550.470821759256</c:v>
                </c:pt>
                <c:pt idx="815">
                  <c:v>40550.470821759256</c:v>
                </c:pt>
                <c:pt idx="816">
                  <c:v>40550.470821759256</c:v>
                </c:pt>
                <c:pt idx="817">
                  <c:v>40550.470821759256</c:v>
                </c:pt>
                <c:pt idx="818">
                  <c:v>40550.470833333333</c:v>
                </c:pt>
                <c:pt idx="819">
                  <c:v>40550.470833333333</c:v>
                </c:pt>
                <c:pt idx="820">
                  <c:v>40550.470833333333</c:v>
                </c:pt>
                <c:pt idx="821">
                  <c:v>40550.470833333333</c:v>
                </c:pt>
                <c:pt idx="822">
                  <c:v>40550.470833333333</c:v>
                </c:pt>
                <c:pt idx="823">
                  <c:v>40550.470833333333</c:v>
                </c:pt>
                <c:pt idx="824">
                  <c:v>40550.47084490741</c:v>
                </c:pt>
                <c:pt idx="825">
                  <c:v>40550.47084490741</c:v>
                </c:pt>
                <c:pt idx="826">
                  <c:v>40550.47084490741</c:v>
                </c:pt>
                <c:pt idx="827">
                  <c:v>40550.47084490741</c:v>
                </c:pt>
                <c:pt idx="828">
                  <c:v>40550.47084490741</c:v>
                </c:pt>
                <c:pt idx="829">
                  <c:v>40550.47084490741</c:v>
                </c:pt>
                <c:pt idx="830">
                  <c:v>40550.470856481479</c:v>
                </c:pt>
                <c:pt idx="831">
                  <c:v>40550.470856481479</c:v>
                </c:pt>
                <c:pt idx="832">
                  <c:v>40550.470856481479</c:v>
                </c:pt>
                <c:pt idx="833">
                  <c:v>40550.470856481479</c:v>
                </c:pt>
                <c:pt idx="834">
                  <c:v>40550.470856481479</c:v>
                </c:pt>
                <c:pt idx="835">
                  <c:v>40550.470856481479</c:v>
                </c:pt>
                <c:pt idx="836">
                  <c:v>40550.470856481479</c:v>
                </c:pt>
                <c:pt idx="837">
                  <c:v>40550.470868055556</c:v>
                </c:pt>
                <c:pt idx="838">
                  <c:v>40550.470868055556</c:v>
                </c:pt>
                <c:pt idx="839">
                  <c:v>40550.470868055556</c:v>
                </c:pt>
                <c:pt idx="840">
                  <c:v>40550.470868055556</c:v>
                </c:pt>
                <c:pt idx="841">
                  <c:v>40550.470868055556</c:v>
                </c:pt>
                <c:pt idx="842">
                  <c:v>40550.470868055556</c:v>
                </c:pt>
                <c:pt idx="843">
                  <c:v>40550.470879629633</c:v>
                </c:pt>
                <c:pt idx="844">
                  <c:v>40550.470879629633</c:v>
                </c:pt>
                <c:pt idx="845">
                  <c:v>40550.470879629633</c:v>
                </c:pt>
                <c:pt idx="846">
                  <c:v>40550.470879629633</c:v>
                </c:pt>
                <c:pt idx="847">
                  <c:v>40550.470879629633</c:v>
                </c:pt>
                <c:pt idx="848">
                  <c:v>40550.470879629633</c:v>
                </c:pt>
                <c:pt idx="849">
                  <c:v>40550.470891203702</c:v>
                </c:pt>
                <c:pt idx="850">
                  <c:v>40550.470891203702</c:v>
                </c:pt>
                <c:pt idx="851">
                  <c:v>40550.470891203702</c:v>
                </c:pt>
                <c:pt idx="852">
                  <c:v>40550.470891203702</c:v>
                </c:pt>
                <c:pt idx="853">
                  <c:v>40550.470891203702</c:v>
                </c:pt>
                <c:pt idx="854">
                  <c:v>40550.470891203702</c:v>
                </c:pt>
                <c:pt idx="855">
                  <c:v>40550.470902777779</c:v>
                </c:pt>
                <c:pt idx="856">
                  <c:v>40550.470902777779</c:v>
                </c:pt>
                <c:pt idx="857">
                  <c:v>40550.470902777779</c:v>
                </c:pt>
                <c:pt idx="858">
                  <c:v>40550.470902777779</c:v>
                </c:pt>
                <c:pt idx="859">
                  <c:v>40550.470902777779</c:v>
                </c:pt>
                <c:pt idx="860">
                  <c:v>40550.470902777779</c:v>
                </c:pt>
                <c:pt idx="861">
                  <c:v>40550.470914351848</c:v>
                </c:pt>
                <c:pt idx="862">
                  <c:v>40550.470914351848</c:v>
                </c:pt>
                <c:pt idx="863">
                  <c:v>40550.470914351848</c:v>
                </c:pt>
                <c:pt idx="864">
                  <c:v>40550.470914351848</c:v>
                </c:pt>
                <c:pt idx="865">
                  <c:v>40550.470914351848</c:v>
                </c:pt>
                <c:pt idx="866">
                  <c:v>40550.470914351848</c:v>
                </c:pt>
                <c:pt idx="867">
                  <c:v>40550.470914351848</c:v>
                </c:pt>
                <c:pt idx="868">
                  <c:v>40550.470925925925</c:v>
                </c:pt>
                <c:pt idx="869">
                  <c:v>40550.470925925925</c:v>
                </c:pt>
                <c:pt idx="870">
                  <c:v>40550.470925925925</c:v>
                </c:pt>
                <c:pt idx="871">
                  <c:v>40550.470925925925</c:v>
                </c:pt>
                <c:pt idx="872">
                  <c:v>40550.470925925925</c:v>
                </c:pt>
                <c:pt idx="873">
                  <c:v>40550.470925925925</c:v>
                </c:pt>
                <c:pt idx="874">
                  <c:v>40550.470937500002</c:v>
                </c:pt>
                <c:pt idx="875">
                  <c:v>40550.470937500002</c:v>
                </c:pt>
                <c:pt idx="876">
                  <c:v>40550.470937500002</c:v>
                </c:pt>
                <c:pt idx="877">
                  <c:v>40550.470937500002</c:v>
                </c:pt>
                <c:pt idx="878">
                  <c:v>40550.470937500002</c:v>
                </c:pt>
                <c:pt idx="879">
                  <c:v>40550.470937500002</c:v>
                </c:pt>
                <c:pt idx="880">
                  <c:v>40550.470949074072</c:v>
                </c:pt>
                <c:pt idx="881">
                  <c:v>40550.470949074072</c:v>
                </c:pt>
                <c:pt idx="882">
                  <c:v>40550.470949074072</c:v>
                </c:pt>
                <c:pt idx="883">
                  <c:v>40550.470949074072</c:v>
                </c:pt>
                <c:pt idx="884">
                  <c:v>40550.470949074072</c:v>
                </c:pt>
                <c:pt idx="885">
                  <c:v>40550.470949074072</c:v>
                </c:pt>
                <c:pt idx="886">
                  <c:v>40550.470960648148</c:v>
                </c:pt>
                <c:pt idx="887">
                  <c:v>40550.470960648148</c:v>
                </c:pt>
                <c:pt idx="888">
                  <c:v>40550.470960648148</c:v>
                </c:pt>
                <c:pt idx="889">
                  <c:v>40550.470960648148</c:v>
                </c:pt>
                <c:pt idx="890">
                  <c:v>40550.470960648148</c:v>
                </c:pt>
                <c:pt idx="891">
                  <c:v>40550.470960648148</c:v>
                </c:pt>
                <c:pt idx="892">
                  <c:v>40550.470960648148</c:v>
                </c:pt>
                <c:pt idx="893">
                  <c:v>40550.470972222225</c:v>
                </c:pt>
                <c:pt idx="894">
                  <c:v>40550.470972222225</c:v>
                </c:pt>
                <c:pt idx="895">
                  <c:v>40550.470972222225</c:v>
                </c:pt>
                <c:pt idx="896">
                  <c:v>40550.470972222225</c:v>
                </c:pt>
                <c:pt idx="897">
                  <c:v>40550.470972222225</c:v>
                </c:pt>
                <c:pt idx="898">
                  <c:v>40550.470972222225</c:v>
                </c:pt>
                <c:pt idx="899">
                  <c:v>40550.470983796295</c:v>
                </c:pt>
                <c:pt idx="900">
                  <c:v>40550.470983796295</c:v>
                </c:pt>
                <c:pt idx="901">
                  <c:v>40550.470983796295</c:v>
                </c:pt>
                <c:pt idx="902">
                  <c:v>40550.470983796295</c:v>
                </c:pt>
                <c:pt idx="903">
                  <c:v>40550.470983796295</c:v>
                </c:pt>
                <c:pt idx="904">
                  <c:v>40550.470983796295</c:v>
                </c:pt>
                <c:pt idx="905">
                  <c:v>40550.470995370371</c:v>
                </c:pt>
                <c:pt idx="906">
                  <c:v>40550.470995370371</c:v>
                </c:pt>
                <c:pt idx="907">
                  <c:v>40550.470995370371</c:v>
                </c:pt>
                <c:pt idx="908">
                  <c:v>40550.470995370371</c:v>
                </c:pt>
                <c:pt idx="909">
                  <c:v>40550.470995370371</c:v>
                </c:pt>
                <c:pt idx="910">
                  <c:v>40550.470995370371</c:v>
                </c:pt>
                <c:pt idx="911">
                  <c:v>40550.471006944441</c:v>
                </c:pt>
                <c:pt idx="912">
                  <c:v>40550.471006944441</c:v>
                </c:pt>
                <c:pt idx="913">
                  <c:v>40550.471006944441</c:v>
                </c:pt>
                <c:pt idx="914">
                  <c:v>40550.471006944441</c:v>
                </c:pt>
                <c:pt idx="915">
                  <c:v>40550.471006944441</c:v>
                </c:pt>
                <c:pt idx="916">
                  <c:v>40550.471006944441</c:v>
                </c:pt>
                <c:pt idx="917">
                  <c:v>40550.471006944441</c:v>
                </c:pt>
                <c:pt idx="918">
                  <c:v>40550.471018518518</c:v>
                </c:pt>
                <c:pt idx="919">
                  <c:v>40550.471018518518</c:v>
                </c:pt>
                <c:pt idx="920">
                  <c:v>40550.471018518518</c:v>
                </c:pt>
                <c:pt idx="921">
                  <c:v>40550.471018518518</c:v>
                </c:pt>
                <c:pt idx="922">
                  <c:v>40550.471018518518</c:v>
                </c:pt>
                <c:pt idx="923">
                  <c:v>40550.471018518518</c:v>
                </c:pt>
                <c:pt idx="924">
                  <c:v>40550.471030092594</c:v>
                </c:pt>
                <c:pt idx="925">
                  <c:v>40550.471030092594</c:v>
                </c:pt>
                <c:pt idx="926">
                  <c:v>40550.471030092594</c:v>
                </c:pt>
                <c:pt idx="927">
                  <c:v>40550.471030092594</c:v>
                </c:pt>
                <c:pt idx="928">
                  <c:v>40550.471030092594</c:v>
                </c:pt>
                <c:pt idx="929">
                  <c:v>40550.471030092594</c:v>
                </c:pt>
                <c:pt idx="930">
                  <c:v>40550.471041666664</c:v>
                </c:pt>
                <c:pt idx="931">
                  <c:v>40550.471041666664</c:v>
                </c:pt>
                <c:pt idx="932">
                  <c:v>40550.471041666664</c:v>
                </c:pt>
                <c:pt idx="933">
                  <c:v>40550.471041666664</c:v>
                </c:pt>
                <c:pt idx="934">
                  <c:v>40550.471041666664</c:v>
                </c:pt>
                <c:pt idx="935">
                  <c:v>40550.471041666664</c:v>
                </c:pt>
                <c:pt idx="936">
                  <c:v>40550.471041666664</c:v>
                </c:pt>
                <c:pt idx="937">
                  <c:v>40550.471053240741</c:v>
                </c:pt>
                <c:pt idx="938">
                  <c:v>40550.471053240741</c:v>
                </c:pt>
                <c:pt idx="939">
                  <c:v>40550.471053240741</c:v>
                </c:pt>
                <c:pt idx="940">
                  <c:v>40550.471053240741</c:v>
                </c:pt>
                <c:pt idx="941">
                  <c:v>40550.471053240741</c:v>
                </c:pt>
                <c:pt idx="942">
                  <c:v>40550.471053240741</c:v>
                </c:pt>
                <c:pt idx="943">
                  <c:v>40550.471064814818</c:v>
                </c:pt>
                <c:pt idx="944">
                  <c:v>40550.471064814818</c:v>
                </c:pt>
                <c:pt idx="945">
                  <c:v>40550.471064814818</c:v>
                </c:pt>
                <c:pt idx="946">
                  <c:v>40550.471064814818</c:v>
                </c:pt>
                <c:pt idx="947">
                  <c:v>40550.471064814818</c:v>
                </c:pt>
                <c:pt idx="948">
                  <c:v>40550.471064814818</c:v>
                </c:pt>
                <c:pt idx="949">
                  <c:v>40550.471076388887</c:v>
                </c:pt>
                <c:pt idx="950">
                  <c:v>40550.471076388887</c:v>
                </c:pt>
                <c:pt idx="951">
                  <c:v>40550.471076388887</c:v>
                </c:pt>
                <c:pt idx="952">
                  <c:v>40550.471076388887</c:v>
                </c:pt>
                <c:pt idx="953">
                  <c:v>40550.471076388887</c:v>
                </c:pt>
                <c:pt idx="954">
                  <c:v>40550.471076388887</c:v>
                </c:pt>
                <c:pt idx="955">
                  <c:v>40550.471087962964</c:v>
                </c:pt>
                <c:pt idx="956">
                  <c:v>40550.471087962964</c:v>
                </c:pt>
                <c:pt idx="957">
                  <c:v>40550.471087962964</c:v>
                </c:pt>
                <c:pt idx="958">
                  <c:v>40550.471087962964</c:v>
                </c:pt>
                <c:pt idx="959">
                  <c:v>40550.471087962964</c:v>
                </c:pt>
                <c:pt idx="960">
                  <c:v>40550.471087962964</c:v>
                </c:pt>
                <c:pt idx="961">
                  <c:v>40550.471087962964</c:v>
                </c:pt>
                <c:pt idx="962">
                  <c:v>40550.471099537041</c:v>
                </c:pt>
                <c:pt idx="963">
                  <c:v>40550.471099537041</c:v>
                </c:pt>
                <c:pt idx="964">
                  <c:v>40550.471099537041</c:v>
                </c:pt>
                <c:pt idx="965">
                  <c:v>40550.471099537041</c:v>
                </c:pt>
                <c:pt idx="966">
                  <c:v>40550.471099537041</c:v>
                </c:pt>
                <c:pt idx="967">
                  <c:v>40550.471099537041</c:v>
                </c:pt>
                <c:pt idx="968">
                  <c:v>40550.47111111111</c:v>
                </c:pt>
                <c:pt idx="969">
                  <c:v>40550.47111111111</c:v>
                </c:pt>
                <c:pt idx="970">
                  <c:v>40550.47111111111</c:v>
                </c:pt>
                <c:pt idx="971">
                  <c:v>40550.47111111111</c:v>
                </c:pt>
                <c:pt idx="972">
                  <c:v>40550.47111111111</c:v>
                </c:pt>
                <c:pt idx="973">
                  <c:v>40550.47111111111</c:v>
                </c:pt>
                <c:pt idx="974">
                  <c:v>40550.471122685187</c:v>
                </c:pt>
                <c:pt idx="975">
                  <c:v>40550.471122685187</c:v>
                </c:pt>
                <c:pt idx="976">
                  <c:v>40550.471122685187</c:v>
                </c:pt>
                <c:pt idx="977">
                  <c:v>40550.471122685187</c:v>
                </c:pt>
                <c:pt idx="978">
                  <c:v>40550.471122685187</c:v>
                </c:pt>
                <c:pt idx="979">
                  <c:v>40550.471122685187</c:v>
                </c:pt>
                <c:pt idx="980">
                  <c:v>40550.471134259256</c:v>
                </c:pt>
                <c:pt idx="981">
                  <c:v>40550.471134259256</c:v>
                </c:pt>
                <c:pt idx="982">
                  <c:v>40550.471134259256</c:v>
                </c:pt>
                <c:pt idx="983">
                  <c:v>40550.471134259256</c:v>
                </c:pt>
                <c:pt idx="984">
                  <c:v>40550.471134259256</c:v>
                </c:pt>
                <c:pt idx="985">
                  <c:v>40550.471134259256</c:v>
                </c:pt>
                <c:pt idx="986">
                  <c:v>40550.471145833333</c:v>
                </c:pt>
                <c:pt idx="987">
                  <c:v>40550.471145833333</c:v>
                </c:pt>
                <c:pt idx="988">
                  <c:v>40550.471145833333</c:v>
                </c:pt>
                <c:pt idx="989">
                  <c:v>40550.471145833333</c:v>
                </c:pt>
                <c:pt idx="990">
                  <c:v>40550.471145833333</c:v>
                </c:pt>
                <c:pt idx="991">
                  <c:v>40550.471145833333</c:v>
                </c:pt>
                <c:pt idx="992">
                  <c:v>40550.471145833333</c:v>
                </c:pt>
                <c:pt idx="993">
                  <c:v>40550.47115740741</c:v>
                </c:pt>
                <c:pt idx="994">
                  <c:v>40550.47115740741</c:v>
                </c:pt>
                <c:pt idx="995">
                  <c:v>40550.47115740741</c:v>
                </c:pt>
                <c:pt idx="996">
                  <c:v>40550.47115740741</c:v>
                </c:pt>
                <c:pt idx="997">
                  <c:v>40550.47115740741</c:v>
                </c:pt>
                <c:pt idx="998">
                  <c:v>40550.47115740741</c:v>
                </c:pt>
                <c:pt idx="999">
                  <c:v>40550.471168981479</c:v>
                </c:pt>
                <c:pt idx="1000">
                  <c:v>40550.471168981479</c:v>
                </c:pt>
                <c:pt idx="1001">
                  <c:v>40550.471168981479</c:v>
                </c:pt>
                <c:pt idx="1002">
                  <c:v>40550.471168981479</c:v>
                </c:pt>
                <c:pt idx="1003">
                  <c:v>40550.471168981479</c:v>
                </c:pt>
                <c:pt idx="1004">
                  <c:v>40550.471168981479</c:v>
                </c:pt>
                <c:pt idx="1005">
                  <c:v>40550.471180555556</c:v>
                </c:pt>
                <c:pt idx="1006">
                  <c:v>40550.471180555556</c:v>
                </c:pt>
                <c:pt idx="1007">
                  <c:v>40550.471180555556</c:v>
                </c:pt>
                <c:pt idx="1008">
                  <c:v>40550.471180555556</c:v>
                </c:pt>
                <c:pt idx="1009">
                  <c:v>40550.471180555556</c:v>
                </c:pt>
                <c:pt idx="1010">
                  <c:v>40550.471180555556</c:v>
                </c:pt>
                <c:pt idx="1011">
                  <c:v>40550.471192129633</c:v>
                </c:pt>
                <c:pt idx="1012">
                  <c:v>40550.471192129633</c:v>
                </c:pt>
                <c:pt idx="1013">
                  <c:v>40550.471192129633</c:v>
                </c:pt>
                <c:pt idx="1014">
                  <c:v>40550.471192129633</c:v>
                </c:pt>
                <c:pt idx="1015">
                  <c:v>40550.471192129633</c:v>
                </c:pt>
                <c:pt idx="1016">
                  <c:v>40550.471192129633</c:v>
                </c:pt>
                <c:pt idx="1017">
                  <c:v>40550.471203703702</c:v>
                </c:pt>
                <c:pt idx="1018">
                  <c:v>40550.471203703702</c:v>
                </c:pt>
                <c:pt idx="1019">
                  <c:v>40550.471203703702</c:v>
                </c:pt>
                <c:pt idx="1020">
                  <c:v>40550.471203703702</c:v>
                </c:pt>
                <c:pt idx="1021">
                  <c:v>40550.471203703702</c:v>
                </c:pt>
                <c:pt idx="1022">
                  <c:v>40550.471203703702</c:v>
                </c:pt>
                <c:pt idx="1023">
                  <c:v>40550.471203703702</c:v>
                </c:pt>
                <c:pt idx="1024">
                  <c:v>40550.471215277779</c:v>
                </c:pt>
                <c:pt idx="1025">
                  <c:v>40550.471215277779</c:v>
                </c:pt>
                <c:pt idx="1026">
                  <c:v>40550.471215277779</c:v>
                </c:pt>
                <c:pt idx="1027">
                  <c:v>40550.471215277779</c:v>
                </c:pt>
                <c:pt idx="1028">
                  <c:v>40550.471215277779</c:v>
                </c:pt>
                <c:pt idx="1029">
                  <c:v>40550.471215277779</c:v>
                </c:pt>
                <c:pt idx="1030">
                  <c:v>40550.471226851849</c:v>
                </c:pt>
                <c:pt idx="1031">
                  <c:v>40550.471226851849</c:v>
                </c:pt>
                <c:pt idx="1032">
                  <c:v>40550.471226851849</c:v>
                </c:pt>
                <c:pt idx="1033">
                  <c:v>40550.471226851849</c:v>
                </c:pt>
                <c:pt idx="1034">
                  <c:v>40550.471226851849</c:v>
                </c:pt>
                <c:pt idx="1035">
                  <c:v>40550.471226851849</c:v>
                </c:pt>
                <c:pt idx="1036">
                  <c:v>40550.471238425926</c:v>
                </c:pt>
                <c:pt idx="1037">
                  <c:v>40550.471238425926</c:v>
                </c:pt>
                <c:pt idx="1038">
                  <c:v>40550.471238425926</c:v>
                </c:pt>
                <c:pt idx="1039">
                  <c:v>40550.471238425926</c:v>
                </c:pt>
                <c:pt idx="1040">
                  <c:v>40550.471238425926</c:v>
                </c:pt>
                <c:pt idx="1041">
                  <c:v>40550.471238425926</c:v>
                </c:pt>
                <c:pt idx="1042">
                  <c:v>40550.471250000002</c:v>
                </c:pt>
                <c:pt idx="1043">
                  <c:v>40550.471250000002</c:v>
                </c:pt>
                <c:pt idx="1044">
                  <c:v>40550.471250000002</c:v>
                </c:pt>
                <c:pt idx="1045">
                  <c:v>40550.471250000002</c:v>
                </c:pt>
                <c:pt idx="1046">
                  <c:v>40550.471250000002</c:v>
                </c:pt>
                <c:pt idx="1047">
                  <c:v>40550.471250000002</c:v>
                </c:pt>
                <c:pt idx="1048">
                  <c:v>40550.471261574072</c:v>
                </c:pt>
                <c:pt idx="1049">
                  <c:v>40550.471261574072</c:v>
                </c:pt>
                <c:pt idx="1050">
                  <c:v>40550.471261574072</c:v>
                </c:pt>
                <c:pt idx="1051">
                  <c:v>40550.471261574072</c:v>
                </c:pt>
                <c:pt idx="1052">
                  <c:v>40550.471261574072</c:v>
                </c:pt>
                <c:pt idx="1053">
                  <c:v>40550.471261574072</c:v>
                </c:pt>
                <c:pt idx="1054">
                  <c:v>40550.471261574072</c:v>
                </c:pt>
                <c:pt idx="1055">
                  <c:v>40550.471273148149</c:v>
                </c:pt>
                <c:pt idx="1056">
                  <c:v>40550.471273148149</c:v>
                </c:pt>
                <c:pt idx="1057">
                  <c:v>40550.471273148149</c:v>
                </c:pt>
                <c:pt idx="1058">
                  <c:v>40550.471273148149</c:v>
                </c:pt>
                <c:pt idx="1059">
                  <c:v>40550.471273148149</c:v>
                </c:pt>
                <c:pt idx="1060">
                  <c:v>40550.471273148149</c:v>
                </c:pt>
                <c:pt idx="1061">
                  <c:v>40550.471284722225</c:v>
                </c:pt>
                <c:pt idx="1062">
                  <c:v>40550.471284722225</c:v>
                </c:pt>
                <c:pt idx="1063">
                  <c:v>40550.471284722225</c:v>
                </c:pt>
                <c:pt idx="1064">
                  <c:v>40550.471284722225</c:v>
                </c:pt>
                <c:pt idx="1065">
                  <c:v>40550.471284722225</c:v>
                </c:pt>
                <c:pt idx="1066">
                  <c:v>40550.471284722225</c:v>
                </c:pt>
                <c:pt idx="1067">
                  <c:v>40550.471296296295</c:v>
                </c:pt>
                <c:pt idx="1068">
                  <c:v>40550.471296296295</c:v>
                </c:pt>
                <c:pt idx="1069">
                  <c:v>40550.471296296295</c:v>
                </c:pt>
                <c:pt idx="1070">
                  <c:v>40550.471296296295</c:v>
                </c:pt>
                <c:pt idx="1071">
                  <c:v>40550.471296296295</c:v>
                </c:pt>
                <c:pt idx="1072">
                  <c:v>40550.471296296295</c:v>
                </c:pt>
                <c:pt idx="1073">
                  <c:v>40550.471307870372</c:v>
                </c:pt>
                <c:pt idx="1074">
                  <c:v>40550.471307870372</c:v>
                </c:pt>
                <c:pt idx="1075">
                  <c:v>40550.471307870372</c:v>
                </c:pt>
                <c:pt idx="1076">
                  <c:v>40550.471307870372</c:v>
                </c:pt>
                <c:pt idx="1077">
                  <c:v>40550.471307870372</c:v>
                </c:pt>
                <c:pt idx="1078">
                  <c:v>40550.471307870372</c:v>
                </c:pt>
                <c:pt idx="1079">
                  <c:v>40550.471319444441</c:v>
                </c:pt>
                <c:pt idx="1080">
                  <c:v>40550.471319444441</c:v>
                </c:pt>
                <c:pt idx="1081">
                  <c:v>40550.471319444441</c:v>
                </c:pt>
                <c:pt idx="1082">
                  <c:v>40550.471319444441</c:v>
                </c:pt>
                <c:pt idx="1083">
                  <c:v>40550.471319444441</c:v>
                </c:pt>
                <c:pt idx="1084">
                  <c:v>40550.471319444441</c:v>
                </c:pt>
                <c:pt idx="1085">
                  <c:v>40550.471319444441</c:v>
                </c:pt>
                <c:pt idx="1086">
                  <c:v>40550.471331018518</c:v>
                </c:pt>
                <c:pt idx="1087">
                  <c:v>40550.471331018518</c:v>
                </c:pt>
                <c:pt idx="1088">
                  <c:v>40550.471331018518</c:v>
                </c:pt>
                <c:pt idx="1089">
                  <c:v>40550.471331018518</c:v>
                </c:pt>
                <c:pt idx="1090">
                  <c:v>40550.471331018518</c:v>
                </c:pt>
                <c:pt idx="1091">
                  <c:v>40550.471331018518</c:v>
                </c:pt>
                <c:pt idx="1092">
                  <c:v>40550.471342592595</c:v>
                </c:pt>
                <c:pt idx="1093">
                  <c:v>40550.471342592595</c:v>
                </c:pt>
                <c:pt idx="1094">
                  <c:v>40550.471342592595</c:v>
                </c:pt>
                <c:pt idx="1095">
                  <c:v>40550.471342592595</c:v>
                </c:pt>
                <c:pt idx="1096">
                  <c:v>40550.471342592595</c:v>
                </c:pt>
                <c:pt idx="1097">
                  <c:v>40550.471342592595</c:v>
                </c:pt>
                <c:pt idx="1098">
                  <c:v>40550.471354166664</c:v>
                </c:pt>
                <c:pt idx="1099">
                  <c:v>40550.471354166664</c:v>
                </c:pt>
                <c:pt idx="1100">
                  <c:v>40550.471354166664</c:v>
                </c:pt>
                <c:pt idx="1101">
                  <c:v>40550.471354166664</c:v>
                </c:pt>
                <c:pt idx="1102">
                  <c:v>40550.471354166664</c:v>
                </c:pt>
                <c:pt idx="1103">
                  <c:v>40550.471354166664</c:v>
                </c:pt>
                <c:pt idx="1104">
                  <c:v>40550.471365740741</c:v>
                </c:pt>
                <c:pt idx="1105">
                  <c:v>40550.471365740741</c:v>
                </c:pt>
                <c:pt idx="1106">
                  <c:v>40550.471365740741</c:v>
                </c:pt>
                <c:pt idx="1107">
                  <c:v>40550.471365740741</c:v>
                </c:pt>
                <c:pt idx="1108">
                  <c:v>40550.471365740741</c:v>
                </c:pt>
                <c:pt idx="1109">
                  <c:v>40550.471365740741</c:v>
                </c:pt>
                <c:pt idx="1110">
                  <c:v>40550.471365740741</c:v>
                </c:pt>
                <c:pt idx="1111">
                  <c:v>40550.471377314818</c:v>
                </c:pt>
                <c:pt idx="1112">
                  <c:v>40550.471377314818</c:v>
                </c:pt>
                <c:pt idx="1113">
                  <c:v>40550.471377314818</c:v>
                </c:pt>
                <c:pt idx="1114">
                  <c:v>40550.471377314818</c:v>
                </c:pt>
                <c:pt idx="1115">
                  <c:v>40550.471377314818</c:v>
                </c:pt>
                <c:pt idx="1116">
                  <c:v>40550.471377314818</c:v>
                </c:pt>
                <c:pt idx="1117">
                  <c:v>40550.471388888887</c:v>
                </c:pt>
                <c:pt idx="1118">
                  <c:v>40550.471388888887</c:v>
                </c:pt>
                <c:pt idx="1119">
                  <c:v>40550.471388888887</c:v>
                </c:pt>
                <c:pt idx="1120">
                  <c:v>40550.471388888887</c:v>
                </c:pt>
                <c:pt idx="1121">
                  <c:v>40550.471388888887</c:v>
                </c:pt>
                <c:pt idx="1122">
                  <c:v>40550.471388888887</c:v>
                </c:pt>
                <c:pt idx="1123">
                  <c:v>40550.471400462964</c:v>
                </c:pt>
                <c:pt idx="1124">
                  <c:v>40550.471400462964</c:v>
                </c:pt>
                <c:pt idx="1125">
                  <c:v>40550.471400462964</c:v>
                </c:pt>
                <c:pt idx="1126">
                  <c:v>40550.471400462964</c:v>
                </c:pt>
                <c:pt idx="1127">
                  <c:v>40550.471400462964</c:v>
                </c:pt>
                <c:pt idx="1128">
                  <c:v>40550.471400462964</c:v>
                </c:pt>
                <c:pt idx="1129">
                  <c:v>40550.471412037034</c:v>
                </c:pt>
                <c:pt idx="1130">
                  <c:v>40550.471412037034</c:v>
                </c:pt>
                <c:pt idx="1131">
                  <c:v>40550.471412037034</c:v>
                </c:pt>
                <c:pt idx="1132">
                  <c:v>40550.471412037034</c:v>
                </c:pt>
                <c:pt idx="1133">
                  <c:v>40550.471412037034</c:v>
                </c:pt>
                <c:pt idx="1134">
                  <c:v>40550.471412037034</c:v>
                </c:pt>
                <c:pt idx="1135">
                  <c:v>40550.471412037034</c:v>
                </c:pt>
                <c:pt idx="1136">
                  <c:v>40550.47142361111</c:v>
                </c:pt>
                <c:pt idx="1137">
                  <c:v>40550.47142361111</c:v>
                </c:pt>
                <c:pt idx="1138">
                  <c:v>40550.47142361111</c:v>
                </c:pt>
                <c:pt idx="1139">
                  <c:v>40550.47142361111</c:v>
                </c:pt>
                <c:pt idx="1140">
                  <c:v>40550.47142361111</c:v>
                </c:pt>
                <c:pt idx="1141">
                  <c:v>40550.47142361111</c:v>
                </c:pt>
                <c:pt idx="1142">
                  <c:v>40550.471435185187</c:v>
                </c:pt>
                <c:pt idx="1143">
                  <c:v>40550.471435185187</c:v>
                </c:pt>
                <c:pt idx="1144">
                  <c:v>40550.471435185187</c:v>
                </c:pt>
                <c:pt idx="1145">
                  <c:v>40550.471435185187</c:v>
                </c:pt>
                <c:pt idx="1146">
                  <c:v>40550.471435185187</c:v>
                </c:pt>
                <c:pt idx="1147">
                  <c:v>40550.471435185187</c:v>
                </c:pt>
                <c:pt idx="1148">
                  <c:v>40550.471446759257</c:v>
                </c:pt>
                <c:pt idx="1149">
                  <c:v>40550.471446759257</c:v>
                </c:pt>
                <c:pt idx="1150">
                  <c:v>40550.471446759257</c:v>
                </c:pt>
                <c:pt idx="1151">
                  <c:v>40550.471446759257</c:v>
                </c:pt>
                <c:pt idx="1152">
                  <c:v>40550.471446759257</c:v>
                </c:pt>
                <c:pt idx="1153">
                  <c:v>40550.471446759257</c:v>
                </c:pt>
                <c:pt idx="1154">
                  <c:v>40550.471446759257</c:v>
                </c:pt>
                <c:pt idx="1155">
                  <c:v>40550.471458333333</c:v>
                </c:pt>
                <c:pt idx="1156">
                  <c:v>40550.471458333333</c:v>
                </c:pt>
                <c:pt idx="1157">
                  <c:v>40550.471458333333</c:v>
                </c:pt>
                <c:pt idx="1158">
                  <c:v>40550.471458333333</c:v>
                </c:pt>
                <c:pt idx="1159">
                  <c:v>40550.471458333333</c:v>
                </c:pt>
                <c:pt idx="1160">
                  <c:v>40550.471458333333</c:v>
                </c:pt>
                <c:pt idx="1161">
                  <c:v>40550.47146990741</c:v>
                </c:pt>
                <c:pt idx="1162">
                  <c:v>40550.47146990741</c:v>
                </c:pt>
                <c:pt idx="1163">
                  <c:v>40550.47146990741</c:v>
                </c:pt>
                <c:pt idx="1164">
                  <c:v>40550.47146990741</c:v>
                </c:pt>
                <c:pt idx="1165">
                  <c:v>40550.47146990741</c:v>
                </c:pt>
                <c:pt idx="1166">
                  <c:v>40550.47146990741</c:v>
                </c:pt>
                <c:pt idx="1167">
                  <c:v>40550.47148148148</c:v>
                </c:pt>
                <c:pt idx="1168">
                  <c:v>40550.47148148148</c:v>
                </c:pt>
                <c:pt idx="1169">
                  <c:v>40550.47148148148</c:v>
                </c:pt>
                <c:pt idx="1170">
                  <c:v>40550.47148148148</c:v>
                </c:pt>
                <c:pt idx="1171">
                  <c:v>40550.47148148148</c:v>
                </c:pt>
                <c:pt idx="1172">
                  <c:v>40550.47148148148</c:v>
                </c:pt>
                <c:pt idx="1173">
                  <c:v>40550.471493055556</c:v>
                </c:pt>
                <c:pt idx="1174">
                  <c:v>40550.471493055556</c:v>
                </c:pt>
                <c:pt idx="1175">
                  <c:v>40550.471493055556</c:v>
                </c:pt>
                <c:pt idx="1176">
                  <c:v>40550.471493055556</c:v>
                </c:pt>
                <c:pt idx="1177">
                  <c:v>40550.471493055556</c:v>
                </c:pt>
                <c:pt idx="1178">
                  <c:v>40550.471493055556</c:v>
                </c:pt>
                <c:pt idx="1179">
                  <c:v>40550.471504629626</c:v>
                </c:pt>
                <c:pt idx="1180">
                  <c:v>40550.471504629626</c:v>
                </c:pt>
                <c:pt idx="1181">
                  <c:v>40550.471504629626</c:v>
                </c:pt>
                <c:pt idx="1182">
                  <c:v>40550.471504629626</c:v>
                </c:pt>
                <c:pt idx="1183">
                  <c:v>40550.471504629626</c:v>
                </c:pt>
                <c:pt idx="1184">
                  <c:v>40550.471504629626</c:v>
                </c:pt>
                <c:pt idx="1185">
                  <c:v>40550.471516203703</c:v>
                </c:pt>
                <c:pt idx="1186">
                  <c:v>40550.471516203703</c:v>
                </c:pt>
                <c:pt idx="1187">
                  <c:v>40550.471516203703</c:v>
                </c:pt>
                <c:pt idx="1188">
                  <c:v>40550.471516203703</c:v>
                </c:pt>
                <c:pt idx="1189">
                  <c:v>40550.471516203703</c:v>
                </c:pt>
                <c:pt idx="1190">
                  <c:v>40550.471516203703</c:v>
                </c:pt>
                <c:pt idx="1191">
                  <c:v>40550.471516203703</c:v>
                </c:pt>
                <c:pt idx="1192">
                  <c:v>40550.47152777778</c:v>
                </c:pt>
                <c:pt idx="1193">
                  <c:v>40550.47152777778</c:v>
                </c:pt>
                <c:pt idx="1194">
                  <c:v>40550.47152777778</c:v>
                </c:pt>
                <c:pt idx="1195">
                  <c:v>40550.47152777778</c:v>
                </c:pt>
                <c:pt idx="1196">
                  <c:v>40550.47152777778</c:v>
                </c:pt>
                <c:pt idx="1197">
                  <c:v>40550.47152777778</c:v>
                </c:pt>
                <c:pt idx="1198">
                  <c:v>40550.471539351849</c:v>
                </c:pt>
                <c:pt idx="1199">
                  <c:v>40550.471539351849</c:v>
                </c:pt>
                <c:pt idx="1200">
                  <c:v>40550.471539351849</c:v>
                </c:pt>
                <c:pt idx="1201">
                  <c:v>40550.471539351849</c:v>
                </c:pt>
                <c:pt idx="1202">
                  <c:v>40550.471539351849</c:v>
                </c:pt>
                <c:pt idx="1203">
                  <c:v>40550.471539351849</c:v>
                </c:pt>
                <c:pt idx="1204">
                  <c:v>40550.471550925926</c:v>
                </c:pt>
                <c:pt idx="1205">
                  <c:v>40550.471550925926</c:v>
                </c:pt>
                <c:pt idx="1206">
                  <c:v>40550.471550925926</c:v>
                </c:pt>
                <c:pt idx="1207">
                  <c:v>40550.471550925926</c:v>
                </c:pt>
                <c:pt idx="1208">
                  <c:v>40550.471550925926</c:v>
                </c:pt>
                <c:pt idx="1209">
                  <c:v>40550.471550925926</c:v>
                </c:pt>
                <c:pt idx="1210">
                  <c:v>40550.471562500003</c:v>
                </c:pt>
                <c:pt idx="1211">
                  <c:v>40550.471562500003</c:v>
                </c:pt>
                <c:pt idx="1212">
                  <c:v>40550.471562500003</c:v>
                </c:pt>
                <c:pt idx="1213">
                  <c:v>40550.471562500003</c:v>
                </c:pt>
                <c:pt idx="1214">
                  <c:v>40550.471562500003</c:v>
                </c:pt>
                <c:pt idx="1215">
                  <c:v>40550.471562500003</c:v>
                </c:pt>
                <c:pt idx="1216">
                  <c:v>40550.471562500003</c:v>
                </c:pt>
                <c:pt idx="1217">
                  <c:v>40550.471574074072</c:v>
                </c:pt>
                <c:pt idx="1218">
                  <c:v>40550.471574074072</c:v>
                </c:pt>
                <c:pt idx="1219">
                  <c:v>40550.471574074072</c:v>
                </c:pt>
                <c:pt idx="1220">
                  <c:v>40550.471574074072</c:v>
                </c:pt>
                <c:pt idx="1221">
                  <c:v>40550.471574074072</c:v>
                </c:pt>
                <c:pt idx="1222">
                  <c:v>40550.471574074072</c:v>
                </c:pt>
                <c:pt idx="1223">
                  <c:v>40550.471585648149</c:v>
                </c:pt>
                <c:pt idx="1224">
                  <c:v>40550.471585648149</c:v>
                </c:pt>
                <c:pt idx="1225">
                  <c:v>40550.471585648149</c:v>
                </c:pt>
                <c:pt idx="1226">
                  <c:v>40550.471585648149</c:v>
                </c:pt>
                <c:pt idx="1227">
                  <c:v>40550.471585648149</c:v>
                </c:pt>
                <c:pt idx="1228">
                  <c:v>40550.471585648149</c:v>
                </c:pt>
                <c:pt idx="1229">
                  <c:v>40550.471597222226</c:v>
                </c:pt>
                <c:pt idx="1230">
                  <c:v>40550.471597222226</c:v>
                </c:pt>
                <c:pt idx="1231">
                  <c:v>40550.471597222226</c:v>
                </c:pt>
                <c:pt idx="1232">
                  <c:v>40550.471597222226</c:v>
                </c:pt>
                <c:pt idx="1233">
                  <c:v>40550.471597222226</c:v>
                </c:pt>
                <c:pt idx="1234">
                  <c:v>40550.471597222226</c:v>
                </c:pt>
                <c:pt idx="1235">
                  <c:v>40550.471608796295</c:v>
                </c:pt>
                <c:pt idx="1236">
                  <c:v>40550.471608796295</c:v>
                </c:pt>
                <c:pt idx="1237">
                  <c:v>40550.471608796295</c:v>
                </c:pt>
                <c:pt idx="1238">
                  <c:v>40550.471608796295</c:v>
                </c:pt>
                <c:pt idx="1239">
                  <c:v>40550.471608796295</c:v>
                </c:pt>
                <c:pt idx="1240">
                  <c:v>40550.471608796295</c:v>
                </c:pt>
                <c:pt idx="1241">
                  <c:v>40550.471608796295</c:v>
                </c:pt>
                <c:pt idx="1242">
                  <c:v>40550.471620370372</c:v>
                </c:pt>
                <c:pt idx="1243">
                  <c:v>40550.471620370372</c:v>
                </c:pt>
                <c:pt idx="1244">
                  <c:v>40550.471620370372</c:v>
                </c:pt>
                <c:pt idx="1245">
                  <c:v>40550.471620370372</c:v>
                </c:pt>
                <c:pt idx="1246">
                  <c:v>40550.471620370372</c:v>
                </c:pt>
                <c:pt idx="1247">
                  <c:v>40550.471620370372</c:v>
                </c:pt>
                <c:pt idx="1248">
                  <c:v>40550.471631944441</c:v>
                </c:pt>
                <c:pt idx="1249">
                  <c:v>40550.471631944441</c:v>
                </c:pt>
                <c:pt idx="1250">
                  <c:v>40550.471631944441</c:v>
                </c:pt>
                <c:pt idx="1251">
                  <c:v>40550.471631944441</c:v>
                </c:pt>
                <c:pt idx="1252">
                  <c:v>40550.471631944441</c:v>
                </c:pt>
                <c:pt idx="1253">
                  <c:v>40550.471631944441</c:v>
                </c:pt>
                <c:pt idx="1254">
                  <c:v>40550.471643518518</c:v>
                </c:pt>
                <c:pt idx="1255">
                  <c:v>40550.471643518518</c:v>
                </c:pt>
                <c:pt idx="1256">
                  <c:v>40550.471643518518</c:v>
                </c:pt>
                <c:pt idx="1257">
                  <c:v>40550.471643518518</c:v>
                </c:pt>
                <c:pt idx="1258">
                  <c:v>40550.471643518518</c:v>
                </c:pt>
                <c:pt idx="1259">
                  <c:v>40550.471643518518</c:v>
                </c:pt>
                <c:pt idx="1260">
                  <c:v>40550.471655092595</c:v>
                </c:pt>
                <c:pt idx="1261">
                  <c:v>40550.471655092595</c:v>
                </c:pt>
                <c:pt idx="1262">
                  <c:v>40550.471655092595</c:v>
                </c:pt>
                <c:pt idx="1263">
                  <c:v>40550.471655092595</c:v>
                </c:pt>
                <c:pt idx="1264">
                  <c:v>40550.471655092595</c:v>
                </c:pt>
                <c:pt idx="1265">
                  <c:v>40550.471655092595</c:v>
                </c:pt>
                <c:pt idx="1266">
                  <c:v>40550.471666666665</c:v>
                </c:pt>
                <c:pt idx="1267">
                  <c:v>40550.471666666665</c:v>
                </c:pt>
                <c:pt idx="1268">
                  <c:v>40550.471666666665</c:v>
                </c:pt>
                <c:pt idx="1269">
                  <c:v>40550.471666666665</c:v>
                </c:pt>
                <c:pt idx="1270">
                  <c:v>40550.471666666665</c:v>
                </c:pt>
                <c:pt idx="1271">
                  <c:v>40550.471666666665</c:v>
                </c:pt>
                <c:pt idx="1272">
                  <c:v>40550.471666666665</c:v>
                </c:pt>
                <c:pt idx="1273">
                  <c:v>40550.471678240741</c:v>
                </c:pt>
                <c:pt idx="1274">
                  <c:v>40550.471678240741</c:v>
                </c:pt>
                <c:pt idx="1275">
                  <c:v>40550.471678240741</c:v>
                </c:pt>
                <c:pt idx="1276">
                  <c:v>40550.471678240741</c:v>
                </c:pt>
                <c:pt idx="1277">
                  <c:v>40550.471678240741</c:v>
                </c:pt>
                <c:pt idx="1278">
                  <c:v>40550.471678240741</c:v>
                </c:pt>
                <c:pt idx="1279">
                  <c:v>40550.471689814818</c:v>
                </c:pt>
                <c:pt idx="1280">
                  <c:v>40550.471689814818</c:v>
                </c:pt>
                <c:pt idx="1281">
                  <c:v>40550.471689814818</c:v>
                </c:pt>
                <c:pt idx="1282">
                  <c:v>40550.471689814818</c:v>
                </c:pt>
                <c:pt idx="1283">
                  <c:v>40550.471689814818</c:v>
                </c:pt>
                <c:pt idx="1284">
                  <c:v>40550.471689814818</c:v>
                </c:pt>
                <c:pt idx="1285">
                  <c:v>40550.471701388888</c:v>
                </c:pt>
                <c:pt idx="1286">
                  <c:v>40550.471701388888</c:v>
                </c:pt>
                <c:pt idx="1287">
                  <c:v>40550.471701388888</c:v>
                </c:pt>
                <c:pt idx="1288">
                  <c:v>40550.471701388888</c:v>
                </c:pt>
                <c:pt idx="1289">
                  <c:v>40550.471701388888</c:v>
                </c:pt>
                <c:pt idx="1290">
                  <c:v>40550.471701388888</c:v>
                </c:pt>
                <c:pt idx="1291">
                  <c:v>40550.471712962964</c:v>
                </c:pt>
                <c:pt idx="1292">
                  <c:v>40550.471712962964</c:v>
                </c:pt>
                <c:pt idx="1293">
                  <c:v>40550.471712962964</c:v>
                </c:pt>
                <c:pt idx="1294">
                  <c:v>40550.471712962964</c:v>
                </c:pt>
                <c:pt idx="1295">
                  <c:v>40550.471712962964</c:v>
                </c:pt>
                <c:pt idx="1296">
                  <c:v>40550.471712962964</c:v>
                </c:pt>
                <c:pt idx="1297">
                  <c:v>40550.471724537034</c:v>
                </c:pt>
                <c:pt idx="1298">
                  <c:v>40550.471724537034</c:v>
                </c:pt>
                <c:pt idx="1299">
                  <c:v>40550.471724537034</c:v>
                </c:pt>
                <c:pt idx="1300">
                  <c:v>40550.471724537034</c:v>
                </c:pt>
                <c:pt idx="1301">
                  <c:v>40550.471724537034</c:v>
                </c:pt>
                <c:pt idx="1302">
                  <c:v>40550.471724537034</c:v>
                </c:pt>
                <c:pt idx="1303">
                  <c:v>40550.471724537034</c:v>
                </c:pt>
                <c:pt idx="1304">
                  <c:v>40550.471736111111</c:v>
                </c:pt>
                <c:pt idx="1305">
                  <c:v>40550.471736111111</c:v>
                </c:pt>
                <c:pt idx="1306">
                  <c:v>40550.471736111111</c:v>
                </c:pt>
                <c:pt idx="1307">
                  <c:v>40550.471736111111</c:v>
                </c:pt>
                <c:pt idx="1308">
                  <c:v>40550.471736111111</c:v>
                </c:pt>
                <c:pt idx="1309">
                  <c:v>40550.471736111111</c:v>
                </c:pt>
                <c:pt idx="1310">
                  <c:v>40550.471747685187</c:v>
                </c:pt>
                <c:pt idx="1311">
                  <c:v>40550.471747685187</c:v>
                </c:pt>
                <c:pt idx="1312">
                  <c:v>40550.471747685187</c:v>
                </c:pt>
                <c:pt idx="1313">
                  <c:v>40550.471747685187</c:v>
                </c:pt>
                <c:pt idx="1314">
                  <c:v>40550.471747685187</c:v>
                </c:pt>
                <c:pt idx="1315">
                  <c:v>40550.471747685187</c:v>
                </c:pt>
                <c:pt idx="1316">
                  <c:v>40550.471759259257</c:v>
                </c:pt>
                <c:pt idx="1317">
                  <c:v>40550.471759259257</c:v>
                </c:pt>
                <c:pt idx="1318">
                  <c:v>40550.471759259257</c:v>
                </c:pt>
                <c:pt idx="1319">
                  <c:v>40550.471759259257</c:v>
                </c:pt>
                <c:pt idx="1320">
                  <c:v>40550.471759259257</c:v>
                </c:pt>
                <c:pt idx="1321">
                  <c:v>40550.471759259257</c:v>
                </c:pt>
                <c:pt idx="1322">
                  <c:v>40550.471770833334</c:v>
                </c:pt>
                <c:pt idx="1323">
                  <c:v>40550.471770833334</c:v>
                </c:pt>
                <c:pt idx="1324">
                  <c:v>40550.471770833334</c:v>
                </c:pt>
                <c:pt idx="1325">
                  <c:v>40550.471770833334</c:v>
                </c:pt>
                <c:pt idx="1326">
                  <c:v>40550.471770833334</c:v>
                </c:pt>
                <c:pt idx="1327">
                  <c:v>40550.471770833334</c:v>
                </c:pt>
                <c:pt idx="1328">
                  <c:v>40550.471770833334</c:v>
                </c:pt>
                <c:pt idx="1329">
                  <c:v>40550.471782407411</c:v>
                </c:pt>
                <c:pt idx="1330">
                  <c:v>40550.471782407411</c:v>
                </c:pt>
                <c:pt idx="1331">
                  <c:v>40550.471782407411</c:v>
                </c:pt>
                <c:pt idx="1332">
                  <c:v>40550.471782407411</c:v>
                </c:pt>
                <c:pt idx="1333">
                  <c:v>40550.471782407411</c:v>
                </c:pt>
                <c:pt idx="1334">
                  <c:v>40550.471782407411</c:v>
                </c:pt>
                <c:pt idx="1335">
                  <c:v>40550.47179398148</c:v>
                </c:pt>
                <c:pt idx="1336">
                  <c:v>40550.47179398148</c:v>
                </c:pt>
                <c:pt idx="1337">
                  <c:v>40550.47179398148</c:v>
                </c:pt>
                <c:pt idx="1338">
                  <c:v>40550.47179398148</c:v>
                </c:pt>
                <c:pt idx="1339">
                  <c:v>40550.47179398148</c:v>
                </c:pt>
                <c:pt idx="1340">
                  <c:v>40550.47179398148</c:v>
                </c:pt>
                <c:pt idx="1341">
                  <c:v>40550.471805555557</c:v>
                </c:pt>
                <c:pt idx="1342">
                  <c:v>40550.471805555557</c:v>
                </c:pt>
                <c:pt idx="1343">
                  <c:v>40550.471805555557</c:v>
                </c:pt>
                <c:pt idx="1344">
                  <c:v>40550.471805555557</c:v>
                </c:pt>
                <c:pt idx="1345">
                  <c:v>40550.471805555557</c:v>
                </c:pt>
                <c:pt idx="1346">
                  <c:v>40550.471805555557</c:v>
                </c:pt>
                <c:pt idx="1347">
                  <c:v>40550.471817129626</c:v>
                </c:pt>
                <c:pt idx="1348">
                  <c:v>40550.471817129626</c:v>
                </c:pt>
                <c:pt idx="1349">
                  <c:v>40550.471817129626</c:v>
                </c:pt>
                <c:pt idx="1350">
                  <c:v>40550.471817129626</c:v>
                </c:pt>
                <c:pt idx="1351">
                  <c:v>40550.471817129626</c:v>
                </c:pt>
                <c:pt idx="1352">
                  <c:v>40550.471817129626</c:v>
                </c:pt>
                <c:pt idx="1353">
                  <c:v>40550.471828703703</c:v>
                </c:pt>
                <c:pt idx="1354">
                  <c:v>40550.471828703703</c:v>
                </c:pt>
                <c:pt idx="1355">
                  <c:v>40550.471828703703</c:v>
                </c:pt>
                <c:pt idx="1356">
                  <c:v>40550.471828703703</c:v>
                </c:pt>
                <c:pt idx="1357">
                  <c:v>40550.471828703703</c:v>
                </c:pt>
                <c:pt idx="1358">
                  <c:v>40550.471828703703</c:v>
                </c:pt>
                <c:pt idx="1359">
                  <c:v>40550.471828703703</c:v>
                </c:pt>
                <c:pt idx="1360">
                  <c:v>40550.47184027778</c:v>
                </c:pt>
                <c:pt idx="1361">
                  <c:v>40550.47184027778</c:v>
                </c:pt>
                <c:pt idx="1362">
                  <c:v>40550.47184027778</c:v>
                </c:pt>
                <c:pt idx="1363">
                  <c:v>40550.47184027778</c:v>
                </c:pt>
                <c:pt idx="1364">
                  <c:v>40550.47184027778</c:v>
                </c:pt>
                <c:pt idx="1365">
                  <c:v>40550.47184027778</c:v>
                </c:pt>
                <c:pt idx="1366">
                  <c:v>40550.471851851849</c:v>
                </c:pt>
                <c:pt idx="1367">
                  <c:v>40550.471851851849</c:v>
                </c:pt>
                <c:pt idx="1368">
                  <c:v>40550.471851851849</c:v>
                </c:pt>
                <c:pt idx="1369">
                  <c:v>40550.471851851849</c:v>
                </c:pt>
                <c:pt idx="1370">
                  <c:v>40550.471851851849</c:v>
                </c:pt>
                <c:pt idx="1371">
                  <c:v>40550.471851851849</c:v>
                </c:pt>
                <c:pt idx="1372">
                  <c:v>40550.471863425926</c:v>
                </c:pt>
                <c:pt idx="1373">
                  <c:v>40550.471863425926</c:v>
                </c:pt>
                <c:pt idx="1374">
                  <c:v>40550.471863425926</c:v>
                </c:pt>
                <c:pt idx="1375">
                  <c:v>40550.471863425926</c:v>
                </c:pt>
                <c:pt idx="1376">
                  <c:v>40550.471863425926</c:v>
                </c:pt>
                <c:pt idx="1377">
                  <c:v>40550.471863425926</c:v>
                </c:pt>
                <c:pt idx="1378">
                  <c:v>40550.471875000003</c:v>
                </c:pt>
                <c:pt idx="1379">
                  <c:v>40550.471875000003</c:v>
                </c:pt>
                <c:pt idx="1380">
                  <c:v>40550.471875000003</c:v>
                </c:pt>
                <c:pt idx="1381">
                  <c:v>40550.471875000003</c:v>
                </c:pt>
                <c:pt idx="1382">
                  <c:v>40550.471875000003</c:v>
                </c:pt>
                <c:pt idx="1383">
                  <c:v>40550.471875000003</c:v>
                </c:pt>
                <c:pt idx="1384">
                  <c:v>40550.471886574072</c:v>
                </c:pt>
                <c:pt idx="1385">
                  <c:v>40550.471886574072</c:v>
                </c:pt>
                <c:pt idx="1386">
                  <c:v>40550.471886574072</c:v>
                </c:pt>
                <c:pt idx="1387">
                  <c:v>40550.471886574072</c:v>
                </c:pt>
                <c:pt idx="1388">
                  <c:v>40550.471886574072</c:v>
                </c:pt>
                <c:pt idx="1389">
                  <c:v>40550.471886574072</c:v>
                </c:pt>
                <c:pt idx="1390">
                  <c:v>40550.471898148149</c:v>
                </c:pt>
                <c:pt idx="1391">
                  <c:v>40550.471898148149</c:v>
                </c:pt>
                <c:pt idx="1392">
                  <c:v>40550.471898148149</c:v>
                </c:pt>
                <c:pt idx="1393">
                  <c:v>40550.471898148149</c:v>
                </c:pt>
                <c:pt idx="1394">
                  <c:v>40550.471898148149</c:v>
                </c:pt>
                <c:pt idx="1395">
                  <c:v>40550.471898148149</c:v>
                </c:pt>
                <c:pt idx="1396">
                  <c:v>40550.471898148149</c:v>
                </c:pt>
                <c:pt idx="1397">
                  <c:v>40550.471909722219</c:v>
                </c:pt>
                <c:pt idx="1398">
                  <c:v>40550.471909722219</c:v>
                </c:pt>
                <c:pt idx="1399">
                  <c:v>40550.471909722219</c:v>
                </c:pt>
                <c:pt idx="1400">
                  <c:v>40550.471909722219</c:v>
                </c:pt>
                <c:pt idx="1401">
                  <c:v>40550.471909722219</c:v>
                </c:pt>
                <c:pt idx="1402">
                  <c:v>40550.471909722219</c:v>
                </c:pt>
                <c:pt idx="1403">
                  <c:v>40550.471921296295</c:v>
                </c:pt>
                <c:pt idx="1404">
                  <c:v>40550.471921296295</c:v>
                </c:pt>
                <c:pt idx="1405">
                  <c:v>40550.471921296295</c:v>
                </c:pt>
                <c:pt idx="1406">
                  <c:v>40550.471921296295</c:v>
                </c:pt>
                <c:pt idx="1407">
                  <c:v>40550.471921296295</c:v>
                </c:pt>
                <c:pt idx="1408">
                  <c:v>40550.471921296295</c:v>
                </c:pt>
                <c:pt idx="1409">
                  <c:v>40550.471932870372</c:v>
                </c:pt>
                <c:pt idx="1410">
                  <c:v>40550.471932870372</c:v>
                </c:pt>
                <c:pt idx="1411">
                  <c:v>40550.471932870372</c:v>
                </c:pt>
                <c:pt idx="1412">
                  <c:v>40550.471932870372</c:v>
                </c:pt>
                <c:pt idx="1413">
                  <c:v>40550.471932870372</c:v>
                </c:pt>
                <c:pt idx="1414">
                  <c:v>40550.471932870372</c:v>
                </c:pt>
                <c:pt idx="1415">
                  <c:v>40550.471932870372</c:v>
                </c:pt>
                <c:pt idx="1416">
                  <c:v>40550.471944444442</c:v>
                </c:pt>
                <c:pt idx="1417">
                  <c:v>40550.471944444442</c:v>
                </c:pt>
                <c:pt idx="1418">
                  <c:v>40550.471944444442</c:v>
                </c:pt>
                <c:pt idx="1419">
                  <c:v>40550.471944444442</c:v>
                </c:pt>
                <c:pt idx="1420">
                  <c:v>40550.471944444442</c:v>
                </c:pt>
                <c:pt idx="1421">
                  <c:v>40550.471944444442</c:v>
                </c:pt>
                <c:pt idx="1422">
                  <c:v>40550.471956018519</c:v>
                </c:pt>
                <c:pt idx="1423">
                  <c:v>40550.471956018519</c:v>
                </c:pt>
                <c:pt idx="1424">
                  <c:v>40550.471956018519</c:v>
                </c:pt>
                <c:pt idx="1425">
                  <c:v>40550.471956018519</c:v>
                </c:pt>
                <c:pt idx="1426">
                  <c:v>40550.471956018519</c:v>
                </c:pt>
                <c:pt idx="1427">
                  <c:v>40550.471956018519</c:v>
                </c:pt>
                <c:pt idx="1428">
                  <c:v>40550.471967592595</c:v>
                </c:pt>
                <c:pt idx="1429">
                  <c:v>40550.471967592595</c:v>
                </c:pt>
                <c:pt idx="1430">
                  <c:v>40550.471967592595</c:v>
                </c:pt>
                <c:pt idx="1431">
                  <c:v>40550.471967592595</c:v>
                </c:pt>
                <c:pt idx="1432">
                  <c:v>40550.471967592595</c:v>
                </c:pt>
                <c:pt idx="1433">
                  <c:v>40550.471967592595</c:v>
                </c:pt>
                <c:pt idx="1434">
                  <c:v>40550.471979166665</c:v>
                </c:pt>
                <c:pt idx="1435">
                  <c:v>40550.471979166665</c:v>
                </c:pt>
                <c:pt idx="1436">
                  <c:v>40550.471979166665</c:v>
                </c:pt>
                <c:pt idx="1437">
                  <c:v>40550.471979166665</c:v>
                </c:pt>
                <c:pt idx="1438">
                  <c:v>40550.471979166665</c:v>
                </c:pt>
                <c:pt idx="1439">
                  <c:v>40550.471979166665</c:v>
                </c:pt>
                <c:pt idx="1440">
                  <c:v>40550.471979166665</c:v>
                </c:pt>
                <c:pt idx="1441">
                  <c:v>40550.471990740742</c:v>
                </c:pt>
                <c:pt idx="1442">
                  <c:v>40550.471990740742</c:v>
                </c:pt>
                <c:pt idx="1443">
                  <c:v>40550.471990740742</c:v>
                </c:pt>
                <c:pt idx="1444">
                  <c:v>40550.471990740742</c:v>
                </c:pt>
                <c:pt idx="1445">
                  <c:v>40550.471990740742</c:v>
                </c:pt>
                <c:pt idx="1446">
                  <c:v>40550.471990740742</c:v>
                </c:pt>
                <c:pt idx="1447">
                  <c:v>40550.472002314818</c:v>
                </c:pt>
                <c:pt idx="1448">
                  <c:v>40550.472002314818</c:v>
                </c:pt>
                <c:pt idx="1449">
                  <c:v>40550.472002314818</c:v>
                </c:pt>
                <c:pt idx="1450">
                  <c:v>40550.472002314818</c:v>
                </c:pt>
                <c:pt idx="1451">
                  <c:v>40550.472002314818</c:v>
                </c:pt>
                <c:pt idx="1452">
                  <c:v>40550.472002314818</c:v>
                </c:pt>
                <c:pt idx="1453">
                  <c:v>40550.472013888888</c:v>
                </c:pt>
                <c:pt idx="1454">
                  <c:v>40550.472013888888</c:v>
                </c:pt>
                <c:pt idx="1455">
                  <c:v>40550.472013888888</c:v>
                </c:pt>
                <c:pt idx="1456">
                  <c:v>40550.472013888888</c:v>
                </c:pt>
                <c:pt idx="1457">
                  <c:v>40550.472013888888</c:v>
                </c:pt>
                <c:pt idx="1458">
                  <c:v>40550.472013888888</c:v>
                </c:pt>
                <c:pt idx="1459">
                  <c:v>40550.472025462965</c:v>
                </c:pt>
                <c:pt idx="1460">
                  <c:v>40550.472025462965</c:v>
                </c:pt>
                <c:pt idx="1461">
                  <c:v>40550.472025462965</c:v>
                </c:pt>
                <c:pt idx="1462">
                  <c:v>40550.472025462965</c:v>
                </c:pt>
                <c:pt idx="1463">
                  <c:v>40550.472025462965</c:v>
                </c:pt>
                <c:pt idx="1464">
                  <c:v>40550.472025462965</c:v>
                </c:pt>
                <c:pt idx="1465">
                  <c:v>40550.472037037034</c:v>
                </c:pt>
                <c:pt idx="1466">
                  <c:v>40550.472037037034</c:v>
                </c:pt>
                <c:pt idx="1467">
                  <c:v>40550.472037037034</c:v>
                </c:pt>
                <c:pt idx="1468">
                  <c:v>40550.472037037034</c:v>
                </c:pt>
                <c:pt idx="1469">
                  <c:v>40550.472037037034</c:v>
                </c:pt>
                <c:pt idx="1470">
                  <c:v>40550.472037037034</c:v>
                </c:pt>
                <c:pt idx="1471">
                  <c:v>40550.472048611111</c:v>
                </c:pt>
                <c:pt idx="1472">
                  <c:v>40550.472048611111</c:v>
                </c:pt>
                <c:pt idx="1473">
                  <c:v>40550.472048611111</c:v>
                </c:pt>
                <c:pt idx="1474">
                  <c:v>40550.472048611111</c:v>
                </c:pt>
                <c:pt idx="1475">
                  <c:v>40550.472048611111</c:v>
                </c:pt>
                <c:pt idx="1476">
                  <c:v>40550.472048611111</c:v>
                </c:pt>
                <c:pt idx="1477">
                  <c:v>40550.472048611111</c:v>
                </c:pt>
                <c:pt idx="1478">
                  <c:v>40550.472060185188</c:v>
                </c:pt>
                <c:pt idx="1479">
                  <c:v>40550.472060185188</c:v>
                </c:pt>
                <c:pt idx="1480">
                  <c:v>40550.472060185188</c:v>
                </c:pt>
                <c:pt idx="1481">
                  <c:v>40550.472060185188</c:v>
                </c:pt>
                <c:pt idx="1482">
                  <c:v>40550.472060185188</c:v>
                </c:pt>
                <c:pt idx="1483">
                  <c:v>40550.472060185188</c:v>
                </c:pt>
                <c:pt idx="1484">
                  <c:v>40550.472071759257</c:v>
                </c:pt>
                <c:pt idx="1485">
                  <c:v>40550.472071759257</c:v>
                </c:pt>
                <c:pt idx="1486">
                  <c:v>40550.472071759257</c:v>
                </c:pt>
                <c:pt idx="1487">
                  <c:v>40550.472071759257</c:v>
                </c:pt>
                <c:pt idx="1488">
                  <c:v>40550.472071759257</c:v>
                </c:pt>
                <c:pt idx="1489">
                  <c:v>40550.472071759257</c:v>
                </c:pt>
                <c:pt idx="1490">
                  <c:v>40550.472083333334</c:v>
                </c:pt>
                <c:pt idx="1491">
                  <c:v>40550.472083333334</c:v>
                </c:pt>
                <c:pt idx="1492">
                  <c:v>40550.472083333334</c:v>
                </c:pt>
                <c:pt idx="1493">
                  <c:v>40550.472083333334</c:v>
                </c:pt>
                <c:pt idx="1494">
                  <c:v>40550.472083333334</c:v>
                </c:pt>
                <c:pt idx="1495">
                  <c:v>40550.472083333334</c:v>
                </c:pt>
                <c:pt idx="1496">
                  <c:v>40550.472094907411</c:v>
                </c:pt>
                <c:pt idx="1497">
                  <c:v>40550.472094907411</c:v>
                </c:pt>
                <c:pt idx="1498">
                  <c:v>40550.472094907411</c:v>
                </c:pt>
                <c:pt idx="1499">
                  <c:v>40550.472094907411</c:v>
                </c:pt>
                <c:pt idx="1500">
                  <c:v>40550.472094907411</c:v>
                </c:pt>
                <c:pt idx="1501">
                  <c:v>40550.472094907411</c:v>
                </c:pt>
                <c:pt idx="1502">
                  <c:v>40550.47210648148</c:v>
                </c:pt>
                <c:pt idx="1503">
                  <c:v>40550.47210648148</c:v>
                </c:pt>
                <c:pt idx="1504">
                  <c:v>40550.47210648148</c:v>
                </c:pt>
                <c:pt idx="1505">
                  <c:v>40550.47210648148</c:v>
                </c:pt>
                <c:pt idx="1506">
                  <c:v>40550.47210648148</c:v>
                </c:pt>
                <c:pt idx="1507">
                  <c:v>40550.47210648148</c:v>
                </c:pt>
                <c:pt idx="1508">
                  <c:v>40550.47210648148</c:v>
                </c:pt>
                <c:pt idx="1509">
                  <c:v>40550.472118055557</c:v>
                </c:pt>
                <c:pt idx="1510">
                  <c:v>40550.472118055557</c:v>
                </c:pt>
                <c:pt idx="1511">
                  <c:v>40550.472118055557</c:v>
                </c:pt>
                <c:pt idx="1512">
                  <c:v>40550.472118055557</c:v>
                </c:pt>
                <c:pt idx="1513">
                  <c:v>40550.472118055557</c:v>
                </c:pt>
                <c:pt idx="1514">
                  <c:v>40550.472118055557</c:v>
                </c:pt>
                <c:pt idx="1515">
                  <c:v>40550.472129629627</c:v>
                </c:pt>
                <c:pt idx="1516">
                  <c:v>40550.472129629627</c:v>
                </c:pt>
                <c:pt idx="1517">
                  <c:v>40550.472129629627</c:v>
                </c:pt>
                <c:pt idx="1518">
                  <c:v>40550.472129629627</c:v>
                </c:pt>
                <c:pt idx="1519">
                  <c:v>40550.472129629627</c:v>
                </c:pt>
                <c:pt idx="1520">
                  <c:v>40550.472129629627</c:v>
                </c:pt>
                <c:pt idx="1521">
                  <c:v>40550.472141203703</c:v>
                </c:pt>
                <c:pt idx="1522">
                  <c:v>40550.472141203703</c:v>
                </c:pt>
                <c:pt idx="1523">
                  <c:v>40550.472141203703</c:v>
                </c:pt>
                <c:pt idx="1524">
                  <c:v>40550.472141203703</c:v>
                </c:pt>
                <c:pt idx="1525">
                  <c:v>40550.472141203703</c:v>
                </c:pt>
                <c:pt idx="1526">
                  <c:v>40550.472141203703</c:v>
                </c:pt>
                <c:pt idx="1527">
                  <c:v>40550.47215277778</c:v>
                </c:pt>
                <c:pt idx="1528">
                  <c:v>40550.47215277778</c:v>
                </c:pt>
                <c:pt idx="1529">
                  <c:v>40550.47215277778</c:v>
                </c:pt>
                <c:pt idx="1530">
                  <c:v>40550.47215277778</c:v>
                </c:pt>
                <c:pt idx="1531">
                  <c:v>40550.47215277778</c:v>
                </c:pt>
                <c:pt idx="1532">
                  <c:v>40550.47215277778</c:v>
                </c:pt>
                <c:pt idx="1533">
                  <c:v>40550.47216435185</c:v>
                </c:pt>
                <c:pt idx="1534">
                  <c:v>40550.47216435185</c:v>
                </c:pt>
                <c:pt idx="1535">
                  <c:v>40550.47216435185</c:v>
                </c:pt>
                <c:pt idx="1536">
                  <c:v>40550.47216435185</c:v>
                </c:pt>
                <c:pt idx="1537">
                  <c:v>40550.47216435185</c:v>
                </c:pt>
                <c:pt idx="1538">
                  <c:v>40550.47216435185</c:v>
                </c:pt>
                <c:pt idx="1539">
                  <c:v>40550.472175925926</c:v>
                </c:pt>
                <c:pt idx="1540">
                  <c:v>40550.472175925926</c:v>
                </c:pt>
                <c:pt idx="1541">
                  <c:v>40550.472175925926</c:v>
                </c:pt>
                <c:pt idx="1542">
                  <c:v>40550.472175925926</c:v>
                </c:pt>
                <c:pt idx="1543">
                  <c:v>40550.472175925926</c:v>
                </c:pt>
                <c:pt idx="1544">
                  <c:v>40550.472175925926</c:v>
                </c:pt>
                <c:pt idx="1545">
                  <c:v>40550.472175925926</c:v>
                </c:pt>
                <c:pt idx="1546">
                  <c:v>40550.472187500003</c:v>
                </c:pt>
                <c:pt idx="1547">
                  <c:v>40550.472187500003</c:v>
                </c:pt>
                <c:pt idx="1548">
                  <c:v>40550.472187500003</c:v>
                </c:pt>
                <c:pt idx="1549">
                  <c:v>40550.472187500003</c:v>
                </c:pt>
                <c:pt idx="1550">
                  <c:v>40550.472187500003</c:v>
                </c:pt>
                <c:pt idx="1551">
                  <c:v>40550.472187500003</c:v>
                </c:pt>
                <c:pt idx="1552">
                  <c:v>40550.472199074073</c:v>
                </c:pt>
                <c:pt idx="1553">
                  <c:v>40550.472199074073</c:v>
                </c:pt>
                <c:pt idx="1554">
                  <c:v>40550.472199074073</c:v>
                </c:pt>
                <c:pt idx="1555">
                  <c:v>40550.472199074073</c:v>
                </c:pt>
                <c:pt idx="1556">
                  <c:v>40550.472199074073</c:v>
                </c:pt>
                <c:pt idx="1557">
                  <c:v>40550.472199074073</c:v>
                </c:pt>
                <c:pt idx="1558">
                  <c:v>40550.472210648149</c:v>
                </c:pt>
                <c:pt idx="1559">
                  <c:v>40550.472210648149</c:v>
                </c:pt>
                <c:pt idx="1560">
                  <c:v>40550.472210648149</c:v>
                </c:pt>
                <c:pt idx="1561">
                  <c:v>40550.472210648149</c:v>
                </c:pt>
                <c:pt idx="1562">
                  <c:v>40550.472210648149</c:v>
                </c:pt>
                <c:pt idx="1563">
                  <c:v>40550.472210648149</c:v>
                </c:pt>
                <c:pt idx="1564">
                  <c:v>40550.472222222219</c:v>
                </c:pt>
                <c:pt idx="1565">
                  <c:v>40550.472222222219</c:v>
                </c:pt>
                <c:pt idx="1566">
                  <c:v>40550.472222222219</c:v>
                </c:pt>
                <c:pt idx="1567">
                  <c:v>40550.472222222219</c:v>
                </c:pt>
                <c:pt idx="1568">
                  <c:v>40550.472222222219</c:v>
                </c:pt>
                <c:pt idx="1569">
                  <c:v>40550.472222222219</c:v>
                </c:pt>
                <c:pt idx="1570">
                  <c:v>40550.472222222219</c:v>
                </c:pt>
                <c:pt idx="1571">
                  <c:v>40550.472233796296</c:v>
                </c:pt>
                <c:pt idx="1572">
                  <c:v>40550.472233796296</c:v>
                </c:pt>
                <c:pt idx="1573">
                  <c:v>40550.472233796296</c:v>
                </c:pt>
                <c:pt idx="1574">
                  <c:v>40550.472233796296</c:v>
                </c:pt>
                <c:pt idx="1575">
                  <c:v>40550.472233796296</c:v>
                </c:pt>
                <c:pt idx="1576">
                  <c:v>40550.472233796296</c:v>
                </c:pt>
                <c:pt idx="1577">
                  <c:v>40550.472245370373</c:v>
                </c:pt>
                <c:pt idx="1578">
                  <c:v>40550.472245370373</c:v>
                </c:pt>
                <c:pt idx="1579">
                  <c:v>40550.472245370373</c:v>
                </c:pt>
                <c:pt idx="1580">
                  <c:v>40550.472245370373</c:v>
                </c:pt>
                <c:pt idx="1581">
                  <c:v>40550.472245370373</c:v>
                </c:pt>
                <c:pt idx="1582">
                  <c:v>40550.472245370373</c:v>
                </c:pt>
                <c:pt idx="1583">
                  <c:v>40550.472256944442</c:v>
                </c:pt>
                <c:pt idx="1584">
                  <c:v>40550.472256944442</c:v>
                </c:pt>
                <c:pt idx="1585">
                  <c:v>40550.472256944442</c:v>
                </c:pt>
                <c:pt idx="1586">
                  <c:v>40550.472256944442</c:v>
                </c:pt>
                <c:pt idx="1587">
                  <c:v>40550.472256944442</c:v>
                </c:pt>
                <c:pt idx="1588">
                  <c:v>40550.472256944442</c:v>
                </c:pt>
                <c:pt idx="1589">
                  <c:v>40550.472268518519</c:v>
                </c:pt>
                <c:pt idx="1590">
                  <c:v>40550.472268518519</c:v>
                </c:pt>
                <c:pt idx="1591">
                  <c:v>40550.472268518519</c:v>
                </c:pt>
                <c:pt idx="1592">
                  <c:v>40550.472268518519</c:v>
                </c:pt>
                <c:pt idx="1593">
                  <c:v>40550.472268518519</c:v>
                </c:pt>
                <c:pt idx="1594">
                  <c:v>40550.472268518519</c:v>
                </c:pt>
                <c:pt idx="1595">
                  <c:v>40550.472280092596</c:v>
                </c:pt>
                <c:pt idx="1596">
                  <c:v>40550.472280092596</c:v>
                </c:pt>
                <c:pt idx="1597">
                  <c:v>40550.472280092596</c:v>
                </c:pt>
                <c:pt idx="1598">
                  <c:v>40550.472280092596</c:v>
                </c:pt>
                <c:pt idx="1599">
                  <c:v>40550.472280092596</c:v>
                </c:pt>
                <c:pt idx="1600">
                  <c:v>40550.472280092596</c:v>
                </c:pt>
                <c:pt idx="1601">
                  <c:v>40550.472280092596</c:v>
                </c:pt>
                <c:pt idx="1602">
                  <c:v>40550.472291666665</c:v>
                </c:pt>
                <c:pt idx="1603">
                  <c:v>40550.472291666665</c:v>
                </c:pt>
                <c:pt idx="1604">
                  <c:v>40550.472291666665</c:v>
                </c:pt>
                <c:pt idx="1605">
                  <c:v>40550.472291666665</c:v>
                </c:pt>
                <c:pt idx="1606">
                  <c:v>40550.472291666665</c:v>
                </c:pt>
                <c:pt idx="1607">
                  <c:v>40550.472291666665</c:v>
                </c:pt>
                <c:pt idx="1608">
                  <c:v>40550.472303240742</c:v>
                </c:pt>
                <c:pt idx="1609">
                  <c:v>40550.472303240742</c:v>
                </c:pt>
                <c:pt idx="1610">
                  <c:v>40550.472303240742</c:v>
                </c:pt>
                <c:pt idx="1611">
                  <c:v>40550.472303240742</c:v>
                </c:pt>
                <c:pt idx="1612">
                  <c:v>40550.472303240742</c:v>
                </c:pt>
                <c:pt idx="1613">
                  <c:v>40550.472303240742</c:v>
                </c:pt>
                <c:pt idx="1614">
                  <c:v>40550.472314814811</c:v>
                </c:pt>
                <c:pt idx="1615">
                  <c:v>40550.472314814811</c:v>
                </c:pt>
                <c:pt idx="1616">
                  <c:v>40550.472314814811</c:v>
                </c:pt>
                <c:pt idx="1617">
                  <c:v>40550.472314814811</c:v>
                </c:pt>
                <c:pt idx="1618">
                  <c:v>40550.472314814811</c:v>
                </c:pt>
                <c:pt idx="1619">
                  <c:v>40550.472314814811</c:v>
                </c:pt>
                <c:pt idx="1620">
                  <c:v>40550.472326388888</c:v>
                </c:pt>
                <c:pt idx="1621">
                  <c:v>40550.472326388888</c:v>
                </c:pt>
                <c:pt idx="1622">
                  <c:v>40550.472326388888</c:v>
                </c:pt>
                <c:pt idx="1623">
                  <c:v>40550.472326388888</c:v>
                </c:pt>
                <c:pt idx="1624">
                  <c:v>40550.472326388888</c:v>
                </c:pt>
                <c:pt idx="1625">
                  <c:v>40550.472326388888</c:v>
                </c:pt>
                <c:pt idx="1626">
                  <c:v>40550.472337962965</c:v>
                </c:pt>
                <c:pt idx="1627">
                  <c:v>40550.472337962965</c:v>
                </c:pt>
                <c:pt idx="1628">
                  <c:v>40550.472337962965</c:v>
                </c:pt>
                <c:pt idx="1629">
                  <c:v>40550.472337962965</c:v>
                </c:pt>
                <c:pt idx="1630">
                  <c:v>40550.472337962965</c:v>
                </c:pt>
                <c:pt idx="1631">
                  <c:v>40550.472337962965</c:v>
                </c:pt>
                <c:pt idx="1632">
                  <c:v>40550.472337962965</c:v>
                </c:pt>
                <c:pt idx="1633">
                  <c:v>40550.472349537034</c:v>
                </c:pt>
                <c:pt idx="1634">
                  <c:v>40550.472349537034</c:v>
                </c:pt>
                <c:pt idx="1635">
                  <c:v>40550.472349537034</c:v>
                </c:pt>
                <c:pt idx="1636">
                  <c:v>40550.472349537034</c:v>
                </c:pt>
                <c:pt idx="1637">
                  <c:v>40550.472349537034</c:v>
                </c:pt>
                <c:pt idx="1638">
                  <c:v>40550.472349537034</c:v>
                </c:pt>
                <c:pt idx="1639">
                  <c:v>40550.472361111111</c:v>
                </c:pt>
                <c:pt idx="1640">
                  <c:v>40550.472361111111</c:v>
                </c:pt>
                <c:pt idx="1641">
                  <c:v>40550.472361111111</c:v>
                </c:pt>
                <c:pt idx="1642">
                  <c:v>40550.472361111111</c:v>
                </c:pt>
                <c:pt idx="1643">
                  <c:v>40550.472361111111</c:v>
                </c:pt>
                <c:pt idx="1644">
                  <c:v>40550.472361111111</c:v>
                </c:pt>
                <c:pt idx="1645">
                  <c:v>40550.472372685188</c:v>
                </c:pt>
                <c:pt idx="1646">
                  <c:v>40550.472372685188</c:v>
                </c:pt>
                <c:pt idx="1647">
                  <c:v>40550.472372685188</c:v>
                </c:pt>
                <c:pt idx="1648">
                  <c:v>40550.472372685188</c:v>
                </c:pt>
                <c:pt idx="1649">
                  <c:v>40550.472372685188</c:v>
                </c:pt>
                <c:pt idx="1650">
                  <c:v>40550.472372685188</c:v>
                </c:pt>
                <c:pt idx="1651">
                  <c:v>40550.472384259258</c:v>
                </c:pt>
                <c:pt idx="1652">
                  <c:v>40550.472384259258</c:v>
                </c:pt>
                <c:pt idx="1653">
                  <c:v>40550.472384259258</c:v>
                </c:pt>
                <c:pt idx="1654">
                  <c:v>40550.472384259258</c:v>
                </c:pt>
                <c:pt idx="1655">
                  <c:v>40550.472384259258</c:v>
                </c:pt>
                <c:pt idx="1656">
                  <c:v>40550.472384259258</c:v>
                </c:pt>
                <c:pt idx="1657">
                  <c:v>40550.472395833334</c:v>
                </c:pt>
                <c:pt idx="1658">
                  <c:v>40550.472395833334</c:v>
                </c:pt>
                <c:pt idx="1659">
                  <c:v>40550.472395833334</c:v>
                </c:pt>
                <c:pt idx="1660">
                  <c:v>40550.472395833334</c:v>
                </c:pt>
                <c:pt idx="1661">
                  <c:v>40550.472395833334</c:v>
                </c:pt>
                <c:pt idx="1662">
                  <c:v>40550.472395833334</c:v>
                </c:pt>
                <c:pt idx="1663">
                  <c:v>40550.472395833334</c:v>
                </c:pt>
                <c:pt idx="1664">
                  <c:v>40550.472407407404</c:v>
                </c:pt>
                <c:pt idx="1665">
                  <c:v>40550.472407407404</c:v>
                </c:pt>
                <c:pt idx="1666">
                  <c:v>40550.472407407404</c:v>
                </c:pt>
                <c:pt idx="1667">
                  <c:v>40550.472407407404</c:v>
                </c:pt>
                <c:pt idx="1668">
                  <c:v>40550.472407407404</c:v>
                </c:pt>
                <c:pt idx="1669">
                  <c:v>40550.472407407404</c:v>
                </c:pt>
                <c:pt idx="1670">
                  <c:v>40550.472418981481</c:v>
                </c:pt>
                <c:pt idx="1671">
                  <c:v>40550.472418981481</c:v>
                </c:pt>
                <c:pt idx="1672">
                  <c:v>40550.472418981481</c:v>
                </c:pt>
                <c:pt idx="1673">
                  <c:v>40550.472418981481</c:v>
                </c:pt>
                <c:pt idx="1674">
                  <c:v>40550.472418981481</c:v>
                </c:pt>
                <c:pt idx="1675">
                  <c:v>40550.472418981481</c:v>
                </c:pt>
                <c:pt idx="1676">
                  <c:v>40550.472430555557</c:v>
                </c:pt>
                <c:pt idx="1677">
                  <c:v>40550.472430555557</c:v>
                </c:pt>
                <c:pt idx="1678">
                  <c:v>40550.472430555557</c:v>
                </c:pt>
                <c:pt idx="1679">
                  <c:v>40550.472430555557</c:v>
                </c:pt>
                <c:pt idx="1680">
                  <c:v>40550.472430555557</c:v>
                </c:pt>
                <c:pt idx="1681">
                  <c:v>40550.472430555557</c:v>
                </c:pt>
                <c:pt idx="1682">
                  <c:v>40550.472442129627</c:v>
                </c:pt>
                <c:pt idx="1683">
                  <c:v>40550.472442129627</c:v>
                </c:pt>
                <c:pt idx="1684">
                  <c:v>40550.472442129627</c:v>
                </c:pt>
                <c:pt idx="1685">
                  <c:v>40550.472442129627</c:v>
                </c:pt>
                <c:pt idx="1686">
                  <c:v>40550.472442129627</c:v>
                </c:pt>
                <c:pt idx="1687">
                  <c:v>40550.472442129627</c:v>
                </c:pt>
                <c:pt idx="1688">
                  <c:v>40550.472442129627</c:v>
                </c:pt>
                <c:pt idx="1689">
                  <c:v>40550.472453703704</c:v>
                </c:pt>
                <c:pt idx="1690">
                  <c:v>40550.472453703704</c:v>
                </c:pt>
                <c:pt idx="1691">
                  <c:v>40550.472453703704</c:v>
                </c:pt>
                <c:pt idx="1692">
                  <c:v>40550.472453703704</c:v>
                </c:pt>
                <c:pt idx="1693">
                  <c:v>40550.472453703704</c:v>
                </c:pt>
                <c:pt idx="1694">
                  <c:v>40550.472453703704</c:v>
                </c:pt>
                <c:pt idx="1695">
                  <c:v>40550.47246527778</c:v>
                </c:pt>
                <c:pt idx="1696">
                  <c:v>40550.47246527778</c:v>
                </c:pt>
                <c:pt idx="1697">
                  <c:v>40550.47246527778</c:v>
                </c:pt>
                <c:pt idx="1698">
                  <c:v>40550.47246527778</c:v>
                </c:pt>
                <c:pt idx="1699">
                  <c:v>40550.47246527778</c:v>
                </c:pt>
                <c:pt idx="1700">
                  <c:v>40550.47246527778</c:v>
                </c:pt>
                <c:pt idx="1701">
                  <c:v>40550.47247685185</c:v>
                </c:pt>
                <c:pt idx="1702">
                  <c:v>40550.47247685185</c:v>
                </c:pt>
                <c:pt idx="1703">
                  <c:v>40550.47247685185</c:v>
                </c:pt>
                <c:pt idx="1704">
                  <c:v>40550.47247685185</c:v>
                </c:pt>
                <c:pt idx="1705">
                  <c:v>40550.47247685185</c:v>
                </c:pt>
                <c:pt idx="1706">
                  <c:v>40550.47247685185</c:v>
                </c:pt>
                <c:pt idx="1707">
                  <c:v>40550.472488425927</c:v>
                </c:pt>
                <c:pt idx="1708">
                  <c:v>40550.472488425927</c:v>
                </c:pt>
                <c:pt idx="1709">
                  <c:v>40550.472488425927</c:v>
                </c:pt>
                <c:pt idx="1710">
                  <c:v>40550.472488425927</c:v>
                </c:pt>
                <c:pt idx="1711">
                  <c:v>40550.472488425927</c:v>
                </c:pt>
                <c:pt idx="1712">
                  <c:v>40550.472488425927</c:v>
                </c:pt>
                <c:pt idx="1713">
                  <c:v>40550.472500000003</c:v>
                </c:pt>
                <c:pt idx="1714">
                  <c:v>40550.472500000003</c:v>
                </c:pt>
                <c:pt idx="1715">
                  <c:v>40550.472500000003</c:v>
                </c:pt>
                <c:pt idx="1716">
                  <c:v>40550.472500000003</c:v>
                </c:pt>
                <c:pt idx="1717">
                  <c:v>40550.472500000003</c:v>
                </c:pt>
                <c:pt idx="1718">
                  <c:v>40550.472500000003</c:v>
                </c:pt>
                <c:pt idx="1719">
                  <c:v>40550.472500000003</c:v>
                </c:pt>
                <c:pt idx="1720">
                  <c:v>40550.472511574073</c:v>
                </c:pt>
                <c:pt idx="1721">
                  <c:v>40550.472511574073</c:v>
                </c:pt>
                <c:pt idx="1722">
                  <c:v>40550.472511574073</c:v>
                </c:pt>
                <c:pt idx="1723">
                  <c:v>40550.472511574073</c:v>
                </c:pt>
                <c:pt idx="1724">
                  <c:v>40550.472511574073</c:v>
                </c:pt>
                <c:pt idx="1725">
                  <c:v>40550.472511574073</c:v>
                </c:pt>
                <c:pt idx="1726">
                  <c:v>40550.47252314815</c:v>
                </c:pt>
                <c:pt idx="1727">
                  <c:v>40550.47252314815</c:v>
                </c:pt>
                <c:pt idx="1728">
                  <c:v>40550.47252314815</c:v>
                </c:pt>
                <c:pt idx="1729">
                  <c:v>40550.47252314815</c:v>
                </c:pt>
                <c:pt idx="1730">
                  <c:v>40550.47252314815</c:v>
                </c:pt>
                <c:pt idx="1731">
                  <c:v>40550.47252314815</c:v>
                </c:pt>
                <c:pt idx="1732">
                  <c:v>40550.472534722219</c:v>
                </c:pt>
                <c:pt idx="1733">
                  <c:v>40550.472534722219</c:v>
                </c:pt>
                <c:pt idx="1734">
                  <c:v>40550.472534722219</c:v>
                </c:pt>
                <c:pt idx="1735">
                  <c:v>40550.472534722219</c:v>
                </c:pt>
                <c:pt idx="1736">
                  <c:v>40550.472534722219</c:v>
                </c:pt>
                <c:pt idx="1737">
                  <c:v>40550.472534722219</c:v>
                </c:pt>
                <c:pt idx="1738">
                  <c:v>40550.472546296296</c:v>
                </c:pt>
                <c:pt idx="1739">
                  <c:v>40550.472546296296</c:v>
                </c:pt>
                <c:pt idx="1740">
                  <c:v>40550.472546296296</c:v>
                </c:pt>
                <c:pt idx="1741">
                  <c:v>40550.472546296296</c:v>
                </c:pt>
                <c:pt idx="1742">
                  <c:v>40550.472546296296</c:v>
                </c:pt>
                <c:pt idx="1743">
                  <c:v>40550.472546296296</c:v>
                </c:pt>
                <c:pt idx="1744">
                  <c:v>40550.472557870373</c:v>
                </c:pt>
                <c:pt idx="1745">
                  <c:v>40550.472557870373</c:v>
                </c:pt>
                <c:pt idx="1746">
                  <c:v>40550.472557870373</c:v>
                </c:pt>
                <c:pt idx="1747">
                  <c:v>40550.472557870373</c:v>
                </c:pt>
                <c:pt idx="1748">
                  <c:v>40550.472557870373</c:v>
                </c:pt>
                <c:pt idx="1749">
                  <c:v>40550.472557870373</c:v>
                </c:pt>
                <c:pt idx="1750">
                  <c:v>40550.472569444442</c:v>
                </c:pt>
                <c:pt idx="1751">
                  <c:v>40550.472569444442</c:v>
                </c:pt>
                <c:pt idx="1752">
                  <c:v>40550.472569444442</c:v>
                </c:pt>
                <c:pt idx="1753">
                  <c:v>40550.472569444442</c:v>
                </c:pt>
                <c:pt idx="1754">
                  <c:v>40550.472569444442</c:v>
                </c:pt>
                <c:pt idx="1755">
                  <c:v>40550.472569444442</c:v>
                </c:pt>
                <c:pt idx="1756">
                  <c:v>40550.472569444442</c:v>
                </c:pt>
                <c:pt idx="1757">
                  <c:v>40550.472581018519</c:v>
                </c:pt>
                <c:pt idx="1758">
                  <c:v>40550.472581018519</c:v>
                </c:pt>
                <c:pt idx="1759">
                  <c:v>40550.472581018519</c:v>
                </c:pt>
                <c:pt idx="1760">
                  <c:v>40550.472581018519</c:v>
                </c:pt>
                <c:pt idx="1761">
                  <c:v>40550.472581018519</c:v>
                </c:pt>
                <c:pt idx="1762">
                  <c:v>40550.472581018519</c:v>
                </c:pt>
                <c:pt idx="1763">
                  <c:v>40550.472592592596</c:v>
                </c:pt>
                <c:pt idx="1764">
                  <c:v>40550.472592592596</c:v>
                </c:pt>
                <c:pt idx="1765">
                  <c:v>40550.472592592596</c:v>
                </c:pt>
                <c:pt idx="1766">
                  <c:v>40550.472592592596</c:v>
                </c:pt>
                <c:pt idx="1767">
                  <c:v>40550.472592592596</c:v>
                </c:pt>
                <c:pt idx="1768">
                  <c:v>40550.472592592596</c:v>
                </c:pt>
                <c:pt idx="1769">
                  <c:v>40550.472604166665</c:v>
                </c:pt>
                <c:pt idx="1770">
                  <c:v>40550.472604166665</c:v>
                </c:pt>
                <c:pt idx="1771">
                  <c:v>40550.472604166665</c:v>
                </c:pt>
                <c:pt idx="1772">
                  <c:v>40550.472604166665</c:v>
                </c:pt>
                <c:pt idx="1773">
                  <c:v>40550.472604166665</c:v>
                </c:pt>
                <c:pt idx="1774">
                  <c:v>40550.472604166665</c:v>
                </c:pt>
                <c:pt idx="1775">
                  <c:v>40550.472615740742</c:v>
                </c:pt>
                <c:pt idx="1776">
                  <c:v>40550.472615740742</c:v>
                </c:pt>
                <c:pt idx="1777">
                  <c:v>40550.472615740742</c:v>
                </c:pt>
                <c:pt idx="1778">
                  <c:v>40550.472615740742</c:v>
                </c:pt>
                <c:pt idx="1779">
                  <c:v>40550.472615740742</c:v>
                </c:pt>
                <c:pt idx="1780">
                  <c:v>40550.472615740742</c:v>
                </c:pt>
                <c:pt idx="1781">
                  <c:v>40550.472627314812</c:v>
                </c:pt>
                <c:pt idx="1782">
                  <c:v>40550.472627314812</c:v>
                </c:pt>
                <c:pt idx="1783">
                  <c:v>40550.472627314812</c:v>
                </c:pt>
                <c:pt idx="1784">
                  <c:v>40550.472627314812</c:v>
                </c:pt>
                <c:pt idx="1785">
                  <c:v>40550.472627314812</c:v>
                </c:pt>
                <c:pt idx="1786">
                  <c:v>40550.472627314812</c:v>
                </c:pt>
                <c:pt idx="1787">
                  <c:v>40550.472638888888</c:v>
                </c:pt>
                <c:pt idx="1788">
                  <c:v>40550.472638888888</c:v>
                </c:pt>
                <c:pt idx="1789">
                  <c:v>40550.472638888888</c:v>
                </c:pt>
                <c:pt idx="1790">
                  <c:v>40550.472638888888</c:v>
                </c:pt>
                <c:pt idx="1791">
                  <c:v>40550.472638888888</c:v>
                </c:pt>
                <c:pt idx="1792">
                  <c:v>40550.472638888888</c:v>
                </c:pt>
                <c:pt idx="1793">
                  <c:v>40550.472650462965</c:v>
                </c:pt>
                <c:pt idx="1794">
                  <c:v>40550.472650462965</c:v>
                </c:pt>
                <c:pt idx="1795">
                  <c:v>40550.472650462965</c:v>
                </c:pt>
                <c:pt idx="1796">
                  <c:v>40550.472650462965</c:v>
                </c:pt>
                <c:pt idx="1797">
                  <c:v>40550.472650462965</c:v>
                </c:pt>
                <c:pt idx="1798">
                  <c:v>40550.472650462965</c:v>
                </c:pt>
                <c:pt idx="1799">
                  <c:v>40550.472650462965</c:v>
                </c:pt>
                <c:pt idx="1800">
                  <c:v>40550.472662037035</c:v>
                </c:pt>
                <c:pt idx="1801">
                  <c:v>40550.472662037035</c:v>
                </c:pt>
                <c:pt idx="1802">
                  <c:v>40550.472662037035</c:v>
                </c:pt>
                <c:pt idx="1803">
                  <c:v>40550.472662037035</c:v>
                </c:pt>
                <c:pt idx="1804">
                  <c:v>40550.472662037035</c:v>
                </c:pt>
                <c:pt idx="1805">
                  <c:v>40550.472662037035</c:v>
                </c:pt>
                <c:pt idx="1806">
                  <c:v>40550.472673611112</c:v>
                </c:pt>
                <c:pt idx="1807">
                  <c:v>40550.472673611112</c:v>
                </c:pt>
                <c:pt idx="1808">
                  <c:v>40550.472673611112</c:v>
                </c:pt>
                <c:pt idx="1809">
                  <c:v>40550.472673611112</c:v>
                </c:pt>
                <c:pt idx="1810">
                  <c:v>40550.472673611112</c:v>
                </c:pt>
                <c:pt idx="1811">
                  <c:v>40550.472673611112</c:v>
                </c:pt>
                <c:pt idx="1812">
                  <c:v>40550.472685185188</c:v>
                </c:pt>
                <c:pt idx="1813">
                  <c:v>40550.472685185188</c:v>
                </c:pt>
                <c:pt idx="1814">
                  <c:v>40550.472685185188</c:v>
                </c:pt>
                <c:pt idx="1815">
                  <c:v>40550.472685185188</c:v>
                </c:pt>
                <c:pt idx="1816">
                  <c:v>40550.472685185188</c:v>
                </c:pt>
                <c:pt idx="1817">
                  <c:v>40550.472685185188</c:v>
                </c:pt>
                <c:pt idx="1818">
                  <c:v>40550.472696759258</c:v>
                </c:pt>
                <c:pt idx="1819">
                  <c:v>40550.472696759258</c:v>
                </c:pt>
                <c:pt idx="1820">
                  <c:v>40550.472696759258</c:v>
                </c:pt>
                <c:pt idx="1821">
                  <c:v>40550.472696759258</c:v>
                </c:pt>
                <c:pt idx="1822">
                  <c:v>40550.472696759258</c:v>
                </c:pt>
                <c:pt idx="1823">
                  <c:v>40550.472696759258</c:v>
                </c:pt>
                <c:pt idx="1824">
                  <c:v>40550.472696759258</c:v>
                </c:pt>
                <c:pt idx="1825">
                  <c:v>40550.472708333335</c:v>
                </c:pt>
                <c:pt idx="1826">
                  <c:v>40550.472708333335</c:v>
                </c:pt>
                <c:pt idx="1827">
                  <c:v>40550.472708333335</c:v>
                </c:pt>
                <c:pt idx="1828">
                  <c:v>40550.472708333335</c:v>
                </c:pt>
                <c:pt idx="1829">
                  <c:v>40550.472708333335</c:v>
                </c:pt>
                <c:pt idx="1830">
                  <c:v>40550.472708333335</c:v>
                </c:pt>
                <c:pt idx="1831">
                  <c:v>40550.472719907404</c:v>
                </c:pt>
                <c:pt idx="1832">
                  <c:v>40550.472719907404</c:v>
                </c:pt>
                <c:pt idx="1833">
                  <c:v>40550.472719907404</c:v>
                </c:pt>
                <c:pt idx="1834">
                  <c:v>40550.472719907404</c:v>
                </c:pt>
                <c:pt idx="1835">
                  <c:v>40550.472719907404</c:v>
                </c:pt>
                <c:pt idx="1836">
                  <c:v>40550.472719907404</c:v>
                </c:pt>
                <c:pt idx="1837">
                  <c:v>40550.472731481481</c:v>
                </c:pt>
                <c:pt idx="1838">
                  <c:v>40550.472731481481</c:v>
                </c:pt>
                <c:pt idx="1839">
                  <c:v>40550.472731481481</c:v>
                </c:pt>
                <c:pt idx="1840">
                  <c:v>40550.472731481481</c:v>
                </c:pt>
                <c:pt idx="1841">
                  <c:v>40550.472731481481</c:v>
                </c:pt>
                <c:pt idx="1842">
                  <c:v>40550.472731481481</c:v>
                </c:pt>
                <c:pt idx="1843">
                  <c:v>40550.472743055558</c:v>
                </c:pt>
                <c:pt idx="1844">
                  <c:v>40550.472743055558</c:v>
                </c:pt>
                <c:pt idx="1845">
                  <c:v>40550.472743055558</c:v>
                </c:pt>
                <c:pt idx="1846">
                  <c:v>40550.472743055558</c:v>
                </c:pt>
                <c:pt idx="1847">
                  <c:v>40550.472743055558</c:v>
                </c:pt>
                <c:pt idx="1848">
                  <c:v>40550.472743055558</c:v>
                </c:pt>
                <c:pt idx="1849">
                  <c:v>40550.472754629627</c:v>
                </c:pt>
                <c:pt idx="1850">
                  <c:v>40550.472754629627</c:v>
                </c:pt>
                <c:pt idx="1851">
                  <c:v>40550.472754629627</c:v>
                </c:pt>
                <c:pt idx="1852">
                  <c:v>40550.472754629627</c:v>
                </c:pt>
                <c:pt idx="1853">
                  <c:v>40550.472754629627</c:v>
                </c:pt>
                <c:pt idx="1854">
                  <c:v>40550.472754629627</c:v>
                </c:pt>
                <c:pt idx="1855">
                  <c:v>40550.472766203704</c:v>
                </c:pt>
                <c:pt idx="1856">
                  <c:v>40550.472766203704</c:v>
                </c:pt>
                <c:pt idx="1857">
                  <c:v>40550.472766203704</c:v>
                </c:pt>
                <c:pt idx="1858">
                  <c:v>40550.472766203704</c:v>
                </c:pt>
                <c:pt idx="1859">
                  <c:v>40550.472766203704</c:v>
                </c:pt>
                <c:pt idx="1860">
                  <c:v>40550.472766203704</c:v>
                </c:pt>
                <c:pt idx="1861">
                  <c:v>40550.472766203704</c:v>
                </c:pt>
                <c:pt idx="1862">
                  <c:v>40550.472777777781</c:v>
                </c:pt>
                <c:pt idx="1863">
                  <c:v>40550.472777777781</c:v>
                </c:pt>
                <c:pt idx="1864">
                  <c:v>40550.472777777781</c:v>
                </c:pt>
                <c:pt idx="1865">
                  <c:v>40550.472777777781</c:v>
                </c:pt>
                <c:pt idx="1866">
                  <c:v>40550.472777777781</c:v>
                </c:pt>
                <c:pt idx="1867">
                  <c:v>40550.472777777781</c:v>
                </c:pt>
                <c:pt idx="1868">
                  <c:v>40550.47278935185</c:v>
                </c:pt>
                <c:pt idx="1869">
                  <c:v>40550.47278935185</c:v>
                </c:pt>
                <c:pt idx="1870">
                  <c:v>40550.47278935185</c:v>
                </c:pt>
                <c:pt idx="1871">
                  <c:v>40550.47278935185</c:v>
                </c:pt>
                <c:pt idx="1872">
                  <c:v>40550.47278935185</c:v>
                </c:pt>
                <c:pt idx="1873">
                  <c:v>40550.47278935185</c:v>
                </c:pt>
                <c:pt idx="1874">
                  <c:v>40550.472800925927</c:v>
                </c:pt>
                <c:pt idx="1875">
                  <c:v>40550.472800925927</c:v>
                </c:pt>
                <c:pt idx="1876">
                  <c:v>40550.472800925927</c:v>
                </c:pt>
                <c:pt idx="1877">
                  <c:v>40550.472800925927</c:v>
                </c:pt>
                <c:pt idx="1878">
                  <c:v>40550.472800925927</c:v>
                </c:pt>
                <c:pt idx="1879">
                  <c:v>40550.472800925927</c:v>
                </c:pt>
                <c:pt idx="1880">
                  <c:v>40550.472812499997</c:v>
                </c:pt>
                <c:pt idx="1881">
                  <c:v>40550.472812499997</c:v>
                </c:pt>
                <c:pt idx="1882">
                  <c:v>40550.472812499997</c:v>
                </c:pt>
                <c:pt idx="1883">
                  <c:v>40550.472812499997</c:v>
                </c:pt>
                <c:pt idx="1884">
                  <c:v>40550.472812499997</c:v>
                </c:pt>
                <c:pt idx="1885">
                  <c:v>40550.472812499997</c:v>
                </c:pt>
                <c:pt idx="1886">
                  <c:v>40550.472824074073</c:v>
                </c:pt>
                <c:pt idx="1887">
                  <c:v>40550.472824074073</c:v>
                </c:pt>
                <c:pt idx="1888">
                  <c:v>40550.472824074073</c:v>
                </c:pt>
                <c:pt idx="1889">
                  <c:v>40550.472824074073</c:v>
                </c:pt>
                <c:pt idx="1890">
                  <c:v>40550.472824074073</c:v>
                </c:pt>
                <c:pt idx="1891">
                  <c:v>40550.472824074073</c:v>
                </c:pt>
                <c:pt idx="1892">
                  <c:v>40550.47283564815</c:v>
                </c:pt>
                <c:pt idx="1893">
                  <c:v>40550.47283564815</c:v>
                </c:pt>
                <c:pt idx="1894">
                  <c:v>40550.47283564815</c:v>
                </c:pt>
                <c:pt idx="1895">
                  <c:v>40550.47283564815</c:v>
                </c:pt>
                <c:pt idx="1896">
                  <c:v>40550.47283564815</c:v>
                </c:pt>
                <c:pt idx="1897">
                  <c:v>40550.47283564815</c:v>
                </c:pt>
                <c:pt idx="1898">
                  <c:v>40550.47284722222</c:v>
                </c:pt>
                <c:pt idx="1899">
                  <c:v>40550.47284722222</c:v>
                </c:pt>
                <c:pt idx="1900">
                  <c:v>40550.47284722222</c:v>
                </c:pt>
                <c:pt idx="1901">
                  <c:v>40550.47284722222</c:v>
                </c:pt>
                <c:pt idx="1902">
                  <c:v>40550.47284722222</c:v>
                </c:pt>
                <c:pt idx="1903">
                  <c:v>40550.47284722222</c:v>
                </c:pt>
                <c:pt idx="1904">
                  <c:v>40550.472858796296</c:v>
                </c:pt>
                <c:pt idx="1905">
                  <c:v>40550.472858796296</c:v>
                </c:pt>
                <c:pt idx="1906">
                  <c:v>40550.472858796296</c:v>
                </c:pt>
                <c:pt idx="1907">
                  <c:v>40550.472858796296</c:v>
                </c:pt>
                <c:pt idx="1908">
                  <c:v>40550.472858796296</c:v>
                </c:pt>
                <c:pt idx="1909">
                  <c:v>40550.472858796296</c:v>
                </c:pt>
                <c:pt idx="1910">
                  <c:v>40550.472870370373</c:v>
                </c:pt>
                <c:pt idx="1911">
                  <c:v>40550.472870370373</c:v>
                </c:pt>
                <c:pt idx="1912">
                  <c:v>40550.472870370373</c:v>
                </c:pt>
                <c:pt idx="1913">
                  <c:v>40550.472870370373</c:v>
                </c:pt>
                <c:pt idx="1914">
                  <c:v>40550.472870370373</c:v>
                </c:pt>
                <c:pt idx="1915">
                  <c:v>40550.472870370373</c:v>
                </c:pt>
                <c:pt idx="1916">
                  <c:v>40550.472870370373</c:v>
                </c:pt>
                <c:pt idx="1917">
                  <c:v>40550.472881944443</c:v>
                </c:pt>
                <c:pt idx="1918">
                  <c:v>40550.472881944443</c:v>
                </c:pt>
                <c:pt idx="1919">
                  <c:v>40550.472881944443</c:v>
                </c:pt>
                <c:pt idx="1920">
                  <c:v>40550.472881944443</c:v>
                </c:pt>
                <c:pt idx="1921">
                  <c:v>40550.472881944443</c:v>
                </c:pt>
                <c:pt idx="1922">
                  <c:v>40550.472881944443</c:v>
                </c:pt>
                <c:pt idx="1923">
                  <c:v>40550.472893518519</c:v>
                </c:pt>
                <c:pt idx="1924">
                  <c:v>40550.472893518519</c:v>
                </c:pt>
                <c:pt idx="1925">
                  <c:v>40550.472893518519</c:v>
                </c:pt>
                <c:pt idx="1926">
                  <c:v>40550.472893518519</c:v>
                </c:pt>
                <c:pt idx="1927">
                  <c:v>40550.472893518519</c:v>
                </c:pt>
                <c:pt idx="1928">
                  <c:v>40550.472905092596</c:v>
                </c:pt>
                <c:pt idx="1929">
                  <c:v>40550.472905092596</c:v>
                </c:pt>
                <c:pt idx="1930">
                  <c:v>40550.472905092596</c:v>
                </c:pt>
                <c:pt idx="1931">
                  <c:v>40550.472905092596</c:v>
                </c:pt>
                <c:pt idx="1932">
                  <c:v>40550.472905092596</c:v>
                </c:pt>
                <c:pt idx="1933">
                  <c:v>40550.472905092596</c:v>
                </c:pt>
                <c:pt idx="1934">
                  <c:v>40550.472905092596</c:v>
                </c:pt>
                <c:pt idx="1935">
                  <c:v>40550.472916666666</c:v>
                </c:pt>
                <c:pt idx="1936">
                  <c:v>40550.472916666666</c:v>
                </c:pt>
                <c:pt idx="1937">
                  <c:v>40550.472916666666</c:v>
                </c:pt>
                <c:pt idx="1938">
                  <c:v>40550.472916666666</c:v>
                </c:pt>
                <c:pt idx="1939">
                  <c:v>40550.472916666666</c:v>
                </c:pt>
                <c:pt idx="1940">
                  <c:v>40550.472916666666</c:v>
                </c:pt>
                <c:pt idx="1941">
                  <c:v>40550.472928240742</c:v>
                </c:pt>
                <c:pt idx="1942">
                  <c:v>40550.472928240742</c:v>
                </c:pt>
                <c:pt idx="1943">
                  <c:v>40550.472928240742</c:v>
                </c:pt>
                <c:pt idx="1944">
                  <c:v>40550.472928240742</c:v>
                </c:pt>
                <c:pt idx="1945">
                  <c:v>40550.472928240742</c:v>
                </c:pt>
                <c:pt idx="1946">
                  <c:v>40550.472928240742</c:v>
                </c:pt>
                <c:pt idx="1947">
                  <c:v>40550.472939814812</c:v>
                </c:pt>
                <c:pt idx="1948">
                  <c:v>40550.472939814812</c:v>
                </c:pt>
                <c:pt idx="1949">
                  <c:v>40550.472939814812</c:v>
                </c:pt>
                <c:pt idx="1950">
                  <c:v>40550.472939814812</c:v>
                </c:pt>
                <c:pt idx="1951">
                  <c:v>40550.472939814812</c:v>
                </c:pt>
                <c:pt idx="1952">
                  <c:v>40550.472939814812</c:v>
                </c:pt>
                <c:pt idx="1953">
                  <c:v>40550.472951388889</c:v>
                </c:pt>
                <c:pt idx="1954">
                  <c:v>40550.472951388889</c:v>
                </c:pt>
                <c:pt idx="1955">
                  <c:v>40550.472951388889</c:v>
                </c:pt>
                <c:pt idx="1956">
                  <c:v>40550.472951388889</c:v>
                </c:pt>
                <c:pt idx="1957">
                  <c:v>40550.472951388889</c:v>
                </c:pt>
                <c:pt idx="1958">
                  <c:v>40550.472951388889</c:v>
                </c:pt>
                <c:pt idx="1959">
                  <c:v>40550.472962962966</c:v>
                </c:pt>
                <c:pt idx="1960">
                  <c:v>40550.472962962966</c:v>
                </c:pt>
                <c:pt idx="1961">
                  <c:v>40550.472962962966</c:v>
                </c:pt>
                <c:pt idx="1962">
                  <c:v>40550.472962962966</c:v>
                </c:pt>
                <c:pt idx="1963">
                  <c:v>40550.472962962966</c:v>
                </c:pt>
                <c:pt idx="1964">
                  <c:v>40550.472962962966</c:v>
                </c:pt>
                <c:pt idx="1965">
                  <c:v>40550.472962962966</c:v>
                </c:pt>
                <c:pt idx="1966">
                  <c:v>40550.472974537035</c:v>
                </c:pt>
                <c:pt idx="1967">
                  <c:v>40550.472974537035</c:v>
                </c:pt>
                <c:pt idx="1968">
                  <c:v>40550.472974537035</c:v>
                </c:pt>
                <c:pt idx="1969">
                  <c:v>40550.472974537035</c:v>
                </c:pt>
                <c:pt idx="1970">
                  <c:v>40550.472974537035</c:v>
                </c:pt>
                <c:pt idx="1971">
                  <c:v>40550.472974537035</c:v>
                </c:pt>
                <c:pt idx="1972">
                  <c:v>40550.472986111112</c:v>
                </c:pt>
                <c:pt idx="1973">
                  <c:v>40550.473379629628</c:v>
                </c:pt>
                <c:pt idx="1974">
                  <c:v>40550.473379629628</c:v>
                </c:pt>
                <c:pt idx="1975">
                  <c:v>40550.473391203705</c:v>
                </c:pt>
                <c:pt idx="1976">
                  <c:v>40550.473402777781</c:v>
                </c:pt>
                <c:pt idx="1977">
                  <c:v>40550.473414351851</c:v>
                </c:pt>
                <c:pt idx="1978">
                  <c:v>40550.473425925928</c:v>
                </c:pt>
                <c:pt idx="1979">
                  <c:v>40550.473425925928</c:v>
                </c:pt>
                <c:pt idx="1980">
                  <c:v>40550.473437499997</c:v>
                </c:pt>
                <c:pt idx="1981">
                  <c:v>40550.473449074074</c:v>
                </c:pt>
                <c:pt idx="1982">
                  <c:v>40550.473460648151</c:v>
                </c:pt>
                <c:pt idx="1983">
                  <c:v>40550.47347222222</c:v>
                </c:pt>
                <c:pt idx="1984">
                  <c:v>40550.47347222222</c:v>
                </c:pt>
                <c:pt idx="1985">
                  <c:v>40550.473483796297</c:v>
                </c:pt>
                <c:pt idx="1986">
                  <c:v>40550.473495370374</c:v>
                </c:pt>
                <c:pt idx="1987">
                  <c:v>40550.473506944443</c:v>
                </c:pt>
                <c:pt idx="1988">
                  <c:v>40550.47351851852</c:v>
                </c:pt>
                <c:pt idx="1989">
                  <c:v>40550.47351851852</c:v>
                </c:pt>
                <c:pt idx="1990">
                  <c:v>40550.473530092589</c:v>
                </c:pt>
                <c:pt idx="1991">
                  <c:v>40550.473541666666</c:v>
                </c:pt>
                <c:pt idx="1992">
                  <c:v>40550.473553240743</c:v>
                </c:pt>
                <c:pt idx="1993">
                  <c:v>40550.473564814813</c:v>
                </c:pt>
                <c:pt idx="1994">
                  <c:v>40550.473576388889</c:v>
                </c:pt>
                <c:pt idx="1995">
                  <c:v>40550.473576388889</c:v>
                </c:pt>
                <c:pt idx="1996">
                  <c:v>40550.473587962966</c:v>
                </c:pt>
                <c:pt idx="1997">
                  <c:v>40550.473599537036</c:v>
                </c:pt>
                <c:pt idx="1998">
                  <c:v>40550.473611111112</c:v>
                </c:pt>
                <c:pt idx="1999">
                  <c:v>40550.473622685182</c:v>
                </c:pt>
                <c:pt idx="2000">
                  <c:v>40550.473622685182</c:v>
                </c:pt>
                <c:pt idx="2001">
                  <c:v>40550.473634259259</c:v>
                </c:pt>
                <c:pt idx="2002">
                  <c:v>40550.473645833335</c:v>
                </c:pt>
                <c:pt idx="2003">
                  <c:v>40550.473657407405</c:v>
                </c:pt>
                <c:pt idx="2004">
                  <c:v>40550.473668981482</c:v>
                </c:pt>
                <c:pt idx="2005">
                  <c:v>40550.473668981482</c:v>
                </c:pt>
                <c:pt idx="2006">
                  <c:v>40550.473680555559</c:v>
                </c:pt>
                <c:pt idx="2007">
                  <c:v>40550.473692129628</c:v>
                </c:pt>
                <c:pt idx="2008">
                  <c:v>40550.473703703705</c:v>
                </c:pt>
                <c:pt idx="2009">
                  <c:v>40550.473715277774</c:v>
                </c:pt>
                <c:pt idx="2010">
                  <c:v>40550.473715277774</c:v>
                </c:pt>
                <c:pt idx="2011">
                  <c:v>40550.473726851851</c:v>
                </c:pt>
                <c:pt idx="2012">
                  <c:v>40550.473738425928</c:v>
                </c:pt>
                <c:pt idx="2013">
                  <c:v>40550.473749999997</c:v>
                </c:pt>
                <c:pt idx="2014">
                  <c:v>40550.473761574074</c:v>
                </c:pt>
                <c:pt idx="2015">
                  <c:v>40550.473761574074</c:v>
                </c:pt>
                <c:pt idx="2016">
                  <c:v>40550.473773148151</c:v>
                </c:pt>
                <c:pt idx="2017">
                  <c:v>40550.47378472222</c:v>
                </c:pt>
                <c:pt idx="2018">
                  <c:v>40550.473796296297</c:v>
                </c:pt>
                <c:pt idx="2019">
                  <c:v>40550.473807870374</c:v>
                </c:pt>
                <c:pt idx="2020">
                  <c:v>40550.473819444444</c:v>
                </c:pt>
                <c:pt idx="2021">
                  <c:v>40550.473819444444</c:v>
                </c:pt>
                <c:pt idx="2022">
                  <c:v>40550.47383101852</c:v>
                </c:pt>
                <c:pt idx="2023">
                  <c:v>40550.47384259259</c:v>
                </c:pt>
                <c:pt idx="2024">
                  <c:v>40550.473854166667</c:v>
                </c:pt>
                <c:pt idx="2025">
                  <c:v>40550.473865740743</c:v>
                </c:pt>
                <c:pt idx="2026">
                  <c:v>40550.473865740743</c:v>
                </c:pt>
                <c:pt idx="2027">
                  <c:v>40550.473877314813</c:v>
                </c:pt>
                <c:pt idx="2028">
                  <c:v>40550.47388888889</c:v>
                </c:pt>
                <c:pt idx="2029">
                  <c:v>40550.473900462966</c:v>
                </c:pt>
                <c:pt idx="2030">
                  <c:v>40550.473912037036</c:v>
                </c:pt>
                <c:pt idx="2031">
                  <c:v>40550.473912037036</c:v>
                </c:pt>
                <c:pt idx="2032">
                  <c:v>40550.473923611113</c:v>
                </c:pt>
                <c:pt idx="2033">
                  <c:v>40550.473935185182</c:v>
                </c:pt>
                <c:pt idx="2034">
                  <c:v>40550.473946759259</c:v>
                </c:pt>
                <c:pt idx="2035">
                  <c:v>40550.473958333336</c:v>
                </c:pt>
                <c:pt idx="2036">
                  <c:v>40550.473958333336</c:v>
                </c:pt>
                <c:pt idx="2037">
                  <c:v>40550.473969907405</c:v>
                </c:pt>
                <c:pt idx="2038">
                  <c:v>40550.473981481482</c:v>
                </c:pt>
                <c:pt idx="2039">
                  <c:v>40550.473993055559</c:v>
                </c:pt>
                <c:pt idx="2040">
                  <c:v>40550.474004629628</c:v>
                </c:pt>
                <c:pt idx="2041">
                  <c:v>40550.474016203705</c:v>
                </c:pt>
                <c:pt idx="2042">
                  <c:v>40550.474016203705</c:v>
                </c:pt>
                <c:pt idx="2043">
                  <c:v>40550.474027777775</c:v>
                </c:pt>
                <c:pt idx="2044">
                  <c:v>40550.474039351851</c:v>
                </c:pt>
                <c:pt idx="2045">
                  <c:v>40550.474050925928</c:v>
                </c:pt>
                <c:pt idx="2046">
                  <c:v>40550.474062499998</c:v>
                </c:pt>
                <c:pt idx="2047">
                  <c:v>40550.474062499998</c:v>
                </c:pt>
                <c:pt idx="2048">
                  <c:v>40550.474074074074</c:v>
                </c:pt>
                <c:pt idx="2049">
                  <c:v>40550.474085648151</c:v>
                </c:pt>
                <c:pt idx="2050">
                  <c:v>40550.474097222221</c:v>
                </c:pt>
                <c:pt idx="2051">
                  <c:v>40550.474108796298</c:v>
                </c:pt>
                <c:pt idx="2052">
                  <c:v>40550.474108796298</c:v>
                </c:pt>
                <c:pt idx="2053">
                  <c:v>40550.474120370367</c:v>
                </c:pt>
                <c:pt idx="2054">
                  <c:v>40550.474131944444</c:v>
                </c:pt>
                <c:pt idx="2055">
                  <c:v>40550.474143518521</c:v>
                </c:pt>
                <c:pt idx="2056">
                  <c:v>40550.47415509259</c:v>
                </c:pt>
                <c:pt idx="2057">
                  <c:v>40550.47415509259</c:v>
                </c:pt>
                <c:pt idx="2058">
                  <c:v>40550.474166666667</c:v>
                </c:pt>
                <c:pt idx="2059">
                  <c:v>40550.474178240744</c:v>
                </c:pt>
                <c:pt idx="2060">
                  <c:v>40550.474189814813</c:v>
                </c:pt>
                <c:pt idx="2061">
                  <c:v>40550.47420138889</c:v>
                </c:pt>
                <c:pt idx="2062">
                  <c:v>40550.47420138889</c:v>
                </c:pt>
                <c:pt idx="2063">
                  <c:v>40550.474212962959</c:v>
                </c:pt>
                <c:pt idx="2064">
                  <c:v>40550.474224537036</c:v>
                </c:pt>
                <c:pt idx="2065">
                  <c:v>40550.474236111113</c:v>
                </c:pt>
                <c:pt idx="2066">
                  <c:v>40550.474247685182</c:v>
                </c:pt>
                <c:pt idx="2067">
                  <c:v>40550.474259259259</c:v>
                </c:pt>
                <c:pt idx="2068">
                  <c:v>40550.474259259259</c:v>
                </c:pt>
                <c:pt idx="2069">
                  <c:v>40550.474270833336</c:v>
                </c:pt>
                <c:pt idx="2070">
                  <c:v>40550.474282407406</c:v>
                </c:pt>
                <c:pt idx="2071">
                  <c:v>40550.474293981482</c:v>
                </c:pt>
                <c:pt idx="2072">
                  <c:v>40550.474305555559</c:v>
                </c:pt>
                <c:pt idx="2073">
                  <c:v>40550.474305555559</c:v>
                </c:pt>
                <c:pt idx="2074">
                  <c:v>40550.474317129629</c:v>
                </c:pt>
                <c:pt idx="2075">
                  <c:v>40550.474328703705</c:v>
                </c:pt>
                <c:pt idx="2076">
                  <c:v>40550.474340277775</c:v>
                </c:pt>
                <c:pt idx="2077">
                  <c:v>40550.474351851852</c:v>
                </c:pt>
                <c:pt idx="2078">
                  <c:v>40550.474351851852</c:v>
                </c:pt>
                <c:pt idx="2079">
                  <c:v>40550.474363425928</c:v>
                </c:pt>
                <c:pt idx="2080">
                  <c:v>40550.474374999998</c:v>
                </c:pt>
                <c:pt idx="2081">
                  <c:v>40550.474386574075</c:v>
                </c:pt>
                <c:pt idx="2082">
                  <c:v>40550.474398148152</c:v>
                </c:pt>
                <c:pt idx="2083">
                  <c:v>40550.474398148152</c:v>
                </c:pt>
                <c:pt idx="2084">
                  <c:v>40550.474409722221</c:v>
                </c:pt>
                <c:pt idx="2085">
                  <c:v>40550.474421296298</c:v>
                </c:pt>
                <c:pt idx="2086">
                  <c:v>40550.474432870367</c:v>
                </c:pt>
                <c:pt idx="2087">
                  <c:v>40550.474444444444</c:v>
                </c:pt>
                <c:pt idx="2088">
                  <c:v>40550.474456018521</c:v>
                </c:pt>
                <c:pt idx="2089">
                  <c:v>40550.474456018521</c:v>
                </c:pt>
                <c:pt idx="2090">
                  <c:v>40550.47446759259</c:v>
                </c:pt>
                <c:pt idx="2091">
                  <c:v>40550.474479166667</c:v>
                </c:pt>
                <c:pt idx="2092">
                  <c:v>40550.474490740744</c:v>
                </c:pt>
                <c:pt idx="2093">
                  <c:v>40550.474502314813</c:v>
                </c:pt>
                <c:pt idx="2094">
                  <c:v>40550.474502314813</c:v>
                </c:pt>
                <c:pt idx="2095">
                  <c:v>40550.47451388889</c:v>
                </c:pt>
                <c:pt idx="2096">
                  <c:v>40550.47452546296</c:v>
                </c:pt>
                <c:pt idx="2097">
                  <c:v>40550.474537037036</c:v>
                </c:pt>
                <c:pt idx="2098">
                  <c:v>40550.474548611113</c:v>
                </c:pt>
                <c:pt idx="2099">
                  <c:v>40550.474548611113</c:v>
                </c:pt>
                <c:pt idx="2100">
                  <c:v>40550.474560185183</c:v>
                </c:pt>
                <c:pt idx="2101">
                  <c:v>40550.47457175926</c:v>
                </c:pt>
                <c:pt idx="2102">
                  <c:v>40550.474583333336</c:v>
                </c:pt>
                <c:pt idx="2103">
                  <c:v>40550.474594907406</c:v>
                </c:pt>
                <c:pt idx="2104">
                  <c:v>40550.474594907406</c:v>
                </c:pt>
                <c:pt idx="2105">
                  <c:v>40550.474606481483</c:v>
                </c:pt>
                <c:pt idx="2106">
                  <c:v>40550.474618055552</c:v>
                </c:pt>
                <c:pt idx="2107">
                  <c:v>40550.474629629629</c:v>
                </c:pt>
                <c:pt idx="2108">
                  <c:v>40550.474641203706</c:v>
                </c:pt>
                <c:pt idx="2109">
                  <c:v>40550.474641203706</c:v>
                </c:pt>
                <c:pt idx="2110">
                  <c:v>40550.474652777775</c:v>
                </c:pt>
                <c:pt idx="2111">
                  <c:v>40550.474664351852</c:v>
                </c:pt>
                <c:pt idx="2112">
                  <c:v>40550.474675925929</c:v>
                </c:pt>
                <c:pt idx="2113">
                  <c:v>40550.474687499998</c:v>
                </c:pt>
                <c:pt idx="2114">
                  <c:v>40550.474687499998</c:v>
                </c:pt>
                <c:pt idx="2115">
                  <c:v>40550.474699074075</c:v>
                </c:pt>
                <c:pt idx="2116">
                  <c:v>40550.474710648145</c:v>
                </c:pt>
                <c:pt idx="2117">
                  <c:v>40550.474722222221</c:v>
                </c:pt>
                <c:pt idx="2118">
                  <c:v>40550.474733796298</c:v>
                </c:pt>
                <c:pt idx="2119">
                  <c:v>40550.474745370368</c:v>
                </c:pt>
                <c:pt idx="2120">
                  <c:v>40550.474745370368</c:v>
                </c:pt>
                <c:pt idx="2121">
                  <c:v>40550.474756944444</c:v>
                </c:pt>
                <c:pt idx="2122">
                  <c:v>40550.474768518521</c:v>
                </c:pt>
                <c:pt idx="2123">
                  <c:v>40550.474780092591</c:v>
                </c:pt>
                <c:pt idx="2124">
                  <c:v>40550.474791666667</c:v>
                </c:pt>
                <c:pt idx="2125">
                  <c:v>40550.474791666667</c:v>
                </c:pt>
                <c:pt idx="2126">
                  <c:v>40550.474803240744</c:v>
                </c:pt>
                <c:pt idx="2127">
                  <c:v>40550.474814814814</c:v>
                </c:pt>
                <c:pt idx="2128">
                  <c:v>40550.474826388891</c:v>
                </c:pt>
                <c:pt idx="2129">
                  <c:v>40550.47483796296</c:v>
                </c:pt>
                <c:pt idx="2130">
                  <c:v>40550.47483796296</c:v>
                </c:pt>
                <c:pt idx="2131">
                  <c:v>40550.474849537037</c:v>
                </c:pt>
                <c:pt idx="2132">
                  <c:v>40550.474861111114</c:v>
                </c:pt>
                <c:pt idx="2133">
                  <c:v>40550.474872685183</c:v>
                </c:pt>
                <c:pt idx="2134">
                  <c:v>40550.47488425926</c:v>
                </c:pt>
                <c:pt idx="2135">
                  <c:v>40550.474895833337</c:v>
                </c:pt>
                <c:pt idx="2136">
                  <c:v>40550.474895833337</c:v>
                </c:pt>
                <c:pt idx="2137">
                  <c:v>40550.474907407406</c:v>
                </c:pt>
                <c:pt idx="2138">
                  <c:v>40550.474918981483</c:v>
                </c:pt>
                <c:pt idx="2139">
                  <c:v>40550.474930555552</c:v>
                </c:pt>
                <c:pt idx="2140">
                  <c:v>40550.474942129629</c:v>
                </c:pt>
                <c:pt idx="2141">
                  <c:v>40550.474942129629</c:v>
                </c:pt>
                <c:pt idx="2142">
                  <c:v>40550.474953703706</c:v>
                </c:pt>
                <c:pt idx="2143">
                  <c:v>40550.474965277775</c:v>
                </c:pt>
                <c:pt idx="2144">
                  <c:v>40550.474976851852</c:v>
                </c:pt>
                <c:pt idx="2145">
                  <c:v>40550.474988425929</c:v>
                </c:pt>
                <c:pt idx="2146">
                  <c:v>40550.474988425929</c:v>
                </c:pt>
                <c:pt idx="2147">
                  <c:v>40550.474999999999</c:v>
                </c:pt>
                <c:pt idx="2148">
                  <c:v>40550.475011574075</c:v>
                </c:pt>
                <c:pt idx="2149">
                  <c:v>40550.475023148145</c:v>
                </c:pt>
                <c:pt idx="2150">
                  <c:v>40550.475034722222</c:v>
                </c:pt>
                <c:pt idx="2151">
                  <c:v>40550.475034722222</c:v>
                </c:pt>
                <c:pt idx="2152">
                  <c:v>40550.475046296298</c:v>
                </c:pt>
                <c:pt idx="2153">
                  <c:v>40550.475057870368</c:v>
                </c:pt>
                <c:pt idx="2154">
                  <c:v>40550.475069444445</c:v>
                </c:pt>
                <c:pt idx="2155">
                  <c:v>40550.475081018521</c:v>
                </c:pt>
                <c:pt idx="2156">
                  <c:v>40550.475081018521</c:v>
                </c:pt>
                <c:pt idx="2157">
                  <c:v>40550.475092592591</c:v>
                </c:pt>
                <c:pt idx="2158">
                  <c:v>40550.475104166668</c:v>
                </c:pt>
                <c:pt idx="2159">
                  <c:v>40550.475115740737</c:v>
                </c:pt>
                <c:pt idx="2160">
                  <c:v>40550.475127314814</c:v>
                </c:pt>
                <c:pt idx="2161">
                  <c:v>40550.475138888891</c:v>
                </c:pt>
                <c:pt idx="2162">
                  <c:v>40550.475138888891</c:v>
                </c:pt>
                <c:pt idx="2163">
                  <c:v>40550.47515046296</c:v>
                </c:pt>
                <c:pt idx="2164">
                  <c:v>40550.475162037037</c:v>
                </c:pt>
                <c:pt idx="2165">
                  <c:v>40550.475173611114</c:v>
                </c:pt>
                <c:pt idx="2166">
                  <c:v>40550.475185185183</c:v>
                </c:pt>
                <c:pt idx="2167">
                  <c:v>40550.475185185183</c:v>
                </c:pt>
                <c:pt idx="2168">
                  <c:v>40550.47519675926</c:v>
                </c:pt>
                <c:pt idx="2169">
                  <c:v>40550.475208333337</c:v>
                </c:pt>
                <c:pt idx="2170">
                  <c:v>40550.475219907406</c:v>
                </c:pt>
                <c:pt idx="2171">
                  <c:v>40550.475231481483</c:v>
                </c:pt>
                <c:pt idx="2172">
                  <c:v>40550.475231481483</c:v>
                </c:pt>
                <c:pt idx="2173">
                  <c:v>40550.475243055553</c:v>
                </c:pt>
                <c:pt idx="2174">
                  <c:v>40550.475254629629</c:v>
                </c:pt>
                <c:pt idx="2175">
                  <c:v>40550.475266203706</c:v>
                </c:pt>
                <c:pt idx="2176">
                  <c:v>40550.475277777776</c:v>
                </c:pt>
                <c:pt idx="2177">
                  <c:v>40550.475277777776</c:v>
                </c:pt>
                <c:pt idx="2178">
                  <c:v>40550.475289351853</c:v>
                </c:pt>
                <c:pt idx="2179">
                  <c:v>40550.475300925929</c:v>
                </c:pt>
                <c:pt idx="2180">
                  <c:v>40550.475312499999</c:v>
                </c:pt>
                <c:pt idx="2181">
                  <c:v>40550.475324074076</c:v>
                </c:pt>
                <c:pt idx="2182">
                  <c:v>40550.475324074076</c:v>
                </c:pt>
                <c:pt idx="2183">
                  <c:v>40550.475335648145</c:v>
                </c:pt>
                <c:pt idx="2184">
                  <c:v>40550.475347222222</c:v>
                </c:pt>
                <c:pt idx="2185">
                  <c:v>40550.475358796299</c:v>
                </c:pt>
                <c:pt idx="2186">
                  <c:v>40550.475370370368</c:v>
                </c:pt>
                <c:pt idx="2187">
                  <c:v>40550.475370370368</c:v>
                </c:pt>
                <c:pt idx="2188">
                  <c:v>40550.475381944445</c:v>
                </c:pt>
                <c:pt idx="2189">
                  <c:v>40550.475393518522</c:v>
                </c:pt>
                <c:pt idx="2190">
                  <c:v>40550.475405092591</c:v>
                </c:pt>
                <c:pt idx="2191">
                  <c:v>40550.475416666668</c:v>
                </c:pt>
                <c:pt idx="2192">
                  <c:v>40550.475428240738</c:v>
                </c:pt>
                <c:pt idx="2193">
                  <c:v>40550.475428240738</c:v>
                </c:pt>
                <c:pt idx="2194">
                  <c:v>40550.475439814814</c:v>
                </c:pt>
                <c:pt idx="2195">
                  <c:v>40550.475451388891</c:v>
                </c:pt>
                <c:pt idx="2196">
                  <c:v>40550.475462962961</c:v>
                </c:pt>
                <c:pt idx="2197">
                  <c:v>40550.475474537037</c:v>
                </c:pt>
                <c:pt idx="2198">
                  <c:v>40550.475474537037</c:v>
                </c:pt>
                <c:pt idx="2199">
                  <c:v>40550.475486111114</c:v>
                </c:pt>
                <c:pt idx="2200">
                  <c:v>40550.475497685184</c:v>
                </c:pt>
                <c:pt idx="2201">
                  <c:v>40550.47550925926</c:v>
                </c:pt>
                <c:pt idx="2202">
                  <c:v>40550.47552083333</c:v>
                </c:pt>
                <c:pt idx="2203">
                  <c:v>40550.47552083333</c:v>
                </c:pt>
                <c:pt idx="2204">
                  <c:v>40550.475532407407</c:v>
                </c:pt>
                <c:pt idx="2205">
                  <c:v>40550.475543981483</c:v>
                </c:pt>
                <c:pt idx="2206">
                  <c:v>40550.475555555553</c:v>
                </c:pt>
                <c:pt idx="2207">
                  <c:v>40550.47556712963</c:v>
                </c:pt>
                <c:pt idx="2208">
                  <c:v>40550.47556712963</c:v>
                </c:pt>
                <c:pt idx="2209">
                  <c:v>40550.475578703707</c:v>
                </c:pt>
                <c:pt idx="2210">
                  <c:v>40550.475590277776</c:v>
                </c:pt>
                <c:pt idx="2211">
                  <c:v>40550.475601851853</c:v>
                </c:pt>
                <c:pt idx="2212">
                  <c:v>40550.475613425922</c:v>
                </c:pt>
                <c:pt idx="2213">
                  <c:v>40550.475624999999</c:v>
                </c:pt>
                <c:pt idx="2214">
                  <c:v>40550.475624999999</c:v>
                </c:pt>
                <c:pt idx="2215">
                  <c:v>40550.475636574076</c:v>
                </c:pt>
                <c:pt idx="2216">
                  <c:v>40550.475648148145</c:v>
                </c:pt>
                <c:pt idx="2217">
                  <c:v>40550.475659722222</c:v>
                </c:pt>
                <c:pt idx="2218">
                  <c:v>40550.475671296299</c:v>
                </c:pt>
                <c:pt idx="2219">
                  <c:v>40550.475671296299</c:v>
                </c:pt>
                <c:pt idx="2220">
                  <c:v>40550.475682870368</c:v>
                </c:pt>
                <c:pt idx="2221">
                  <c:v>40550.475694444445</c:v>
                </c:pt>
                <c:pt idx="2222">
                  <c:v>40550.475706018522</c:v>
                </c:pt>
                <c:pt idx="2223">
                  <c:v>40550.475717592592</c:v>
                </c:pt>
                <c:pt idx="2224">
                  <c:v>40550.475717592592</c:v>
                </c:pt>
                <c:pt idx="2225">
                  <c:v>40550.475729166668</c:v>
                </c:pt>
                <c:pt idx="2226">
                  <c:v>40550.475740740738</c:v>
                </c:pt>
                <c:pt idx="2227">
                  <c:v>40550.475752314815</c:v>
                </c:pt>
                <c:pt idx="2228">
                  <c:v>40550.475763888891</c:v>
                </c:pt>
                <c:pt idx="2229">
                  <c:v>40550.475763888891</c:v>
                </c:pt>
                <c:pt idx="2230">
                  <c:v>40550.475775462961</c:v>
                </c:pt>
                <c:pt idx="2231">
                  <c:v>40550.475787037038</c:v>
                </c:pt>
                <c:pt idx="2232">
                  <c:v>40550.475798611114</c:v>
                </c:pt>
                <c:pt idx="2233">
                  <c:v>40550.475810185184</c:v>
                </c:pt>
                <c:pt idx="2234">
                  <c:v>40550.475810185184</c:v>
                </c:pt>
                <c:pt idx="2235">
                  <c:v>40550.475821759261</c:v>
                </c:pt>
                <c:pt idx="2236">
                  <c:v>40550.47583333333</c:v>
                </c:pt>
                <c:pt idx="2237">
                  <c:v>40550.475844907407</c:v>
                </c:pt>
                <c:pt idx="2238">
                  <c:v>40550.475856481484</c:v>
                </c:pt>
                <c:pt idx="2239">
                  <c:v>40550.475868055553</c:v>
                </c:pt>
                <c:pt idx="2240">
                  <c:v>40550.475868055553</c:v>
                </c:pt>
                <c:pt idx="2241">
                  <c:v>40550.47587962963</c:v>
                </c:pt>
                <c:pt idx="2242">
                  <c:v>40550.475891203707</c:v>
                </c:pt>
                <c:pt idx="2243">
                  <c:v>40550.475902777776</c:v>
                </c:pt>
                <c:pt idx="2244">
                  <c:v>40550.475914351853</c:v>
                </c:pt>
                <c:pt idx="2245">
                  <c:v>40550.475914351853</c:v>
                </c:pt>
                <c:pt idx="2246">
                  <c:v>40550.475925925923</c:v>
                </c:pt>
                <c:pt idx="2247">
                  <c:v>40550.475937499999</c:v>
                </c:pt>
                <c:pt idx="2248">
                  <c:v>40550.475949074076</c:v>
                </c:pt>
                <c:pt idx="2249">
                  <c:v>40550.475960648146</c:v>
                </c:pt>
                <c:pt idx="2250">
                  <c:v>40550.475960648146</c:v>
                </c:pt>
                <c:pt idx="2251">
                  <c:v>40550.475972222222</c:v>
                </c:pt>
                <c:pt idx="2252">
                  <c:v>40550.475983796299</c:v>
                </c:pt>
                <c:pt idx="2253">
                  <c:v>40550.475995370369</c:v>
                </c:pt>
                <c:pt idx="2254">
                  <c:v>40550.476006944446</c:v>
                </c:pt>
                <c:pt idx="2255">
                  <c:v>40550.476006944446</c:v>
                </c:pt>
                <c:pt idx="2256">
                  <c:v>40550.476018518515</c:v>
                </c:pt>
                <c:pt idx="2257">
                  <c:v>40550.476030092592</c:v>
                </c:pt>
                <c:pt idx="2258">
                  <c:v>40550.476041666669</c:v>
                </c:pt>
                <c:pt idx="2259">
                  <c:v>40550.476053240738</c:v>
                </c:pt>
                <c:pt idx="2260">
                  <c:v>40550.476053240738</c:v>
                </c:pt>
                <c:pt idx="2261">
                  <c:v>40550.476064814815</c:v>
                </c:pt>
                <c:pt idx="2262">
                  <c:v>40550.476076388892</c:v>
                </c:pt>
                <c:pt idx="2263">
                  <c:v>40550.476087962961</c:v>
                </c:pt>
                <c:pt idx="2264">
                  <c:v>40550.476099537038</c:v>
                </c:pt>
                <c:pt idx="2265">
                  <c:v>40550.476099537038</c:v>
                </c:pt>
                <c:pt idx="2266">
                  <c:v>40550.476111111115</c:v>
                </c:pt>
                <c:pt idx="2267">
                  <c:v>40550.476122685184</c:v>
                </c:pt>
                <c:pt idx="2268">
                  <c:v>40550.476134259261</c:v>
                </c:pt>
                <c:pt idx="2269">
                  <c:v>40550.476145833331</c:v>
                </c:pt>
                <c:pt idx="2270">
                  <c:v>40550.476157407407</c:v>
                </c:pt>
                <c:pt idx="2271">
                  <c:v>40550.476157407407</c:v>
                </c:pt>
                <c:pt idx="2272">
                  <c:v>40550.476168981484</c:v>
                </c:pt>
                <c:pt idx="2273">
                  <c:v>40550.476180555554</c:v>
                </c:pt>
                <c:pt idx="2274">
                  <c:v>40550.47619212963</c:v>
                </c:pt>
                <c:pt idx="2275">
                  <c:v>40550.476203703707</c:v>
                </c:pt>
                <c:pt idx="2276">
                  <c:v>40550.476203703707</c:v>
                </c:pt>
                <c:pt idx="2277">
                  <c:v>40550.476215277777</c:v>
                </c:pt>
                <c:pt idx="2278">
                  <c:v>40550.476226851853</c:v>
                </c:pt>
                <c:pt idx="2279">
                  <c:v>40550.476238425923</c:v>
                </c:pt>
                <c:pt idx="2280">
                  <c:v>40550.47625</c:v>
                </c:pt>
                <c:pt idx="2281">
                  <c:v>40550.47625</c:v>
                </c:pt>
                <c:pt idx="2282">
                  <c:v>40550.476261574076</c:v>
                </c:pt>
                <c:pt idx="2283">
                  <c:v>40550.476273148146</c:v>
                </c:pt>
                <c:pt idx="2284">
                  <c:v>40550.476284722223</c:v>
                </c:pt>
                <c:pt idx="2285">
                  <c:v>40550.4762962963</c:v>
                </c:pt>
                <c:pt idx="2286">
                  <c:v>40550.4762962963</c:v>
                </c:pt>
                <c:pt idx="2287">
                  <c:v>40550.476307870369</c:v>
                </c:pt>
                <c:pt idx="2288">
                  <c:v>40550.476319444446</c:v>
                </c:pt>
                <c:pt idx="2289">
                  <c:v>40550.476331018515</c:v>
                </c:pt>
                <c:pt idx="2290">
                  <c:v>40550.476342592592</c:v>
                </c:pt>
                <c:pt idx="2291">
                  <c:v>40550.476354166669</c:v>
                </c:pt>
                <c:pt idx="2292">
                  <c:v>40550.476354166669</c:v>
                </c:pt>
                <c:pt idx="2293">
                  <c:v>40550.476365740738</c:v>
                </c:pt>
                <c:pt idx="2294">
                  <c:v>40550.476377314815</c:v>
                </c:pt>
                <c:pt idx="2295">
                  <c:v>40550.476388888892</c:v>
                </c:pt>
                <c:pt idx="2296">
                  <c:v>40550.476400462961</c:v>
                </c:pt>
                <c:pt idx="2297">
                  <c:v>40550.476400462961</c:v>
                </c:pt>
                <c:pt idx="2298">
                  <c:v>40550.476412037038</c:v>
                </c:pt>
                <c:pt idx="2299">
                  <c:v>40550.476423611108</c:v>
                </c:pt>
                <c:pt idx="2300">
                  <c:v>40550.476435185185</c:v>
                </c:pt>
                <c:pt idx="2301">
                  <c:v>40550.476446759261</c:v>
                </c:pt>
                <c:pt idx="2302">
                  <c:v>40550.476446759261</c:v>
                </c:pt>
                <c:pt idx="2303">
                  <c:v>40550.476458333331</c:v>
                </c:pt>
                <c:pt idx="2304">
                  <c:v>40550.476469907408</c:v>
                </c:pt>
                <c:pt idx="2305">
                  <c:v>40550.476481481484</c:v>
                </c:pt>
                <c:pt idx="2306">
                  <c:v>40550.476921296293</c:v>
                </c:pt>
                <c:pt idx="2307">
                  <c:v>40550.476921296293</c:v>
                </c:pt>
                <c:pt idx="2308">
                  <c:v>40550.476921296293</c:v>
                </c:pt>
                <c:pt idx="2309">
                  <c:v>40550.47693287037</c:v>
                </c:pt>
                <c:pt idx="2310">
                  <c:v>40550.47693287037</c:v>
                </c:pt>
                <c:pt idx="2311">
                  <c:v>40550.47693287037</c:v>
                </c:pt>
                <c:pt idx="2312">
                  <c:v>40550.47693287037</c:v>
                </c:pt>
                <c:pt idx="2313">
                  <c:v>40550.47693287037</c:v>
                </c:pt>
                <c:pt idx="2314">
                  <c:v>40550.47693287037</c:v>
                </c:pt>
                <c:pt idx="2315">
                  <c:v>40550.476944444446</c:v>
                </c:pt>
                <c:pt idx="2316">
                  <c:v>40550.476944444446</c:v>
                </c:pt>
                <c:pt idx="2317">
                  <c:v>40550.476944444446</c:v>
                </c:pt>
                <c:pt idx="2318">
                  <c:v>40550.476944444446</c:v>
                </c:pt>
                <c:pt idx="2319">
                  <c:v>40550.476944444446</c:v>
                </c:pt>
                <c:pt idx="2320">
                  <c:v>40550.476944444446</c:v>
                </c:pt>
                <c:pt idx="2321">
                  <c:v>40550.476956018516</c:v>
                </c:pt>
                <c:pt idx="2322">
                  <c:v>40550.476956018516</c:v>
                </c:pt>
                <c:pt idx="2323">
                  <c:v>40550.476956018516</c:v>
                </c:pt>
                <c:pt idx="2324">
                  <c:v>40550.476956018516</c:v>
                </c:pt>
                <c:pt idx="2325">
                  <c:v>40550.476956018516</c:v>
                </c:pt>
                <c:pt idx="2326">
                  <c:v>40550.476956018516</c:v>
                </c:pt>
                <c:pt idx="2327">
                  <c:v>40550.476967592593</c:v>
                </c:pt>
                <c:pt idx="2328">
                  <c:v>40550.476967592593</c:v>
                </c:pt>
                <c:pt idx="2329">
                  <c:v>40550.476967592593</c:v>
                </c:pt>
                <c:pt idx="2330">
                  <c:v>40550.476967592593</c:v>
                </c:pt>
                <c:pt idx="2331">
                  <c:v>40550.476967592593</c:v>
                </c:pt>
                <c:pt idx="2332">
                  <c:v>40550.476967592593</c:v>
                </c:pt>
                <c:pt idx="2333">
                  <c:v>40550.476979166669</c:v>
                </c:pt>
                <c:pt idx="2334">
                  <c:v>40550.476979166669</c:v>
                </c:pt>
                <c:pt idx="2335">
                  <c:v>40550.476979166669</c:v>
                </c:pt>
                <c:pt idx="2336">
                  <c:v>40550.476979166669</c:v>
                </c:pt>
                <c:pt idx="2337">
                  <c:v>40550.476979166669</c:v>
                </c:pt>
                <c:pt idx="2338">
                  <c:v>40550.476979166669</c:v>
                </c:pt>
                <c:pt idx="2339">
                  <c:v>40550.476990740739</c:v>
                </c:pt>
                <c:pt idx="2340">
                  <c:v>40550.476990740739</c:v>
                </c:pt>
                <c:pt idx="2341">
                  <c:v>40550.476990740739</c:v>
                </c:pt>
                <c:pt idx="2342">
                  <c:v>40550.476990740739</c:v>
                </c:pt>
                <c:pt idx="2343">
                  <c:v>40550.476990740739</c:v>
                </c:pt>
                <c:pt idx="2344">
                  <c:v>40550.476990740739</c:v>
                </c:pt>
                <c:pt idx="2345">
                  <c:v>40550.477002314816</c:v>
                </c:pt>
                <c:pt idx="2346">
                  <c:v>40550.477002314816</c:v>
                </c:pt>
                <c:pt idx="2347">
                  <c:v>40550.477002314816</c:v>
                </c:pt>
                <c:pt idx="2348">
                  <c:v>40550.477002314816</c:v>
                </c:pt>
                <c:pt idx="2349">
                  <c:v>40550.477002314816</c:v>
                </c:pt>
                <c:pt idx="2350">
                  <c:v>40550.477002314816</c:v>
                </c:pt>
                <c:pt idx="2351">
                  <c:v>40550.477013888885</c:v>
                </c:pt>
                <c:pt idx="2352">
                  <c:v>40550.477013888885</c:v>
                </c:pt>
                <c:pt idx="2353">
                  <c:v>40550.477013888885</c:v>
                </c:pt>
                <c:pt idx="2354">
                  <c:v>40550.477013888885</c:v>
                </c:pt>
                <c:pt idx="2355">
                  <c:v>40550.477013888885</c:v>
                </c:pt>
                <c:pt idx="2356">
                  <c:v>40550.477013888885</c:v>
                </c:pt>
                <c:pt idx="2357">
                  <c:v>40550.477025462962</c:v>
                </c:pt>
                <c:pt idx="2358">
                  <c:v>40550.477025462962</c:v>
                </c:pt>
                <c:pt idx="2359">
                  <c:v>40550.477025462962</c:v>
                </c:pt>
                <c:pt idx="2360">
                  <c:v>40550.477025462962</c:v>
                </c:pt>
                <c:pt idx="2361">
                  <c:v>40550.477025462962</c:v>
                </c:pt>
                <c:pt idx="2362">
                  <c:v>40550.477025462962</c:v>
                </c:pt>
                <c:pt idx="2363">
                  <c:v>40550.477037037039</c:v>
                </c:pt>
                <c:pt idx="2364">
                  <c:v>40550.477037037039</c:v>
                </c:pt>
                <c:pt idx="2365">
                  <c:v>40550.477037037039</c:v>
                </c:pt>
                <c:pt idx="2366">
                  <c:v>40550.477037037039</c:v>
                </c:pt>
                <c:pt idx="2367">
                  <c:v>40550.477037037039</c:v>
                </c:pt>
                <c:pt idx="2368">
                  <c:v>40550.477037037039</c:v>
                </c:pt>
                <c:pt idx="2369">
                  <c:v>40550.477048611108</c:v>
                </c:pt>
                <c:pt idx="2370">
                  <c:v>40550.477048611108</c:v>
                </c:pt>
                <c:pt idx="2371">
                  <c:v>40550.477048611108</c:v>
                </c:pt>
                <c:pt idx="2372">
                  <c:v>40550.477048611108</c:v>
                </c:pt>
                <c:pt idx="2373">
                  <c:v>40550.477048611108</c:v>
                </c:pt>
                <c:pt idx="2374">
                  <c:v>40550.477048611108</c:v>
                </c:pt>
                <c:pt idx="2375">
                  <c:v>40550.477048611108</c:v>
                </c:pt>
                <c:pt idx="2376">
                  <c:v>40550.477060185185</c:v>
                </c:pt>
                <c:pt idx="2377">
                  <c:v>40550.477060185185</c:v>
                </c:pt>
                <c:pt idx="2378">
                  <c:v>40550.477060185185</c:v>
                </c:pt>
                <c:pt idx="2379">
                  <c:v>40550.477060185185</c:v>
                </c:pt>
                <c:pt idx="2380">
                  <c:v>40550.477060185185</c:v>
                </c:pt>
                <c:pt idx="2381">
                  <c:v>40550.477060185185</c:v>
                </c:pt>
                <c:pt idx="2382">
                  <c:v>40550.477071759262</c:v>
                </c:pt>
                <c:pt idx="2383">
                  <c:v>40550.477071759262</c:v>
                </c:pt>
                <c:pt idx="2384">
                  <c:v>40550.477071759262</c:v>
                </c:pt>
                <c:pt idx="2385">
                  <c:v>40550.477071759262</c:v>
                </c:pt>
                <c:pt idx="2386">
                  <c:v>40550.477071759262</c:v>
                </c:pt>
                <c:pt idx="2387">
                  <c:v>40550.477071759262</c:v>
                </c:pt>
                <c:pt idx="2388">
                  <c:v>40550.477083333331</c:v>
                </c:pt>
                <c:pt idx="2389">
                  <c:v>40550.477083333331</c:v>
                </c:pt>
                <c:pt idx="2390">
                  <c:v>40550.477083333331</c:v>
                </c:pt>
                <c:pt idx="2391">
                  <c:v>40550.477083333331</c:v>
                </c:pt>
                <c:pt idx="2392">
                  <c:v>40550.477083333331</c:v>
                </c:pt>
                <c:pt idx="2393">
                  <c:v>40550.477083333331</c:v>
                </c:pt>
                <c:pt idx="2394">
                  <c:v>40550.477094907408</c:v>
                </c:pt>
                <c:pt idx="2395">
                  <c:v>40550.477094907408</c:v>
                </c:pt>
                <c:pt idx="2396">
                  <c:v>40550.477094907408</c:v>
                </c:pt>
                <c:pt idx="2397">
                  <c:v>40550.477094907408</c:v>
                </c:pt>
                <c:pt idx="2398">
                  <c:v>40550.477094907408</c:v>
                </c:pt>
                <c:pt idx="2399">
                  <c:v>40550.477094907408</c:v>
                </c:pt>
                <c:pt idx="2400">
                  <c:v>40550.477106481485</c:v>
                </c:pt>
                <c:pt idx="2401">
                  <c:v>40550.477106481485</c:v>
                </c:pt>
                <c:pt idx="2402">
                  <c:v>40550.477106481485</c:v>
                </c:pt>
                <c:pt idx="2403">
                  <c:v>40550.477106481485</c:v>
                </c:pt>
                <c:pt idx="2404">
                  <c:v>40550.477106481485</c:v>
                </c:pt>
                <c:pt idx="2405">
                  <c:v>40550.477106481485</c:v>
                </c:pt>
                <c:pt idx="2406">
                  <c:v>40550.477118055554</c:v>
                </c:pt>
                <c:pt idx="2407">
                  <c:v>40550.477118055554</c:v>
                </c:pt>
                <c:pt idx="2408">
                  <c:v>40550.477118055554</c:v>
                </c:pt>
                <c:pt idx="2409">
                  <c:v>40550.477118055554</c:v>
                </c:pt>
                <c:pt idx="2410">
                  <c:v>40550.477118055554</c:v>
                </c:pt>
                <c:pt idx="2411">
                  <c:v>40550.477118055554</c:v>
                </c:pt>
                <c:pt idx="2412">
                  <c:v>40550.477129629631</c:v>
                </c:pt>
                <c:pt idx="2413">
                  <c:v>40550.477129629631</c:v>
                </c:pt>
                <c:pt idx="2414">
                  <c:v>40550.477129629631</c:v>
                </c:pt>
                <c:pt idx="2415">
                  <c:v>40550.477129629631</c:v>
                </c:pt>
                <c:pt idx="2416">
                  <c:v>40550.477129629631</c:v>
                </c:pt>
                <c:pt idx="2417">
                  <c:v>40550.477129629631</c:v>
                </c:pt>
                <c:pt idx="2418">
                  <c:v>40550.477141203701</c:v>
                </c:pt>
                <c:pt idx="2419">
                  <c:v>40550.477141203701</c:v>
                </c:pt>
                <c:pt idx="2420">
                  <c:v>40550.477141203701</c:v>
                </c:pt>
                <c:pt idx="2421">
                  <c:v>40550.477141203701</c:v>
                </c:pt>
                <c:pt idx="2422">
                  <c:v>40550.477141203701</c:v>
                </c:pt>
                <c:pt idx="2423">
                  <c:v>40550.477141203701</c:v>
                </c:pt>
                <c:pt idx="2424">
                  <c:v>40550.477152777778</c:v>
                </c:pt>
                <c:pt idx="2425">
                  <c:v>40550.477152777778</c:v>
                </c:pt>
                <c:pt idx="2426">
                  <c:v>40550.477152777778</c:v>
                </c:pt>
                <c:pt idx="2427">
                  <c:v>40550.477152777778</c:v>
                </c:pt>
                <c:pt idx="2428">
                  <c:v>40550.477152777778</c:v>
                </c:pt>
                <c:pt idx="2429">
                  <c:v>40550.477152777778</c:v>
                </c:pt>
                <c:pt idx="2430">
                  <c:v>40550.477152777778</c:v>
                </c:pt>
                <c:pt idx="2431">
                  <c:v>40550.477164351854</c:v>
                </c:pt>
                <c:pt idx="2432">
                  <c:v>40550.477164351854</c:v>
                </c:pt>
                <c:pt idx="2433">
                  <c:v>40550.477164351854</c:v>
                </c:pt>
                <c:pt idx="2434">
                  <c:v>40550.477164351854</c:v>
                </c:pt>
                <c:pt idx="2435">
                  <c:v>40550.477164351854</c:v>
                </c:pt>
                <c:pt idx="2436">
                  <c:v>40550.477164351854</c:v>
                </c:pt>
                <c:pt idx="2437">
                  <c:v>40550.477175925924</c:v>
                </c:pt>
                <c:pt idx="2438">
                  <c:v>40550.477175925924</c:v>
                </c:pt>
                <c:pt idx="2439">
                  <c:v>40550.477175925924</c:v>
                </c:pt>
                <c:pt idx="2440">
                  <c:v>40550.477175925924</c:v>
                </c:pt>
                <c:pt idx="2441">
                  <c:v>40550.477175925924</c:v>
                </c:pt>
                <c:pt idx="2442">
                  <c:v>40550.477175925924</c:v>
                </c:pt>
                <c:pt idx="2443">
                  <c:v>40550.477187500001</c:v>
                </c:pt>
                <c:pt idx="2444">
                  <c:v>40550.477187500001</c:v>
                </c:pt>
                <c:pt idx="2445">
                  <c:v>40550.477187500001</c:v>
                </c:pt>
                <c:pt idx="2446">
                  <c:v>40550.477187500001</c:v>
                </c:pt>
                <c:pt idx="2447">
                  <c:v>40550.477187500001</c:v>
                </c:pt>
                <c:pt idx="2448">
                  <c:v>40550.477187500001</c:v>
                </c:pt>
                <c:pt idx="2449">
                  <c:v>40550.477199074077</c:v>
                </c:pt>
                <c:pt idx="2450">
                  <c:v>40550.477199074077</c:v>
                </c:pt>
                <c:pt idx="2451">
                  <c:v>40550.477199074077</c:v>
                </c:pt>
                <c:pt idx="2452">
                  <c:v>40550.477199074077</c:v>
                </c:pt>
                <c:pt idx="2453">
                  <c:v>40550.477199074077</c:v>
                </c:pt>
                <c:pt idx="2454">
                  <c:v>40550.477199074077</c:v>
                </c:pt>
                <c:pt idx="2455">
                  <c:v>40550.477210648147</c:v>
                </c:pt>
                <c:pt idx="2456">
                  <c:v>40550.477210648147</c:v>
                </c:pt>
                <c:pt idx="2457">
                  <c:v>40550.477210648147</c:v>
                </c:pt>
                <c:pt idx="2458">
                  <c:v>40550.477210648147</c:v>
                </c:pt>
                <c:pt idx="2459">
                  <c:v>40550.477210648147</c:v>
                </c:pt>
                <c:pt idx="2460">
                  <c:v>40550.477210648147</c:v>
                </c:pt>
                <c:pt idx="2461">
                  <c:v>40550.477222222224</c:v>
                </c:pt>
                <c:pt idx="2462">
                  <c:v>40550.477222222224</c:v>
                </c:pt>
                <c:pt idx="2463">
                  <c:v>40550.477222222224</c:v>
                </c:pt>
                <c:pt idx="2464">
                  <c:v>40550.477222222224</c:v>
                </c:pt>
                <c:pt idx="2465">
                  <c:v>40550.477222222224</c:v>
                </c:pt>
                <c:pt idx="2466">
                  <c:v>40550.477222222224</c:v>
                </c:pt>
                <c:pt idx="2467">
                  <c:v>40550.477233796293</c:v>
                </c:pt>
                <c:pt idx="2468">
                  <c:v>40550.477233796293</c:v>
                </c:pt>
                <c:pt idx="2469">
                  <c:v>40550.477233796293</c:v>
                </c:pt>
                <c:pt idx="2470">
                  <c:v>40550.477233796293</c:v>
                </c:pt>
                <c:pt idx="2471">
                  <c:v>40550.477233796293</c:v>
                </c:pt>
                <c:pt idx="2472">
                  <c:v>40550.477233796293</c:v>
                </c:pt>
                <c:pt idx="2473">
                  <c:v>40550.477233796293</c:v>
                </c:pt>
                <c:pt idx="2474">
                  <c:v>40550.47724537037</c:v>
                </c:pt>
                <c:pt idx="2475">
                  <c:v>40550.47724537037</c:v>
                </c:pt>
                <c:pt idx="2476">
                  <c:v>40550.47724537037</c:v>
                </c:pt>
                <c:pt idx="2477">
                  <c:v>40550.47724537037</c:v>
                </c:pt>
                <c:pt idx="2478">
                  <c:v>40550.47724537037</c:v>
                </c:pt>
                <c:pt idx="2479">
                  <c:v>40550.47724537037</c:v>
                </c:pt>
                <c:pt idx="2480">
                  <c:v>40550.477256944447</c:v>
                </c:pt>
                <c:pt idx="2481">
                  <c:v>40550.477256944447</c:v>
                </c:pt>
                <c:pt idx="2482">
                  <c:v>40550.477256944447</c:v>
                </c:pt>
                <c:pt idx="2483">
                  <c:v>40550.477256944447</c:v>
                </c:pt>
                <c:pt idx="2484">
                  <c:v>40550.477256944447</c:v>
                </c:pt>
                <c:pt idx="2485">
                  <c:v>40550.477256944447</c:v>
                </c:pt>
                <c:pt idx="2486">
                  <c:v>40550.477268518516</c:v>
                </c:pt>
                <c:pt idx="2487">
                  <c:v>40550.477268518516</c:v>
                </c:pt>
                <c:pt idx="2488">
                  <c:v>40550.477268518516</c:v>
                </c:pt>
                <c:pt idx="2489">
                  <c:v>40550.477268518516</c:v>
                </c:pt>
                <c:pt idx="2490">
                  <c:v>40550.477268518516</c:v>
                </c:pt>
                <c:pt idx="2491">
                  <c:v>40550.477268518516</c:v>
                </c:pt>
                <c:pt idx="2492">
                  <c:v>40550.477280092593</c:v>
                </c:pt>
                <c:pt idx="2493">
                  <c:v>40550.477280092593</c:v>
                </c:pt>
                <c:pt idx="2494">
                  <c:v>40550.477280092593</c:v>
                </c:pt>
                <c:pt idx="2495">
                  <c:v>40550.477280092593</c:v>
                </c:pt>
                <c:pt idx="2496">
                  <c:v>40550.477280092593</c:v>
                </c:pt>
                <c:pt idx="2497">
                  <c:v>40550.477280092593</c:v>
                </c:pt>
                <c:pt idx="2498">
                  <c:v>40550.477280092593</c:v>
                </c:pt>
                <c:pt idx="2499">
                  <c:v>40550.47729166667</c:v>
                </c:pt>
                <c:pt idx="2500">
                  <c:v>40550.47729166667</c:v>
                </c:pt>
                <c:pt idx="2501">
                  <c:v>40550.47729166667</c:v>
                </c:pt>
                <c:pt idx="2502">
                  <c:v>40550.47729166667</c:v>
                </c:pt>
                <c:pt idx="2503">
                  <c:v>40550.47729166667</c:v>
                </c:pt>
                <c:pt idx="2504">
                  <c:v>40550.47729166667</c:v>
                </c:pt>
                <c:pt idx="2505">
                  <c:v>40550.477303240739</c:v>
                </c:pt>
                <c:pt idx="2506">
                  <c:v>40550.477303240739</c:v>
                </c:pt>
                <c:pt idx="2507">
                  <c:v>40550.477303240739</c:v>
                </c:pt>
                <c:pt idx="2508">
                  <c:v>40550.477303240739</c:v>
                </c:pt>
                <c:pt idx="2509">
                  <c:v>40550.477303240739</c:v>
                </c:pt>
                <c:pt idx="2510">
                  <c:v>40550.477303240739</c:v>
                </c:pt>
                <c:pt idx="2511">
                  <c:v>40550.477314814816</c:v>
                </c:pt>
                <c:pt idx="2512">
                  <c:v>40550.477314814816</c:v>
                </c:pt>
                <c:pt idx="2513">
                  <c:v>40550.477314814816</c:v>
                </c:pt>
                <c:pt idx="2514">
                  <c:v>40550.477314814816</c:v>
                </c:pt>
                <c:pt idx="2515">
                  <c:v>40550.477314814816</c:v>
                </c:pt>
                <c:pt idx="2516">
                  <c:v>40550.477314814816</c:v>
                </c:pt>
                <c:pt idx="2517">
                  <c:v>40550.477326388886</c:v>
                </c:pt>
                <c:pt idx="2518">
                  <c:v>40550.477326388886</c:v>
                </c:pt>
                <c:pt idx="2519">
                  <c:v>40550.477326388886</c:v>
                </c:pt>
                <c:pt idx="2520">
                  <c:v>40550.477326388886</c:v>
                </c:pt>
                <c:pt idx="2521">
                  <c:v>40550.477326388886</c:v>
                </c:pt>
                <c:pt idx="2522">
                  <c:v>40550.477326388886</c:v>
                </c:pt>
                <c:pt idx="2523">
                  <c:v>40550.477337962962</c:v>
                </c:pt>
                <c:pt idx="2524">
                  <c:v>40550.477337962962</c:v>
                </c:pt>
                <c:pt idx="2525">
                  <c:v>40550.477337962962</c:v>
                </c:pt>
                <c:pt idx="2526">
                  <c:v>40550.477337962962</c:v>
                </c:pt>
                <c:pt idx="2527">
                  <c:v>40550.477337962962</c:v>
                </c:pt>
                <c:pt idx="2528">
                  <c:v>40550.477337962962</c:v>
                </c:pt>
                <c:pt idx="2529">
                  <c:v>40550.477349537039</c:v>
                </c:pt>
                <c:pt idx="2530">
                  <c:v>40550.477349537039</c:v>
                </c:pt>
                <c:pt idx="2531">
                  <c:v>40550.477349537039</c:v>
                </c:pt>
                <c:pt idx="2532">
                  <c:v>40550.477349537039</c:v>
                </c:pt>
                <c:pt idx="2533">
                  <c:v>40550.477349537039</c:v>
                </c:pt>
                <c:pt idx="2534">
                  <c:v>40550.477349537039</c:v>
                </c:pt>
                <c:pt idx="2535">
                  <c:v>40550.477361111109</c:v>
                </c:pt>
                <c:pt idx="2536">
                  <c:v>40550.477361111109</c:v>
                </c:pt>
                <c:pt idx="2537">
                  <c:v>40550.477361111109</c:v>
                </c:pt>
                <c:pt idx="2538">
                  <c:v>40550.477361111109</c:v>
                </c:pt>
                <c:pt idx="2539">
                  <c:v>40550.477361111109</c:v>
                </c:pt>
                <c:pt idx="2540">
                  <c:v>40550.477361111109</c:v>
                </c:pt>
                <c:pt idx="2541">
                  <c:v>40550.477372685185</c:v>
                </c:pt>
                <c:pt idx="2542">
                  <c:v>40550.477372685185</c:v>
                </c:pt>
                <c:pt idx="2543">
                  <c:v>40550.477372685185</c:v>
                </c:pt>
                <c:pt idx="2544">
                  <c:v>40550.477372685185</c:v>
                </c:pt>
                <c:pt idx="2545">
                  <c:v>40550.477372685185</c:v>
                </c:pt>
                <c:pt idx="2546">
                  <c:v>40550.477372685185</c:v>
                </c:pt>
                <c:pt idx="2547">
                  <c:v>40550.477384259262</c:v>
                </c:pt>
                <c:pt idx="2548">
                  <c:v>40550.477384259262</c:v>
                </c:pt>
                <c:pt idx="2549">
                  <c:v>40550.477384259262</c:v>
                </c:pt>
                <c:pt idx="2550">
                  <c:v>40550.477384259262</c:v>
                </c:pt>
                <c:pt idx="2551">
                  <c:v>40550.477384259262</c:v>
                </c:pt>
                <c:pt idx="2552">
                  <c:v>40550.477384259262</c:v>
                </c:pt>
                <c:pt idx="2553">
                  <c:v>40550.477384259262</c:v>
                </c:pt>
                <c:pt idx="2554">
                  <c:v>40550.477395833332</c:v>
                </c:pt>
                <c:pt idx="2555">
                  <c:v>40550.477395833332</c:v>
                </c:pt>
                <c:pt idx="2556">
                  <c:v>40550.477395833332</c:v>
                </c:pt>
                <c:pt idx="2557">
                  <c:v>40550.477395833332</c:v>
                </c:pt>
                <c:pt idx="2558">
                  <c:v>40550.477395833332</c:v>
                </c:pt>
                <c:pt idx="2559">
                  <c:v>40550.477395833332</c:v>
                </c:pt>
                <c:pt idx="2560">
                  <c:v>40550.477407407408</c:v>
                </c:pt>
                <c:pt idx="2561">
                  <c:v>40550.477407407408</c:v>
                </c:pt>
                <c:pt idx="2562">
                  <c:v>40550.477407407408</c:v>
                </c:pt>
                <c:pt idx="2563">
                  <c:v>40550.477407407408</c:v>
                </c:pt>
                <c:pt idx="2564">
                  <c:v>40550.477407407408</c:v>
                </c:pt>
                <c:pt idx="2565">
                  <c:v>40550.477407407408</c:v>
                </c:pt>
                <c:pt idx="2566">
                  <c:v>40550.477418981478</c:v>
                </c:pt>
                <c:pt idx="2567">
                  <c:v>40550.477418981478</c:v>
                </c:pt>
                <c:pt idx="2568">
                  <c:v>40550.477418981478</c:v>
                </c:pt>
                <c:pt idx="2569">
                  <c:v>40550.477418981478</c:v>
                </c:pt>
                <c:pt idx="2570">
                  <c:v>40550.477418981478</c:v>
                </c:pt>
                <c:pt idx="2571">
                  <c:v>40550.477418981478</c:v>
                </c:pt>
                <c:pt idx="2572">
                  <c:v>40550.477430555555</c:v>
                </c:pt>
                <c:pt idx="2573">
                  <c:v>40550.477430555555</c:v>
                </c:pt>
                <c:pt idx="2574">
                  <c:v>40550.477430555555</c:v>
                </c:pt>
                <c:pt idx="2575">
                  <c:v>40550.477430555555</c:v>
                </c:pt>
                <c:pt idx="2576">
                  <c:v>40550.477430555555</c:v>
                </c:pt>
                <c:pt idx="2577">
                  <c:v>40550.477430555555</c:v>
                </c:pt>
                <c:pt idx="2578">
                  <c:v>40550.477442129632</c:v>
                </c:pt>
                <c:pt idx="2579">
                  <c:v>40550.477442129632</c:v>
                </c:pt>
                <c:pt idx="2580">
                  <c:v>40550.477442129632</c:v>
                </c:pt>
                <c:pt idx="2581">
                  <c:v>40550.477442129632</c:v>
                </c:pt>
                <c:pt idx="2582">
                  <c:v>40550.477442129632</c:v>
                </c:pt>
                <c:pt idx="2583">
                  <c:v>40550.477442129632</c:v>
                </c:pt>
                <c:pt idx="2584">
                  <c:v>40550.477453703701</c:v>
                </c:pt>
                <c:pt idx="2585">
                  <c:v>40550.477453703701</c:v>
                </c:pt>
                <c:pt idx="2586">
                  <c:v>40550.477453703701</c:v>
                </c:pt>
                <c:pt idx="2587">
                  <c:v>40550.477453703701</c:v>
                </c:pt>
                <c:pt idx="2588">
                  <c:v>40550.477453703701</c:v>
                </c:pt>
                <c:pt idx="2589">
                  <c:v>40550.477453703701</c:v>
                </c:pt>
                <c:pt idx="2590">
                  <c:v>40550.477465277778</c:v>
                </c:pt>
                <c:pt idx="2591">
                  <c:v>40550.477465277778</c:v>
                </c:pt>
                <c:pt idx="2592">
                  <c:v>40550.477465277778</c:v>
                </c:pt>
                <c:pt idx="2593">
                  <c:v>40550.477465277778</c:v>
                </c:pt>
                <c:pt idx="2594">
                  <c:v>40550.477465277778</c:v>
                </c:pt>
                <c:pt idx="2595">
                  <c:v>40550.477465277778</c:v>
                </c:pt>
                <c:pt idx="2596">
                  <c:v>40550.477465277778</c:v>
                </c:pt>
                <c:pt idx="2597">
                  <c:v>40550.477476851855</c:v>
                </c:pt>
                <c:pt idx="2598">
                  <c:v>40550.477476851855</c:v>
                </c:pt>
                <c:pt idx="2599">
                  <c:v>40550.477476851855</c:v>
                </c:pt>
                <c:pt idx="2600">
                  <c:v>40550.477476851855</c:v>
                </c:pt>
                <c:pt idx="2601">
                  <c:v>40550.477476851855</c:v>
                </c:pt>
                <c:pt idx="2602">
                  <c:v>40550.477476851855</c:v>
                </c:pt>
                <c:pt idx="2603">
                  <c:v>40550.477488425924</c:v>
                </c:pt>
                <c:pt idx="2604">
                  <c:v>40550.477488425924</c:v>
                </c:pt>
                <c:pt idx="2605">
                  <c:v>40550.477488425924</c:v>
                </c:pt>
                <c:pt idx="2606">
                  <c:v>40550.477488425924</c:v>
                </c:pt>
                <c:pt idx="2607">
                  <c:v>40550.477488425924</c:v>
                </c:pt>
                <c:pt idx="2608">
                  <c:v>40550.477488425924</c:v>
                </c:pt>
                <c:pt idx="2609">
                  <c:v>40550.477500000001</c:v>
                </c:pt>
                <c:pt idx="2610">
                  <c:v>40550.477500000001</c:v>
                </c:pt>
                <c:pt idx="2611">
                  <c:v>40550.477500000001</c:v>
                </c:pt>
                <c:pt idx="2612">
                  <c:v>40550.477500000001</c:v>
                </c:pt>
                <c:pt idx="2613">
                  <c:v>40550.477500000001</c:v>
                </c:pt>
                <c:pt idx="2614">
                  <c:v>40550.477500000001</c:v>
                </c:pt>
                <c:pt idx="2615">
                  <c:v>40550.477511574078</c:v>
                </c:pt>
                <c:pt idx="2616">
                  <c:v>40550.477511574078</c:v>
                </c:pt>
                <c:pt idx="2617">
                  <c:v>40550.477511574078</c:v>
                </c:pt>
                <c:pt idx="2618">
                  <c:v>40550.477511574078</c:v>
                </c:pt>
                <c:pt idx="2619">
                  <c:v>40550.477511574078</c:v>
                </c:pt>
                <c:pt idx="2620">
                  <c:v>40550.477511574078</c:v>
                </c:pt>
                <c:pt idx="2621">
                  <c:v>40550.477523148147</c:v>
                </c:pt>
                <c:pt idx="2622">
                  <c:v>40550.477523148147</c:v>
                </c:pt>
                <c:pt idx="2623">
                  <c:v>40550.477523148147</c:v>
                </c:pt>
                <c:pt idx="2624">
                  <c:v>40550.477523148147</c:v>
                </c:pt>
                <c:pt idx="2625">
                  <c:v>40550.477523148147</c:v>
                </c:pt>
                <c:pt idx="2626">
                  <c:v>40550.477523148147</c:v>
                </c:pt>
                <c:pt idx="2627">
                  <c:v>40550.477534722224</c:v>
                </c:pt>
                <c:pt idx="2628">
                  <c:v>40550.477534722224</c:v>
                </c:pt>
                <c:pt idx="2629">
                  <c:v>40550.477534722224</c:v>
                </c:pt>
                <c:pt idx="2630">
                  <c:v>40550.477534722224</c:v>
                </c:pt>
                <c:pt idx="2631">
                  <c:v>40550.477534722224</c:v>
                </c:pt>
                <c:pt idx="2632">
                  <c:v>40550.477534722224</c:v>
                </c:pt>
                <c:pt idx="2633">
                  <c:v>40550.477534722224</c:v>
                </c:pt>
                <c:pt idx="2634">
                  <c:v>40550.477546296293</c:v>
                </c:pt>
                <c:pt idx="2635">
                  <c:v>40550.477546296293</c:v>
                </c:pt>
                <c:pt idx="2636">
                  <c:v>40550.477546296293</c:v>
                </c:pt>
                <c:pt idx="2637">
                  <c:v>40550.477546296293</c:v>
                </c:pt>
                <c:pt idx="2638">
                  <c:v>40550.477546296293</c:v>
                </c:pt>
                <c:pt idx="2639">
                  <c:v>40550.477546296293</c:v>
                </c:pt>
                <c:pt idx="2640">
                  <c:v>40550.47755787037</c:v>
                </c:pt>
                <c:pt idx="2641">
                  <c:v>40550.47755787037</c:v>
                </c:pt>
                <c:pt idx="2642">
                  <c:v>40550.47755787037</c:v>
                </c:pt>
                <c:pt idx="2643">
                  <c:v>40550.47755787037</c:v>
                </c:pt>
                <c:pt idx="2644">
                  <c:v>40550.47755787037</c:v>
                </c:pt>
                <c:pt idx="2645">
                  <c:v>40550.47755787037</c:v>
                </c:pt>
                <c:pt idx="2646">
                  <c:v>40550.477569444447</c:v>
                </c:pt>
                <c:pt idx="2647">
                  <c:v>40550.477569444447</c:v>
                </c:pt>
                <c:pt idx="2648">
                  <c:v>40550.477569444447</c:v>
                </c:pt>
                <c:pt idx="2649">
                  <c:v>40550.477569444447</c:v>
                </c:pt>
                <c:pt idx="2650">
                  <c:v>40550.477569444447</c:v>
                </c:pt>
                <c:pt idx="2651">
                  <c:v>40550.477569444447</c:v>
                </c:pt>
                <c:pt idx="2652">
                  <c:v>40550.477581018517</c:v>
                </c:pt>
                <c:pt idx="2653">
                  <c:v>40550.477581018517</c:v>
                </c:pt>
                <c:pt idx="2654">
                  <c:v>40550.477581018517</c:v>
                </c:pt>
                <c:pt idx="2655">
                  <c:v>40550.477581018517</c:v>
                </c:pt>
                <c:pt idx="2656">
                  <c:v>40550.477581018517</c:v>
                </c:pt>
                <c:pt idx="2657">
                  <c:v>40550.477581018517</c:v>
                </c:pt>
                <c:pt idx="2658">
                  <c:v>40550.477592592593</c:v>
                </c:pt>
                <c:pt idx="2659">
                  <c:v>40550.477592592593</c:v>
                </c:pt>
                <c:pt idx="2660">
                  <c:v>40550.477592592593</c:v>
                </c:pt>
                <c:pt idx="2661">
                  <c:v>40550.477592592593</c:v>
                </c:pt>
                <c:pt idx="2662">
                  <c:v>40550.477592592593</c:v>
                </c:pt>
                <c:pt idx="2663">
                  <c:v>40550.477592592593</c:v>
                </c:pt>
                <c:pt idx="2664">
                  <c:v>40550.47760416667</c:v>
                </c:pt>
                <c:pt idx="2665">
                  <c:v>40550.47760416667</c:v>
                </c:pt>
                <c:pt idx="2666">
                  <c:v>40550.47760416667</c:v>
                </c:pt>
                <c:pt idx="2667">
                  <c:v>40550.47760416667</c:v>
                </c:pt>
                <c:pt idx="2668">
                  <c:v>40550.47760416667</c:v>
                </c:pt>
                <c:pt idx="2669">
                  <c:v>40550.47760416667</c:v>
                </c:pt>
                <c:pt idx="2670">
                  <c:v>40550.47761574074</c:v>
                </c:pt>
                <c:pt idx="2671">
                  <c:v>40550.47761574074</c:v>
                </c:pt>
                <c:pt idx="2672">
                  <c:v>40550.47761574074</c:v>
                </c:pt>
                <c:pt idx="2673">
                  <c:v>40550.47761574074</c:v>
                </c:pt>
                <c:pt idx="2674">
                  <c:v>40550.47761574074</c:v>
                </c:pt>
                <c:pt idx="2675">
                  <c:v>40550.47761574074</c:v>
                </c:pt>
                <c:pt idx="2676">
                  <c:v>40550.477627314816</c:v>
                </c:pt>
                <c:pt idx="2677">
                  <c:v>40550.477627314816</c:v>
                </c:pt>
                <c:pt idx="2678">
                  <c:v>40550.477627314816</c:v>
                </c:pt>
                <c:pt idx="2679">
                  <c:v>40550.477627314816</c:v>
                </c:pt>
                <c:pt idx="2680">
                  <c:v>40550.477627314816</c:v>
                </c:pt>
                <c:pt idx="2681">
                  <c:v>40550.477627314816</c:v>
                </c:pt>
                <c:pt idx="2682">
                  <c:v>40550.477627314816</c:v>
                </c:pt>
                <c:pt idx="2683">
                  <c:v>40550.477638888886</c:v>
                </c:pt>
                <c:pt idx="2684">
                  <c:v>40550.477638888886</c:v>
                </c:pt>
                <c:pt idx="2685">
                  <c:v>40550.477638888886</c:v>
                </c:pt>
                <c:pt idx="2686">
                  <c:v>40550.477638888886</c:v>
                </c:pt>
                <c:pt idx="2687">
                  <c:v>40550.477638888886</c:v>
                </c:pt>
                <c:pt idx="2688">
                  <c:v>40550.477638888886</c:v>
                </c:pt>
                <c:pt idx="2689">
                  <c:v>40550.477650462963</c:v>
                </c:pt>
                <c:pt idx="2690">
                  <c:v>40550.477650462963</c:v>
                </c:pt>
                <c:pt idx="2691">
                  <c:v>40550.477650462963</c:v>
                </c:pt>
                <c:pt idx="2692">
                  <c:v>40550.477650462963</c:v>
                </c:pt>
                <c:pt idx="2693">
                  <c:v>40550.477650462963</c:v>
                </c:pt>
                <c:pt idx="2694">
                  <c:v>40550.477650462963</c:v>
                </c:pt>
                <c:pt idx="2695">
                  <c:v>40550.477662037039</c:v>
                </c:pt>
                <c:pt idx="2696">
                  <c:v>40550.477662037039</c:v>
                </c:pt>
                <c:pt idx="2697">
                  <c:v>40550.477662037039</c:v>
                </c:pt>
                <c:pt idx="2698">
                  <c:v>40550.477662037039</c:v>
                </c:pt>
                <c:pt idx="2699">
                  <c:v>40550.477662037039</c:v>
                </c:pt>
                <c:pt idx="2700">
                  <c:v>40550.477662037039</c:v>
                </c:pt>
                <c:pt idx="2701">
                  <c:v>40550.477673611109</c:v>
                </c:pt>
                <c:pt idx="2702">
                  <c:v>40550.477673611109</c:v>
                </c:pt>
                <c:pt idx="2703">
                  <c:v>40550.477673611109</c:v>
                </c:pt>
                <c:pt idx="2704">
                  <c:v>40550.477673611109</c:v>
                </c:pt>
                <c:pt idx="2705">
                  <c:v>40550.477673611109</c:v>
                </c:pt>
                <c:pt idx="2706">
                  <c:v>40550.477673611109</c:v>
                </c:pt>
                <c:pt idx="2707">
                  <c:v>40550.477685185186</c:v>
                </c:pt>
                <c:pt idx="2708">
                  <c:v>40550.477685185186</c:v>
                </c:pt>
                <c:pt idx="2709">
                  <c:v>40550.477685185186</c:v>
                </c:pt>
                <c:pt idx="2710">
                  <c:v>40550.477685185186</c:v>
                </c:pt>
                <c:pt idx="2711">
                  <c:v>40550.477685185186</c:v>
                </c:pt>
                <c:pt idx="2712">
                  <c:v>40550.477685185186</c:v>
                </c:pt>
                <c:pt idx="2713">
                  <c:v>40550.477685185186</c:v>
                </c:pt>
                <c:pt idx="2714">
                  <c:v>40550.477696759262</c:v>
                </c:pt>
                <c:pt idx="2715">
                  <c:v>40550.477696759262</c:v>
                </c:pt>
                <c:pt idx="2716">
                  <c:v>40550.477696759262</c:v>
                </c:pt>
                <c:pt idx="2717">
                  <c:v>40550.477696759262</c:v>
                </c:pt>
                <c:pt idx="2718">
                  <c:v>40550.477696759262</c:v>
                </c:pt>
                <c:pt idx="2719">
                  <c:v>40550.477708333332</c:v>
                </c:pt>
                <c:pt idx="2720">
                  <c:v>40550.477708333332</c:v>
                </c:pt>
                <c:pt idx="2721">
                  <c:v>40550.477708333332</c:v>
                </c:pt>
                <c:pt idx="2722">
                  <c:v>40550.477708333332</c:v>
                </c:pt>
                <c:pt idx="2723">
                  <c:v>40550.477708333332</c:v>
                </c:pt>
                <c:pt idx="2724">
                  <c:v>40550.477708333332</c:v>
                </c:pt>
                <c:pt idx="2725">
                  <c:v>40550.477708333332</c:v>
                </c:pt>
                <c:pt idx="2726">
                  <c:v>40550.477719907409</c:v>
                </c:pt>
                <c:pt idx="2727">
                  <c:v>40550.477719907409</c:v>
                </c:pt>
                <c:pt idx="2728">
                  <c:v>40550.477719907409</c:v>
                </c:pt>
                <c:pt idx="2729">
                  <c:v>40550.477719907409</c:v>
                </c:pt>
                <c:pt idx="2730">
                  <c:v>40550.477719907409</c:v>
                </c:pt>
                <c:pt idx="2731">
                  <c:v>40550.477719907409</c:v>
                </c:pt>
                <c:pt idx="2732">
                  <c:v>40550.477731481478</c:v>
                </c:pt>
                <c:pt idx="2733">
                  <c:v>40550.477731481478</c:v>
                </c:pt>
                <c:pt idx="2734">
                  <c:v>40550.477731481478</c:v>
                </c:pt>
                <c:pt idx="2735">
                  <c:v>40550.477731481478</c:v>
                </c:pt>
                <c:pt idx="2736">
                  <c:v>40550.477731481478</c:v>
                </c:pt>
                <c:pt idx="2737">
                  <c:v>40550.477731481478</c:v>
                </c:pt>
                <c:pt idx="2738">
                  <c:v>40550.477743055555</c:v>
                </c:pt>
                <c:pt idx="2739">
                  <c:v>40550.477743055555</c:v>
                </c:pt>
                <c:pt idx="2740">
                  <c:v>40550.477743055555</c:v>
                </c:pt>
                <c:pt idx="2741">
                  <c:v>40550.477743055555</c:v>
                </c:pt>
                <c:pt idx="2742">
                  <c:v>40550.477743055555</c:v>
                </c:pt>
                <c:pt idx="2743">
                  <c:v>40550.477743055555</c:v>
                </c:pt>
                <c:pt idx="2744">
                  <c:v>40550.477754629632</c:v>
                </c:pt>
                <c:pt idx="2745">
                  <c:v>40550.477754629632</c:v>
                </c:pt>
                <c:pt idx="2746">
                  <c:v>40550.477754629632</c:v>
                </c:pt>
                <c:pt idx="2747">
                  <c:v>40550.477754629632</c:v>
                </c:pt>
                <c:pt idx="2748">
                  <c:v>40550.477754629632</c:v>
                </c:pt>
                <c:pt idx="2749">
                  <c:v>40550.477754629632</c:v>
                </c:pt>
                <c:pt idx="2750">
                  <c:v>40550.477766203701</c:v>
                </c:pt>
                <c:pt idx="2751">
                  <c:v>40550.477766203701</c:v>
                </c:pt>
                <c:pt idx="2752">
                  <c:v>40550.477766203701</c:v>
                </c:pt>
                <c:pt idx="2753">
                  <c:v>40550.477766203701</c:v>
                </c:pt>
                <c:pt idx="2754">
                  <c:v>40550.477766203701</c:v>
                </c:pt>
                <c:pt idx="2755">
                  <c:v>40550.477766203701</c:v>
                </c:pt>
                <c:pt idx="2756">
                  <c:v>40550.477766203701</c:v>
                </c:pt>
                <c:pt idx="2757">
                  <c:v>40550.477777777778</c:v>
                </c:pt>
                <c:pt idx="2758">
                  <c:v>40550.477777777778</c:v>
                </c:pt>
                <c:pt idx="2759">
                  <c:v>40550.477777777778</c:v>
                </c:pt>
                <c:pt idx="2760">
                  <c:v>40550.477777777778</c:v>
                </c:pt>
                <c:pt idx="2761">
                  <c:v>40550.477777777778</c:v>
                </c:pt>
                <c:pt idx="2762">
                  <c:v>40550.477777777778</c:v>
                </c:pt>
                <c:pt idx="2763">
                  <c:v>40550.477789351855</c:v>
                </c:pt>
                <c:pt idx="2764">
                  <c:v>40550.477789351855</c:v>
                </c:pt>
                <c:pt idx="2765">
                  <c:v>40550.477789351855</c:v>
                </c:pt>
                <c:pt idx="2766">
                  <c:v>40550.477789351855</c:v>
                </c:pt>
                <c:pt idx="2767">
                  <c:v>40550.477789351855</c:v>
                </c:pt>
                <c:pt idx="2768">
                  <c:v>40550.477789351855</c:v>
                </c:pt>
                <c:pt idx="2769">
                  <c:v>40550.477800925924</c:v>
                </c:pt>
                <c:pt idx="2770">
                  <c:v>40550.477800925924</c:v>
                </c:pt>
                <c:pt idx="2771">
                  <c:v>40550.477800925924</c:v>
                </c:pt>
                <c:pt idx="2772">
                  <c:v>40550.477800925924</c:v>
                </c:pt>
                <c:pt idx="2773">
                  <c:v>40550.477800925924</c:v>
                </c:pt>
                <c:pt idx="2774">
                  <c:v>40550.477800925924</c:v>
                </c:pt>
                <c:pt idx="2775">
                  <c:v>40550.477812500001</c:v>
                </c:pt>
                <c:pt idx="2776">
                  <c:v>40550.477812500001</c:v>
                </c:pt>
                <c:pt idx="2777">
                  <c:v>40550.477812500001</c:v>
                </c:pt>
                <c:pt idx="2778">
                  <c:v>40550.477812500001</c:v>
                </c:pt>
                <c:pt idx="2779">
                  <c:v>40550.477812500001</c:v>
                </c:pt>
                <c:pt idx="2780">
                  <c:v>40550.477812500001</c:v>
                </c:pt>
                <c:pt idx="2781">
                  <c:v>40550.477812500001</c:v>
                </c:pt>
                <c:pt idx="2782">
                  <c:v>40550.477824074071</c:v>
                </c:pt>
                <c:pt idx="2783">
                  <c:v>40550.477824074071</c:v>
                </c:pt>
                <c:pt idx="2784">
                  <c:v>40550.477824074071</c:v>
                </c:pt>
                <c:pt idx="2785">
                  <c:v>40550.477824074071</c:v>
                </c:pt>
                <c:pt idx="2786">
                  <c:v>40550.477824074071</c:v>
                </c:pt>
                <c:pt idx="2787">
                  <c:v>40550.477824074071</c:v>
                </c:pt>
                <c:pt idx="2788">
                  <c:v>40550.477835648147</c:v>
                </c:pt>
                <c:pt idx="2789">
                  <c:v>40550.477835648147</c:v>
                </c:pt>
                <c:pt idx="2790">
                  <c:v>40550.477835648147</c:v>
                </c:pt>
                <c:pt idx="2791">
                  <c:v>40550.477835648147</c:v>
                </c:pt>
                <c:pt idx="2792">
                  <c:v>40550.477835648147</c:v>
                </c:pt>
                <c:pt idx="2793">
                  <c:v>40550.477835648147</c:v>
                </c:pt>
                <c:pt idx="2794">
                  <c:v>40550.477847222224</c:v>
                </c:pt>
                <c:pt idx="2795">
                  <c:v>40550.477847222224</c:v>
                </c:pt>
                <c:pt idx="2796">
                  <c:v>40550.477847222224</c:v>
                </c:pt>
                <c:pt idx="2797">
                  <c:v>40550.477847222224</c:v>
                </c:pt>
                <c:pt idx="2798">
                  <c:v>40550.477847222224</c:v>
                </c:pt>
                <c:pt idx="2799">
                  <c:v>40550.477847222224</c:v>
                </c:pt>
                <c:pt idx="2800">
                  <c:v>40550.477858796294</c:v>
                </c:pt>
                <c:pt idx="2801">
                  <c:v>40550.477858796294</c:v>
                </c:pt>
                <c:pt idx="2802">
                  <c:v>40550.477858796294</c:v>
                </c:pt>
                <c:pt idx="2803">
                  <c:v>40550.477858796294</c:v>
                </c:pt>
                <c:pt idx="2804">
                  <c:v>40550.477858796294</c:v>
                </c:pt>
                <c:pt idx="2805">
                  <c:v>40550.477858796294</c:v>
                </c:pt>
                <c:pt idx="2806">
                  <c:v>40550.477870370371</c:v>
                </c:pt>
                <c:pt idx="2807">
                  <c:v>40550.477870370371</c:v>
                </c:pt>
                <c:pt idx="2808">
                  <c:v>40550.477870370371</c:v>
                </c:pt>
                <c:pt idx="2809">
                  <c:v>40550.477870370371</c:v>
                </c:pt>
                <c:pt idx="2810">
                  <c:v>40550.477870370371</c:v>
                </c:pt>
                <c:pt idx="2811">
                  <c:v>40550.477870370371</c:v>
                </c:pt>
                <c:pt idx="2812">
                  <c:v>40550.477881944447</c:v>
                </c:pt>
                <c:pt idx="2813">
                  <c:v>40550.477881944447</c:v>
                </c:pt>
                <c:pt idx="2814">
                  <c:v>40550.477881944447</c:v>
                </c:pt>
                <c:pt idx="2815">
                  <c:v>40550.477881944447</c:v>
                </c:pt>
                <c:pt idx="2816">
                  <c:v>40550.477881944447</c:v>
                </c:pt>
                <c:pt idx="2817">
                  <c:v>40550.477881944447</c:v>
                </c:pt>
                <c:pt idx="2818">
                  <c:v>40550.477893518517</c:v>
                </c:pt>
                <c:pt idx="2819">
                  <c:v>40550.477893518517</c:v>
                </c:pt>
                <c:pt idx="2820">
                  <c:v>40550.477893518517</c:v>
                </c:pt>
                <c:pt idx="2821">
                  <c:v>40550.477893518517</c:v>
                </c:pt>
                <c:pt idx="2822">
                  <c:v>40550.477893518517</c:v>
                </c:pt>
                <c:pt idx="2823">
                  <c:v>40550.477893518517</c:v>
                </c:pt>
                <c:pt idx="2824">
                  <c:v>40550.477893518517</c:v>
                </c:pt>
                <c:pt idx="2825">
                  <c:v>40550.477905092594</c:v>
                </c:pt>
                <c:pt idx="2826">
                  <c:v>40550.477905092594</c:v>
                </c:pt>
                <c:pt idx="2827">
                  <c:v>40550.477905092594</c:v>
                </c:pt>
                <c:pt idx="2828">
                  <c:v>40550.477905092594</c:v>
                </c:pt>
                <c:pt idx="2829">
                  <c:v>40550.477905092594</c:v>
                </c:pt>
                <c:pt idx="2830">
                  <c:v>40550.477905092594</c:v>
                </c:pt>
                <c:pt idx="2831">
                  <c:v>40550.477916666663</c:v>
                </c:pt>
                <c:pt idx="2832">
                  <c:v>40550.477916666663</c:v>
                </c:pt>
                <c:pt idx="2833">
                  <c:v>40550.477916666663</c:v>
                </c:pt>
                <c:pt idx="2834">
                  <c:v>40550.477916666663</c:v>
                </c:pt>
                <c:pt idx="2835">
                  <c:v>40550.477916666663</c:v>
                </c:pt>
                <c:pt idx="2836">
                  <c:v>40550.477916666663</c:v>
                </c:pt>
                <c:pt idx="2837">
                  <c:v>40550.47792824074</c:v>
                </c:pt>
                <c:pt idx="2838">
                  <c:v>40550.47792824074</c:v>
                </c:pt>
                <c:pt idx="2839">
                  <c:v>40550.47792824074</c:v>
                </c:pt>
                <c:pt idx="2840">
                  <c:v>40550.47792824074</c:v>
                </c:pt>
                <c:pt idx="2841">
                  <c:v>40550.47792824074</c:v>
                </c:pt>
                <c:pt idx="2842">
                  <c:v>40550.47792824074</c:v>
                </c:pt>
                <c:pt idx="2843">
                  <c:v>40550.477939814817</c:v>
                </c:pt>
                <c:pt idx="2844">
                  <c:v>40550.477939814817</c:v>
                </c:pt>
                <c:pt idx="2845">
                  <c:v>40550.477939814817</c:v>
                </c:pt>
                <c:pt idx="2846">
                  <c:v>40550.477939814817</c:v>
                </c:pt>
                <c:pt idx="2847">
                  <c:v>40550.477939814817</c:v>
                </c:pt>
                <c:pt idx="2848">
                  <c:v>40550.477939814817</c:v>
                </c:pt>
                <c:pt idx="2849">
                  <c:v>40550.477951388886</c:v>
                </c:pt>
                <c:pt idx="2850">
                  <c:v>40550.477951388886</c:v>
                </c:pt>
                <c:pt idx="2851">
                  <c:v>40550.477951388886</c:v>
                </c:pt>
                <c:pt idx="2852">
                  <c:v>40550.477951388886</c:v>
                </c:pt>
                <c:pt idx="2853">
                  <c:v>40550.477951388886</c:v>
                </c:pt>
                <c:pt idx="2854">
                  <c:v>40550.477951388886</c:v>
                </c:pt>
                <c:pt idx="2855">
                  <c:v>40550.477962962963</c:v>
                </c:pt>
                <c:pt idx="2856">
                  <c:v>40550.477962962963</c:v>
                </c:pt>
                <c:pt idx="2857">
                  <c:v>40550.477962962963</c:v>
                </c:pt>
                <c:pt idx="2858">
                  <c:v>40550.477962962963</c:v>
                </c:pt>
                <c:pt idx="2859">
                  <c:v>40550.477962962963</c:v>
                </c:pt>
                <c:pt idx="2860">
                  <c:v>40550.477962962963</c:v>
                </c:pt>
                <c:pt idx="2861">
                  <c:v>40550.47797453704</c:v>
                </c:pt>
                <c:pt idx="2862">
                  <c:v>40550.47797453704</c:v>
                </c:pt>
                <c:pt idx="2863">
                  <c:v>40550.47797453704</c:v>
                </c:pt>
                <c:pt idx="2864">
                  <c:v>40550.47797453704</c:v>
                </c:pt>
                <c:pt idx="2865">
                  <c:v>40550.47797453704</c:v>
                </c:pt>
                <c:pt idx="2866">
                  <c:v>40550.47797453704</c:v>
                </c:pt>
                <c:pt idx="2867">
                  <c:v>40550.477986111109</c:v>
                </c:pt>
                <c:pt idx="2868">
                  <c:v>40550.477986111109</c:v>
                </c:pt>
                <c:pt idx="2869">
                  <c:v>40550.477986111109</c:v>
                </c:pt>
                <c:pt idx="2870">
                  <c:v>40550.477986111109</c:v>
                </c:pt>
                <c:pt idx="2871">
                  <c:v>40550.477986111109</c:v>
                </c:pt>
                <c:pt idx="2872">
                  <c:v>40550.477986111109</c:v>
                </c:pt>
                <c:pt idx="2873">
                  <c:v>40550.477986111109</c:v>
                </c:pt>
                <c:pt idx="2874">
                  <c:v>40550.477997685186</c:v>
                </c:pt>
                <c:pt idx="2875">
                  <c:v>40550.477997685186</c:v>
                </c:pt>
                <c:pt idx="2876">
                  <c:v>40550.477997685186</c:v>
                </c:pt>
                <c:pt idx="2877">
                  <c:v>40550.477997685186</c:v>
                </c:pt>
                <c:pt idx="2878">
                  <c:v>40550.477997685186</c:v>
                </c:pt>
                <c:pt idx="2879">
                  <c:v>40550.477997685186</c:v>
                </c:pt>
                <c:pt idx="2880">
                  <c:v>40550.478009259263</c:v>
                </c:pt>
                <c:pt idx="2881">
                  <c:v>40550.478009259263</c:v>
                </c:pt>
                <c:pt idx="2882">
                  <c:v>40550.478009259263</c:v>
                </c:pt>
                <c:pt idx="2883">
                  <c:v>40550.478009259263</c:v>
                </c:pt>
                <c:pt idx="2884">
                  <c:v>40550.478009259263</c:v>
                </c:pt>
                <c:pt idx="2885">
                  <c:v>40550.478009259263</c:v>
                </c:pt>
                <c:pt idx="2886">
                  <c:v>40550.478020833332</c:v>
                </c:pt>
                <c:pt idx="2887">
                  <c:v>40550.478020833332</c:v>
                </c:pt>
                <c:pt idx="2888">
                  <c:v>40550.478020833332</c:v>
                </c:pt>
                <c:pt idx="2889">
                  <c:v>40550.478020833332</c:v>
                </c:pt>
                <c:pt idx="2890">
                  <c:v>40550.478020833332</c:v>
                </c:pt>
                <c:pt idx="2891">
                  <c:v>40550.478020833332</c:v>
                </c:pt>
                <c:pt idx="2892">
                  <c:v>40550.478032407409</c:v>
                </c:pt>
                <c:pt idx="2893">
                  <c:v>40550.478032407409</c:v>
                </c:pt>
                <c:pt idx="2894">
                  <c:v>40550.478032407409</c:v>
                </c:pt>
                <c:pt idx="2895">
                  <c:v>40550.478032407409</c:v>
                </c:pt>
                <c:pt idx="2896">
                  <c:v>40550.478032407409</c:v>
                </c:pt>
                <c:pt idx="2897">
                  <c:v>40550.478032407409</c:v>
                </c:pt>
                <c:pt idx="2898">
                  <c:v>40550.478032407409</c:v>
                </c:pt>
                <c:pt idx="2899">
                  <c:v>40550.478043981479</c:v>
                </c:pt>
                <c:pt idx="2900">
                  <c:v>40550.478043981479</c:v>
                </c:pt>
                <c:pt idx="2901">
                  <c:v>40550.478043981479</c:v>
                </c:pt>
                <c:pt idx="2902">
                  <c:v>40550.478043981479</c:v>
                </c:pt>
                <c:pt idx="2903">
                  <c:v>40550.478043981479</c:v>
                </c:pt>
                <c:pt idx="2904">
                  <c:v>40550.478043981479</c:v>
                </c:pt>
                <c:pt idx="2905">
                  <c:v>40550.478055555555</c:v>
                </c:pt>
                <c:pt idx="2906">
                  <c:v>40550.478055555555</c:v>
                </c:pt>
                <c:pt idx="2907">
                  <c:v>40550.478055555555</c:v>
                </c:pt>
                <c:pt idx="2908">
                  <c:v>40550.478055555555</c:v>
                </c:pt>
                <c:pt idx="2909">
                  <c:v>40550.478055555555</c:v>
                </c:pt>
                <c:pt idx="2910">
                  <c:v>40550.478055555555</c:v>
                </c:pt>
                <c:pt idx="2911">
                  <c:v>40550.478067129632</c:v>
                </c:pt>
                <c:pt idx="2912">
                  <c:v>40550.478067129632</c:v>
                </c:pt>
                <c:pt idx="2913">
                  <c:v>40550.478067129632</c:v>
                </c:pt>
                <c:pt idx="2914">
                  <c:v>40550.478067129632</c:v>
                </c:pt>
                <c:pt idx="2915">
                  <c:v>40550.478067129632</c:v>
                </c:pt>
                <c:pt idx="2916">
                  <c:v>40550.478067129632</c:v>
                </c:pt>
                <c:pt idx="2917">
                  <c:v>40550.478078703702</c:v>
                </c:pt>
                <c:pt idx="2918">
                  <c:v>40550.478078703702</c:v>
                </c:pt>
                <c:pt idx="2919">
                  <c:v>40550.478078703702</c:v>
                </c:pt>
                <c:pt idx="2920">
                  <c:v>40550.478078703702</c:v>
                </c:pt>
                <c:pt idx="2921">
                  <c:v>40550.478078703702</c:v>
                </c:pt>
                <c:pt idx="2922">
                  <c:v>40550.478078703702</c:v>
                </c:pt>
                <c:pt idx="2923">
                  <c:v>40550.478090277778</c:v>
                </c:pt>
                <c:pt idx="2924">
                  <c:v>40550.478090277778</c:v>
                </c:pt>
                <c:pt idx="2925">
                  <c:v>40550.478090277778</c:v>
                </c:pt>
                <c:pt idx="2926">
                  <c:v>40550.478090277778</c:v>
                </c:pt>
                <c:pt idx="2927">
                  <c:v>40550.478090277778</c:v>
                </c:pt>
                <c:pt idx="2928">
                  <c:v>40550.478090277778</c:v>
                </c:pt>
                <c:pt idx="2929">
                  <c:v>40550.478090277778</c:v>
                </c:pt>
                <c:pt idx="2930">
                  <c:v>40550.478101851855</c:v>
                </c:pt>
                <c:pt idx="2931">
                  <c:v>40550.478101851855</c:v>
                </c:pt>
                <c:pt idx="2932">
                  <c:v>40550.478101851855</c:v>
                </c:pt>
                <c:pt idx="2933">
                  <c:v>40550.478101851855</c:v>
                </c:pt>
                <c:pt idx="2934">
                  <c:v>40550.478101851855</c:v>
                </c:pt>
                <c:pt idx="2935">
                  <c:v>40550.478101851855</c:v>
                </c:pt>
                <c:pt idx="2936">
                  <c:v>40550.478113425925</c:v>
                </c:pt>
                <c:pt idx="2937">
                  <c:v>40550.478113425925</c:v>
                </c:pt>
                <c:pt idx="2938">
                  <c:v>40550.478113425925</c:v>
                </c:pt>
                <c:pt idx="2939">
                  <c:v>40550.478113425925</c:v>
                </c:pt>
                <c:pt idx="2940">
                  <c:v>40550.478113425925</c:v>
                </c:pt>
                <c:pt idx="2941">
                  <c:v>40550.478113425925</c:v>
                </c:pt>
                <c:pt idx="2942">
                  <c:v>40550.478125000001</c:v>
                </c:pt>
                <c:pt idx="2943">
                  <c:v>40550.478125000001</c:v>
                </c:pt>
                <c:pt idx="2944">
                  <c:v>40550.478125000001</c:v>
                </c:pt>
                <c:pt idx="2945">
                  <c:v>40550.478125000001</c:v>
                </c:pt>
                <c:pt idx="2946">
                  <c:v>40550.478125000001</c:v>
                </c:pt>
                <c:pt idx="2947">
                  <c:v>40550.478125000001</c:v>
                </c:pt>
                <c:pt idx="2948">
                  <c:v>40550.478136574071</c:v>
                </c:pt>
                <c:pt idx="2949">
                  <c:v>40550.478136574071</c:v>
                </c:pt>
                <c:pt idx="2950">
                  <c:v>40550.478136574071</c:v>
                </c:pt>
                <c:pt idx="2951">
                  <c:v>40550.478136574071</c:v>
                </c:pt>
                <c:pt idx="2952">
                  <c:v>40550.478136574071</c:v>
                </c:pt>
                <c:pt idx="2953">
                  <c:v>40550.478136574071</c:v>
                </c:pt>
                <c:pt idx="2954">
                  <c:v>40550.478136574071</c:v>
                </c:pt>
                <c:pt idx="2955">
                  <c:v>40550.478148148148</c:v>
                </c:pt>
                <c:pt idx="2956">
                  <c:v>40550.478148148148</c:v>
                </c:pt>
                <c:pt idx="2957">
                  <c:v>40550.478148148148</c:v>
                </c:pt>
                <c:pt idx="2958">
                  <c:v>40550.478148148148</c:v>
                </c:pt>
                <c:pt idx="2959">
                  <c:v>40550.478148148148</c:v>
                </c:pt>
                <c:pt idx="2960">
                  <c:v>40550.478148148148</c:v>
                </c:pt>
                <c:pt idx="2961">
                  <c:v>40550.478159722225</c:v>
                </c:pt>
                <c:pt idx="2962">
                  <c:v>40550.478159722225</c:v>
                </c:pt>
                <c:pt idx="2963">
                  <c:v>40550.478159722225</c:v>
                </c:pt>
                <c:pt idx="2964">
                  <c:v>40550.478159722225</c:v>
                </c:pt>
                <c:pt idx="2965">
                  <c:v>40550.478159722225</c:v>
                </c:pt>
                <c:pt idx="2966">
                  <c:v>40550.478159722225</c:v>
                </c:pt>
                <c:pt idx="2967">
                  <c:v>40550.478171296294</c:v>
                </c:pt>
                <c:pt idx="2968">
                  <c:v>40550.478171296294</c:v>
                </c:pt>
                <c:pt idx="2969">
                  <c:v>40550.478171296294</c:v>
                </c:pt>
                <c:pt idx="2970">
                  <c:v>40550.478171296294</c:v>
                </c:pt>
                <c:pt idx="2971">
                  <c:v>40550.478171296294</c:v>
                </c:pt>
                <c:pt idx="2972">
                  <c:v>40550.478171296294</c:v>
                </c:pt>
                <c:pt idx="2973">
                  <c:v>40550.478182870371</c:v>
                </c:pt>
                <c:pt idx="2974">
                  <c:v>40550.478182870371</c:v>
                </c:pt>
                <c:pt idx="2975">
                  <c:v>40550.478182870371</c:v>
                </c:pt>
                <c:pt idx="2976">
                  <c:v>40550.478182870371</c:v>
                </c:pt>
                <c:pt idx="2977">
                  <c:v>40550.478182870371</c:v>
                </c:pt>
                <c:pt idx="2978">
                  <c:v>40550.478182870371</c:v>
                </c:pt>
                <c:pt idx="2979">
                  <c:v>40550.478194444448</c:v>
                </c:pt>
                <c:pt idx="2980">
                  <c:v>40550.478194444448</c:v>
                </c:pt>
                <c:pt idx="2981">
                  <c:v>40550.478194444448</c:v>
                </c:pt>
                <c:pt idx="2982">
                  <c:v>40550.478194444448</c:v>
                </c:pt>
                <c:pt idx="2983">
                  <c:v>40550.478194444448</c:v>
                </c:pt>
                <c:pt idx="2984">
                  <c:v>40550.478194444448</c:v>
                </c:pt>
                <c:pt idx="2985">
                  <c:v>40550.478194444448</c:v>
                </c:pt>
                <c:pt idx="2986">
                  <c:v>40550.478206018517</c:v>
                </c:pt>
                <c:pt idx="2987">
                  <c:v>40550.478206018517</c:v>
                </c:pt>
                <c:pt idx="2988">
                  <c:v>40550.478206018517</c:v>
                </c:pt>
                <c:pt idx="2989">
                  <c:v>40550.478206018517</c:v>
                </c:pt>
                <c:pt idx="2990">
                  <c:v>40550.478206018517</c:v>
                </c:pt>
                <c:pt idx="2991">
                  <c:v>40550.478206018517</c:v>
                </c:pt>
                <c:pt idx="2992">
                  <c:v>40550.478217592594</c:v>
                </c:pt>
                <c:pt idx="2993">
                  <c:v>40550.478217592594</c:v>
                </c:pt>
                <c:pt idx="2994">
                  <c:v>40550.478217592594</c:v>
                </c:pt>
                <c:pt idx="2995">
                  <c:v>40550.478217592594</c:v>
                </c:pt>
                <c:pt idx="2996">
                  <c:v>40550.478217592594</c:v>
                </c:pt>
                <c:pt idx="2997">
                  <c:v>40550.478217592594</c:v>
                </c:pt>
                <c:pt idx="2998">
                  <c:v>40550.478229166663</c:v>
                </c:pt>
                <c:pt idx="2999">
                  <c:v>40550.478229166663</c:v>
                </c:pt>
                <c:pt idx="3000">
                  <c:v>40550.478229166663</c:v>
                </c:pt>
                <c:pt idx="3001">
                  <c:v>40550.478229166663</c:v>
                </c:pt>
                <c:pt idx="3002">
                  <c:v>40550.478229166663</c:v>
                </c:pt>
                <c:pt idx="3003">
                  <c:v>40550.478229166663</c:v>
                </c:pt>
                <c:pt idx="3004">
                  <c:v>40550.47824074074</c:v>
                </c:pt>
                <c:pt idx="3005">
                  <c:v>40550.47824074074</c:v>
                </c:pt>
                <c:pt idx="3006">
                  <c:v>40550.47824074074</c:v>
                </c:pt>
                <c:pt idx="3007">
                  <c:v>40550.47824074074</c:v>
                </c:pt>
                <c:pt idx="3008">
                  <c:v>40550.47824074074</c:v>
                </c:pt>
                <c:pt idx="3009">
                  <c:v>40550.47824074074</c:v>
                </c:pt>
                <c:pt idx="3010">
                  <c:v>40550.478252314817</c:v>
                </c:pt>
                <c:pt idx="3011">
                  <c:v>40550.478252314817</c:v>
                </c:pt>
                <c:pt idx="3012">
                  <c:v>40550.478252314817</c:v>
                </c:pt>
                <c:pt idx="3013">
                  <c:v>40550.478252314817</c:v>
                </c:pt>
                <c:pt idx="3014">
                  <c:v>40550.478252314817</c:v>
                </c:pt>
                <c:pt idx="3015">
                  <c:v>40550.478252314817</c:v>
                </c:pt>
                <c:pt idx="3016">
                  <c:v>40550.478263888886</c:v>
                </c:pt>
                <c:pt idx="3017">
                  <c:v>40550.478263888886</c:v>
                </c:pt>
                <c:pt idx="3018">
                  <c:v>40550.478263888886</c:v>
                </c:pt>
                <c:pt idx="3019">
                  <c:v>40550.478263888886</c:v>
                </c:pt>
                <c:pt idx="3020">
                  <c:v>40550.478263888886</c:v>
                </c:pt>
                <c:pt idx="3021">
                  <c:v>40550.478263888886</c:v>
                </c:pt>
                <c:pt idx="3022">
                  <c:v>40550.478275462963</c:v>
                </c:pt>
                <c:pt idx="3023">
                  <c:v>40550.478275462963</c:v>
                </c:pt>
                <c:pt idx="3024">
                  <c:v>40550.478275462963</c:v>
                </c:pt>
                <c:pt idx="3025">
                  <c:v>40550.478275462963</c:v>
                </c:pt>
                <c:pt idx="3026">
                  <c:v>40550.478275462963</c:v>
                </c:pt>
                <c:pt idx="3027">
                  <c:v>40550.478275462963</c:v>
                </c:pt>
                <c:pt idx="3028">
                  <c:v>40550.478275462963</c:v>
                </c:pt>
                <c:pt idx="3029">
                  <c:v>40550.47828703704</c:v>
                </c:pt>
                <c:pt idx="3030">
                  <c:v>40550.47828703704</c:v>
                </c:pt>
                <c:pt idx="3031">
                  <c:v>40550.47828703704</c:v>
                </c:pt>
                <c:pt idx="3032">
                  <c:v>40550.47828703704</c:v>
                </c:pt>
                <c:pt idx="3033">
                  <c:v>40550.47828703704</c:v>
                </c:pt>
                <c:pt idx="3034">
                  <c:v>40550.47828703704</c:v>
                </c:pt>
                <c:pt idx="3035">
                  <c:v>40550.478298611109</c:v>
                </c:pt>
                <c:pt idx="3036">
                  <c:v>40550.478298611109</c:v>
                </c:pt>
                <c:pt idx="3037">
                  <c:v>40550.478298611109</c:v>
                </c:pt>
                <c:pt idx="3038">
                  <c:v>40550.478298611109</c:v>
                </c:pt>
                <c:pt idx="3039">
                  <c:v>40550.478298611109</c:v>
                </c:pt>
                <c:pt idx="3040">
                  <c:v>40550.478298611109</c:v>
                </c:pt>
                <c:pt idx="3041">
                  <c:v>40550.478310185186</c:v>
                </c:pt>
                <c:pt idx="3042">
                  <c:v>40550.478310185186</c:v>
                </c:pt>
                <c:pt idx="3043">
                  <c:v>40550.478310185186</c:v>
                </c:pt>
                <c:pt idx="3044">
                  <c:v>40550.478310185186</c:v>
                </c:pt>
                <c:pt idx="3045">
                  <c:v>40550.478310185186</c:v>
                </c:pt>
                <c:pt idx="3046">
                  <c:v>40550.478310185186</c:v>
                </c:pt>
                <c:pt idx="3047">
                  <c:v>40550.478321759256</c:v>
                </c:pt>
                <c:pt idx="3048">
                  <c:v>40550.478321759256</c:v>
                </c:pt>
                <c:pt idx="3049">
                  <c:v>40550.478321759256</c:v>
                </c:pt>
                <c:pt idx="3050">
                  <c:v>40550.478321759256</c:v>
                </c:pt>
                <c:pt idx="3051">
                  <c:v>40550.478321759256</c:v>
                </c:pt>
                <c:pt idx="3052">
                  <c:v>40550.478321759256</c:v>
                </c:pt>
                <c:pt idx="3053">
                  <c:v>40550.478321759256</c:v>
                </c:pt>
                <c:pt idx="3054">
                  <c:v>40550.478333333333</c:v>
                </c:pt>
                <c:pt idx="3055">
                  <c:v>40550.478333333333</c:v>
                </c:pt>
                <c:pt idx="3056">
                  <c:v>40550.478333333333</c:v>
                </c:pt>
                <c:pt idx="3057">
                  <c:v>40550.478333333333</c:v>
                </c:pt>
                <c:pt idx="3058">
                  <c:v>40550.478333333333</c:v>
                </c:pt>
                <c:pt idx="3059">
                  <c:v>40550.478333333333</c:v>
                </c:pt>
                <c:pt idx="3060">
                  <c:v>40550.478344907409</c:v>
                </c:pt>
                <c:pt idx="3061">
                  <c:v>40550.478344907409</c:v>
                </c:pt>
                <c:pt idx="3062">
                  <c:v>40550.478344907409</c:v>
                </c:pt>
                <c:pt idx="3063">
                  <c:v>40550.478344907409</c:v>
                </c:pt>
                <c:pt idx="3064">
                  <c:v>40550.478344907409</c:v>
                </c:pt>
                <c:pt idx="3065">
                  <c:v>40550.478344907409</c:v>
                </c:pt>
                <c:pt idx="3066">
                  <c:v>40550.478356481479</c:v>
                </c:pt>
                <c:pt idx="3067">
                  <c:v>40550.478356481479</c:v>
                </c:pt>
                <c:pt idx="3068">
                  <c:v>40550.478356481479</c:v>
                </c:pt>
                <c:pt idx="3069">
                  <c:v>40550.478356481479</c:v>
                </c:pt>
                <c:pt idx="3070">
                  <c:v>40550.478356481479</c:v>
                </c:pt>
                <c:pt idx="3071">
                  <c:v>40550.478356481479</c:v>
                </c:pt>
                <c:pt idx="3072">
                  <c:v>40550.478368055556</c:v>
                </c:pt>
                <c:pt idx="3073">
                  <c:v>40550.478368055556</c:v>
                </c:pt>
                <c:pt idx="3074">
                  <c:v>40550.478368055556</c:v>
                </c:pt>
                <c:pt idx="3075">
                  <c:v>40550.478368055556</c:v>
                </c:pt>
                <c:pt idx="3076">
                  <c:v>40550.478368055556</c:v>
                </c:pt>
                <c:pt idx="3077">
                  <c:v>40550.478368055556</c:v>
                </c:pt>
                <c:pt idx="3078">
                  <c:v>40550.478379629632</c:v>
                </c:pt>
                <c:pt idx="3079">
                  <c:v>40550.478379629632</c:v>
                </c:pt>
                <c:pt idx="3080">
                  <c:v>40550.478379629632</c:v>
                </c:pt>
                <c:pt idx="3081">
                  <c:v>40550.478379629632</c:v>
                </c:pt>
                <c:pt idx="3082">
                  <c:v>40550.478379629632</c:v>
                </c:pt>
                <c:pt idx="3083">
                  <c:v>40550.478379629632</c:v>
                </c:pt>
                <c:pt idx="3084">
                  <c:v>40550.478379629632</c:v>
                </c:pt>
                <c:pt idx="3085">
                  <c:v>40550.478391203702</c:v>
                </c:pt>
                <c:pt idx="3086">
                  <c:v>40550.478391203702</c:v>
                </c:pt>
                <c:pt idx="3087">
                  <c:v>40550.478391203702</c:v>
                </c:pt>
                <c:pt idx="3088">
                  <c:v>40550.478391203702</c:v>
                </c:pt>
                <c:pt idx="3089">
                  <c:v>40550.478391203702</c:v>
                </c:pt>
                <c:pt idx="3090">
                  <c:v>40550.478391203702</c:v>
                </c:pt>
                <c:pt idx="3091">
                  <c:v>40550.478402777779</c:v>
                </c:pt>
                <c:pt idx="3092">
                  <c:v>40550.478402777779</c:v>
                </c:pt>
                <c:pt idx="3093">
                  <c:v>40550.478402777779</c:v>
                </c:pt>
                <c:pt idx="3094">
                  <c:v>40550.478402777779</c:v>
                </c:pt>
                <c:pt idx="3095">
                  <c:v>40550.478402777779</c:v>
                </c:pt>
                <c:pt idx="3096">
                  <c:v>40550.478402777779</c:v>
                </c:pt>
                <c:pt idx="3097">
                  <c:v>40550.478414351855</c:v>
                </c:pt>
                <c:pt idx="3098">
                  <c:v>40550.478414351855</c:v>
                </c:pt>
                <c:pt idx="3099">
                  <c:v>40550.478414351855</c:v>
                </c:pt>
                <c:pt idx="3100">
                  <c:v>40550.478414351855</c:v>
                </c:pt>
                <c:pt idx="3101">
                  <c:v>40550.478414351855</c:v>
                </c:pt>
                <c:pt idx="3102">
                  <c:v>40550.478414351855</c:v>
                </c:pt>
                <c:pt idx="3103">
                  <c:v>40550.478425925925</c:v>
                </c:pt>
                <c:pt idx="3104">
                  <c:v>40550.478425925925</c:v>
                </c:pt>
                <c:pt idx="3105">
                  <c:v>40550.478425925925</c:v>
                </c:pt>
                <c:pt idx="3106">
                  <c:v>40550.478425925925</c:v>
                </c:pt>
                <c:pt idx="3107">
                  <c:v>40550.478425925925</c:v>
                </c:pt>
                <c:pt idx="3108">
                  <c:v>40550.478425925925</c:v>
                </c:pt>
                <c:pt idx="3109">
                  <c:v>40550.478437500002</c:v>
                </c:pt>
                <c:pt idx="3110">
                  <c:v>40550.478437500002</c:v>
                </c:pt>
                <c:pt idx="3111">
                  <c:v>40550.478437500002</c:v>
                </c:pt>
                <c:pt idx="3112">
                  <c:v>40550.478437500002</c:v>
                </c:pt>
                <c:pt idx="3113">
                  <c:v>40550.478437500002</c:v>
                </c:pt>
                <c:pt idx="3114">
                  <c:v>40550.478437500002</c:v>
                </c:pt>
                <c:pt idx="3115">
                  <c:v>40550.478449074071</c:v>
                </c:pt>
                <c:pt idx="3116">
                  <c:v>40550.478449074071</c:v>
                </c:pt>
                <c:pt idx="3117">
                  <c:v>40550.478449074071</c:v>
                </c:pt>
                <c:pt idx="3118">
                  <c:v>40550.478449074071</c:v>
                </c:pt>
                <c:pt idx="3119">
                  <c:v>40550.478449074071</c:v>
                </c:pt>
                <c:pt idx="3120">
                  <c:v>40550.478449074071</c:v>
                </c:pt>
                <c:pt idx="3121">
                  <c:v>40550.478449074071</c:v>
                </c:pt>
                <c:pt idx="3122">
                  <c:v>40550.478460648148</c:v>
                </c:pt>
                <c:pt idx="3123">
                  <c:v>40550.478460648148</c:v>
                </c:pt>
                <c:pt idx="3124">
                  <c:v>40550.478460648148</c:v>
                </c:pt>
                <c:pt idx="3125">
                  <c:v>40550.478460648148</c:v>
                </c:pt>
                <c:pt idx="3126">
                  <c:v>40550.478460648148</c:v>
                </c:pt>
                <c:pt idx="3127">
                  <c:v>40550.478460648148</c:v>
                </c:pt>
                <c:pt idx="3128">
                  <c:v>40550.478472222225</c:v>
                </c:pt>
                <c:pt idx="3129">
                  <c:v>40550.478472222225</c:v>
                </c:pt>
                <c:pt idx="3130">
                  <c:v>40550.478472222225</c:v>
                </c:pt>
                <c:pt idx="3131">
                  <c:v>40550.478472222225</c:v>
                </c:pt>
                <c:pt idx="3132">
                  <c:v>40550.478472222225</c:v>
                </c:pt>
                <c:pt idx="3133">
                  <c:v>40550.478472222225</c:v>
                </c:pt>
                <c:pt idx="3134">
                  <c:v>40550.478483796294</c:v>
                </c:pt>
                <c:pt idx="3135">
                  <c:v>40550.478483796294</c:v>
                </c:pt>
                <c:pt idx="3136">
                  <c:v>40550.478483796294</c:v>
                </c:pt>
                <c:pt idx="3137">
                  <c:v>40550.478483796294</c:v>
                </c:pt>
                <c:pt idx="3138">
                  <c:v>40550.478483796294</c:v>
                </c:pt>
                <c:pt idx="3139">
                  <c:v>40550.478483796294</c:v>
                </c:pt>
                <c:pt idx="3140">
                  <c:v>40550.478495370371</c:v>
                </c:pt>
                <c:pt idx="3141">
                  <c:v>40550.478495370371</c:v>
                </c:pt>
                <c:pt idx="3142">
                  <c:v>40550.478495370371</c:v>
                </c:pt>
                <c:pt idx="3143">
                  <c:v>40550.478495370371</c:v>
                </c:pt>
                <c:pt idx="3144">
                  <c:v>40550.478495370371</c:v>
                </c:pt>
                <c:pt idx="3145">
                  <c:v>40550.478495370371</c:v>
                </c:pt>
                <c:pt idx="3146">
                  <c:v>40550.478495370371</c:v>
                </c:pt>
                <c:pt idx="3147">
                  <c:v>40550.478506944448</c:v>
                </c:pt>
                <c:pt idx="3148">
                  <c:v>40550.478506944448</c:v>
                </c:pt>
                <c:pt idx="3149">
                  <c:v>40550.478506944448</c:v>
                </c:pt>
                <c:pt idx="3150">
                  <c:v>40550.478506944448</c:v>
                </c:pt>
                <c:pt idx="3151">
                  <c:v>40550.478506944448</c:v>
                </c:pt>
                <c:pt idx="3152">
                  <c:v>40550.478506944448</c:v>
                </c:pt>
                <c:pt idx="3153">
                  <c:v>40550.478518518517</c:v>
                </c:pt>
                <c:pt idx="3154">
                  <c:v>40550.478518518517</c:v>
                </c:pt>
                <c:pt idx="3155">
                  <c:v>40550.478518518517</c:v>
                </c:pt>
                <c:pt idx="3156">
                  <c:v>40550.478518518517</c:v>
                </c:pt>
                <c:pt idx="3157">
                  <c:v>40550.478518518517</c:v>
                </c:pt>
                <c:pt idx="3158">
                  <c:v>40550.478518518517</c:v>
                </c:pt>
                <c:pt idx="3159">
                  <c:v>40550.478530092594</c:v>
                </c:pt>
                <c:pt idx="3160">
                  <c:v>40550.478530092594</c:v>
                </c:pt>
                <c:pt idx="3161">
                  <c:v>40550.478530092594</c:v>
                </c:pt>
                <c:pt idx="3162">
                  <c:v>40550.478530092594</c:v>
                </c:pt>
                <c:pt idx="3163">
                  <c:v>40550.478530092594</c:v>
                </c:pt>
                <c:pt idx="3164">
                  <c:v>40550.478530092594</c:v>
                </c:pt>
                <c:pt idx="3165">
                  <c:v>40550.478541666664</c:v>
                </c:pt>
                <c:pt idx="3166">
                  <c:v>40550.478541666664</c:v>
                </c:pt>
                <c:pt idx="3167">
                  <c:v>40550.478541666664</c:v>
                </c:pt>
                <c:pt idx="3168">
                  <c:v>40550.478541666664</c:v>
                </c:pt>
                <c:pt idx="3169">
                  <c:v>40550.478541666664</c:v>
                </c:pt>
                <c:pt idx="3170">
                  <c:v>40550.478541666664</c:v>
                </c:pt>
                <c:pt idx="3171">
                  <c:v>40550.478541666664</c:v>
                </c:pt>
                <c:pt idx="3172">
                  <c:v>40550.47855324074</c:v>
                </c:pt>
                <c:pt idx="3173">
                  <c:v>40550.47855324074</c:v>
                </c:pt>
                <c:pt idx="3174">
                  <c:v>40550.47855324074</c:v>
                </c:pt>
                <c:pt idx="3175">
                  <c:v>40550.47855324074</c:v>
                </c:pt>
                <c:pt idx="3176">
                  <c:v>40550.47855324074</c:v>
                </c:pt>
                <c:pt idx="3177">
                  <c:v>40550.47855324074</c:v>
                </c:pt>
                <c:pt idx="3178">
                  <c:v>40550.478564814817</c:v>
                </c:pt>
                <c:pt idx="3179">
                  <c:v>40550.478564814817</c:v>
                </c:pt>
                <c:pt idx="3180">
                  <c:v>40550.478564814817</c:v>
                </c:pt>
                <c:pt idx="3181">
                  <c:v>40550.478564814817</c:v>
                </c:pt>
                <c:pt idx="3182">
                  <c:v>40550.478564814817</c:v>
                </c:pt>
                <c:pt idx="3183">
                  <c:v>40550.478564814817</c:v>
                </c:pt>
                <c:pt idx="3184">
                  <c:v>40550.478576388887</c:v>
                </c:pt>
                <c:pt idx="3185">
                  <c:v>40550.478576388887</c:v>
                </c:pt>
                <c:pt idx="3186">
                  <c:v>40550.478576388887</c:v>
                </c:pt>
                <c:pt idx="3187">
                  <c:v>40550.478576388887</c:v>
                </c:pt>
                <c:pt idx="3188">
                  <c:v>40550.478576388887</c:v>
                </c:pt>
                <c:pt idx="3189">
                  <c:v>40550.478576388887</c:v>
                </c:pt>
                <c:pt idx="3190">
                  <c:v>40550.478587962964</c:v>
                </c:pt>
                <c:pt idx="3191">
                  <c:v>40550.478587962964</c:v>
                </c:pt>
                <c:pt idx="3192">
                  <c:v>40550.478587962964</c:v>
                </c:pt>
                <c:pt idx="3193">
                  <c:v>40550.478587962964</c:v>
                </c:pt>
                <c:pt idx="3194">
                  <c:v>40550.478587962964</c:v>
                </c:pt>
                <c:pt idx="3195">
                  <c:v>40550.478587962964</c:v>
                </c:pt>
                <c:pt idx="3196">
                  <c:v>40550.47859953704</c:v>
                </c:pt>
                <c:pt idx="3197">
                  <c:v>40550.47859953704</c:v>
                </c:pt>
                <c:pt idx="3198">
                  <c:v>40550.47859953704</c:v>
                </c:pt>
                <c:pt idx="3199">
                  <c:v>40550.47859953704</c:v>
                </c:pt>
                <c:pt idx="3200">
                  <c:v>40550.47859953704</c:v>
                </c:pt>
                <c:pt idx="3201">
                  <c:v>40550.47859953704</c:v>
                </c:pt>
                <c:pt idx="3202">
                  <c:v>40550.47861111111</c:v>
                </c:pt>
                <c:pt idx="3203">
                  <c:v>40550.47861111111</c:v>
                </c:pt>
                <c:pt idx="3204">
                  <c:v>40550.47861111111</c:v>
                </c:pt>
                <c:pt idx="3205">
                  <c:v>40550.47861111111</c:v>
                </c:pt>
                <c:pt idx="3206">
                  <c:v>40550.47861111111</c:v>
                </c:pt>
                <c:pt idx="3207">
                  <c:v>40550.47861111111</c:v>
                </c:pt>
                <c:pt idx="3208">
                  <c:v>40550.47861111111</c:v>
                </c:pt>
                <c:pt idx="3209">
                  <c:v>40550.478622685187</c:v>
                </c:pt>
                <c:pt idx="3210">
                  <c:v>40550.478622685187</c:v>
                </c:pt>
                <c:pt idx="3211">
                  <c:v>40550.478622685187</c:v>
                </c:pt>
                <c:pt idx="3212">
                  <c:v>40550.478622685187</c:v>
                </c:pt>
                <c:pt idx="3213">
                  <c:v>40550.478622685187</c:v>
                </c:pt>
                <c:pt idx="3214">
                  <c:v>40550.478622685187</c:v>
                </c:pt>
                <c:pt idx="3215">
                  <c:v>40550.478634259256</c:v>
                </c:pt>
                <c:pt idx="3216">
                  <c:v>40550.478634259256</c:v>
                </c:pt>
                <c:pt idx="3217">
                  <c:v>40550.478634259256</c:v>
                </c:pt>
                <c:pt idx="3218">
                  <c:v>40550.478634259256</c:v>
                </c:pt>
                <c:pt idx="3219">
                  <c:v>40550.478634259256</c:v>
                </c:pt>
                <c:pt idx="3220">
                  <c:v>40550.478634259256</c:v>
                </c:pt>
                <c:pt idx="3221">
                  <c:v>40550.478645833333</c:v>
                </c:pt>
                <c:pt idx="3222">
                  <c:v>40550.478645833333</c:v>
                </c:pt>
                <c:pt idx="3223">
                  <c:v>40550.478645833333</c:v>
                </c:pt>
                <c:pt idx="3224">
                  <c:v>40550.478645833333</c:v>
                </c:pt>
                <c:pt idx="3225">
                  <c:v>40550.478645833333</c:v>
                </c:pt>
                <c:pt idx="3226">
                  <c:v>40550.478645833333</c:v>
                </c:pt>
                <c:pt idx="3227">
                  <c:v>40550.47865740741</c:v>
                </c:pt>
                <c:pt idx="3228">
                  <c:v>40550.47865740741</c:v>
                </c:pt>
                <c:pt idx="3229">
                  <c:v>40550.47865740741</c:v>
                </c:pt>
                <c:pt idx="3230">
                  <c:v>40550.47865740741</c:v>
                </c:pt>
                <c:pt idx="3231">
                  <c:v>40550.47865740741</c:v>
                </c:pt>
                <c:pt idx="3232">
                  <c:v>40550.47865740741</c:v>
                </c:pt>
                <c:pt idx="3233">
                  <c:v>40550.47865740741</c:v>
                </c:pt>
                <c:pt idx="3234">
                  <c:v>40550.478668981479</c:v>
                </c:pt>
                <c:pt idx="3235">
                  <c:v>40550.478668981479</c:v>
                </c:pt>
                <c:pt idx="3236">
                  <c:v>40550.478668981479</c:v>
                </c:pt>
                <c:pt idx="3237">
                  <c:v>40550.478668981479</c:v>
                </c:pt>
                <c:pt idx="3238">
                  <c:v>40550.478668981479</c:v>
                </c:pt>
                <c:pt idx="3239">
                  <c:v>40550.478668981479</c:v>
                </c:pt>
                <c:pt idx="3240">
                  <c:v>40550.478680555556</c:v>
                </c:pt>
                <c:pt idx="3241">
                  <c:v>40550.478680555556</c:v>
                </c:pt>
                <c:pt idx="3242">
                  <c:v>40550.478680555556</c:v>
                </c:pt>
                <c:pt idx="3243">
                  <c:v>40550.478680555556</c:v>
                </c:pt>
                <c:pt idx="3244">
                  <c:v>40550.478680555556</c:v>
                </c:pt>
                <c:pt idx="3245">
                  <c:v>40550.478680555556</c:v>
                </c:pt>
                <c:pt idx="3246">
                  <c:v>40550.478692129633</c:v>
                </c:pt>
                <c:pt idx="3247">
                  <c:v>40550.478692129633</c:v>
                </c:pt>
                <c:pt idx="3248">
                  <c:v>40550.478692129633</c:v>
                </c:pt>
                <c:pt idx="3249">
                  <c:v>40550.478692129633</c:v>
                </c:pt>
                <c:pt idx="3250">
                  <c:v>40550.478692129633</c:v>
                </c:pt>
                <c:pt idx="3251">
                  <c:v>40550.478692129633</c:v>
                </c:pt>
                <c:pt idx="3252">
                  <c:v>40550.478703703702</c:v>
                </c:pt>
                <c:pt idx="3253">
                  <c:v>40550.478703703702</c:v>
                </c:pt>
                <c:pt idx="3254">
                  <c:v>40550.478703703702</c:v>
                </c:pt>
                <c:pt idx="3255">
                  <c:v>40550.478703703702</c:v>
                </c:pt>
                <c:pt idx="3256">
                  <c:v>40550.478703703702</c:v>
                </c:pt>
                <c:pt idx="3257">
                  <c:v>40550.478703703702</c:v>
                </c:pt>
                <c:pt idx="3258">
                  <c:v>40550.478715277779</c:v>
                </c:pt>
                <c:pt idx="3259">
                  <c:v>40550.478715277779</c:v>
                </c:pt>
                <c:pt idx="3260">
                  <c:v>40550.478715277779</c:v>
                </c:pt>
                <c:pt idx="3261">
                  <c:v>40550.478715277779</c:v>
                </c:pt>
                <c:pt idx="3262">
                  <c:v>40550.478715277779</c:v>
                </c:pt>
                <c:pt idx="3263">
                  <c:v>40550.478715277779</c:v>
                </c:pt>
                <c:pt idx="3264">
                  <c:v>40550.478726851848</c:v>
                </c:pt>
                <c:pt idx="3265">
                  <c:v>40550.478726851848</c:v>
                </c:pt>
                <c:pt idx="3266">
                  <c:v>40550.478726851848</c:v>
                </c:pt>
                <c:pt idx="3267">
                  <c:v>40550.478726851848</c:v>
                </c:pt>
                <c:pt idx="3268">
                  <c:v>40550.478726851848</c:v>
                </c:pt>
                <c:pt idx="3269">
                  <c:v>40550.478726851848</c:v>
                </c:pt>
                <c:pt idx="3270">
                  <c:v>40550.478738425925</c:v>
                </c:pt>
                <c:pt idx="3271">
                  <c:v>40550.478738425925</c:v>
                </c:pt>
                <c:pt idx="3272">
                  <c:v>40550.478738425925</c:v>
                </c:pt>
                <c:pt idx="3273">
                  <c:v>40550.478738425925</c:v>
                </c:pt>
                <c:pt idx="3274">
                  <c:v>40550.478738425925</c:v>
                </c:pt>
                <c:pt idx="3275">
                  <c:v>40550.478738425925</c:v>
                </c:pt>
                <c:pt idx="3276">
                  <c:v>40550.478750000002</c:v>
                </c:pt>
                <c:pt idx="3277">
                  <c:v>40550.478750000002</c:v>
                </c:pt>
                <c:pt idx="3278">
                  <c:v>40550.478750000002</c:v>
                </c:pt>
                <c:pt idx="3279">
                  <c:v>40550.478750000002</c:v>
                </c:pt>
                <c:pt idx="3280">
                  <c:v>40550.478750000002</c:v>
                </c:pt>
                <c:pt idx="3281">
                  <c:v>40550.478750000002</c:v>
                </c:pt>
                <c:pt idx="3282">
                  <c:v>40550.478750000002</c:v>
                </c:pt>
                <c:pt idx="3283">
                  <c:v>40550.478761574072</c:v>
                </c:pt>
                <c:pt idx="3284">
                  <c:v>40550.478761574072</c:v>
                </c:pt>
                <c:pt idx="3285">
                  <c:v>40550.478761574072</c:v>
                </c:pt>
                <c:pt idx="3286">
                  <c:v>40550.478761574072</c:v>
                </c:pt>
                <c:pt idx="3287">
                  <c:v>40550.478761574072</c:v>
                </c:pt>
                <c:pt idx="3288">
                  <c:v>40550.478761574072</c:v>
                </c:pt>
                <c:pt idx="3289">
                  <c:v>40550.478773148148</c:v>
                </c:pt>
                <c:pt idx="3290">
                  <c:v>40550.478773148148</c:v>
                </c:pt>
                <c:pt idx="3291">
                  <c:v>40550.478773148148</c:v>
                </c:pt>
                <c:pt idx="3292">
                  <c:v>40550.478773148148</c:v>
                </c:pt>
                <c:pt idx="3293">
                  <c:v>40550.478773148148</c:v>
                </c:pt>
                <c:pt idx="3294">
                  <c:v>40550.478773148148</c:v>
                </c:pt>
                <c:pt idx="3295">
                  <c:v>40550.478784722225</c:v>
                </c:pt>
                <c:pt idx="3296">
                  <c:v>40550.478784722225</c:v>
                </c:pt>
                <c:pt idx="3297">
                  <c:v>40550.478784722225</c:v>
                </c:pt>
                <c:pt idx="3298">
                  <c:v>40550.478784722225</c:v>
                </c:pt>
                <c:pt idx="3299">
                  <c:v>40550.478784722225</c:v>
                </c:pt>
                <c:pt idx="3300">
                  <c:v>40550.478784722225</c:v>
                </c:pt>
                <c:pt idx="3301">
                  <c:v>40550.478796296295</c:v>
                </c:pt>
                <c:pt idx="3302">
                  <c:v>40550.478796296295</c:v>
                </c:pt>
                <c:pt idx="3303">
                  <c:v>40550.478796296295</c:v>
                </c:pt>
                <c:pt idx="3304">
                  <c:v>40550.478796296295</c:v>
                </c:pt>
                <c:pt idx="3305">
                  <c:v>40550.478796296295</c:v>
                </c:pt>
                <c:pt idx="3306">
                  <c:v>40550.478796296295</c:v>
                </c:pt>
                <c:pt idx="3307">
                  <c:v>40550.478807870371</c:v>
                </c:pt>
                <c:pt idx="3308">
                  <c:v>40550.478807870371</c:v>
                </c:pt>
                <c:pt idx="3309">
                  <c:v>40550.478807870371</c:v>
                </c:pt>
                <c:pt idx="3310">
                  <c:v>40550.478807870371</c:v>
                </c:pt>
                <c:pt idx="3311">
                  <c:v>40550.478807870371</c:v>
                </c:pt>
                <c:pt idx="3312">
                  <c:v>40550.478807870371</c:v>
                </c:pt>
                <c:pt idx="3313">
                  <c:v>40550.478807870371</c:v>
                </c:pt>
                <c:pt idx="3314">
                  <c:v>40550.478819444441</c:v>
                </c:pt>
                <c:pt idx="3315">
                  <c:v>40550.478819444441</c:v>
                </c:pt>
                <c:pt idx="3316">
                  <c:v>40550.478819444441</c:v>
                </c:pt>
                <c:pt idx="3317">
                  <c:v>40550.478819444441</c:v>
                </c:pt>
                <c:pt idx="3318">
                  <c:v>40550.478819444441</c:v>
                </c:pt>
                <c:pt idx="3319">
                  <c:v>40550.478819444441</c:v>
                </c:pt>
                <c:pt idx="3320">
                  <c:v>40550.478831018518</c:v>
                </c:pt>
                <c:pt idx="3321">
                  <c:v>40550.478831018518</c:v>
                </c:pt>
                <c:pt idx="3322">
                  <c:v>40550.478831018518</c:v>
                </c:pt>
                <c:pt idx="3323">
                  <c:v>40550.478831018518</c:v>
                </c:pt>
                <c:pt idx="3324">
                  <c:v>40550.478831018518</c:v>
                </c:pt>
                <c:pt idx="3325">
                  <c:v>40550.478831018518</c:v>
                </c:pt>
                <c:pt idx="3326">
                  <c:v>40550.478842592594</c:v>
                </c:pt>
                <c:pt idx="3327">
                  <c:v>40550.478842592594</c:v>
                </c:pt>
                <c:pt idx="3328">
                  <c:v>40550.478842592594</c:v>
                </c:pt>
                <c:pt idx="3329">
                  <c:v>40550.478842592594</c:v>
                </c:pt>
                <c:pt idx="3330">
                  <c:v>40550.478842592594</c:v>
                </c:pt>
                <c:pt idx="3331">
                  <c:v>40550.478842592594</c:v>
                </c:pt>
                <c:pt idx="3332">
                  <c:v>40550.478854166664</c:v>
                </c:pt>
                <c:pt idx="3333">
                  <c:v>40550.478854166664</c:v>
                </c:pt>
                <c:pt idx="3334">
                  <c:v>40550.478854166664</c:v>
                </c:pt>
                <c:pt idx="3335">
                  <c:v>40550.478854166664</c:v>
                </c:pt>
                <c:pt idx="3336">
                  <c:v>40550.478854166664</c:v>
                </c:pt>
                <c:pt idx="3337">
                  <c:v>40550.478854166664</c:v>
                </c:pt>
                <c:pt idx="3338">
                  <c:v>40550.478865740741</c:v>
                </c:pt>
                <c:pt idx="3339">
                  <c:v>40550.478865740741</c:v>
                </c:pt>
                <c:pt idx="3340">
                  <c:v>40550.478865740741</c:v>
                </c:pt>
                <c:pt idx="3341">
                  <c:v>40550.478865740741</c:v>
                </c:pt>
                <c:pt idx="3342">
                  <c:v>40550.478865740741</c:v>
                </c:pt>
                <c:pt idx="3343">
                  <c:v>40550.478865740741</c:v>
                </c:pt>
                <c:pt idx="3344">
                  <c:v>40550.478865740741</c:v>
                </c:pt>
                <c:pt idx="3345">
                  <c:v>40550.478877314818</c:v>
                </c:pt>
                <c:pt idx="3346">
                  <c:v>40550.478877314818</c:v>
                </c:pt>
                <c:pt idx="3347">
                  <c:v>40550.478877314818</c:v>
                </c:pt>
                <c:pt idx="3348">
                  <c:v>40550.478877314818</c:v>
                </c:pt>
                <c:pt idx="3349">
                  <c:v>40550.478877314818</c:v>
                </c:pt>
                <c:pt idx="3350">
                  <c:v>40550.478877314818</c:v>
                </c:pt>
                <c:pt idx="3351">
                  <c:v>40550.478888888887</c:v>
                </c:pt>
                <c:pt idx="3352">
                  <c:v>40550.478888888887</c:v>
                </c:pt>
                <c:pt idx="3353">
                  <c:v>40550.478888888887</c:v>
                </c:pt>
                <c:pt idx="3354">
                  <c:v>40550.478888888887</c:v>
                </c:pt>
                <c:pt idx="3355">
                  <c:v>40550.478888888887</c:v>
                </c:pt>
                <c:pt idx="3356">
                  <c:v>40550.478888888887</c:v>
                </c:pt>
                <c:pt idx="3357">
                  <c:v>40550.478900462964</c:v>
                </c:pt>
                <c:pt idx="3358">
                  <c:v>40550.478900462964</c:v>
                </c:pt>
                <c:pt idx="3359">
                  <c:v>40550.478900462964</c:v>
                </c:pt>
                <c:pt idx="3360">
                  <c:v>40550.478900462964</c:v>
                </c:pt>
                <c:pt idx="3361">
                  <c:v>40550.478900462964</c:v>
                </c:pt>
                <c:pt idx="3362">
                  <c:v>40550.478900462964</c:v>
                </c:pt>
                <c:pt idx="3363">
                  <c:v>40550.478912037041</c:v>
                </c:pt>
                <c:pt idx="3364">
                  <c:v>40550.478912037041</c:v>
                </c:pt>
                <c:pt idx="3365">
                  <c:v>40550.478912037041</c:v>
                </c:pt>
                <c:pt idx="3366">
                  <c:v>40550.478912037041</c:v>
                </c:pt>
                <c:pt idx="3367">
                  <c:v>40550.478912037041</c:v>
                </c:pt>
                <c:pt idx="3368">
                  <c:v>40550.478912037041</c:v>
                </c:pt>
                <c:pt idx="3369">
                  <c:v>40550.47892361111</c:v>
                </c:pt>
                <c:pt idx="3370">
                  <c:v>40550.47892361111</c:v>
                </c:pt>
                <c:pt idx="3371">
                  <c:v>40550.47892361111</c:v>
                </c:pt>
                <c:pt idx="3372">
                  <c:v>40550.47892361111</c:v>
                </c:pt>
                <c:pt idx="3373">
                  <c:v>40550.47892361111</c:v>
                </c:pt>
                <c:pt idx="3374">
                  <c:v>40550.47892361111</c:v>
                </c:pt>
                <c:pt idx="3375">
                  <c:v>40550.478935185187</c:v>
                </c:pt>
                <c:pt idx="3376">
                  <c:v>40550.478935185187</c:v>
                </c:pt>
                <c:pt idx="3377">
                  <c:v>40550.478935185187</c:v>
                </c:pt>
                <c:pt idx="3378">
                  <c:v>40550.478935185187</c:v>
                </c:pt>
                <c:pt idx="3379">
                  <c:v>40550.478935185187</c:v>
                </c:pt>
                <c:pt idx="3380">
                  <c:v>40550.478935185187</c:v>
                </c:pt>
                <c:pt idx="3381">
                  <c:v>40550.478935185187</c:v>
                </c:pt>
                <c:pt idx="3382">
                  <c:v>40550.478946759256</c:v>
                </c:pt>
                <c:pt idx="3383">
                  <c:v>40550.478946759256</c:v>
                </c:pt>
                <c:pt idx="3384">
                  <c:v>40550.478946759256</c:v>
                </c:pt>
                <c:pt idx="3385">
                  <c:v>40550.478946759256</c:v>
                </c:pt>
                <c:pt idx="3386">
                  <c:v>40550.478946759256</c:v>
                </c:pt>
                <c:pt idx="3387">
                  <c:v>40550.478946759256</c:v>
                </c:pt>
                <c:pt idx="3388">
                  <c:v>40550.478958333333</c:v>
                </c:pt>
                <c:pt idx="3389">
                  <c:v>40550.478958333333</c:v>
                </c:pt>
                <c:pt idx="3390">
                  <c:v>40550.478958333333</c:v>
                </c:pt>
                <c:pt idx="3391">
                  <c:v>40550.478958333333</c:v>
                </c:pt>
                <c:pt idx="3392">
                  <c:v>40550.478958333333</c:v>
                </c:pt>
                <c:pt idx="3393">
                  <c:v>40550.478958333333</c:v>
                </c:pt>
                <c:pt idx="3394">
                  <c:v>40550.47896990741</c:v>
                </c:pt>
                <c:pt idx="3395">
                  <c:v>40550.47896990741</c:v>
                </c:pt>
                <c:pt idx="3396">
                  <c:v>40550.47896990741</c:v>
                </c:pt>
                <c:pt idx="3397">
                  <c:v>40550.47896990741</c:v>
                </c:pt>
                <c:pt idx="3398">
                  <c:v>40550.47896990741</c:v>
                </c:pt>
                <c:pt idx="3399">
                  <c:v>40550.47896990741</c:v>
                </c:pt>
                <c:pt idx="3400">
                  <c:v>40550.478981481479</c:v>
                </c:pt>
                <c:pt idx="3401">
                  <c:v>40550.478981481479</c:v>
                </c:pt>
                <c:pt idx="3402">
                  <c:v>40550.478981481479</c:v>
                </c:pt>
                <c:pt idx="3403">
                  <c:v>40550.478981481479</c:v>
                </c:pt>
                <c:pt idx="3404">
                  <c:v>40550.478981481479</c:v>
                </c:pt>
                <c:pt idx="3405">
                  <c:v>40550.478981481479</c:v>
                </c:pt>
                <c:pt idx="3406">
                  <c:v>40550.478993055556</c:v>
                </c:pt>
                <c:pt idx="3407">
                  <c:v>40550.478993055556</c:v>
                </c:pt>
                <c:pt idx="3408">
                  <c:v>40550.478993055556</c:v>
                </c:pt>
                <c:pt idx="3409">
                  <c:v>40550.478993055556</c:v>
                </c:pt>
                <c:pt idx="3410">
                  <c:v>40550.478993055556</c:v>
                </c:pt>
                <c:pt idx="3411">
                  <c:v>40550.478993055556</c:v>
                </c:pt>
                <c:pt idx="3412">
                  <c:v>40550.478993055556</c:v>
                </c:pt>
                <c:pt idx="3413">
                  <c:v>40550.479004629633</c:v>
                </c:pt>
                <c:pt idx="3414">
                  <c:v>40550.479004629633</c:v>
                </c:pt>
                <c:pt idx="3415">
                  <c:v>40550.479004629633</c:v>
                </c:pt>
                <c:pt idx="3416">
                  <c:v>40550.479004629633</c:v>
                </c:pt>
                <c:pt idx="3417">
                  <c:v>40550.479004629633</c:v>
                </c:pt>
                <c:pt idx="3418">
                  <c:v>40550.479004629633</c:v>
                </c:pt>
                <c:pt idx="3419">
                  <c:v>40550.479016203702</c:v>
                </c:pt>
                <c:pt idx="3420">
                  <c:v>40550.479016203702</c:v>
                </c:pt>
                <c:pt idx="3421">
                  <c:v>40550.479016203702</c:v>
                </c:pt>
                <c:pt idx="3422">
                  <c:v>40550.479016203702</c:v>
                </c:pt>
                <c:pt idx="3423">
                  <c:v>40550.479016203702</c:v>
                </c:pt>
                <c:pt idx="3424">
                  <c:v>40550.479016203702</c:v>
                </c:pt>
                <c:pt idx="3425">
                  <c:v>40550.479027777779</c:v>
                </c:pt>
                <c:pt idx="3426">
                  <c:v>40550.479027777779</c:v>
                </c:pt>
                <c:pt idx="3427">
                  <c:v>40550.479027777779</c:v>
                </c:pt>
                <c:pt idx="3428">
                  <c:v>40550.479027777779</c:v>
                </c:pt>
                <c:pt idx="3429">
                  <c:v>40550.479027777779</c:v>
                </c:pt>
                <c:pt idx="3430">
                  <c:v>40550.479027777779</c:v>
                </c:pt>
                <c:pt idx="3431">
                  <c:v>40550.479039351849</c:v>
                </c:pt>
                <c:pt idx="3432">
                  <c:v>40550.479039351849</c:v>
                </c:pt>
                <c:pt idx="3433">
                  <c:v>40550.479039351849</c:v>
                </c:pt>
                <c:pt idx="3434">
                  <c:v>40550.479039351849</c:v>
                </c:pt>
                <c:pt idx="3435">
                  <c:v>40550.479039351849</c:v>
                </c:pt>
                <c:pt idx="3436">
                  <c:v>40550.479039351849</c:v>
                </c:pt>
                <c:pt idx="3437">
                  <c:v>40550.479050925926</c:v>
                </c:pt>
                <c:pt idx="3438">
                  <c:v>40550.479050925926</c:v>
                </c:pt>
                <c:pt idx="3439">
                  <c:v>40550.479050925926</c:v>
                </c:pt>
                <c:pt idx="3440">
                  <c:v>40550.479050925926</c:v>
                </c:pt>
                <c:pt idx="3441">
                  <c:v>40550.479050925926</c:v>
                </c:pt>
                <c:pt idx="3442">
                  <c:v>40550.479050925926</c:v>
                </c:pt>
                <c:pt idx="3443">
                  <c:v>40550.479050925926</c:v>
                </c:pt>
                <c:pt idx="3444">
                  <c:v>40550.479062500002</c:v>
                </c:pt>
                <c:pt idx="3445">
                  <c:v>40550.479062500002</c:v>
                </c:pt>
                <c:pt idx="3446">
                  <c:v>40550.479062500002</c:v>
                </c:pt>
                <c:pt idx="3447">
                  <c:v>40550.479062500002</c:v>
                </c:pt>
                <c:pt idx="3448">
                  <c:v>40550.479062500002</c:v>
                </c:pt>
                <c:pt idx="3449">
                  <c:v>40550.479062500002</c:v>
                </c:pt>
                <c:pt idx="3450">
                  <c:v>40550.479074074072</c:v>
                </c:pt>
                <c:pt idx="3451">
                  <c:v>40550.479074074072</c:v>
                </c:pt>
                <c:pt idx="3452">
                  <c:v>40550.479074074072</c:v>
                </c:pt>
                <c:pt idx="3453">
                  <c:v>40550.479074074072</c:v>
                </c:pt>
                <c:pt idx="3454">
                  <c:v>40550.479074074072</c:v>
                </c:pt>
                <c:pt idx="3455">
                  <c:v>40550.479074074072</c:v>
                </c:pt>
                <c:pt idx="3456">
                  <c:v>40550.479085648149</c:v>
                </c:pt>
                <c:pt idx="3457">
                  <c:v>40550.479085648149</c:v>
                </c:pt>
                <c:pt idx="3458">
                  <c:v>40550.479085648149</c:v>
                </c:pt>
                <c:pt idx="3459">
                  <c:v>40550.479085648149</c:v>
                </c:pt>
                <c:pt idx="3460">
                  <c:v>40550.479085648149</c:v>
                </c:pt>
                <c:pt idx="3461">
                  <c:v>40550.479085648149</c:v>
                </c:pt>
                <c:pt idx="3462">
                  <c:v>40550.479097222225</c:v>
                </c:pt>
                <c:pt idx="3463">
                  <c:v>40550.479097222225</c:v>
                </c:pt>
                <c:pt idx="3464">
                  <c:v>40550.479097222225</c:v>
                </c:pt>
                <c:pt idx="3465">
                  <c:v>40550.479097222225</c:v>
                </c:pt>
                <c:pt idx="3466">
                  <c:v>40550.479097222225</c:v>
                </c:pt>
                <c:pt idx="3467">
                  <c:v>40550.479097222225</c:v>
                </c:pt>
                <c:pt idx="3468">
                  <c:v>40550.479108796295</c:v>
                </c:pt>
                <c:pt idx="3469">
                  <c:v>40550.479108796295</c:v>
                </c:pt>
                <c:pt idx="3470">
                  <c:v>40550.479108796295</c:v>
                </c:pt>
                <c:pt idx="3471">
                  <c:v>40550.479108796295</c:v>
                </c:pt>
                <c:pt idx="3472">
                  <c:v>40550.479108796295</c:v>
                </c:pt>
                <c:pt idx="3473">
                  <c:v>40550.479108796295</c:v>
                </c:pt>
                <c:pt idx="3474">
                  <c:v>40550.479108796295</c:v>
                </c:pt>
                <c:pt idx="3475">
                  <c:v>40550.479120370372</c:v>
                </c:pt>
                <c:pt idx="3476">
                  <c:v>40550.479120370372</c:v>
                </c:pt>
                <c:pt idx="3477">
                  <c:v>40550.479120370372</c:v>
                </c:pt>
                <c:pt idx="3478">
                  <c:v>40550.479120370372</c:v>
                </c:pt>
                <c:pt idx="3479">
                  <c:v>40550.479120370372</c:v>
                </c:pt>
                <c:pt idx="3480">
                  <c:v>40550.479120370372</c:v>
                </c:pt>
                <c:pt idx="3481">
                  <c:v>40550.479131944441</c:v>
                </c:pt>
                <c:pt idx="3482">
                  <c:v>40550.479131944441</c:v>
                </c:pt>
                <c:pt idx="3483">
                  <c:v>40550.479131944441</c:v>
                </c:pt>
                <c:pt idx="3484">
                  <c:v>40550.479131944441</c:v>
                </c:pt>
                <c:pt idx="3485">
                  <c:v>40550.479131944441</c:v>
                </c:pt>
                <c:pt idx="3486">
                  <c:v>40550.479131944441</c:v>
                </c:pt>
                <c:pt idx="3487">
                  <c:v>40550.479143518518</c:v>
                </c:pt>
                <c:pt idx="3488">
                  <c:v>40550.479143518518</c:v>
                </c:pt>
                <c:pt idx="3489">
                  <c:v>40550.479143518518</c:v>
                </c:pt>
                <c:pt idx="3490">
                  <c:v>40550.479143518518</c:v>
                </c:pt>
                <c:pt idx="3491">
                  <c:v>40550.479143518518</c:v>
                </c:pt>
                <c:pt idx="3492">
                  <c:v>40550.479143518518</c:v>
                </c:pt>
                <c:pt idx="3493">
                  <c:v>40550.479155092595</c:v>
                </c:pt>
                <c:pt idx="3494">
                  <c:v>40550.479155092595</c:v>
                </c:pt>
                <c:pt idx="3495">
                  <c:v>40550.479155092595</c:v>
                </c:pt>
                <c:pt idx="3496">
                  <c:v>40550.479155092595</c:v>
                </c:pt>
                <c:pt idx="3497">
                  <c:v>40550.479155092595</c:v>
                </c:pt>
                <c:pt idx="3498">
                  <c:v>40550.479155092595</c:v>
                </c:pt>
                <c:pt idx="3499">
                  <c:v>40550.479166666664</c:v>
                </c:pt>
                <c:pt idx="3500">
                  <c:v>40550.479166666664</c:v>
                </c:pt>
                <c:pt idx="3501">
                  <c:v>40550.479166666664</c:v>
                </c:pt>
                <c:pt idx="3502">
                  <c:v>40550.479166666664</c:v>
                </c:pt>
                <c:pt idx="3503">
                  <c:v>40550.479166666664</c:v>
                </c:pt>
                <c:pt idx="3504">
                  <c:v>40550.479166666664</c:v>
                </c:pt>
                <c:pt idx="3505">
                  <c:v>40550.479178240741</c:v>
                </c:pt>
                <c:pt idx="3506">
                  <c:v>40550.479178240741</c:v>
                </c:pt>
                <c:pt idx="3507">
                  <c:v>40550.479178240741</c:v>
                </c:pt>
                <c:pt idx="3508">
                  <c:v>40550.479178240741</c:v>
                </c:pt>
                <c:pt idx="3509">
                  <c:v>40550.479178240741</c:v>
                </c:pt>
                <c:pt idx="3510">
                  <c:v>40550.479178240741</c:v>
                </c:pt>
                <c:pt idx="3511">
                  <c:v>40550.479189814818</c:v>
                </c:pt>
                <c:pt idx="3512">
                  <c:v>40550.479189814818</c:v>
                </c:pt>
                <c:pt idx="3513">
                  <c:v>40550.479189814818</c:v>
                </c:pt>
                <c:pt idx="3514">
                  <c:v>40550.479189814818</c:v>
                </c:pt>
                <c:pt idx="3515">
                  <c:v>40550.479189814818</c:v>
                </c:pt>
                <c:pt idx="3516">
                  <c:v>40550.479189814818</c:v>
                </c:pt>
                <c:pt idx="3517">
                  <c:v>40550.479201388887</c:v>
                </c:pt>
                <c:pt idx="3518">
                  <c:v>40550.479201388887</c:v>
                </c:pt>
                <c:pt idx="3519">
                  <c:v>40550.479201388887</c:v>
                </c:pt>
                <c:pt idx="3520">
                  <c:v>40550.479201388887</c:v>
                </c:pt>
                <c:pt idx="3521">
                  <c:v>40550.479201388887</c:v>
                </c:pt>
                <c:pt idx="3522">
                  <c:v>40550.479201388887</c:v>
                </c:pt>
                <c:pt idx="3523">
                  <c:v>40550.479212962964</c:v>
                </c:pt>
                <c:pt idx="3524">
                  <c:v>40550.479212962964</c:v>
                </c:pt>
                <c:pt idx="3525">
                  <c:v>40550.479212962964</c:v>
                </c:pt>
                <c:pt idx="3526">
                  <c:v>40550.479212962964</c:v>
                </c:pt>
                <c:pt idx="3527">
                  <c:v>40550.479212962964</c:v>
                </c:pt>
                <c:pt idx="3528">
                  <c:v>40550.479212962964</c:v>
                </c:pt>
                <c:pt idx="3529">
                  <c:v>40550.479212962964</c:v>
                </c:pt>
                <c:pt idx="3530">
                  <c:v>40550.479224537034</c:v>
                </c:pt>
                <c:pt idx="3531">
                  <c:v>40550.479224537034</c:v>
                </c:pt>
                <c:pt idx="3532">
                  <c:v>40550.479224537034</c:v>
                </c:pt>
                <c:pt idx="3533">
                  <c:v>40550.479224537034</c:v>
                </c:pt>
                <c:pt idx="3534">
                  <c:v>40550.479224537034</c:v>
                </c:pt>
                <c:pt idx="3535">
                  <c:v>40550.479224537034</c:v>
                </c:pt>
                <c:pt idx="3536">
                  <c:v>40550.47923611111</c:v>
                </c:pt>
                <c:pt idx="3537">
                  <c:v>40550.47923611111</c:v>
                </c:pt>
                <c:pt idx="3538">
                  <c:v>40550.47923611111</c:v>
                </c:pt>
                <c:pt idx="3539">
                  <c:v>40550.47923611111</c:v>
                </c:pt>
                <c:pt idx="3540">
                  <c:v>40550.47923611111</c:v>
                </c:pt>
                <c:pt idx="3541">
                  <c:v>40550.47923611111</c:v>
                </c:pt>
                <c:pt idx="3542">
                  <c:v>40550.479247685187</c:v>
                </c:pt>
                <c:pt idx="3543">
                  <c:v>40550.479247685187</c:v>
                </c:pt>
                <c:pt idx="3544">
                  <c:v>40550.479247685187</c:v>
                </c:pt>
                <c:pt idx="3545">
                  <c:v>40550.479247685187</c:v>
                </c:pt>
                <c:pt idx="3546">
                  <c:v>40550.479247685187</c:v>
                </c:pt>
                <c:pt idx="3547">
                  <c:v>40550.479247685187</c:v>
                </c:pt>
                <c:pt idx="3548">
                  <c:v>40550.479247685187</c:v>
                </c:pt>
                <c:pt idx="3549">
                  <c:v>40550.479259259257</c:v>
                </c:pt>
                <c:pt idx="3550">
                  <c:v>40550.479259259257</c:v>
                </c:pt>
                <c:pt idx="3551">
                  <c:v>40550.479259259257</c:v>
                </c:pt>
                <c:pt idx="3552">
                  <c:v>40550.479259259257</c:v>
                </c:pt>
                <c:pt idx="3553">
                  <c:v>40550.479259259257</c:v>
                </c:pt>
                <c:pt idx="3554">
                  <c:v>40550.479259259257</c:v>
                </c:pt>
                <c:pt idx="3555">
                  <c:v>40550.479270833333</c:v>
                </c:pt>
                <c:pt idx="3556">
                  <c:v>40550.479270833333</c:v>
                </c:pt>
                <c:pt idx="3557">
                  <c:v>40550.479270833333</c:v>
                </c:pt>
                <c:pt idx="3558">
                  <c:v>40550.479270833333</c:v>
                </c:pt>
                <c:pt idx="3559">
                  <c:v>40550.479270833333</c:v>
                </c:pt>
                <c:pt idx="3560">
                  <c:v>40550.479270833333</c:v>
                </c:pt>
                <c:pt idx="3561">
                  <c:v>40550.47928240741</c:v>
                </c:pt>
                <c:pt idx="3562">
                  <c:v>40550.47928240741</c:v>
                </c:pt>
                <c:pt idx="3563">
                  <c:v>40550.47928240741</c:v>
                </c:pt>
                <c:pt idx="3564">
                  <c:v>40550.47928240741</c:v>
                </c:pt>
                <c:pt idx="3565">
                  <c:v>40550.47928240741</c:v>
                </c:pt>
                <c:pt idx="3566">
                  <c:v>40550.47928240741</c:v>
                </c:pt>
                <c:pt idx="3567">
                  <c:v>40550.47929398148</c:v>
                </c:pt>
                <c:pt idx="3568">
                  <c:v>40550.47929398148</c:v>
                </c:pt>
                <c:pt idx="3569">
                  <c:v>40550.47929398148</c:v>
                </c:pt>
                <c:pt idx="3570">
                  <c:v>40550.47929398148</c:v>
                </c:pt>
                <c:pt idx="3571">
                  <c:v>40550.47929398148</c:v>
                </c:pt>
                <c:pt idx="3572">
                  <c:v>40550.47929398148</c:v>
                </c:pt>
                <c:pt idx="3573">
                  <c:v>40550.479305555556</c:v>
                </c:pt>
                <c:pt idx="3574">
                  <c:v>40550.479305555556</c:v>
                </c:pt>
                <c:pt idx="3575">
                  <c:v>40550.479305555556</c:v>
                </c:pt>
                <c:pt idx="3576">
                  <c:v>40550.479305555556</c:v>
                </c:pt>
                <c:pt idx="3577">
                  <c:v>40550.479305555556</c:v>
                </c:pt>
                <c:pt idx="3578">
                  <c:v>40550.479305555556</c:v>
                </c:pt>
                <c:pt idx="3579">
                  <c:v>40550.479317129626</c:v>
                </c:pt>
                <c:pt idx="3580">
                  <c:v>40550.479317129626</c:v>
                </c:pt>
                <c:pt idx="3581">
                  <c:v>40550.479317129626</c:v>
                </c:pt>
                <c:pt idx="3582">
                  <c:v>40550.479317129626</c:v>
                </c:pt>
                <c:pt idx="3583">
                  <c:v>40550.479317129626</c:v>
                </c:pt>
                <c:pt idx="3584">
                  <c:v>40550.479317129626</c:v>
                </c:pt>
                <c:pt idx="3585">
                  <c:v>40550.479317129626</c:v>
                </c:pt>
                <c:pt idx="3586">
                  <c:v>40550.479328703703</c:v>
                </c:pt>
                <c:pt idx="3587">
                  <c:v>40550.479328703703</c:v>
                </c:pt>
                <c:pt idx="3588">
                  <c:v>40550.479328703703</c:v>
                </c:pt>
                <c:pt idx="3589">
                  <c:v>40550.479328703703</c:v>
                </c:pt>
                <c:pt idx="3590">
                  <c:v>40550.479328703703</c:v>
                </c:pt>
                <c:pt idx="3591">
                  <c:v>40550.479328703703</c:v>
                </c:pt>
                <c:pt idx="3592">
                  <c:v>40550.47934027778</c:v>
                </c:pt>
                <c:pt idx="3593">
                  <c:v>40550.47934027778</c:v>
                </c:pt>
                <c:pt idx="3594">
                  <c:v>40550.47934027778</c:v>
                </c:pt>
                <c:pt idx="3595">
                  <c:v>40550.47934027778</c:v>
                </c:pt>
                <c:pt idx="3596">
                  <c:v>40550.47934027778</c:v>
                </c:pt>
                <c:pt idx="3597">
                  <c:v>40550.47934027778</c:v>
                </c:pt>
                <c:pt idx="3598">
                  <c:v>40550.479351851849</c:v>
                </c:pt>
                <c:pt idx="3599">
                  <c:v>40550.479351851849</c:v>
                </c:pt>
                <c:pt idx="3600">
                  <c:v>40550.479351851849</c:v>
                </c:pt>
                <c:pt idx="3601">
                  <c:v>40550.479351851849</c:v>
                </c:pt>
                <c:pt idx="3602">
                  <c:v>40550.479351851849</c:v>
                </c:pt>
                <c:pt idx="3603">
                  <c:v>40550.479351851849</c:v>
                </c:pt>
                <c:pt idx="3604">
                  <c:v>40550.479363425926</c:v>
                </c:pt>
                <c:pt idx="3605">
                  <c:v>40550.479363425926</c:v>
                </c:pt>
                <c:pt idx="3606">
                  <c:v>40550.479363425926</c:v>
                </c:pt>
                <c:pt idx="3607">
                  <c:v>40550.479363425926</c:v>
                </c:pt>
                <c:pt idx="3608">
                  <c:v>40550.479363425926</c:v>
                </c:pt>
                <c:pt idx="3609">
                  <c:v>40550.479363425926</c:v>
                </c:pt>
                <c:pt idx="3610">
                  <c:v>40550.479375000003</c:v>
                </c:pt>
                <c:pt idx="3611">
                  <c:v>40550.479375000003</c:v>
                </c:pt>
                <c:pt idx="3612">
                  <c:v>40550.479375000003</c:v>
                </c:pt>
                <c:pt idx="3613">
                  <c:v>40550.479375000003</c:v>
                </c:pt>
                <c:pt idx="3614">
                  <c:v>40550.479375000003</c:v>
                </c:pt>
                <c:pt idx="3615">
                  <c:v>40550.479375000003</c:v>
                </c:pt>
                <c:pt idx="3616">
                  <c:v>40550.479386574072</c:v>
                </c:pt>
                <c:pt idx="3617">
                  <c:v>40550.479386574072</c:v>
                </c:pt>
                <c:pt idx="3618">
                  <c:v>40550.479386574072</c:v>
                </c:pt>
                <c:pt idx="3619">
                  <c:v>40550.479386574072</c:v>
                </c:pt>
                <c:pt idx="3620">
                  <c:v>40550.479386574072</c:v>
                </c:pt>
                <c:pt idx="3621">
                  <c:v>40550.479386574072</c:v>
                </c:pt>
                <c:pt idx="3622">
                  <c:v>40550.479398148149</c:v>
                </c:pt>
                <c:pt idx="3623">
                  <c:v>40550.479398148149</c:v>
                </c:pt>
                <c:pt idx="3624">
                  <c:v>40550.479398148149</c:v>
                </c:pt>
                <c:pt idx="3625">
                  <c:v>40550.479398148149</c:v>
                </c:pt>
                <c:pt idx="3626">
                  <c:v>40550.479398148149</c:v>
                </c:pt>
                <c:pt idx="3627">
                  <c:v>40550.479398148149</c:v>
                </c:pt>
                <c:pt idx="3628">
                  <c:v>40550.479409722226</c:v>
                </c:pt>
                <c:pt idx="3629">
                  <c:v>40550.479409722226</c:v>
                </c:pt>
                <c:pt idx="3630">
                  <c:v>40550.479409722226</c:v>
                </c:pt>
                <c:pt idx="3631">
                  <c:v>40550.479409722226</c:v>
                </c:pt>
                <c:pt idx="3632">
                  <c:v>40550.479409722226</c:v>
                </c:pt>
                <c:pt idx="3633">
                  <c:v>40550.479409722226</c:v>
                </c:pt>
                <c:pt idx="3634">
                  <c:v>40550.479421296295</c:v>
                </c:pt>
                <c:pt idx="3635">
                  <c:v>40550.479421296295</c:v>
                </c:pt>
                <c:pt idx="3636">
                  <c:v>40550.479421296295</c:v>
                </c:pt>
                <c:pt idx="3637">
                  <c:v>40550.479421296295</c:v>
                </c:pt>
                <c:pt idx="3638">
                  <c:v>40550.479421296295</c:v>
                </c:pt>
                <c:pt idx="3639">
                  <c:v>40550.479421296295</c:v>
                </c:pt>
                <c:pt idx="3640">
                  <c:v>40550.479432870372</c:v>
                </c:pt>
                <c:pt idx="3641">
                  <c:v>40550.479432870372</c:v>
                </c:pt>
                <c:pt idx="3642">
                  <c:v>40550.479432870372</c:v>
                </c:pt>
                <c:pt idx="3643">
                  <c:v>40550.479432870372</c:v>
                </c:pt>
                <c:pt idx="3644">
                  <c:v>40550.479432870372</c:v>
                </c:pt>
                <c:pt idx="3645">
                  <c:v>40550.479432870372</c:v>
                </c:pt>
                <c:pt idx="3646">
                  <c:v>40550.479444444441</c:v>
                </c:pt>
                <c:pt idx="3647">
                  <c:v>40550.479444444441</c:v>
                </c:pt>
                <c:pt idx="3648">
                  <c:v>40550.479444444441</c:v>
                </c:pt>
                <c:pt idx="3649">
                  <c:v>40550.479444444441</c:v>
                </c:pt>
                <c:pt idx="3650">
                  <c:v>40550.479444444441</c:v>
                </c:pt>
                <c:pt idx="3651">
                  <c:v>40550.479444444441</c:v>
                </c:pt>
                <c:pt idx="3652">
                  <c:v>40550.479456018518</c:v>
                </c:pt>
                <c:pt idx="3653">
                  <c:v>40550.479456018518</c:v>
                </c:pt>
                <c:pt idx="3654">
                  <c:v>40550.479456018518</c:v>
                </c:pt>
                <c:pt idx="3655">
                  <c:v>40550.479456018518</c:v>
                </c:pt>
                <c:pt idx="3656">
                  <c:v>40550.479456018518</c:v>
                </c:pt>
                <c:pt idx="3657">
                  <c:v>40550.479456018518</c:v>
                </c:pt>
                <c:pt idx="3658">
                  <c:v>40550.479456018518</c:v>
                </c:pt>
                <c:pt idx="3659">
                  <c:v>40550.479467592595</c:v>
                </c:pt>
                <c:pt idx="3660">
                  <c:v>40550.479467592595</c:v>
                </c:pt>
                <c:pt idx="3661">
                  <c:v>40550.479467592595</c:v>
                </c:pt>
                <c:pt idx="3662">
                  <c:v>40550.479467592595</c:v>
                </c:pt>
                <c:pt idx="3663">
                  <c:v>40550.479467592595</c:v>
                </c:pt>
                <c:pt idx="3664">
                  <c:v>40550.479467592595</c:v>
                </c:pt>
                <c:pt idx="3665">
                  <c:v>40550.479479166665</c:v>
                </c:pt>
                <c:pt idx="3666">
                  <c:v>40550.479479166665</c:v>
                </c:pt>
                <c:pt idx="3667">
                  <c:v>40550.479479166665</c:v>
                </c:pt>
                <c:pt idx="3668">
                  <c:v>40550.479479166665</c:v>
                </c:pt>
                <c:pt idx="3669">
                  <c:v>40550.479479166665</c:v>
                </c:pt>
                <c:pt idx="3670">
                  <c:v>40550.479479166665</c:v>
                </c:pt>
                <c:pt idx="3671">
                  <c:v>40550.479490740741</c:v>
                </c:pt>
                <c:pt idx="3672">
                  <c:v>40550.479490740741</c:v>
                </c:pt>
                <c:pt idx="3673">
                  <c:v>40550.479490740741</c:v>
                </c:pt>
                <c:pt idx="3674">
                  <c:v>40550.479490740741</c:v>
                </c:pt>
                <c:pt idx="3675">
                  <c:v>40550.479490740741</c:v>
                </c:pt>
                <c:pt idx="3676">
                  <c:v>40550.479490740741</c:v>
                </c:pt>
                <c:pt idx="3677">
                  <c:v>40550.479502314818</c:v>
                </c:pt>
                <c:pt idx="3678">
                  <c:v>40550.479502314818</c:v>
                </c:pt>
                <c:pt idx="3679">
                  <c:v>40550.479502314818</c:v>
                </c:pt>
                <c:pt idx="3680">
                  <c:v>40550.479502314818</c:v>
                </c:pt>
                <c:pt idx="3681">
                  <c:v>40550.479502314818</c:v>
                </c:pt>
                <c:pt idx="3682">
                  <c:v>40550.479502314818</c:v>
                </c:pt>
                <c:pt idx="3683">
                  <c:v>40550.479513888888</c:v>
                </c:pt>
                <c:pt idx="3684">
                  <c:v>40550.479513888888</c:v>
                </c:pt>
                <c:pt idx="3685">
                  <c:v>40550.479513888888</c:v>
                </c:pt>
                <c:pt idx="3686">
                  <c:v>40550.479513888888</c:v>
                </c:pt>
                <c:pt idx="3687">
                  <c:v>40550.479513888888</c:v>
                </c:pt>
                <c:pt idx="3688">
                  <c:v>40550.479513888888</c:v>
                </c:pt>
                <c:pt idx="3689">
                  <c:v>40550.479525462964</c:v>
                </c:pt>
                <c:pt idx="3690">
                  <c:v>40550.479525462964</c:v>
                </c:pt>
                <c:pt idx="3691">
                  <c:v>40550.479525462964</c:v>
                </c:pt>
                <c:pt idx="3692">
                  <c:v>40550.479525462964</c:v>
                </c:pt>
                <c:pt idx="3693">
                  <c:v>40550.479525462964</c:v>
                </c:pt>
                <c:pt idx="3694">
                  <c:v>40550.479525462964</c:v>
                </c:pt>
                <c:pt idx="3695">
                  <c:v>40550.479537037034</c:v>
                </c:pt>
                <c:pt idx="3696">
                  <c:v>40550.479537037034</c:v>
                </c:pt>
                <c:pt idx="3697">
                  <c:v>40550.479537037034</c:v>
                </c:pt>
                <c:pt idx="3698">
                  <c:v>40550.479537037034</c:v>
                </c:pt>
                <c:pt idx="3699">
                  <c:v>40550.479537037034</c:v>
                </c:pt>
                <c:pt idx="3700">
                  <c:v>40550.479537037034</c:v>
                </c:pt>
                <c:pt idx="3701">
                  <c:v>40550.479548611111</c:v>
                </c:pt>
                <c:pt idx="3702">
                  <c:v>40550.479548611111</c:v>
                </c:pt>
                <c:pt idx="3703">
                  <c:v>40550.479548611111</c:v>
                </c:pt>
                <c:pt idx="3704">
                  <c:v>40550.479548611111</c:v>
                </c:pt>
                <c:pt idx="3705">
                  <c:v>40550.479548611111</c:v>
                </c:pt>
                <c:pt idx="3706">
                  <c:v>40550.479548611111</c:v>
                </c:pt>
                <c:pt idx="3707">
                  <c:v>40550.479560185187</c:v>
                </c:pt>
                <c:pt idx="3708">
                  <c:v>40550.479560185187</c:v>
                </c:pt>
                <c:pt idx="3709">
                  <c:v>40550.479560185187</c:v>
                </c:pt>
                <c:pt idx="3710">
                  <c:v>40550.479560185187</c:v>
                </c:pt>
                <c:pt idx="3711">
                  <c:v>40550.479560185187</c:v>
                </c:pt>
                <c:pt idx="3712">
                  <c:v>40550.479560185187</c:v>
                </c:pt>
                <c:pt idx="3713">
                  <c:v>40550.479571759257</c:v>
                </c:pt>
                <c:pt idx="3714">
                  <c:v>40550.479571759257</c:v>
                </c:pt>
                <c:pt idx="3715">
                  <c:v>40550.479571759257</c:v>
                </c:pt>
                <c:pt idx="3716">
                  <c:v>40550.479571759257</c:v>
                </c:pt>
                <c:pt idx="3717">
                  <c:v>40550.479571759257</c:v>
                </c:pt>
                <c:pt idx="3718">
                  <c:v>40550.479571759257</c:v>
                </c:pt>
                <c:pt idx="3719">
                  <c:v>40550.479571759257</c:v>
                </c:pt>
                <c:pt idx="3720">
                  <c:v>40550.479583333334</c:v>
                </c:pt>
                <c:pt idx="3721">
                  <c:v>40550.479583333334</c:v>
                </c:pt>
                <c:pt idx="3722">
                  <c:v>40550.479583333334</c:v>
                </c:pt>
                <c:pt idx="3723">
                  <c:v>40550.479583333334</c:v>
                </c:pt>
                <c:pt idx="3724">
                  <c:v>40550.479583333334</c:v>
                </c:pt>
                <c:pt idx="3725">
                  <c:v>40550.479583333334</c:v>
                </c:pt>
                <c:pt idx="3726">
                  <c:v>40550.479594907411</c:v>
                </c:pt>
                <c:pt idx="3727">
                  <c:v>40550.479594907411</c:v>
                </c:pt>
                <c:pt idx="3728">
                  <c:v>40550.479594907411</c:v>
                </c:pt>
                <c:pt idx="3729">
                  <c:v>40550.479594907411</c:v>
                </c:pt>
                <c:pt idx="3730">
                  <c:v>40550.479594907411</c:v>
                </c:pt>
                <c:pt idx="3731">
                  <c:v>40550.479594907411</c:v>
                </c:pt>
                <c:pt idx="3732">
                  <c:v>40550.47960648148</c:v>
                </c:pt>
                <c:pt idx="3733">
                  <c:v>40550.47960648148</c:v>
                </c:pt>
                <c:pt idx="3734">
                  <c:v>40550.47960648148</c:v>
                </c:pt>
                <c:pt idx="3735">
                  <c:v>40550.47960648148</c:v>
                </c:pt>
                <c:pt idx="3736">
                  <c:v>40550.47960648148</c:v>
                </c:pt>
                <c:pt idx="3737">
                  <c:v>40550.47960648148</c:v>
                </c:pt>
                <c:pt idx="3738">
                  <c:v>40550.479618055557</c:v>
                </c:pt>
                <c:pt idx="3739">
                  <c:v>40550.479618055557</c:v>
                </c:pt>
                <c:pt idx="3740">
                  <c:v>40550.479618055557</c:v>
                </c:pt>
                <c:pt idx="3741">
                  <c:v>40550.479618055557</c:v>
                </c:pt>
                <c:pt idx="3742">
                  <c:v>40550.479618055557</c:v>
                </c:pt>
                <c:pt idx="3743">
                  <c:v>40550.479618055557</c:v>
                </c:pt>
                <c:pt idx="3744">
                  <c:v>40550.479629629626</c:v>
                </c:pt>
                <c:pt idx="3745">
                  <c:v>40550.479629629626</c:v>
                </c:pt>
                <c:pt idx="3746">
                  <c:v>40550.479629629626</c:v>
                </c:pt>
                <c:pt idx="3747">
                  <c:v>40550.479629629626</c:v>
                </c:pt>
                <c:pt idx="3748">
                  <c:v>40550.479629629626</c:v>
                </c:pt>
                <c:pt idx="3749">
                  <c:v>40550.479629629626</c:v>
                </c:pt>
                <c:pt idx="3750">
                  <c:v>40550.479641203703</c:v>
                </c:pt>
                <c:pt idx="3751">
                  <c:v>40550.479641203703</c:v>
                </c:pt>
                <c:pt idx="3752">
                  <c:v>40550.479641203703</c:v>
                </c:pt>
                <c:pt idx="3753">
                  <c:v>40550.479641203703</c:v>
                </c:pt>
                <c:pt idx="3754">
                  <c:v>40550.479641203703</c:v>
                </c:pt>
                <c:pt idx="3755">
                  <c:v>40550.479641203703</c:v>
                </c:pt>
                <c:pt idx="3756">
                  <c:v>40550.47965277778</c:v>
                </c:pt>
                <c:pt idx="3757">
                  <c:v>40550.47965277778</c:v>
                </c:pt>
                <c:pt idx="3758">
                  <c:v>40550.47965277778</c:v>
                </c:pt>
                <c:pt idx="3759">
                  <c:v>40550.47965277778</c:v>
                </c:pt>
                <c:pt idx="3760">
                  <c:v>40550.47965277778</c:v>
                </c:pt>
                <c:pt idx="3761">
                  <c:v>40550.47965277778</c:v>
                </c:pt>
                <c:pt idx="3762">
                  <c:v>40550.479664351849</c:v>
                </c:pt>
                <c:pt idx="3763">
                  <c:v>40550.479664351849</c:v>
                </c:pt>
                <c:pt idx="3764">
                  <c:v>40550.479664351849</c:v>
                </c:pt>
                <c:pt idx="3765">
                  <c:v>40550.479664351849</c:v>
                </c:pt>
                <c:pt idx="3766">
                  <c:v>40550.479664351849</c:v>
                </c:pt>
                <c:pt idx="3767">
                  <c:v>40550.479664351849</c:v>
                </c:pt>
                <c:pt idx="3768">
                  <c:v>40550.479675925926</c:v>
                </c:pt>
                <c:pt idx="3769">
                  <c:v>40550.479675925926</c:v>
                </c:pt>
                <c:pt idx="3770">
                  <c:v>40550.479675925926</c:v>
                </c:pt>
                <c:pt idx="3771">
                  <c:v>40550.479675925926</c:v>
                </c:pt>
                <c:pt idx="3772">
                  <c:v>40550.479675925926</c:v>
                </c:pt>
                <c:pt idx="3773">
                  <c:v>40550.479675925926</c:v>
                </c:pt>
                <c:pt idx="3774">
                  <c:v>40550.479687500003</c:v>
                </c:pt>
                <c:pt idx="3775">
                  <c:v>40550.479687500003</c:v>
                </c:pt>
                <c:pt idx="3776">
                  <c:v>40550.479687500003</c:v>
                </c:pt>
                <c:pt idx="3777">
                  <c:v>40550.479687500003</c:v>
                </c:pt>
                <c:pt idx="3778">
                  <c:v>40550.479687500003</c:v>
                </c:pt>
                <c:pt idx="3779">
                  <c:v>40550.479687500003</c:v>
                </c:pt>
                <c:pt idx="3780">
                  <c:v>40550.479699074072</c:v>
                </c:pt>
                <c:pt idx="3781">
                  <c:v>40550.479699074072</c:v>
                </c:pt>
                <c:pt idx="3782">
                  <c:v>40550.479699074072</c:v>
                </c:pt>
                <c:pt idx="3783">
                  <c:v>40550.479699074072</c:v>
                </c:pt>
                <c:pt idx="3784">
                  <c:v>40550.479699074072</c:v>
                </c:pt>
                <c:pt idx="3785">
                  <c:v>40550.479699074072</c:v>
                </c:pt>
                <c:pt idx="3786">
                  <c:v>40550.479699074072</c:v>
                </c:pt>
                <c:pt idx="3787">
                  <c:v>40550.479710648149</c:v>
                </c:pt>
                <c:pt idx="3788">
                  <c:v>40550.479710648149</c:v>
                </c:pt>
                <c:pt idx="3789">
                  <c:v>40550.479710648149</c:v>
                </c:pt>
                <c:pt idx="3790">
                  <c:v>40550.479710648149</c:v>
                </c:pt>
                <c:pt idx="3791">
                  <c:v>40550.479710648149</c:v>
                </c:pt>
                <c:pt idx="3792">
                  <c:v>40550.479710648149</c:v>
                </c:pt>
                <c:pt idx="3793">
                  <c:v>40550.479722222219</c:v>
                </c:pt>
                <c:pt idx="3794">
                  <c:v>40550.479722222219</c:v>
                </c:pt>
                <c:pt idx="3795">
                  <c:v>40550.479722222219</c:v>
                </c:pt>
                <c:pt idx="3796">
                  <c:v>40550.479722222219</c:v>
                </c:pt>
                <c:pt idx="3797">
                  <c:v>40550.479722222219</c:v>
                </c:pt>
                <c:pt idx="3798">
                  <c:v>40550.479722222219</c:v>
                </c:pt>
                <c:pt idx="3799">
                  <c:v>40550.479733796295</c:v>
                </c:pt>
                <c:pt idx="3800">
                  <c:v>40550.479733796295</c:v>
                </c:pt>
                <c:pt idx="3801">
                  <c:v>40550.479733796295</c:v>
                </c:pt>
                <c:pt idx="3802">
                  <c:v>40550.479733796295</c:v>
                </c:pt>
                <c:pt idx="3803">
                  <c:v>40550.479733796295</c:v>
                </c:pt>
                <c:pt idx="3804">
                  <c:v>40550.479733796295</c:v>
                </c:pt>
                <c:pt idx="3805">
                  <c:v>40550.479745370372</c:v>
                </c:pt>
                <c:pt idx="3806">
                  <c:v>40550.479745370372</c:v>
                </c:pt>
                <c:pt idx="3807">
                  <c:v>40550.479745370372</c:v>
                </c:pt>
                <c:pt idx="3808">
                  <c:v>40550.479745370372</c:v>
                </c:pt>
                <c:pt idx="3809">
                  <c:v>40550.479745370372</c:v>
                </c:pt>
                <c:pt idx="3810">
                  <c:v>40550.479745370372</c:v>
                </c:pt>
                <c:pt idx="3811">
                  <c:v>40550.479756944442</c:v>
                </c:pt>
                <c:pt idx="3812">
                  <c:v>40550.479756944442</c:v>
                </c:pt>
                <c:pt idx="3813">
                  <c:v>40550.479756944442</c:v>
                </c:pt>
                <c:pt idx="3814">
                  <c:v>40550.479756944442</c:v>
                </c:pt>
                <c:pt idx="3815">
                  <c:v>40550.479756944442</c:v>
                </c:pt>
                <c:pt idx="3816">
                  <c:v>40550.479756944442</c:v>
                </c:pt>
                <c:pt idx="3817">
                  <c:v>40550.479756944442</c:v>
                </c:pt>
                <c:pt idx="3818">
                  <c:v>40550.479768518519</c:v>
                </c:pt>
                <c:pt idx="3819">
                  <c:v>40550.479768518519</c:v>
                </c:pt>
                <c:pt idx="3820">
                  <c:v>40550.479768518519</c:v>
                </c:pt>
                <c:pt idx="3821">
                  <c:v>40550.479768518519</c:v>
                </c:pt>
                <c:pt idx="3822">
                  <c:v>40550.479768518519</c:v>
                </c:pt>
                <c:pt idx="3823">
                  <c:v>40550.479768518519</c:v>
                </c:pt>
                <c:pt idx="3824">
                  <c:v>40550.479780092595</c:v>
                </c:pt>
                <c:pt idx="3825">
                  <c:v>40550.479780092595</c:v>
                </c:pt>
                <c:pt idx="3826">
                  <c:v>40550.479780092595</c:v>
                </c:pt>
                <c:pt idx="3827">
                  <c:v>40550.479780092595</c:v>
                </c:pt>
                <c:pt idx="3828">
                  <c:v>40550.479780092595</c:v>
                </c:pt>
                <c:pt idx="3829">
                  <c:v>40550.479780092595</c:v>
                </c:pt>
                <c:pt idx="3830">
                  <c:v>40550.479791666665</c:v>
                </c:pt>
                <c:pt idx="3831">
                  <c:v>40550.479791666665</c:v>
                </c:pt>
                <c:pt idx="3832">
                  <c:v>40550.479791666665</c:v>
                </c:pt>
                <c:pt idx="3833">
                  <c:v>40550.479791666665</c:v>
                </c:pt>
                <c:pt idx="3834">
                  <c:v>40550.479791666665</c:v>
                </c:pt>
                <c:pt idx="3835">
                  <c:v>40550.479791666665</c:v>
                </c:pt>
                <c:pt idx="3836">
                  <c:v>40550.479803240742</c:v>
                </c:pt>
                <c:pt idx="3837">
                  <c:v>40550.479803240742</c:v>
                </c:pt>
                <c:pt idx="3838">
                  <c:v>40550.479803240742</c:v>
                </c:pt>
                <c:pt idx="3839">
                  <c:v>40550.479803240742</c:v>
                </c:pt>
                <c:pt idx="3840">
                  <c:v>40550.479803240742</c:v>
                </c:pt>
                <c:pt idx="3841">
                  <c:v>40550.479803240742</c:v>
                </c:pt>
                <c:pt idx="3842">
                  <c:v>40550.479814814818</c:v>
                </c:pt>
                <c:pt idx="3843">
                  <c:v>40550.479814814818</c:v>
                </c:pt>
                <c:pt idx="3844">
                  <c:v>40550.479814814818</c:v>
                </c:pt>
                <c:pt idx="3845">
                  <c:v>40550.479814814818</c:v>
                </c:pt>
                <c:pt idx="3846">
                  <c:v>40550.479814814818</c:v>
                </c:pt>
                <c:pt idx="3847">
                  <c:v>40550.479814814818</c:v>
                </c:pt>
                <c:pt idx="3848">
                  <c:v>40550.479826388888</c:v>
                </c:pt>
                <c:pt idx="3849">
                  <c:v>40550.479826388888</c:v>
                </c:pt>
                <c:pt idx="3850">
                  <c:v>40550.479826388888</c:v>
                </c:pt>
                <c:pt idx="3851">
                  <c:v>40550.479826388888</c:v>
                </c:pt>
                <c:pt idx="3852">
                  <c:v>40550.479826388888</c:v>
                </c:pt>
                <c:pt idx="3853">
                  <c:v>40550.479826388888</c:v>
                </c:pt>
                <c:pt idx="3854">
                  <c:v>40550.479837962965</c:v>
                </c:pt>
                <c:pt idx="3855">
                  <c:v>40550.479837962965</c:v>
                </c:pt>
                <c:pt idx="3856">
                  <c:v>40550.479837962965</c:v>
                </c:pt>
                <c:pt idx="3857">
                  <c:v>40550.479837962965</c:v>
                </c:pt>
                <c:pt idx="3858">
                  <c:v>40550.479837962965</c:v>
                </c:pt>
                <c:pt idx="3859">
                  <c:v>40550.479837962965</c:v>
                </c:pt>
                <c:pt idx="3860">
                  <c:v>40550.479849537034</c:v>
                </c:pt>
                <c:pt idx="3861">
                  <c:v>40550.479849537034</c:v>
                </c:pt>
                <c:pt idx="3862">
                  <c:v>40550.479849537034</c:v>
                </c:pt>
                <c:pt idx="3863">
                  <c:v>40550.479849537034</c:v>
                </c:pt>
                <c:pt idx="3864">
                  <c:v>40550.479849537034</c:v>
                </c:pt>
                <c:pt idx="3865">
                  <c:v>40550.479849537034</c:v>
                </c:pt>
                <c:pt idx="3866">
                  <c:v>40550.479849537034</c:v>
                </c:pt>
                <c:pt idx="3867">
                  <c:v>40550.479861111111</c:v>
                </c:pt>
                <c:pt idx="3868">
                  <c:v>40550.479861111111</c:v>
                </c:pt>
                <c:pt idx="3869">
                  <c:v>40550.479861111111</c:v>
                </c:pt>
                <c:pt idx="3870">
                  <c:v>40550.479861111111</c:v>
                </c:pt>
                <c:pt idx="3871">
                  <c:v>40550.479861111111</c:v>
                </c:pt>
                <c:pt idx="3872">
                  <c:v>40550.479861111111</c:v>
                </c:pt>
                <c:pt idx="3873">
                  <c:v>40550.479872685188</c:v>
                </c:pt>
                <c:pt idx="3874">
                  <c:v>40550.479872685188</c:v>
                </c:pt>
                <c:pt idx="3875">
                  <c:v>40550.479872685188</c:v>
                </c:pt>
                <c:pt idx="3876">
                  <c:v>40550.479872685188</c:v>
                </c:pt>
                <c:pt idx="3877">
                  <c:v>40550.479872685188</c:v>
                </c:pt>
                <c:pt idx="3878">
                  <c:v>40550.479872685188</c:v>
                </c:pt>
                <c:pt idx="3879">
                  <c:v>40550.479884259257</c:v>
                </c:pt>
                <c:pt idx="3880">
                  <c:v>40550.479884259257</c:v>
                </c:pt>
                <c:pt idx="3881">
                  <c:v>40550.479884259257</c:v>
                </c:pt>
                <c:pt idx="3882">
                  <c:v>40550.479884259257</c:v>
                </c:pt>
                <c:pt idx="3883">
                  <c:v>40550.479884259257</c:v>
                </c:pt>
                <c:pt idx="3884">
                  <c:v>40550.479884259257</c:v>
                </c:pt>
                <c:pt idx="3885">
                  <c:v>40550.479895833334</c:v>
                </c:pt>
                <c:pt idx="3886">
                  <c:v>40550.479895833334</c:v>
                </c:pt>
                <c:pt idx="3887">
                  <c:v>40550.479895833334</c:v>
                </c:pt>
                <c:pt idx="3888">
                  <c:v>40550.479895833334</c:v>
                </c:pt>
                <c:pt idx="3889">
                  <c:v>40550.479895833334</c:v>
                </c:pt>
                <c:pt idx="3890">
                  <c:v>40550.479895833334</c:v>
                </c:pt>
                <c:pt idx="3891">
                  <c:v>40550.480173611111</c:v>
                </c:pt>
                <c:pt idx="3892">
                  <c:v>40550.480185185188</c:v>
                </c:pt>
                <c:pt idx="3893">
                  <c:v>40550.480196759258</c:v>
                </c:pt>
                <c:pt idx="3894">
                  <c:v>40550.480208333334</c:v>
                </c:pt>
                <c:pt idx="3895">
                  <c:v>40550.480208333334</c:v>
                </c:pt>
                <c:pt idx="3896">
                  <c:v>40550.480219907404</c:v>
                </c:pt>
                <c:pt idx="3897">
                  <c:v>40550.480231481481</c:v>
                </c:pt>
                <c:pt idx="3898">
                  <c:v>40550.480243055557</c:v>
                </c:pt>
                <c:pt idx="3899">
                  <c:v>40550.480254629627</c:v>
                </c:pt>
                <c:pt idx="3900">
                  <c:v>40550.480254629627</c:v>
                </c:pt>
                <c:pt idx="3901">
                  <c:v>40550.480266203704</c:v>
                </c:pt>
                <c:pt idx="3902">
                  <c:v>40550.48027777778</c:v>
                </c:pt>
                <c:pt idx="3903">
                  <c:v>40550.48028935185</c:v>
                </c:pt>
                <c:pt idx="3904">
                  <c:v>40550.480300925927</c:v>
                </c:pt>
                <c:pt idx="3905">
                  <c:v>40550.480300925927</c:v>
                </c:pt>
                <c:pt idx="3906">
                  <c:v>40550.480312500003</c:v>
                </c:pt>
                <c:pt idx="3907">
                  <c:v>40550.480324074073</c:v>
                </c:pt>
                <c:pt idx="3908">
                  <c:v>40550.48033564815</c:v>
                </c:pt>
                <c:pt idx="3909">
                  <c:v>40550.480347222219</c:v>
                </c:pt>
                <c:pt idx="3910">
                  <c:v>40550.480358796296</c:v>
                </c:pt>
                <c:pt idx="3911">
                  <c:v>40550.480358796296</c:v>
                </c:pt>
                <c:pt idx="3912">
                  <c:v>40550.480370370373</c:v>
                </c:pt>
                <c:pt idx="3913">
                  <c:v>40550.480381944442</c:v>
                </c:pt>
                <c:pt idx="3914">
                  <c:v>40550.480393518519</c:v>
                </c:pt>
                <c:pt idx="3915">
                  <c:v>40550.480405092596</c:v>
                </c:pt>
                <c:pt idx="3916">
                  <c:v>40550.480405092596</c:v>
                </c:pt>
                <c:pt idx="3917">
                  <c:v>40550.480416666665</c:v>
                </c:pt>
                <c:pt idx="3918">
                  <c:v>40550.480428240742</c:v>
                </c:pt>
                <c:pt idx="3919">
                  <c:v>40550.480439814812</c:v>
                </c:pt>
                <c:pt idx="3920">
                  <c:v>40550.480451388888</c:v>
                </c:pt>
                <c:pt idx="3921">
                  <c:v>40550.480451388888</c:v>
                </c:pt>
                <c:pt idx="3922">
                  <c:v>40550.480462962965</c:v>
                </c:pt>
                <c:pt idx="3923">
                  <c:v>40550.480474537035</c:v>
                </c:pt>
                <c:pt idx="3924">
                  <c:v>40550.480486111112</c:v>
                </c:pt>
                <c:pt idx="3925">
                  <c:v>40550.480497685188</c:v>
                </c:pt>
                <c:pt idx="3926">
                  <c:v>40550.480497685188</c:v>
                </c:pt>
                <c:pt idx="3927">
                  <c:v>40550.480509259258</c:v>
                </c:pt>
                <c:pt idx="3928">
                  <c:v>40550.480520833335</c:v>
                </c:pt>
                <c:pt idx="3929">
                  <c:v>40550.480532407404</c:v>
                </c:pt>
                <c:pt idx="3930">
                  <c:v>40550.480543981481</c:v>
                </c:pt>
                <c:pt idx="3931">
                  <c:v>40550.480543981481</c:v>
                </c:pt>
                <c:pt idx="3932">
                  <c:v>40550.480555555558</c:v>
                </c:pt>
                <c:pt idx="3933">
                  <c:v>40550.480567129627</c:v>
                </c:pt>
                <c:pt idx="3934">
                  <c:v>40550.480578703704</c:v>
                </c:pt>
                <c:pt idx="3935">
                  <c:v>40550.480590277781</c:v>
                </c:pt>
                <c:pt idx="3936">
                  <c:v>40550.480590277781</c:v>
                </c:pt>
                <c:pt idx="3937">
                  <c:v>40550.48060185185</c:v>
                </c:pt>
                <c:pt idx="3938">
                  <c:v>40550.480613425927</c:v>
                </c:pt>
                <c:pt idx="3939">
                  <c:v>40550.480624999997</c:v>
                </c:pt>
                <c:pt idx="3940">
                  <c:v>40550.480636574073</c:v>
                </c:pt>
                <c:pt idx="3941">
                  <c:v>40550.48064814815</c:v>
                </c:pt>
                <c:pt idx="3942">
                  <c:v>40550.48064814815</c:v>
                </c:pt>
                <c:pt idx="3943">
                  <c:v>40550.48065972222</c:v>
                </c:pt>
                <c:pt idx="3944">
                  <c:v>40550.480671296296</c:v>
                </c:pt>
                <c:pt idx="3945">
                  <c:v>40550.480682870373</c:v>
                </c:pt>
                <c:pt idx="3946">
                  <c:v>40550.480694444443</c:v>
                </c:pt>
                <c:pt idx="3947">
                  <c:v>40550.480694444443</c:v>
                </c:pt>
                <c:pt idx="3948">
                  <c:v>40550.480706018519</c:v>
                </c:pt>
                <c:pt idx="3949">
                  <c:v>40550.480717592596</c:v>
                </c:pt>
                <c:pt idx="3950">
                  <c:v>40550.480729166666</c:v>
                </c:pt>
                <c:pt idx="3951">
                  <c:v>40550.480740740742</c:v>
                </c:pt>
                <c:pt idx="3952">
                  <c:v>40550.480740740742</c:v>
                </c:pt>
                <c:pt idx="3953">
                  <c:v>40550.480752314812</c:v>
                </c:pt>
                <c:pt idx="3954">
                  <c:v>40550.480763888889</c:v>
                </c:pt>
                <c:pt idx="3955">
                  <c:v>40550.480775462966</c:v>
                </c:pt>
                <c:pt idx="3956">
                  <c:v>40550.480787037035</c:v>
                </c:pt>
                <c:pt idx="3957">
                  <c:v>40550.480787037035</c:v>
                </c:pt>
                <c:pt idx="3958">
                  <c:v>40550.480798611112</c:v>
                </c:pt>
                <c:pt idx="3959">
                  <c:v>40550.480810185189</c:v>
                </c:pt>
                <c:pt idx="3960">
                  <c:v>40550.480821759258</c:v>
                </c:pt>
                <c:pt idx="3961">
                  <c:v>40550.480833333335</c:v>
                </c:pt>
                <c:pt idx="3962">
                  <c:v>40550.480844907404</c:v>
                </c:pt>
                <c:pt idx="3963">
                  <c:v>40550.480844907404</c:v>
                </c:pt>
                <c:pt idx="3964">
                  <c:v>40550.480856481481</c:v>
                </c:pt>
                <c:pt idx="3965">
                  <c:v>40550.480868055558</c:v>
                </c:pt>
                <c:pt idx="3966">
                  <c:v>40550.480879629627</c:v>
                </c:pt>
                <c:pt idx="3967">
                  <c:v>40550.480891203704</c:v>
                </c:pt>
                <c:pt idx="3968">
                  <c:v>40550.480891203704</c:v>
                </c:pt>
                <c:pt idx="3969">
                  <c:v>40550.480902777781</c:v>
                </c:pt>
                <c:pt idx="3970">
                  <c:v>40550.480914351851</c:v>
                </c:pt>
                <c:pt idx="3971">
                  <c:v>40550.480925925927</c:v>
                </c:pt>
                <c:pt idx="3972">
                  <c:v>40550.480937499997</c:v>
                </c:pt>
                <c:pt idx="3973">
                  <c:v>40550.480937499997</c:v>
                </c:pt>
                <c:pt idx="3974">
                  <c:v>40550.480949074074</c:v>
                </c:pt>
                <c:pt idx="3975">
                  <c:v>40550.48096064815</c:v>
                </c:pt>
                <c:pt idx="3976">
                  <c:v>40550.48097222222</c:v>
                </c:pt>
                <c:pt idx="3977">
                  <c:v>40550.480983796297</c:v>
                </c:pt>
                <c:pt idx="3978">
                  <c:v>40550.480983796297</c:v>
                </c:pt>
                <c:pt idx="3979">
                  <c:v>40550.480995370373</c:v>
                </c:pt>
                <c:pt idx="3980">
                  <c:v>40550.481006944443</c:v>
                </c:pt>
                <c:pt idx="3981">
                  <c:v>40550.48101851852</c:v>
                </c:pt>
                <c:pt idx="3982">
                  <c:v>40550.481030092589</c:v>
                </c:pt>
                <c:pt idx="3983">
                  <c:v>40550.481030092589</c:v>
                </c:pt>
                <c:pt idx="3984">
                  <c:v>40550.481041666666</c:v>
                </c:pt>
                <c:pt idx="3985">
                  <c:v>40550.481053240743</c:v>
                </c:pt>
                <c:pt idx="3986">
                  <c:v>40550.481064814812</c:v>
                </c:pt>
                <c:pt idx="3987">
                  <c:v>40550.481076388889</c:v>
                </c:pt>
                <c:pt idx="3988">
                  <c:v>40550.481087962966</c:v>
                </c:pt>
                <c:pt idx="3989">
                  <c:v>40550.481087962966</c:v>
                </c:pt>
                <c:pt idx="3990">
                  <c:v>40550.481099537035</c:v>
                </c:pt>
                <c:pt idx="3991">
                  <c:v>40550.481111111112</c:v>
                </c:pt>
                <c:pt idx="3992">
                  <c:v>40550.481122685182</c:v>
                </c:pt>
                <c:pt idx="3993">
                  <c:v>40550.481134259258</c:v>
                </c:pt>
                <c:pt idx="3994">
                  <c:v>40550.481134259258</c:v>
                </c:pt>
                <c:pt idx="3995">
                  <c:v>40550.481145833335</c:v>
                </c:pt>
                <c:pt idx="3996">
                  <c:v>40550.481157407405</c:v>
                </c:pt>
                <c:pt idx="3997">
                  <c:v>40550.481168981481</c:v>
                </c:pt>
                <c:pt idx="3998">
                  <c:v>40550.481180555558</c:v>
                </c:pt>
                <c:pt idx="3999">
                  <c:v>40550.481180555558</c:v>
                </c:pt>
                <c:pt idx="4000">
                  <c:v>40550.481192129628</c:v>
                </c:pt>
                <c:pt idx="4001">
                  <c:v>40550.481203703705</c:v>
                </c:pt>
                <c:pt idx="4002">
                  <c:v>40550.481215277781</c:v>
                </c:pt>
                <c:pt idx="4003">
                  <c:v>40550.481226851851</c:v>
                </c:pt>
                <c:pt idx="4004">
                  <c:v>40550.481226851851</c:v>
                </c:pt>
                <c:pt idx="4005">
                  <c:v>40550.481238425928</c:v>
                </c:pt>
                <c:pt idx="4006">
                  <c:v>40550.481249999997</c:v>
                </c:pt>
                <c:pt idx="4007">
                  <c:v>40550.481261574074</c:v>
                </c:pt>
                <c:pt idx="4008">
                  <c:v>40550.481273148151</c:v>
                </c:pt>
                <c:pt idx="4009">
                  <c:v>40550.481273148151</c:v>
                </c:pt>
                <c:pt idx="4010">
                  <c:v>40550.48128472222</c:v>
                </c:pt>
                <c:pt idx="4011">
                  <c:v>40550.481296296297</c:v>
                </c:pt>
                <c:pt idx="4012">
                  <c:v>40550.481307870374</c:v>
                </c:pt>
                <c:pt idx="4013">
                  <c:v>40550.481319444443</c:v>
                </c:pt>
                <c:pt idx="4014">
                  <c:v>40550.48133101852</c:v>
                </c:pt>
                <c:pt idx="4015">
                  <c:v>40550.48133101852</c:v>
                </c:pt>
                <c:pt idx="4016">
                  <c:v>40550.481342592589</c:v>
                </c:pt>
                <c:pt idx="4017">
                  <c:v>40550.481354166666</c:v>
                </c:pt>
                <c:pt idx="4018">
                  <c:v>40550.481365740743</c:v>
                </c:pt>
                <c:pt idx="4019">
                  <c:v>40550.481377314813</c:v>
                </c:pt>
                <c:pt idx="4020">
                  <c:v>40550.481377314813</c:v>
                </c:pt>
                <c:pt idx="4021">
                  <c:v>40550.481388888889</c:v>
                </c:pt>
                <c:pt idx="4022">
                  <c:v>40550.481400462966</c:v>
                </c:pt>
                <c:pt idx="4023">
                  <c:v>40550.481412037036</c:v>
                </c:pt>
                <c:pt idx="4024">
                  <c:v>40550.481423611112</c:v>
                </c:pt>
                <c:pt idx="4025">
                  <c:v>40550.481423611112</c:v>
                </c:pt>
                <c:pt idx="4026">
                  <c:v>40550.481435185182</c:v>
                </c:pt>
                <c:pt idx="4027">
                  <c:v>40550.481446759259</c:v>
                </c:pt>
                <c:pt idx="4028">
                  <c:v>40550.481458333335</c:v>
                </c:pt>
                <c:pt idx="4029">
                  <c:v>40550.481469907405</c:v>
                </c:pt>
                <c:pt idx="4030">
                  <c:v>40550.481481481482</c:v>
                </c:pt>
                <c:pt idx="4031">
                  <c:v>40550.481481481482</c:v>
                </c:pt>
                <c:pt idx="4032">
                  <c:v>40550.481493055559</c:v>
                </c:pt>
                <c:pt idx="4033">
                  <c:v>40550.481504629628</c:v>
                </c:pt>
                <c:pt idx="4034">
                  <c:v>40550.481516203705</c:v>
                </c:pt>
                <c:pt idx="4035">
                  <c:v>40550.481527777774</c:v>
                </c:pt>
                <c:pt idx="4036">
                  <c:v>40550.481527777774</c:v>
                </c:pt>
                <c:pt idx="4037">
                  <c:v>40550.481539351851</c:v>
                </c:pt>
                <c:pt idx="4038">
                  <c:v>40550.481550925928</c:v>
                </c:pt>
                <c:pt idx="4039">
                  <c:v>40550.481562499997</c:v>
                </c:pt>
                <c:pt idx="4040">
                  <c:v>40550.481574074074</c:v>
                </c:pt>
                <c:pt idx="4041">
                  <c:v>40550.481574074074</c:v>
                </c:pt>
                <c:pt idx="4042">
                  <c:v>40550.481585648151</c:v>
                </c:pt>
                <c:pt idx="4043">
                  <c:v>40550.48159722222</c:v>
                </c:pt>
                <c:pt idx="4044">
                  <c:v>40550.481608796297</c:v>
                </c:pt>
                <c:pt idx="4045">
                  <c:v>40550.481620370374</c:v>
                </c:pt>
                <c:pt idx="4046">
                  <c:v>40550.481620370374</c:v>
                </c:pt>
                <c:pt idx="4047">
                  <c:v>40550.481631944444</c:v>
                </c:pt>
                <c:pt idx="4048">
                  <c:v>40550.48164351852</c:v>
                </c:pt>
                <c:pt idx="4049">
                  <c:v>40550.48165509259</c:v>
                </c:pt>
                <c:pt idx="4050">
                  <c:v>40550.481666666667</c:v>
                </c:pt>
                <c:pt idx="4051">
                  <c:v>40550.481666666667</c:v>
                </c:pt>
                <c:pt idx="4052">
                  <c:v>40550.481678240743</c:v>
                </c:pt>
                <c:pt idx="4053">
                  <c:v>40550.481689814813</c:v>
                </c:pt>
                <c:pt idx="4054">
                  <c:v>40550.48170138889</c:v>
                </c:pt>
                <c:pt idx="4055">
                  <c:v>40550.481712962966</c:v>
                </c:pt>
                <c:pt idx="4056">
                  <c:v>40550.481712962966</c:v>
                </c:pt>
                <c:pt idx="4057">
                  <c:v>40550.481724537036</c:v>
                </c:pt>
                <c:pt idx="4058">
                  <c:v>40550.481736111113</c:v>
                </c:pt>
                <c:pt idx="4059">
                  <c:v>40550.481747685182</c:v>
                </c:pt>
                <c:pt idx="4060">
                  <c:v>40550.481759259259</c:v>
                </c:pt>
                <c:pt idx="4061">
                  <c:v>40550.481770833336</c:v>
                </c:pt>
                <c:pt idx="4062">
                  <c:v>40550.481770833336</c:v>
                </c:pt>
                <c:pt idx="4063">
                  <c:v>40550.481782407405</c:v>
                </c:pt>
                <c:pt idx="4064">
                  <c:v>40550.481793981482</c:v>
                </c:pt>
                <c:pt idx="4065">
                  <c:v>40550.481805555559</c:v>
                </c:pt>
                <c:pt idx="4066">
                  <c:v>40550.481817129628</c:v>
                </c:pt>
                <c:pt idx="4067">
                  <c:v>40550.481817129628</c:v>
                </c:pt>
                <c:pt idx="4068">
                  <c:v>40550.481828703705</c:v>
                </c:pt>
                <c:pt idx="4069">
                  <c:v>40550.481840277775</c:v>
                </c:pt>
                <c:pt idx="4070">
                  <c:v>40550.481851851851</c:v>
                </c:pt>
                <c:pt idx="4071">
                  <c:v>40550.481863425928</c:v>
                </c:pt>
                <c:pt idx="4072">
                  <c:v>40550.481863425928</c:v>
                </c:pt>
                <c:pt idx="4073">
                  <c:v>40550.481874999998</c:v>
                </c:pt>
                <c:pt idx="4074">
                  <c:v>40550.481886574074</c:v>
                </c:pt>
                <c:pt idx="4075">
                  <c:v>40550.481898148151</c:v>
                </c:pt>
                <c:pt idx="4076">
                  <c:v>40550.481909722221</c:v>
                </c:pt>
                <c:pt idx="4077">
                  <c:v>40550.481909722221</c:v>
                </c:pt>
                <c:pt idx="4078">
                  <c:v>40550.481921296298</c:v>
                </c:pt>
                <c:pt idx="4079">
                  <c:v>40550.481932870367</c:v>
                </c:pt>
                <c:pt idx="4080">
                  <c:v>40550.481944444444</c:v>
                </c:pt>
                <c:pt idx="4081">
                  <c:v>40550.481956018521</c:v>
                </c:pt>
                <c:pt idx="4082">
                  <c:v>40550.481956018521</c:v>
                </c:pt>
                <c:pt idx="4083">
                  <c:v>40550.48196759259</c:v>
                </c:pt>
                <c:pt idx="4084">
                  <c:v>40550.481979166667</c:v>
                </c:pt>
                <c:pt idx="4085">
                  <c:v>40550.481990740744</c:v>
                </c:pt>
                <c:pt idx="4086">
                  <c:v>40550.482002314813</c:v>
                </c:pt>
                <c:pt idx="4087">
                  <c:v>40550.48201388889</c:v>
                </c:pt>
                <c:pt idx="4088">
                  <c:v>40550.48201388889</c:v>
                </c:pt>
                <c:pt idx="4089">
                  <c:v>40550.482025462959</c:v>
                </c:pt>
                <c:pt idx="4090">
                  <c:v>40550.482037037036</c:v>
                </c:pt>
                <c:pt idx="4091">
                  <c:v>40550.482048611113</c:v>
                </c:pt>
                <c:pt idx="4092">
                  <c:v>40550.482060185182</c:v>
                </c:pt>
                <c:pt idx="4093">
                  <c:v>40550.482060185182</c:v>
                </c:pt>
                <c:pt idx="4094">
                  <c:v>40550.482071759259</c:v>
                </c:pt>
                <c:pt idx="4095">
                  <c:v>40550.482083333336</c:v>
                </c:pt>
                <c:pt idx="4096">
                  <c:v>40550.482094907406</c:v>
                </c:pt>
                <c:pt idx="4097">
                  <c:v>40550.482106481482</c:v>
                </c:pt>
                <c:pt idx="4098">
                  <c:v>40550.482106481482</c:v>
                </c:pt>
                <c:pt idx="4099">
                  <c:v>40550.482118055559</c:v>
                </c:pt>
                <c:pt idx="4100">
                  <c:v>40550.482129629629</c:v>
                </c:pt>
                <c:pt idx="4101">
                  <c:v>40550.482141203705</c:v>
                </c:pt>
                <c:pt idx="4102">
                  <c:v>40550.482152777775</c:v>
                </c:pt>
                <c:pt idx="4103">
                  <c:v>40550.482152777775</c:v>
                </c:pt>
                <c:pt idx="4104">
                  <c:v>40550.482164351852</c:v>
                </c:pt>
                <c:pt idx="4105">
                  <c:v>40550.482175925928</c:v>
                </c:pt>
                <c:pt idx="4106">
                  <c:v>40550.482187499998</c:v>
                </c:pt>
                <c:pt idx="4107">
                  <c:v>40550.482199074075</c:v>
                </c:pt>
                <c:pt idx="4108">
                  <c:v>40550.482210648152</c:v>
                </c:pt>
                <c:pt idx="4109">
                  <c:v>40550.482210648152</c:v>
                </c:pt>
                <c:pt idx="4110">
                  <c:v>40550.482222222221</c:v>
                </c:pt>
                <c:pt idx="4111">
                  <c:v>40550.482233796298</c:v>
                </c:pt>
                <c:pt idx="4112">
                  <c:v>40550.482245370367</c:v>
                </c:pt>
                <c:pt idx="4113">
                  <c:v>40550.482256944444</c:v>
                </c:pt>
                <c:pt idx="4114">
                  <c:v>40550.482256944444</c:v>
                </c:pt>
                <c:pt idx="4115">
                  <c:v>40550.482268518521</c:v>
                </c:pt>
                <c:pt idx="4116">
                  <c:v>40550.48228009259</c:v>
                </c:pt>
                <c:pt idx="4117">
                  <c:v>40550.482291666667</c:v>
                </c:pt>
                <c:pt idx="4118">
                  <c:v>40550.482303240744</c:v>
                </c:pt>
                <c:pt idx="4119">
                  <c:v>40550.482303240744</c:v>
                </c:pt>
                <c:pt idx="4120">
                  <c:v>40550.482314814813</c:v>
                </c:pt>
                <c:pt idx="4121">
                  <c:v>40550.48232638889</c:v>
                </c:pt>
                <c:pt idx="4122">
                  <c:v>40550.48233796296</c:v>
                </c:pt>
                <c:pt idx="4123">
                  <c:v>40550.482349537036</c:v>
                </c:pt>
                <c:pt idx="4124">
                  <c:v>40550.482349537036</c:v>
                </c:pt>
                <c:pt idx="4125">
                  <c:v>40550.482361111113</c:v>
                </c:pt>
                <c:pt idx="4126">
                  <c:v>40550.482372685183</c:v>
                </c:pt>
                <c:pt idx="4127">
                  <c:v>40550.48238425926</c:v>
                </c:pt>
                <c:pt idx="4128">
                  <c:v>40550.482395833336</c:v>
                </c:pt>
                <c:pt idx="4129">
                  <c:v>40550.482407407406</c:v>
                </c:pt>
                <c:pt idx="4130">
                  <c:v>40550.482407407406</c:v>
                </c:pt>
                <c:pt idx="4131">
                  <c:v>40550.482418981483</c:v>
                </c:pt>
                <c:pt idx="4132">
                  <c:v>40550.482430555552</c:v>
                </c:pt>
                <c:pt idx="4133">
                  <c:v>40550.482442129629</c:v>
                </c:pt>
                <c:pt idx="4134">
                  <c:v>40550.482453703706</c:v>
                </c:pt>
                <c:pt idx="4135">
                  <c:v>40550.482453703706</c:v>
                </c:pt>
                <c:pt idx="4136">
                  <c:v>40550.482465277775</c:v>
                </c:pt>
                <c:pt idx="4137">
                  <c:v>40550.482476851852</c:v>
                </c:pt>
                <c:pt idx="4138">
                  <c:v>40550.482488425929</c:v>
                </c:pt>
                <c:pt idx="4139">
                  <c:v>40550.482499999998</c:v>
                </c:pt>
                <c:pt idx="4140">
                  <c:v>40550.482499999998</c:v>
                </c:pt>
                <c:pt idx="4141">
                  <c:v>40550.482511574075</c:v>
                </c:pt>
                <c:pt idx="4142">
                  <c:v>40550.482523148145</c:v>
                </c:pt>
                <c:pt idx="4143">
                  <c:v>40550.482534722221</c:v>
                </c:pt>
                <c:pt idx="4144">
                  <c:v>40550.482546296298</c:v>
                </c:pt>
                <c:pt idx="4145">
                  <c:v>40550.482546296298</c:v>
                </c:pt>
                <c:pt idx="4146">
                  <c:v>40550.482557870368</c:v>
                </c:pt>
                <c:pt idx="4147">
                  <c:v>40550.482569444444</c:v>
                </c:pt>
                <c:pt idx="4148">
                  <c:v>40550.482581018521</c:v>
                </c:pt>
                <c:pt idx="4149">
                  <c:v>40550.482592592591</c:v>
                </c:pt>
                <c:pt idx="4150">
                  <c:v>40550.482592592591</c:v>
                </c:pt>
                <c:pt idx="4151">
                  <c:v>40550.482604166667</c:v>
                </c:pt>
                <c:pt idx="4152">
                  <c:v>40550.482615740744</c:v>
                </c:pt>
                <c:pt idx="4153">
                  <c:v>40550.482627314814</c:v>
                </c:pt>
                <c:pt idx="4154">
                  <c:v>40550.482638888891</c:v>
                </c:pt>
                <c:pt idx="4155">
                  <c:v>40550.482638888891</c:v>
                </c:pt>
                <c:pt idx="4156">
                  <c:v>40550.48265046296</c:v>
                </c:pt>
                <c:pt idx="4157">
                  <c:v>40550.482662037037</c:v>
                </c:pt>
                <c:pt idx="4158">
                  <c:v>40550.482673611114</c:v>
                </c:pt>
                <c:pt idx="4159">
                  <c:v>40550.482685185183</c:v>
                </c:pt>
                <c:pt idx="4160">
                  <c:v>40550.48269675926</c:v>
                </c:pt>
                <c:pt idx="4161">
                  <c:v>40550.48269675926</c:v>
                </c:pt>
                <c:pt idx="4162">
                  <c:v>40550.482708333337</c:v>
                </c:pt>
                <c:pt idx="4163">
                  <c:v>40550.482719907406</c:v>
                </c:pt>
                <c:pt idx="4164">
                  <c:v>40550.482731481483</c:v>
                </c:pt>
                <c:pt idx="4165">
                  <c:v>40550.482743055552</c:v>
                </c:pt>
                <c:pt idx="4166">
                  <c:v>40550.482743055552</c:v>
                </c:pt>
                <c:pt idx="4167">
                  <c:v>40550.482754629629</c:v>
                </c:pt>
                <c:pt idx="4168">
                  <c:v>40550.482766203706</c:v>
                </c:pt>
                <c:pt idx="4169">
                  <c:v>40550.482777777775</c:v>
                </c:pt>
                <c:pt idx="4170">
                  <c:v>40550.482789351852</c:v>
                </c:pt>
                <c:pt idx="4171">
                  <c:v>40550.482789351852</c:v>
                </c:pt>
                <c:pt idx="4172">
                  <c:v>40550.482800925929</c:v>
                </c:pt>
                <c:pt idx="4173">
                  <c:v>40550.482812499999</c:v>
                </c:pt>
                <c:pt idx="4174">
                  <c:v>40550.482824074075</c:v>
                </c:pt>
                <c:pt idx="4175">
                  <c:v>40550.482835648145</c:v>
                </c:pt>
                <c:pt idx="4176">
                  <c:v>40550.482835648145</c:v>
                </c:pt>
                <c:pt idx="4177">
                  <c:v>40550.482847222222</c:v>
                </c:pt>
                <c:pt idx="4178">
                  <c:v>40550.482858796298</c:v>
                </c:pt>
                <c:pt idx="4179">
                  <c:v>40550.482870370368</c:v>
                </c:pt>
                <c:pt idx="4180">
                  <c:v>40550.482881944445</c:v>
                </c:pt>
                <c:pt idx="4181">
                  <c:v>40550.482893518521</c:v>
                </c:pt>
                <c:pt idx="4182">
                  <c:v>40550.482893518521</c:v>
                </c:pt>
                <c:pt idx="4183">
                  <c:v>40550.482905092591</c:v>
                </c:pt>
                <c:pt idx="4184">
                  <c:v>40550.482916666668</c:v>
                </c:pt>
                <c:pt idx="4185">
                  <c:v>40550.482928240737</c:v>
                </c:pt>
                <c:pt idx="4186">
                  <c:v>40550.482939814814</c:v>
                </c:pt>
                <c:pt idx="4187">
                  <c:v>40550.482939814814</c:v>
                </c:pt>
                <c:pt idx="4188">
                  <c:v>40550.482951388891</c:v>
                </c:pt>
                <c:pt idx="4189">
                  <c:v>40550.48296296296</c:v>
                </c:pt>
                <c:pt idx="4190">
                  <c:v>40550.482974537037</c:v>
                </c:pt>
                <c:pt idx="4191">
                  <c:v>40550.482986111114</c:v>
                </c:pt>
                <c:pt idx="4192">
                  <c:v>40550.482986111114</c:v>
                </c:pt>
                <c:pt idx="4193">
                  <c:v>40550.482997685183</c:v>
                </c:pt>
                <c:pt idx="4194">
                  <c:v>40550.48300925926</c:v>
                </c:pt>
                <c:pt idx="4195">
                  <c:v>40550.483020833337</c:v>
                </c:pt>
                <c:pt idx="4196">
                  <c:v>40550.483032407406</c:v>
                </c:pt>
                <c:pt idx="4197">
                  <c:v>40550.483032407406</c:v>
                </c:pt>
                <c:pt idx="4198">
                  <c:v>40550.483043981483</c:v>
                </c:pt>
                <c:pt idx="4199">
                  <c:v>40550.483055555553</c:v>
                </c:pt>
                <c:pt idx="4200">
                  <c:v>40550.483067129629</c:v>
                </c:pt>
                <c:pt idx="4201">
                  <c:v>40550.483078703706</c:v>
                </c:pt>
                <c:pt idx="4202">
                  <c:v>40550.483078703706</c:v>
                </c:pt>
                <c:pt idx="4203">
                  <c:v>40550.483090277776</c:v>
                </c:pt>
                <c:pt idx="4204">
                  <c:v>40550.483101851853</c:v>
                </c:pt>
                <c:pt idx="4205">
                  <c:v>40550.483113425929</c:v>
                </c:pt>
                <c:pt idx="4206">
                  <c:v>40550.483124999999</c:v>
                </c:pt>
                <c:pt idx="4207">
                  <c:v>40550.483136574076</c:v>
                </c:pt>
                <c:pt idx="4208">
                  <c:v>40550.483136574076</c:v>
                </c:pt>
                <c:pt idx="4209">
                  <c:v>40550.483148148145</c:v>
                </c:pt>
                <c:pt idx="4210">
                  <c:v>40550.483159722222</c:v>
                </c:pt>
                <c:pt idx="4211">
                  <c:v>40550.483171296299</c:v>
                </c:pt>
                <c:pt idx="4212">
                  <c:v>40550.483182870368</c:v>
                </c:pt>
                <c:pt idx="4213">
                  <c:v>40550.483182870368</c:v>
                </c:pt>
                <c:pt idx="4214">
                  <c:v>40550.483194444445</c:v>
                </c:pt>
                <c:pt idx="4215">
                  <c:v>40550.483206018522</c:v>
                </c:pt>
                <c:pt idx="4216">
                  <c:v>40550.483217592591</c:v>
                </c:pt>
                <c:pt idx="4217">
                  <c:v>40550.483229166668</c:v>
                </c:pt>
                <c:pt idx="4218">
                  <c:v>40550.483229166668</c:v>
                </c:pt>
                <c:pt idx="4219">
                  <c:v>40550.483240740738</c:v>
                </c:pt>
                <c:pt idx="4220">
                  <c:v>40550.483252314814</c:v>
                </c:pt>
              </c:numCache>
            </c:numRef>
          </c:xVal>
          <c:yVal>
            <c:numRef>
              <c:f>All!$H$4:$H$4224</c:f>
              <c:numCache>
                <c:formatCode>General</c:formatCode>
                <c:ptCount val="4221"/>
                <c:pt idx="2306">
                  <c:v>-2.0000000000000001E-4</c:v>
                </c:pt>
                <c:pt idx="2307">
                  <c:v>-1.2999999999999999E-4</c:v>
                </c:pt>
                <c:pt idx="2308">
                  <c:v>-9.0000000000000006E-5</c:v>
                </c:pt>
                <c:pt idx="2309">
                  <c:v>-6.0000000000000002E-5</c:v>
                </c:pt>
                <c:pt idx="2310">
                  <c:v>-8.0000000000000007E-5</c:v>
                </c:pt>
                <c:pt idx="2311">
                  <c:v>-8.0000000000000007E-5</c:v>
                </c:pt>
                <c:pt idx="2312">
                  <c:v>-1E-4</c:v>
                </c:pt>
                <c:pt idx="2313">
                  <c:v>-1E-4</c:v>
                </c:pt>
                <c:pt idx="2314">
                  <c:v>-8.0000000000000007E-5</c:v>
                </c:pt>
                <c:pt idx="2315">
                  <c:v>-6.0000000000000002E-5</c:v>
                </c:pt>
                <c:pt idx="2316">
                  <c:v>-1E-4</c:v>
                </c:pt>
                <c:pt idx="2317">
                  <c:v>-8.0000000000000007E-5</c:v>
                </c:pt>
                <c:pt idx="2318">
                  <c:v>-5.0000000000000002E-5</c:v>
                </c:pt>
                <c:pt idx="2319">
                  <c:v>-1.3999999999999999E-4</c:v>
                </c:pt>
                <c:pt idx="2320">
                  <c:v>-9.0000000000000006E-5</c:v>
                </c:pt>
                <c:pt idx="2321">
                  <c:v>-6.9999999999999994E-5</c:v>
                </c:pt>
                <c:pt idx="2322">
                  <c:v>-9.0000000000000006E-5</c:v>
                </c:pt>
                <c:pt idx="2323">
                  <c:v>-9.0000000000000006E-5</c:v>
                </c:pt>
                <c:pt idx="2324">
                  <c:v>-1E-4</c:v>
                </c:pt>
                <c:pt idx="2325">
                  <c:v>-6.9999999999999994E-5</c:v>
                </c:pt>
                <c:pt idx="2326">
                  <c:v>-1E-4</c:v>
                </c:pt>
                <c:pt idx="2327">
                  <c:v>-1E-4</c:v>
                </c:pt>
                <c:pt idx="2328">
                  <c:v>-4.0000000000000003E-5</c:v>
                </c:pt>
                <c:pt idx="2329">
                  <c:v>-9.0000000000000006E-5</c:v>
                </c:pt>
                <c:pt idx="2330">
                  <c:v>-1.2E-4</c:v>
                </c:pt>
                <c:pt idx="2331">
                  <c:v>-2.0000000000000002E-5</c:v>
                </c:pt>
                <c:pt idx="2332">
                  <c:v>-6.9999999999999994E-5</c:v>
                </c:pt>
                <c:pt idx="2333">
                  <c:v>-1.4999999999999999E-4</c:v>
                </c:pt>
                <c:pt idx="2334">
                  <c:v>-5.0000000000000002E-5</c:v>
                </c:pt>
                <c:pt idx="2335">
                  <c:v>-1.1E-4</c:v>
                </c:pt>
                <c:pt idx="2336">
                  <c:v>-6.9999999999999994E-5</c:v>
                </c:pt>
                <c:pt idx="2337">
                  <c:v>-8.0000000000000007E-5</c:v>
                </c:pt>
                <c:pt idx="2338">
                  <c:v>-6.9999999999999994E-5</c:v>
                </c:pt>
                <c:pt idx="2339">
                  <c:v>-8.0000000000000007E-5</c:v>
                </c:pt>
                <c:pt idx="2340">
                  <c:v>-1.8000000000000001E-4</c:v>
                </c:pt>
                <c:pt idx="2341">
                  <c:v>-1.2E-4</c:v>
                </c:pt>
                <c:pt idx="2342">
                  <c:v>3.0000000000000001E-5</c:v>
                </c:pt>
                <c:pt idx="2343">
                  <c:v>-6.9999999999999994E-5</c:v>
                </c:pt>
                <c:pt idx="2344">
                  <c:v>-5.0000000000000002E-5</c:v>
                </c:pt>
                <c:pt idx="2345">
                  <c:v>-9.0000000000000006E-5</c:v>
                </c:pt>
                <c:pt idx="2346">
                  <c:v>-5.0000000000000002E-5</c:v>
                </c:pt>
                <c:pt idx="2347">
                  <c:v>-3.0000000000000001E-5</c:v>
                </c:pt>
                <c:pt idx="2348">
                  <c:v>-6.9999999999999994E-5</c:v>
                </c:pt>
                <c:pt idx="2349">
                  <c:v>-6.9999999999999994E-5</c:v>
                </c:pt>
                <c:pt idx="2350">
                  <c:v>-1.2E-4</c:v>
                </c:pt>
                <c:pt idx="2351">
                  <c:v>-9.0000000000000006E-5</c:v>
                </c:pt>
                <c:pt idx="2352">
                  <c:v>-6.0000000000000002E-5</c:v>
                </c:pt>
                <c:pt idx="2353">
                  <c:v>-3.0000000000000001E-5</c:v>
                </c:pt>
                <c:pt idx="2354">
                  <c:v>-5.0000000000000002E-5</c:v>
                </c:pt>
                <c:pt idx="2355">
                  <c:v>-5.0000000000000002E-5</c:v>
                </c:pt>
                <c:pt idx="2356">
                  <c:v>-2.0000000000000002E-5</c:v>
                </c:pt>
                <c:pt idx="2357">
                  <c:v>-6.9999999999999994E-5</c:v>
                </c:pt>
                <c:pt idx="2358">
                  <c:v>-6.9999999999999994E-5</c:v>
                </c:pt>
                <c:pt idx="2359">
                  <c:v>-8.0000000000000007E-5</c:v>
                </c:pt>
                <c:pt idx="2360">
                  <c:v>-6.0000000000000002E-5</c:v>
                </c:pt>
                <c:pt idx="2361">
                  <c:v>-4.0000000000000003E-5</c:v>
                </c:pt>
                <c:pt idx="2362">
                  <c:v>-9.0000000000000006E-5</c:v>
                </c:pt>
                <c:pt idx="2363">
                  <c:v>0</c:v>
                </c:pt>
                <c:pt idx="2364">
                  <c:v>-5.0000000000000002E-5</c:v>
                </c:pt>
                <c:pt idx="2365">
                  <c:v>1.0000000000000001E-5</c:v>
                </c:pt>
                <c:pt idx="2366">
                  <c:v>-9.0000000000000006E-5</c:v>
                </c:pt>
                <c:pt idx="2367">
                  <c:v>-5.0000000000000002E-5</c:v>
                </c:pt>
                <c:pt idx="2368">
                  <c:v>-9.0000000000000006E-5</c:v>
                </c:pt>
                <c:pt idx="2369">
                  <c:v>-6.9999999999999994E-5</c:v>
                </c:pt>
                <c:pt idx="2370">
                  <c:v>-5.0000000000000002E-5</c:v>
                </c:pt>
                <c:pt idx="2371">
                  <c:v>-1.2999999999999999E-4</c:v>
                </c:pt>
                <c:pt idx="2372">
                  <c:v>-1E-4</c:v>
                </c:pt>
                <c:pt idx="2373">
                  <c:v>-1E-4</c:v>
                </c:pt>
                <c:pt idx="2374">
                  <c:v>-9.0000000000000006E-5</c:v>
                </c:pt>
                <c:pt idx="2375">
                  <c:v>-3.0000000000000001E-5</c:v>
                </c:pt>
                <c:pt idx="2376">
                  <c:v>-1E-4</c:v>
                </c:pt>
                <c:pt idx="2377">
                  <c:v>-1E-4</c:v>
                </c:pt>
                <c:pt idx="2378">
                  <c:v>-8.0000000000000007E-5</c:v>
                </c:pt>
                <c:pt idx="2379">
                  <c:v>-8.0000000000000007E-5</c:v>
                </c:pt>
                <c:pt idx="2380">
                  <c:v>-1E-4</c:v>
                </c:pt>
                <c:pt idx="2381">
                  <c:v>-1.8000000000000001E-4</c:v>
                </c:pt>
                <c:pt idx="2382">
                  <c:v>-8.0000000000000007E-5</c:v>
                </c:pt>
                <c:pt idx="2383">
                  <c:v>-1.2E-4</c:v>
                </c:pt>
                <c:pt idx="2384">
                  <c:v>-1.2E-4</c:v>
                </c:pt>
                <c:pt idx="2385">
                  <c:v>-1E-4</c:v>
                </c:pt>
                <c:pt idx="2386">
                  <c:v>-9.0000000000000006E-5</c:v>
                </c:pt>
                <c:pt idx="2387">
                  <c:v>-1.7000000000000001E-4</c:v>
                </c:pt>
                <c:pt idx="2388">
                  <c:v>-5.0000000000000002E-5</c:v>
                </c:pt>
                <c:pt idx="2389">
                  <c:v>-3.0000000000000001E-5</c:v>
                </c:pt>
                <c:pt idx="2390">
                  <c:v>-1.1E-4</c:v>
                </c:pt>
                <c:pt idx="2391">
                  <c:v>-9.0000000000000006E-5</c:v>
                </c:pt>
                <c:pt idx="2392">
                  <c:v>-1E-4</c:v>
                </c:pt>
                <c:pt idx="2393">
                  <c:v>-1.2E-4</c:v>
                </c:pt>
                <c:pt idx="2394">
                  <c:v>-5.0000000000000002E-5</c:v>
                </c:pt>
                <c:pt idx="2395">
                  <c:v>-6.9999999999999994E-5</c:v>
                </c:pt>
                <c:pt idx="2396">
                  <c:v>-1.2E-4</c:v>
                </c:pt>
                <c:pt idx="2397">
                  <c:v>-8.0000000000000007E-5</c:v>
                </c:pt>
                <c:pt idx="2398">
                  <c:v>-8.0000000000000007E-5</c:v>
                </c:pt>
                <c:pt idx="2399">
                  <c:v>-1.1E-4</c:v>
                </c:pt>
                <c:pt idx="2400">
                  <c:v>-3.0000000000000001E-5</c:v>
                </c:pt>
                <c:pt idx="2401">
                  <c:v>-9.0000000000000006E-5</c:v>
                </c:pt>
                <c:pt idx="2402">
                  <c:v>-5.0000000000000002E-5</c:v>
                </c:pt>
                <c:pt idx="2403">
                  <c:v>-8.0000000000000007E-5</c:v>
                </c:pt>
                <c:pt idx="2404">
                  <c:v>-5.0000000000000002E-5</c:v>
                </c:pt>
                <c:pt idx="2405">
                  <c:v>-2.0000000000000002E-5</c:v>
                </c:pt>
                <c:pt idx="2406">
                  <c:v>-5.0000000000000002E-5</c:v>
                </c:pt>
                <c:pt idx="2407">
                  <c:v>-4.0000000000000003E-5</c:v>
                </c:pt>
                <c:pt idx="2408">
                  <c:v>-5.0000000000000002E-5</c:v>
                </c:pt>
                <c:pt idx="2409">
                  <c:v>-1.1E-4</c:v>
                </c:pt>
                <c:pt idx="2410">
                  <c:v>-4.0000000000000003E-5</c:v>
                </c:pt>
                <c:pt idx="2411">
                  <c:v>-1.0000000000000001E-5</c:v>
                </c:pt>
                <c:pt idx="2412">
                  <c:v>-5.0000000000000002E-5</c:v>
                </c:pt>
                <c:pt idx="2413">
                  <c:v>-3.0000000000000001E-5</c:v>
                </c:pt>
                <c:pt idx="2414">
                  <c:v>-1.1E-4</c:v>
                </c:pt>
                <c:pt idx="2415">
                  <c:v>-1E-4</c:v>
                </c:pt>
                <c:pt idx="2416">
                  <c:v>-5.0000000000000002E-5</c:v>
                </c:pt>
                <c:pt idx="2417">
                  <c:v>-6.0000000000000002E-5</c:v>
                </c:pt>
                <c:pt idx="2418">
                  <c:v>-8.0000000000000007E-5</c:v>
                </c:pt>
                <c:pt idx="2419">
                  <c:v>-2.0000000000000002E-5</c:v>
                </c:pt>
                <c:pt idx="2420">
                  <c:v>-5.0000000000000002E-5</c:v>
                </c:pt>
                <c:pt idx="2421">
                  <c:v>-9.0000000000000006E-5</c:v>
                </c:pt>
                <c:pt idx="2422">
                  <c:v>-5.0000000000000002E-5</c:v>
                </c:pt>
                <c:pt idx="2423">
                  <c:v>-6.9999999999999994E-5</c:v>
                </c:pt>
                <c:pt idx="2424">
                  <c:v>-1.2999999999999999E-4</c:v>
                </c:pt>
                <c:pt idx="2425">
                  <c:v>-1E-4</c:v>
                </c:pt>
                <c:pt idx="2426">
                  <c:v>-6.0000000000000002E-5</c:v>
                </c:pt>
                <c:pt idx="2427">
                  <c:v>-8.0000000000000007E-5</c:v>
                </c:pt>
                <c:pt idx="2428">
                  <c:v>-1.4999999999999999E-4</c:v>
                </c:pt>
                <c:pt idx="2429">
                  <c:v>-1.1E-4</c:v>
                </c:pt>
                <c:pt idx="2430">
                  <c:v>-1E-4</c:v>
                </c:pt>
                <c:pt idx="2431">
                  <c:v>-5.0000000000000002E-5</c:v>
                </c:pt>
                <c:pt idx="2432">
                  <c:v>-6.0000000000000002E-5</c:v>
                </c:pt>
                <c:pt idx="2433">
                  <c:v>-1.2E-4</c:v>
                </c:pt>
                <c:pt idx="2434">
                  <c:v>-1.1E-4</c:v>
                </c:pt>
                <c:pt idx="2435">
                  <c:v>-1.3999999999999999E-4</c:v>
                </c:pt>
                <c:pt idx="2436">
                  <c:v>-6.0000000000000002E-5</c:v>
                </c:pt>
                <c:pt idx="2437">
                  <c:v>-1E-4</c:v>
                </c:pt>
                <c:pt idx="2438">
                  <c:v>-1.2E-4</c:v>
                </c:pt>
                <c:pt idx="2439">
                  <c:v>-6.9999999999999994E-5</c:v>
                </c:pt>
                <c:pt idx="2440">
                  <c:v>-1.2E-4</c:v>
                </c:pt>
                <c:pt idx="2441">
                  <c:v>-6.9999999999999994E-5</c:v>
                </c:pt>
                <c:pt idx="2442">
                  <c:v>-6.9999999999999994E-5</c:v>
                </c:pt>
                <c:pt idx="2443">
                  <c:v>-6.0000000000000002E-5</c:v>
                </c:pt>
                <c:pt idx="2444">
                  <c:v>-8.0000000000000007E-5</c:v>
                </c:pt>
                <c:pt idx="2445">
                  <c:v>-6.9999999999999994E-5</c:v>
                </c:pt>
                <c:pt idx="2446">
                  <c:v>0</c:v>
                </c:pt>
                <c:pt idx="2447">
                  <c:v>-1E-4</c:v>
                </c:pt>
                <c:pt idx="2448">
                  <c:v>-9.0000000000000006E-5</c:v>
                </c:pt>
                <c:pt idx="2449">
                  <c:v>-1E-4</c:v>
                </c:pt>
                <c:pt idx="2450">
                  <c:v>-1E-4</c:v>
                </c:pt>
                <c:pt idx="2451">
                  <c:v>-1.1E-4</c:v>
                </c:pt>
                <c:pt idx="2452">
                  <c:v>-1.2E-4</c:v>
                </c:pt>
                <c:pt idx="2453">
                  <c:v>-6.9999999999999994E-5</c:v>
                </c:pt>
                <c:pt idx="2454">
                  <c:v>-1.2999999999999999E-4</c:v>
                </c:pt>
                <c:pt idx="2455">
                  <c:v>-1.0000000000000001E-5</c:v>
                </c:pt>
                <c:pt idx="2456">
                  <c:v>3.0000000000000001E-5</c:v>
                </c:pt>
                <c:pt idx="2457">
                  <c:v>-8.0000000000000007E-5</c:v>
                </c:pt>
                <c:pt idx="2458">
                  <c:v>-1E-4</c:v>
                </c:pt>
                <c:pt idx="2459">
                  <c:v>-6.0000000000000002E-5</c:v>
                </c:pt>
                <c:pt idx="2460">
                  <c:v>-6.9999999999999994E-5</c:v>
                </c:pt>
                <c:pt idx="2461">
                  <c:v>-1.2E-4</c:v>
                </c:pt>
                <c:pt idx="2462">
                  <c:v>-1.1E-4</c:v>
                </c:pt>
                <c:pt idx="2463">
                  <c:v>-1E-4</c:v>
                </c:pt>
                <c:pt idx="2464">
                  <c:v>-5.0000000000000002E-5</c:v>
                </c:pt>
                <c:pt idx="2465">
                  <c:v>-6.9999999999999994E-5</c:v>
                </c:pt>
                <c:pt idx="2466">
                  <c:v>-1.4999999999999999E-4</c:v>
                </c:pt>
                <c:pt idx="2467">
                  <c:v>-9.0000000000000006E-5</c:v>
                </c:pt>
                <c:pt idx="2468">
                  <c:v>-1.4999999999999999E-4</c:v>
                </c:pt>
                <c:pt idx="2469">
                  <c:v>-1.3999999999999999E-4</c:v>
                </c:pt>
                <c:pt idx="2470">
                  <c:v>-5.0000000000000002E-5</c:v>
                </c:pt>
                <c:pt idx="2471">
                  <c:v>-9.0000000000000006E-5</c:v>
                </c:pt>
                <c:pt idx="2472">
                  <c:v>-4.0000000000000003E-5</c:v>
                </c:pt>
                <c:pt idx="2473">
                  <c:v>-8.0000000000000007E-5</c:v>
                </c:pt>
                <c:pt idx="2474">
                  <c:v>-1.2E-4</c:v>
                </c:pt>
                <c:pt idx="2475">
                  <c:v>-1.1E-4</c:v>
                </c:pt>
                <c:pt idx="2476">
                  <c:v>-1E-4</c:v>
                </c:pt>
                <c:pt idx="2477">
                  <c:v>-9.0000000000000006E-5</c:v>
                </c:pt>
                <c:pt idx="2478">
                  <c:v>-8.0000000000000007E-5</c:v>
                </c:pt>
                <c:pt idx="2479">
                  <c:v>-1.1E-4</c:v>
                </c:pt>
                <c:pt idx="2480">
                  <c:v>-5.0000000000000002E-5</c:v>
                </c:pt>
                <c:pt idx="2481">
                  <c:v>-8.0000000000000007E-5</c:v>
                </c:pt>
                <c:pt idx="2482">
                  <c:v>-8.0000000000000007E-5</c:v>
                </c:pt>
                <c:pt idx="2483">
                  <c:v>-1.0000000000000001E-5</c:v>
                </c:pt>
                <c:pt idx="2484">
                  <c:v>-6.9999999999999994E-5</c:v>
                </c:pt>
                <c:pt idx="2485">
                  <c:v>-1.1E-4</c:v>
                </c:pt>
                <c:pt idx="2486">
                  <c:v>-6.0000000000000002E-5</c:v>
                </c:pt>
                <c:pt idx="2487">
                  <c:v>-1.4999999999999999E-4</c:v>
                </c:pt>
                <c:pt idx="2488">
                  <c:v>-1E-4</c:v>
                </c:pt>
                <c:pt idx="2489">
                  <c:v>-1.2999999999999999E-4</c:v>
                </c:pt>
                <c:pt idx="2490">
                  <c:v>-5.0000000000000002E-5</c:v>
                </c:pt>
                <c:pt idx="2491">
                  <c:v>-8.0000000000000007E-5</c:v>
                </c:pt>
                <c:pt idx="2492">
                  <c:v>-6.9999999999999994E-5</c:v>
                </c:pt>
                <c:pt idx="2493">
                  <c:v>-4.0000000000000003E-5</c:v>
                </c:pt>
                <c:pt idx="2494">
                  <c:v>-1.0000000000000001E-5</c:v>
                </c:pt>
                <c:pt idx="2495">
                  <c:v>-1.2999999999999999E-4</c:v>
                </c:pt>
                <c:pt idx="2496">
                  <c:v>-6.9999999999999994E-5</c:v>
                </c:pt>
                <c:pt idx="2497">
                  <c:v>-6.0000000000000002E-5</c:v>
                </c:pt>
                <c:pt idx="2498">
                  <c:v>-5.0000000000000002E-5</c:v>
                </c:pt>
                <c:pt idx="2499">
                  <c:v>-2.0000000000000002E-5</c:v>
                </c:pt>
                <c:pt idx="2500">
                  <c:v>-1.2E-4</c:v>
                </c:pt>
                <c:pt idx="2501">
                  <c:v>-5.0000000000000002E-5</c:v>
                </c:pt>
                <c:pt idx="2502">
                  <c:v>-1.2999999999999999E-4</c:v>
                </c:pt>
                <c:pt idx="2503">
                  <c:v>-5.0000000000000002E-5</c:v>
                </c:pt>
                <c:pt idx="2504">
                  <c:v>-5.0000000000000002E-5</c:v>
                </c:pt>
                <c:pt idx="2505">
                  <c:v>-1.2E-4</c:v>
                </c:pt>
                <c:pt idx="2506">
                  <c:v>-6.0000000000000002E-5</c:v>
                </c:pt>
                <c:pt idx="2507">
                  <c:v>-5.0000000000000002E-5</c:v>
                </c:pt>
                <c:pt idx="2508">
                  <c:v>-8.0000000000000007E-5</c:v>
                </c:pt>
                <c:pt idx="2509">
                  <c:v>1.0000000000000001E-5</c:v>
                </c:pt>
                <c:pt idx="2510">
                  <c:v>-8.0000000000000007E-5</c:v>
                </c:pt>
                <c:pt idx="2511">
                  <c:v>-5.0000000000000002E-5</c:v>
                </c:pt>
                <c:pt idx="2512">
                  <c:v>-1E-4</c:v>
                </c:pt>
                <c:pt idx="2513">
                  <c:v>-5.0000000000000002E-5</c:v>
                </c:pt>
                <c:pt idx="2514">
                  <c:v>-1.2E-4</c:v>
                </c:pt>
                <c:pt idx="2515">
                  <c:v>-8.0000000000000007E-5</c:v>
                </c:pt>
                <c:pt idx="2516">
                  <c:v>-1E-4</c:v>
                </c:pt>
                <c:pt idx="2517">
                  <c:v>-9.0000000000000006E-5</c:v>
                </c:pt>
                <c:pt idx="2518">
                  <c:v>-6.0000000000000002E-5</c:v>
                </c:pt>
                <c:pt idx="2519">
                  <c:v>-1E-4</c:v>
                </c:pt>
                <c:pt idx="2520">
                  <c:v>-1E-4</c:v>
                </c:pt>
                <c:pt idx="2521">
                  <c:v>-8.0000000000000007E-5</c:v>
                </c:pt>
                <c:pt idx="2522">
                  <c:v>-6.9999999999999994E-5</c:v>
                </c:pt>
                <c:pt idx="2523">
                  <c:v>-6.9999999999999994E-5</c:v>
                </c:pt>
                <c:pt idx="2524">
                  <c:v>-3.0000000000000001E-5</c:v>
                </c:pt>
                <c:pt idx="2525">
                  <c:v>-6.9999999999999994E-5</c:v>
                </c:pt>
                <c:pt idx="2526">
                  <c:v>-3.0000000000000001E-5</c:v>
                </c:pt>
                <c:pt idx="2527">
                  <c:v>-3.0000000000000001E-5</c:v>
                </c:pt>
                <c:pt idx="2528">
                  <c:v>-1.1E-4</c:v>
                </c:pt>
                <c:pt idx="2529">
                  <c:v>-8.0000000000000007E-5</c:v>
                </c:pt>
                <c:pt idx="2530">
                  <c:v>-5.0000000000000002E-5</c:v>
                </c:pt>
                <c:pt idx="2531">
                  <c:v>-2.0000000000000002E-5</c:v>
                </c:pt>
                <c:pt idx="2532">
                  <c:v>-1E-4</c:v>
                </c:pt>
                <c:pt idx="2533">
                  <c:v>-6.0000000000000002E-5</c:v>
                </c:pt>
                <c:pt idx="2534">
                  <c:v>-1E-4</c:v>
                </c:pt>
                <c:pt idx="2535">
                  <c:v>-1E-4</c:v>
                </c:pt>
                <c:pt idx="2536">
                  <c:v>-6.9999999999999994E-5</c:v>
                </c:pt>
                <c:pt idx="2537">
                  <c:v>-2.0000000000000002E-5</c:v>
                </c:pt>
                <c:pt idx="2538">
                  <c:v>-6.9999999999999994E-5</c:v>
                </c:pt>
                <c:pt idx="2539">
                  <c:v>-6.9999999999999994E-5</c:v>
                </c:pt>
                <c:pt idx="2540">
                  <c:v>-1E-4</c:v>
                </c:pt>
                <c:pt idx="2541">
                  <c:v>-5.0000000000000002E-5</c:v>
                </c:pt>
                <c:pt idx="2542">
                  <c:v>-9.0000000000000006E-5</c:v>
                </c:pt>
                <c:pt idx="2543">
                  <c:v>-1.2E-4</c:v>
                </c:pt>
                <c:pt idx="2544">
                  <c:v>-8.0000000000000007E-5</c:v>
                </c:pt>
                <c:pt idx="2545">
                  <c:v>-6.9999999999999994E-5</c:v>
                </c:pt>
                <c:pt idx="2546">
                  <c:v>-6.9999999999999994E-5</c:v>
                </c:pt>
                <c:pt idx="2547">
                  <c:v>-5.0000000000000002E-5</c:v>
                </c:pt>
                <c:pt idx="2548">
                  <c:v>-1E-4</c:v>
                </c:pt>
                <c:pt idx="2549">
                  <c:v>-8.0000000000000007E-5</c:v>
                </c:pt>
                <c:pt idx="2550">
                  <c:v>-1E-4</c:v>
                </c:pt>
                <c:pt idx="2551">
                  <c:v>-4.0000000000000003E-5</c:v>
                </c:pt>
                <c:pt idx="2552">
                  <c:v>-9.0000000000000006E-5</c:v>
                </c:pt>
                <c:pt idx="2553">
                  <c:v>-2.0000000000000002E-5</c:v>
                </c:pt>
                <c:pt idx="2554">
                  <c:v>-1.2999999999999999E-4</c:v>
                </c:pt>
                <c:pt idx="2555">
                  <c:v>-1.1E-4</c:v>
                </c:pt>
                <c:pt idx="2556">
                  <c:v>-6.9999999999999994E-5</c:v>
                </c:pt>
                <c:pt idx="2557">
                  <c:v>-1E-4</c:v>
                </c:pt>
                <c:pt idx="2558">
                  <c:v>-4.0000000000000003E-5</c:v>
                </c:pt>
                <c:pt idx="2559">
                  <c:v>-6.0000000000000002E-5</c:v>
                </c:pt>
                <c:pt idx="2560">
                  <c:v>-2.0000000000000002E-5</c:v>
                </c:pt>
                <c:pt idx="2561">
                  <c:v>-2.0000000000000002E-5</c:v>
                </c:pt>
                <c:pt idx="2562">
                  <c:v>-1E-4</c:v>
                </c:pt>
                <c:pt idx="2563">
                  <c:v>-1.3999999999999999E-4</c:v>
                </c:pt>
                <c:pt idx="2564">
                  <c:v>-1.1E-4</c:v>
                </c:pt>
                <c:pt idx="2565">
                  <c:v>-8.0000000000000007E-5</c:v>
                </c:pt>
                <c:pt idx="2566">
                  <c:v>-1.6000000000000001E-4</c:v>
                </c:pt>
                <c:pt idx="2567">
                  <c:v>-6.9999999999999994E-5</c:v>
                </c:pt>
                <c:pt idx="2568">
                  <c:v>-1.2E-4</c:v>
                </c:pt>
                <c:pt idx="2569">
                  <c:v>-3.0000000000000001E-5</c:v>
                </c:pt>
                <c:pt idx="2570">
                  <c:v>0</c:v>
                </c:pt>
                <c:pt idx="2571">
                  <c:v>-1.1E-4</c:v>
                </c:pt>
                <c:pt idx="2572">
                  <c:v>-5.0000000000000002E-5</c:v>
                </c:pt>
                <c:pt idx="2573">
                  <c:v>-1E-4</c:v>
                </c:pt>
                <c:pt idx="2574">
                  <c:v>-8.0000000000000007E-5</c:v>
                </c:pt>
                <c:pt idx="2575">
                  <c:v>-5.0000000000000002E-5</c:v>
                </c:pt>
                <c:pt idx="2576">
                  <c:v>-6.0000000000000002E-5</c:v>
                </c:pt>
                <c:pt idx="2577">
                  <c:v>-9.0000000000000006E-5</c:v>
                </c:pt>
                <c:pt idx="2578">
                  <c:v>-1.1E-4</c:v>
                </c:pt>
                <c:pt idx="2579">
                  <c:v>-8.0000000000000007E-5</c:v>
                </c:pt>
                <c:pt idx="2580">
                  <c:v>-1.2E-4</c:v>
                </c:pt>
                <c:pt idx="2581">
                  <c:v>-1E-4</c:v>
                </c:pt>
                <c:pt idx="2582">
                  <c:v>-5.0000000000000002E-5</c:v>
                </c:pt>
                <c:pt idx="2583">
                  <c:v>-9.0000000000000006E-5</c:v>
                </c:pt>
                <c:pt idx="2584">
                  <c:v>-5.0000000000000002E-5</c:v>
                </c:pt>
                <c:pt idx="2585">
                  <c:v>-1.4999999999999999E-4</c:v>
                </c:pt>
                <c:pt idx="2586">
                  <c:v>-6.0000000000000002E-5</c:v>
                </c:pt>
                <c:pt idx="2587">
                  <c:v>-2.0000000000000002E-5</c:v>
                </c:pt>
                <c:pt idx="2588">
                  <c:v>-6.9999999999999994E-5</c:v>
                </c:pt>
                <c:pt idx="2589">
                  <c:v>-5.0000000000000002E-5</c:v>
                </c:pt>
                <c:pt idx="2590">
                  <c:v>-1E-4</c:v>
                </c:pt>
                <c:pt idx="2591">
                  <c:v>-6.0000000000000002E-5</c:v>
                </c:pt>
                <c:pt idx="2592">
                  <c:v>-1E-4</c:v>
                </c:pt>
                <c:pt idx="2593">
                  <c:v>-5.0000000000000002E-5</c:v>
                </c:pt>
                <c:pt idx="2594">
                  <c:v>0</c:v>
                </c:pt>
                <c:pt idx="2595">
                  <c:v>-6.9999999999999994E-5</c:v>
                </c:pt>
                <c:pt idx="2596">
                  <c:v>-9.0000000000000006E-5</c:v>
                </c:pt>
                <c:pt idx="2597">
                  <c:v>-1E-4</c:v>
                </c:pt>
                <c:pt idx="2598">
                  <c:v>-5.0000000000000002E-5</c:v>
                </c:pt>
                <c:pt idx="2599">
                  <c:v>-2.0000000000000002E-5</c:v>
                </c:pt>
                <c:pt idx="2600">
                  <c:v>-1E-4</c:v>
                </c:pt>
                <c:pt idx="2601">
                  <c:v>-1E-4</c:v>
                </c:pt>
                <c:pt idx="2602">
                  <c:v>-1E-4</c:v>
                </c:pt>
                <c:pt idx="2603">
                  <c:v>-5.0000000000000002E-5</c:v>
                </c:pt>
                <c:pt idx="2604">
                  <c:v>-6.0000000000000002E-5</c:v>
                </c:pt>
                <c:pt idx="2605">
                  <c:v>-1.1E-4</c:v>
                </c:pt>
                <c:pt idx="2606">
                  <c:v>-2.0000000000000001E-4</c:v>
                </c:pt>
                <c:pt idx="2607">
                  <c:v>-1E-4</c:v>
                </c:pt>
                <c:pt idx="2608">
                  <c:v>-1.0000000000000001E-5</c:v>
                </c:pt>
                <c:pt idx="2609">
                  <c:v>-1E-4</c:v>
                </c:pt>
                <c:pt idx="2610">
                  <c:v>-1E-4</c:v>
                </c:pt>
                <c:pt idx="2611">
                  <c:v>-6.0000000000000002E-5</c:v>
                </c:pt>
                <c:pt idx="2612">
                  <c:v>-1.2999999999999999E-4</c:v>
                </c:pt>
                <c:pt idx="2613">
                  <c:v>-5.0000000000000002E-5</c:v>
                </c:pt>
                <c:pt idx="2614">
                  <c:v>-1E-4</c:v>
                </c:pt>
                <c:pt idx="2615">
                  <c:v>-6.9999999999999994E-5</c:v>
                </c:pt>
                <c:pt idx="2616">
                  <c:v>-1.2999999999999999E-4</c:v>
                </c:pt>
                <c:pt idx="2617">
                  <c:v>4.0000000000000003E-5</c:v>
                </c:pt>
                <c:pt idx="2618">
                  <c:v>-2.0000000000000002E-5</c:v>
                </c:pt>
                <c:pt idx="2619">
                  <c:v>-6.9999999999999994E-5</c:v>
                </c:pt>
                <c:pt idx="2620">
                  <c:v>-1.1E-4</c:v>
                </c:pt>
                <c:pt idx="2621">
                  <c:v>-9.0000000000000006E-5</c:v>
                </c:pt>
                <c:pt idx="2622">
                  <c:v>-5.0000000000000002E-5</c:v>
                </c:pt>
                <c:pt idx="2623">
                  <c:v>-8.0000000000000007E-5</c:v>
                </c:pt>
                <c:pt idx="2624">
                  <c:v>-1E-4</c:v>
                </c:pt>
                <c:pt idx="2625">
                  <c:v>-6.9999999999999994E-5</c:v>
                </c:pt>
                <c:pt idx="2626">
                  <c:v>-9.0000000000000006E-5</c:v>
                </c:pt>
                <c:pt idx="2627">
                  <c:v>-5.0000000000000002E-5</c:v>
                </c:pt>
                <c:pt idx="2628">
                  <c:v>-1E-4</c:v>
                </c:pt>
                <c:pt idx="2629">
                  <c:v>-3.0000000000000001E-5</c:v>
                </c:pt>
                <c:pt idx="2630">
                  <c:v>-5.0000000000000002E-5</c:v>
                </c:pt>
                <c:pt idx="2631">
                  <c:v>-6.9999999999999994E-5</c:v>
                </c:pt>
                <c:pt idx="2632">
                  <c:v>-9.0000000000000006E-5</c:v>
                </c:pt>
                <c:pt idx="2633">
                  <c:v>-8.0000000000000007E-5</c:v>
                </c:pt>
                <c:pt idx="2634">
                  <c:v>-1.1E-4</c:v>
                </c:pt>
                <c:pt idx="2635">
                  <c:v>-6.9999999999999994E-5</c:v>
                </c:pt>
                <c:pt idx="2636">
                  <c:v>-2.0000000000000002E-5</c:v>
                </c:pt>
                <c:pt idx="2637">
                  <c:v>0</c:v>
                </c:pt>
                <c:pt idx="2638">
                  <c:v>-5.0000000000000002E-5</c:v>
                </c:pt>
                <c:pt idx="2639">
                  <c:v>-6.0000000000000002E-5</c:v>
                </c:pt>
                <c:pt idx="2640">
                  <c:v>0</c:v>
                </c:pt>
                <c:pt idx="2641">
                  <c:v>-9.0000000000000006E-5</c:v>
                </c:pt>
                <c:pt idx="2642">
                  <c:v>-1.0000000000000001E-5</c:v>
                </c:pt>
                <c:pt idx="2643">
                  <c:v>-1.2999999999999999E-4</c:v>
                </c:pt>
                <c:pt idx="2644">
                  <c:v>-9.0000000000000006E-5</c:v>
                </c:pt>
                <c:pt idx="2645">
                  <c:v>-1.7000000000000001E-4</c:v>
                </c:pt>
                <c:pt idx="2646">
                  <c:v>-4.0000000000000003E-5</c:v>
                </c:pt>
                <c:pt idx="2647">
                  <c:v>-1.1E-4</c:v>
                </c:pt>
                <c:pt idx="2648">
                  <c:v>-6.0000000000000002E-5</c:v>
                </c:pt>
                <c:pt idx="2649">
                  <c:v>-1.7000000000000001E-4</c:v>
                </c:pt>
                <c:pt idx="2650">
                  <c:v>-6.0000000000000002E-5</c:v>
                </c:pt>
                <c:pt idx="2651">
                  <c:v>-6.0000000000000002E-5</c:v>
                </c:pt>
                <c:pt idx="2652">
                  <c:v>-1.2999999999999999E-4</c:v>
                </c:pt>
                <c:pt idx="2653">
                  <c:v>-9.0000000000000006E-5</c:v>
                </c:pt>
                <c:pt idx="2654">
                  <c:v>-4.0000000000000003E-5</c:v>
                </c:pt>
                <c:pt idx="2655">
                  <c:v>-6.0000000000000002E-5</c:v>
                </c:pt>
                <c:pt idx="2656">
                  <c:v>-2.0000000000000002E-5</c:v>
                </c:pt>
                <c:pt idx="2657">
                  <c:v>-1.2E-4</c:v>
                </c:pt>
                <c:pt idx="2658">
                  <c:v>-1E-4</c:v>
                </c:pt>
                <c:pt idx="2659">
                  <c:v>-1.4999999999999999E-4</c:v>
                </c:pt>
                <c:pt idx="2660">
                  <c:v>-5.0000000000000002E-5</c:v>
                </c:pt>
                <c:pt idx="2661">
                  <c:v>-9.0000000000000006E-5</c:v>
                </c:pt>
                <c:pt idx="2662">
                  <c:v>-2.0000000000000002E-5</c:v>
                </c:pt>
                <c:pt idx="2663">
                  <c:v>-5.0000000000000002E-5</c:v>
                </c:pt>
                <c:pt idx="2664">
                  <c:v>-1E-4</c:v>
                </c:pt>
                <c:pt idx="2665">
                  <c:v>0</c:v>
                </c:pt>
                <c:pt idx="2666">
                  <c:v>-1.1E-4</c:v>
                </c:pt>
                <c:pt idx="2667">
                  <c:v>-6.0000000000000002E-5</c:v>
                </c:pt>
                <c:pt idx="2668">
                  <c:v>-1.2E-4</c:v>
                </c:pt>
                <c:pt idx="2669">
                  <c:v>-9.0000000000000006E-5</c:v>
                </c:pt>
                <c:pt idx="2670">
                  <c:v>-1.2999999999999999E-4</c:v>
                </c:pt>
                <c:pt idx="2671">
                  <c:v>-1.2E-4</c:v>
                </c:pt>
                <c:pt idx="2672">
                  <c:v>-6.0000000000000002E-5</c:v>
                </c:pt>
                <c:pt idx="2673">
                  <c:v>-8.0000000000000007E-5</c:v>
                </c:pt>
                <c:pt idx="2674">
                  <c:v>-5.0000000000000002E-5</c:v>
                </c:pt>
                <c:pt idx="2675">
                  <c:v>1.0000000000000001E-5</c:v>
                </c:pt>
                <c:pt idx="2676">
                  <c:v>-1.2E-4</c:v>
                </c:pt>
                <c:pt idx="2677">
                  <c:v>-1E-4</c:v>
                </c:pt>
                <c:pt idx="2678">
                  <c:v>-1E-4</c:v>
                </c:pt>
                <c:pt idx="2679">
                  <c:v>-1E-4</c:v>
                </c:pt>
                <c:pt idx="2680">
                  <c:v>-8.0000000000000007E-5</c:v>
                </c:pt>
                <c:pt idx="2681">
                  <c:v>-4.0000000000000003E-5</c:v>
                </c:pt>
                <c:pt idx="2682">
                  <c:v>-1.3999999999999999E-4</c:v>
                </c:pt>
                <c:pt idx="2683">
                  <c:v>-8.0000000000000007E-5</c:v>
                </c:pt>
                <c:pt idx="2684">
                  <c:v>-1E-4</c:v>
                </c:pt>
                <c:pt idx="2685">
                  <c:v>-1E-4</c:v>
                </c:pt>
                <c:pt idx="2686">
                  <c:v>-6.0000000000000002E-5</c:v>
                </c:pt>
                <c:pt idx="2687">
                  <c:v>-1E-4</c:v>
                </c:pt>
                <c:pt idx="2688">
                  <c:v>-1.8000000000000001E-4</c:v>
                </c:pt>
                <c:pt idx="2689">
                  <c:v>-6.0000000000000002E-5</c:v>
                </c:pt>
                <c:pt idx="2690">
                  <c:v>-1.2E-4</c:v>
                </c:pt>
                <c:pt idx="2691">
                  <c:v>-1E-4</c:v>
                </c:pt>
                <c:pt idx="2692">
                  <c:v>-3.0000000000000001E-5</c:v>
                </c:pt>
                <c:pt idx="2693">
                  <c:v>-6.9999999999999994E-5</c:v>
                </c:pt>
                <c:pt idx="2694">
                  <c:v>-6.9999999999999994E-5</c:v>
                </c:pt>
                <c:pt idx="2695">
                  <c:v>-6.9999999999999994E-5</c:v>
                </c:pt>
                <c:pt idx="2696">
                  <c:v>-1E-4</c:v>
                </c:pt>
                <c:pt idx="2697">
                  <c:v>-1.2E-4</c:v>
                </c:pt>
                <c:pt idx="2698">
                  <c:v>-6.0000000000000002E-5</c:v>
                </c:pt>
                <c:pt idx="2699">
                  <c:v>-4.0000000000000003E-5</c:v>
                </c:pt>
                <c:pt idx="2700">
                  <c:v>-1.2E-4</c:v>
                </c:pt>
                <c:pt idx="2701">
                  <c:v>-4.0000000000000003E-5</c:v>
                </c:pt>
                <c:pt idx="2702">
                  <c:v>-1E-4</c:v>
                </c:pt>
                <c:pt idx="2703">
                  <c:v>-6.0000000000000002E-5</c:v>
                </c:pt>
                <c:pt idx="2704">
                  <c:v>-1E-4</c:v>
                </c:pt>
                <c:pt idx="2705">
                  <c:v>-9.0000000000000006E-5</c:v>
                </c:pt>
                <c:pt idx="2706">
                  <c:v>-1.2E-4</c:v>
                </c:pt>
                <c:pt idx="2707">
                  <c:v>-1.1E-4</c:v>
                </c:pt>
                <c:pt idx="2708">
                  <c:v>-8.0000000000000007E-5</c:v>
                </c:pt>
                <c:pt idx="2709">
                  <c:v>-1.3999999999999999E-4</c:v>
                </c:pt>
                <c:pt idx="2710">
                  <c:v>-1E-4</c:v>
                </c:pt>
                <c:pt idx="2711">
                  <c:v>-1.2999999999999999E-4</c:v>
                </c:pt>
                <c:pt idx="2712">
                  <c:v>-3.0000000000000001E-5</c:v>
                </c:pt>
                <c:pt idx="2713">
                  <c:v>-9.0000000000000006E-5</c:v>
                </c:pt>
                <c:pt idx="2714">
                  <c:v>-5.0000000000000002E-5</c:v>
                </c:pt>
                <c:pt idx="2715">
                  <c:v>0</c:v>
                </c:pt>
                <c:pt idx="2716">
                  <c:v>-6.9999999999999994E-5</c:v>
                </c:pt>
                <c:pt idx="2717">
                  <c:v>-5.0000000000000002E-5</c:v>
                </c:pt>
                <c:pt idx="2718">
                  <c:v>1.0000000000000001E-5</c:v>
                </c:pt>
                <c:pt idx="2719">
                  <c:v>-9.0000000000000006E-5</c:v>
                </c:pt>
                <c:pt idx="2720">
                  <c:v>0</c:v>
                </c:pt>
                <c:pt idx="2721">
                  <c:v>-8.0000000000000007E-5</c:v>
                </c:pt>
                <c:pt idx="2722">
                  <c:v>-8.0000000000000007E-5</c:v>
                </c:pt>
                <c:pt idx="2723">
                  <c:v>0</c:v>
                </c:pt>
                <c:pt idx="2724">
                  <c:v>-5.0000000000000002E-5</c:v>
                </c:pt>
                <c:pt idx="2725">
                  <c:v>-1.0000000000000001E-5</c:v>
                </c:pt>
                <c:pt idx="2726">
                  <c:v>-6.0000000000000002E-5</c:v>
                </c:pt>
                <c:pt idx="2727">
                  <c:v>-6.9999999999999994E-5</c:v>
                </c:pt>
                <c:pt idx="2728">
                  <c:v>-5.0000000000000002E-5</c:v>
                </c:pt>
                <c:pt idx="2729">
                  <c:v>-5.0000000000000002E-5</c:v>
                </c:pt>
                <c:pt idx="2730">
                  <c:v>-6.0000000000000002E-5</c:v>
                </c:pt>
                <c:pt idx="2731">
                  <c:v>-5.0000000000000002E-5</c:v>
                </c:pt>
                <c:pt idx="2732">
                  <c:v>-5.0000000000000002E-5</c:v>
                </c:pt>
                <c:pt idx="2733">
                  <c:v>-9.0000000000000006E-5</c:v>
                </c:pt>
                <c:pt idx="2734">
                  <c:v>-1E-4</c:v>
                </c:pt>
                <c:pt idx="2735">
                  <c:v>-9.0000000000000006E-5</c:v>
                </c:pt>
                <c:pt idx="2736">
                  <c:v>-6.9999999999999994E-5</c:v>
                </c:pt>
                <c:pt idx="2737">
                  <c:v>-2.0000000000000002E-5</c:v>
                </c:pt>
                <c:pt idx="2738">
                  <c:v>-1.2999999999999999E-4</c:v>
                </c:pt>
                <c:pt idx="2739">
                  <c:v>-1E-4</c:v>
                </c:pt>
                <c:pt idx="2740">
                  <c:v>-8.0000000000000007E-5</c:v>
                </c:pt>
                <c:pt idx="2741">
                  <c:v>-6.9999999999999994E-5</c:v>
                </c:pt>
                <c:pt idx="2742">
                  <c:v>-5.0000000000000002E-5</c:v>
                </c:pt>
                <c:pt idx="2743">
                  <c:v>-9.0000000000000006E-5</c:v>
                </c:pt>
                <c:pt idx="2744">
                  <c:v>-1E-4</c:v>
                </c:pt>
                <c:pt idx="2745">
                  <c:v>-1.2E-4</c:v>
                </c:pt>
                <c:pt idx="2746">
                  <c:v>0</c:v>
                </c:pt>
                <c:pt idx="2747">
                  <c:v>-5.0000000000000002E-5</c:v>
                </c:pt>
                <c:pt idx="2748">
                  <c:v>-3.0000000000000001E-5</c:v>
                </c:pt>
                <c:pt idx="2749">
                  <c:v>-1.7000000000000001E-4</c:v>
                </c:pt>
                <c:pt idx="2750">
                  <c:v>-1E-4</c:v>
                </c:pt>
                <c:pt idx="2751">
                  <c:v>-5.0000000000000002E-5</c:v>
                </c:pt>
                <c:pt idx="2752">
                  <c:v>-1.3999999999999999E-4</c:v>
                </c:pt>
                <c:pt idx="2753">
                  <c:v>-1.2E-4</c:v>
                </c:pt>
                <c:pt idx="2754">
                  <c:v>-1.2E-4</c:v>
                </c:pt>
                <c:pt idx="2755">
                  <c:v>-8.0000000000000007E-5</c:v>
                </c:pt>
                <c:pt idx="2756">
                  <c:v>-1E-4</c:v>
                </c:pt>
                <c:pt idx="2757">
                  <c:v>-1E-4</c:v>
                </c:pt>
                <c:pt idx="2758">
                  <c:v>-5.0000000000000002E-5</c:v>
                </c:pt>
                <c:pt idx="2759">
                  <c:v>-1E-4</c:v>
                </c:pt>
                <c:pt idx="2760">
                  <c:v>-1.1E-4</c:v>
                </c:pt>
                <c:pt idx="2761">
                  <c:v>-1.1E-4</c:v>
                </c:pt>
                <c:pt idx="2762">
                  <c:v>-1.1E-4</c:v>
                </c:pt>
                <c:pt idx="2763">
                  <c:v>-6.0000000000000002E-5</c:v>
                </c:pt>
                <c:pt idx="2764">
                  <c:v>-1.1E-4</c:v>
                </c:pt>
                <c:pt idx="2765">
                  <c:v>-1.3999999999999999E-4</c:v>
                </c:pt>
                <c:pt idx="2766">
                  <c:v>-3.0000000000000001E-5</c:v>
                </c:pt>
                <c:pt idx="2767">
                  <c:v>-6.9999999999999994E-5</c:v>
                </c:pt>
                <c:pt idx="2768">
                  <c:v>-6.9999999999999994E-5</c:v>
                </c:pt>
                <c:pt idx="2769">
                  <c:v>-8.0000000000000007E-5</c:v>
                </c:pt>
                <c:pt idx="2770">
                  <c:v>-1.1E-4</c:v>
                </c:pt>
                <c:pt idx="2771">
                  <c:v>-5.0000000000000002E-5</c:v>
                </c:pt>
                <c:pt idx="2772">
                  <c:v>-1E-4</c:v>
                </c:pt>
                <c:pt idx="2773">
                  <c:v>-4.0000000000000003E-5</c:v>
                </c:pt>
                <c:pt idx="2774">
                  <c:v>-1E-4</c:v>
                </c:pt>
                <c:pt idx="2775">
                  <c:v>-2.0000000000000002E-5</c:v>
                </c:pt>
                <c:pt idx="2776">
                  <c:v>-3.0000000000000001E-5</c:v>
                </c:pt>
                <c:pt idx="2777">
                  <c:v>-1.3999999999999999E-4</c:v>
                </c:pt>
                <c:pt idx="2778">
                  <c:v>-1.1E-4</c:v>
                </c:pt>
                <c:pt idx="2779">
                  <c:v>-1.2999999999999999E-4</c:v>
                </c:pt>
                <c:pt idx="2780">
                  <c:v>-5.0000000000000002E-5</c:v>
                </c:pt>
                <c:pt idx="2781">
                  <c:v>-6.0000000000000002E-5</c:v>
                </c:pt>
                <c:pt idx="2782">
                  <c:v>-1E-4</c:v>
                </c:pt>
                <c:pt idx="2783">
                  <c:v>-1.1E-4</c:v>
                </c:pt>
                <c:pt idx="2784">
                  <c:v>-1.4999999999999999E-4</c:v>
                </c:pt>
                <c:pt idx="2785">
                  <c:v>-1.4999999999999999E-4</c:v>
                </c:pt>
                <c:pt idx="2786">
                  <c:v>-6.9999999999999994E-5</c:v>
                </c:pt>
                <c:pt idx="2787">
                  <c:v>-1E-4</c:v>
                </c:pt>
                <c:pt idx="2788">
                  <c:v>-1E-4</c:v>
                </c:pt>
                <c:pt idx="2789">
                  <c:v>-1.2E-4</c:v>
                </c:pt>
                <c:pt idx="2790">
                  <c:v>-6.9999999999999994E-5</c:v>
                </c:pt>
                <c:pt idx="2791">
                  <c:v>-1.4999999999999999E-4</c:v>
                </c:pt>
                <c:pt idx="2792">
                  <c:v>-6.9999999999999994E-5</c:v>
                </c:pt>
                <c:pt idx="2793">
                  <c:v>-1.4999999999999999E-4</c:v>
                </c:pt>
                <c:pt idx="2794">
                  <c:v>-5.0000000000000002E-5</c:v>
                </c:pt>
                <c:pt idx="2795">
                  <c:v>-9.0000000000000006E-5</c:v>
                </c:pt>
                <c:pt idx="2796">
                  <c:v>-1.3999999999999999E-4</c:v>
                </c:pt>
                <c:pt idx="2797">
                  <c:v>-6.0000000000000002E-5</c:v>
                </c:pt>
                <c:pt idx="2798">
                  <c:v>-1.0000000000000001E-5</c:v>
                </c:pt>
                <c:pt idx="2799">
                  <c:v>-2.0000000000000002E-5</c:v>
                </c:pt>
                <c:pt idx="2800">
                  <c:v>-4.0000000000000003E-5</c:v>
                </c:pt>
                <c:pt idx="2801">
                  <c:v>-9.0000000000000006E-5</c:v>
                </c:pt>
                <c:pt idx="2802">
                  <c:v>-8.0000000000000007E-5</c:v>
                </c:pt>
                <c:pt idx="2803">
                  <c:v>-6.0000000000000002E-5</c:v>
                </c:pt>
                <c:pt idx="2804">
                  <c:v>-6.0000000000000002E-5</c:v>
                </c:pt>
                <c:pt idx="2805">
                  <c:v>-2.0000000000000002E-5</c:v>
                </c:pt>
                <c:pt idx="2806">
                  <c:v>-1E-4</c:v>
                </c:pt>
                <c:pt idx="2807">
                  <c:v>-1E-4</c:v>
                </c:pt>
                <c:pt idx="2808">
                  <c:v>-1.1E-4</c:v>
                </c:pt>
                <c:pt idx="2809">
                  <c:v>-5.0000000000000002E-5</c:v>
                </c:pt>
                <c:pt idx="2810">
                  <c:v>-3.0000000000000001E-5</c:v>
                </c:pt>
                <c:pt idx="2811">
                  <c:v>-6.0000000000000002E-5</c:v>
                </c:pt>
                <c:pt idx="2812">
                  <c:v>-5.0000000000000002E-5</c:v>
                </c:pt>
                <c:pt idx="2813">
                  <c:v>-5.0000000000000002E-5</c:v>
                </c:pt>
                <c:pt idx="2814">
                  <c:v>-9.0000000000000006E-5</c:v>
                </c:pt>
                <c:pt idx="2815">
                  <c:v>-1.3999999999999999E-4</c:v>
                </c:pt>
                <c:pt idx="2816">
                  <c:v>-1E-4</c:v>
                </c:pt>
                <c:pt idx="2817">
                  <c:v>-6.0000000000000002E-5</c:v>
                </c:pt>
                <c:pt idx="2818">
                  <c:v>-6.9999999999999994E-5</c:v>
                </c:pt>
                <c:pt idx="2819">
                  <c:v>-5.0000000000000002E-5</c:v>
                </c:pt>
                <c:pt idx="2820">
                  <c:v>-1E-4</c:v>
                </c:pt>
                <c:pt idx="2821">
                  <c:v>-6.9999999999999994E-5</c:v>
                </c:pt>
                <c:pt idx="2822">
                  <c:v>-6.0000000000000002E-5</c:v>
                </c:pt>
                <c:pt idx="2823">
                  <c:v>-4.0000000000000003E-5</c:v>
                </c:pt>
                <c:pt idx="2824">
                  <c:v>-9.0000000000000006E-5</c:v>
                </c:pt>
                <c:pt idx="2825">
                  <c:v>-1.3999999999999999E-4</c:v>
                </c:pt>
                <c:pt idx="2826">
                  <c:v>-6.9999999999999994E-5</c:v>
                </c:pt>
                <c:pt idx="2827">
                  <c:v>-1E-4</c:v>
                </c:pt>
                <c:pt idx="2828">
                  <c:v>-1.0000000000000001E-5</c:v>
                </c:pt>
                <c:pt idx="2829">
                  <c:v>-1.0000000000000001E-5</c:v>
                </c:pt>
                <c:pt idx="2830">
                  <c:v>-1.2999999999999999E-4</c:v>
                </c:pt>
                <c:pt idx="2831">
                  <c:v>-9.0000000000000006E-5</c:v>
                </c:pt>
                <c:pt idx="2832">
                  <c:v>-8.0000000000000007E-5</c:v>
                </c:pt>
                <c:pt idx="2833">
                  <c:v>-6.9999999999999994E-5</c:v>
                </c:pt>
                <c:pt idx="2834">
                  <c:v>-1.1E-4</c:v>
                </c:pt>
                <c:pt idx="2835">
                  <c:v>-6.0000000000000002E-5</c:v>
                </c:pt>
                <c:pt idx="2836">
                  <c:v>-5.0000000000000002E-5</c:v>
                </c:pt>
                <c:pt idx="2837">
                  <c:v>-1E-4</c:v>
                </c:pt>
                <c:pt idx="2838">
                  <c:v>-5.0000000000000002E-5</c:v>
                </c:pt>
                <c:pt idx="2839">
                  <c:v>-1E-4</c:v>
                </c:pt>
                <c:pt idx="2840">
                  <c:v>-6.0000000000000002E-5</c:v>
                </c:pt>
                <c:pt idx="2841">
                  <c:v>-1.4999999999999999E-4</c:v>
                </c:pt>
                <c:pt idx="2842">
                  <c:v>-1E-4</c:v>
                </c:pt>
                <c:pt idx="2843">
                  <c:v>-3.0000000000000001E-5</c:v>
                </c:pt>
                <c:pt idx="2844">
                  <c:v>-1.1E-4</c:v>
                </c:pt>
                <c:pt idx="2845">
                  <c:v>-9.0000000000000006E-5</c:v>
                </c:pt>
                <c:pt idx="2846">
                  <c:v>-1E-4</c:v>
                </c:pt>
                <c:pt idx="2847">
                  <c:v>-1E-4</c:v>
                </c:pt>
                <c:pt idx="2848">
                  <c:v>-5.0000000000000002E-5</c:v>
                </c:pt>
                <c:pt idx="2849">
                  <c:v>-9.0000000000000006E-5</c:v>
                </c:pt>
                <c:pt idx="2850">
                  <c:v>-1E-4</c:v>
                </c:pt>
                <c:pt idx="2851">
                  <c:v>-1.2E-4</c:v>
                </c:pt>
                <c:pt idx="2852">
                  <c:v>-6.0000000000000002E-5</c:v>
                </c:pt>
                <c:pt idx="2853">
                  <c:v>-1E-4</c:v>
                </c:pt>
                <c:pt idx="2854">
                  <c:v>-1.1E-4</c:v>
                </c:pt>
                <c:pt idx="2855">
                  <c:v>-5.0000000000000002E-5</c:v>
                </c:pt>
                <c:pt idx="2856">
                  <c:v>-9.0000000000000006E-5</c:v>
                </c:pt>
                <c:pt idx="2857">
                  <c:v>-2.0000000000000002E-5</c:v>
                </c:pt>
                <c:pt idx="2858">
                  <c:v>-4.0000000000000003E-5</c:v>
                </c:pt>
                <c:pt idx="2859">
                  <c:v>-5.0000000000000002E-5</c:v>
                </c:pt>
                <c:pt idx="2860">
                  <c:v>-1.2999999999999999E-4</c:v>
                </c:pt>
                <c:pt idx="2861">
                  <c:v>-1.6000000000000001E-4</c:v>
                </c:pt>
                <c:pt idx="2862">
                  <c:v>-1.0000000000000001E-5</c:v>
                </c:pt>
                <c:pt idx="2863">
                  <c:v>-8.0000000000000007E-5</c:v>
                </c:pt>
                <c:pt idx="2864">
                  <c:v>-5.0000000000000002E-5</c:v>
                </c:pt>
                <c:pt idx="2865">
                  <c:v>-8.0000000000000007E-5</c:v>
                </c:pt>
                <c:pt idx="2866">
                  <c:v>-1.2999999999999999E-4</c:v>
                </c:pt>
                <c:pt idx="2867">
                  <c:v>0</c:v>
                </c:pt>
                <c:pt idx="2868">
                  <c:v>-1E-4</c:v>
                </c:pt>
                <c:pt idx="2869">
                  <c:v>-9.0000000000000006E-5</c:v>
                </c:pt>
                <c:pt idx="2870">
                  <c:v>-1E-4</c:v>
                </c:pt>
                <c:pt idx="2871">
                  <c:v>-1E-4</c:v>
                </c:pt>
                <c:pt idx="2872">
                  <c:v>0</c:v>
                </c:pt>
                <c:pt idx="2873">
                  <c:v>-1.2E-4</c:v>
                </c:pt>
                <c:pt idx="2874">
                  <c:v>-1.1E-4</c:v>
                </c:pt>
                <c:pt idx="2875">
                  <c:v>-1E-4</c:v>
                </c:pt>
                <c:pt idx="2876">
                  <c:v>-5.0000000000000002E-5</c:v>
                </c:pt>
                <c:pt idx="2877">
                  <c:v>-1E-4</c:v>
                </c:pt>
                <c:pt idx="2878">
                  <c:v>-6.9999999999999994E-5</c:v>
                </c:pt>
                <c:pt idx="2879">
                  <c:v>-6.9999999999999994E-5</c:v>
                </c:pt>
                <c:pt idx="2880">
                  <c:v>-1.1E-4</c:v>
                </c:pt>
                <c:pt idx="2881">
                  <c:v>-6.9999999999999994E-5</c:v>
                </c:pt>
                <c:pt idx="2882">
                  <c:v>-9.0000000000000006E-5</c:v>
                </c:pt>
                <c:pt idx="2883">
                  <c:v>-1E-4</c:v>
                </c:pt>
                <c:pt idx="2884">
                  <c:v>-4.0000000000000003E-5</c:v>
                </c:pt>
                <c:pt idx="2885">
                  <c:v>-1.2E-4</c:v>
                </c:pt>
                <c:pt idx="2886">
                  <c:v>-6.0000000000000002E-5</c:v>
                </c:pt>
                <c:pt idx="2887">
                  <c:v>-1E-4</c:v>
                </c:pt>
                <c:pt idx="2888">
                  <c:v>-9.0000000000000006E-5</c:v>
                </c:pt>
                <c:pt idx="2889">
                  <c:v>-1.2E-4</c:v>
                </c:pt>
                <c:pt idx="2890">
                  <c:v>-2.0000000000000002E-5</c:v>
                </c:pt>
                <c:pt idx="2891">
                  <c:v>-6.0000000000000002E-5</c:v>
                </c:pt>
                <c:pt idx="2892">
                  <c:v>-6.0000000000000002E-5</c:v>
                </c:pt>
                <c:pt idx="2893">
                  <c:v>-9.0000000000000006E-5</c:v>
                </c:pt>
                <c:pt idx="2894">
                  <c:v>-1E-4</c:v>
                </c:pt>
                <c:pt idx="2895">
                  <c:v>-5.0000000000000002E-5</c:v>
                </c:pt>
                <c:pt idx="2896">
                  <c:v>-1.0000000000000001E-5</c:v>
                </c:pt>
                <c:pt idx="2897">
                  <c:v>-4.0000000000000003E-5</c:v>
                </c:pt>
                <c:pt idx="2898">
                  <c:v>-4.0000000000000003E-5</c:v>
                </c:pt>
                <c:pt idx="2899">
                  <c:v>-1E-4</c:v>
                </c:pt>
                <c:pt idx="2900">
                  <c:v>-1E-4</c:v>
                </c:pt>
                <c:pt idx="2901">
                  <c:v>-5.0000000000000002E-5</c:v>
                </c:pt>
                <c:pt idx="2902">
                  <c:v>-1E-4</c:v>
                </c:pt>
                <c:pt idx="2903">
                  <c:v>-1.2E-4</c:v>
                </c:pt>
                <c:pt idx="2904">
                  <c:v>-1.1E-4</c:v>
                </c:pt>
                <c:pt idx="2905">
                  <c:v>-6.9999999999999994E-5</c:v>
                </c:pt>
                <c:pt idx="2906">
                  <c:v>-6.0000000000000002E-5</c:v>
                </c:pt>
                <c:pt idx="2907">
                  <c:v>-1E-4</c:v>
                </c:pt>
                <c:pt idx="2908">
                  <c:v>-6.0000000000000002E-5</c:v>
                </c:pt>
                <c:pt idx="2909">
                  <c:v>-1E-4</c:v>
                </c:pt>
                <c:pt idx="2910">
                  <c:v>-6.9999999999999994E-5</c:v>
                </c:pt>
                <c:pt idx="2911">
                  <c:v>2.0000000000000002E-5</c:v>
                </c:pt>
                <c:pt idx="2912">
                  <c:v>-1.0000000000000001E-5</c:v>
                </c:pt>
                <c:pt idx="2913">
                  <c:v>-2.0000000000000002E-5</c:v>
                </c:pt>
                <c:pt idx="2914">
                  <c:v>-6.9999999999999994E-5</c:v>
                </c:pt>
                <c:pt idx="2915">
                  <c:v>-6.9999999999999994E-5</c:v>
                </c:pt>
                <c:pt idx="2916">
                  <c:v>-8.0000000000000007E-5</c:v>
                </c:pt>
                <c:pt idx="2917">
                  <c:v>-6.0000000000000002E-5</c:v>
                </c:pt>
                <c:pt idx="2918">
                  <c:v>-1E-4</c:v>
                </c:pt>
                <c:pt idx="2919">
                  <c:v>-6.9999999999999994E-5</c:v>
                </c:pt>
                <c:pt idx="2920">
                  <c:v>-5.0000000000000002E-5</c:v>
                </c:pt>
                <c:pt idx="2921">
                  <c:v>-1E-4</c:v>
                </c:pt>
                <c:pt idx="2922">
                  <c:v>-1E-4</c:v>
                </c:pt>
                <c:pt idx="2923">
                  <c:v>-1.1E-4</c:v>
                </c:pt>
                <c:pt idx="2924">
                  <c:v>-1E-4</c:v>
                </c:pt>
                <c:pt idx="2925">
                  <c:v>-2.0000000000000002E-5</c:v>
                </c:pt>
                <c:pt idx="2926">
                  <c:v>-1.2E-4</c:v>
                </c:pt>
                <c:pt idx="2927">
                  <c:v>-4.0000000000000003E-5</c:v>
                </c:pt>
                <c:pt idx="2928">
                  <c:v>-1.2E-4</c:v>
                </c:pt>
                <c:pt idx="2929">
                  <c:v>-5.0000000000000002E-5</c:v>
                </c:pt>
                <c:pt idx="2930">
                  <c:v>-8.0000000000000007E-5</c:v>
                </c:pt>
                <c:pt idx="2931">
                  <c:v>-1.4999999999999999E-4</c:v>
                </c:pt>
                <c:pt idx="2932">
                  <c:v>-6.9999999999999994E-5</c:v>
                </c:pt>
                <c:pt idx="2933">
                  <c:v>-1.4999999999999999E-4</c:v>
                </c:pt>
                <c:pt idx="2934">
                  <c:v>-4.0000000000000003E-5</c:v>
                </c:pt>
                <c:pt idx="2935">
                  <c:v>-1E-4</c:v>
                </c:pt>
                <c:pt idx="2936">
                  <c:v>-1E-4</c:v>
                </c:pt>
                <c:pt idx="2937">
                  <c:v>-1.2E-4</c:v>
                </c:pt>
                <c:pt idx="2938">
                  <c:v>-6.0000000000000002E-5</c:v>
                </c:pt>
                <c:pt idx="2939">
                  <c:v>-6.0000000000000002E-5</c:v>
                </c:pt>
                <c:pt idx="2940">
                  <c:v>-1.4999999999999999E-4</c:v>
                </c:pt>
                <c:pt idx="2941">
                  <c:v>-6.9999999999999994E-5</c:v>
                </c:pt>
                <c:pt idx="2942">
                  <c:v>-8.0000000000000007E-5</c:v>
                </c:pt>
                <c:pt idx="2943">
                  <c:v>-1E-4</c:v>
                </c:pt>
                <c:pt idx="2944">
                  <c:v>-5.0000000000000002E-5</c:v>
                </c:pt>
                <c:pt idx="2945">
                  <c:v>-1E-4</c:v>
                </c:pt>
                <c:pt idx="2946">
                  <c:v>2.0000000000000002E-5</c:v>
                </c:pt>
                <c:pt idx="2947">
                  <c:v>-4.0000000000000003E-5</c:v>
                </c:pt>
                <c:pt idx="2948">
                  <c:v>-5.0000000000000002E-5</c:v>
                </c:pt>
                <c:pt idx="2949">
                  <c:v>-2.0000000000000002E-5</c:v>
                </c:pt>
                <c:pt idx="2950">
                  <c:v>-9.0000000000000006E-5</c:v>
                </c:pt>
                <c:pt idx="2951">
                  <c:v>-5.0000000000000002E-5</c:v>
                </c:pt>
                <c:pt idx="2952">
                  <c:v>-4.0000000000000003E-5</c:v>
                </c:pt>
                <c:pt idx="2953">
                  <c:v>-1E-4</c:v>
                </c:pt>
                <c:pt idx="2954">
                  <c:v>-5.0000000000000002E-5</c:v>
                </c:pt>
                <c:pt idx="2955">
                  <c:v>-1E-4</c:v>
                </c:pt>
                <c:pt idx="2956">
                  <c:v>-1.2E-4</c:v>
                </c:pt>
                <c:pt idx="2957">
                  <c:v>-1.2E-4</c:v>
                </c:pt>
                <c:pt idx="2958">
                  <c:v>-9.0000000000000006E-5</c:v>
                </c:pt>
                <c:pt idx="2959">
                  <c:v>0</c:v>
                </c:pt>
                <c:pt idx="2960">
                  <c:v>-1.1E-4</c:v>
                </c:pt>
                <c:pt idx="2961">
                  <c:v>-5.0000000000000002E-5</c:v>
                </c:pt>
                <c:pt idx="2962">
                  <c:v>-3.0000000000000001E-5</c:v>
                </c:pt>
                <c:pt idx="2963">
                  <c:v>-1.1E-4</c:v>
                </c:pt>
                <c:pt idx="2964">
                  <c:v>-1.4999999999999999E-4</c:v>
                </c:pt>
                <c:pt idx="2965">
                  <c:v>-1E-4</c:v>
                </c:pt>
                <c:pt idx="2966">
                  <c:v>-1E-4</c:v>
                </c:pt>
                <c:pt idx="2967">
                  <c:v>-6.0000000000000002E-5</c:v>
                </c:pt>
                <c:pt idx="2968">
                  <c:v>-5.0000000000000002E-5</c:v>
                </c:pt>
                <c:pt idx="2969">
                  <c:v>-1.2999999999999999E-4</c:v>
                </c:pt>
                <c:pt idx="2970">
                  <c:v>-6.0000000000000002E-5</c:v>
                </c:pt>
                <c:pt idx="2971">
                  <c:v>-1.2E-4</c:v>
                </c:pt>
                <c:pt idx="2972">
                  <c:v>-1.1E-4</c:v>
                </c:pt>
                <c:pt idx="2973">
                  <c:v>0</c:v>
                </c:pt>
                <c:pt idx="2974">
                  <c:v>-1.3999999999999999E-4</c:v>
                </c:pt>
                <c:pt idx="2975">
                  <c:v>-6.0000000000000002E-5</c:v>
                </c:pt>
                <c:pt idx="2976">
                  <c:v>-1E-4</c:v>
                </c:pt>
                <c:pt idx="2977">
                  <c:v>-6.0000000000000002E-5</c:v>
                </c:pt>
                <c:pt idx="2978">
                  <c:v>-6.9999999999999994E-5</c:v>
                </c:pt>
                <c:pt idx="2979">
                  <c:v>-1.2E-4</c:v>
                </c:pt>
                <c:pt idx="2980">
                  <c:v>-1E-4</c:v>
                </c:pt>
                <c:pt idx="2981">
                  <c:v>-1.1E-4</c:v>
                </c:pt>
                <c:pt idx="2982">
                  <c:v>-5.0000000000000002E-5</c:v>
                </c:pt>
                <c:pt idx="2983">
                  <c:v>-6.9999999999999994E-5</c:v>
                </c:pt>
                <c:pt idx="2984">
                  <c:v>-1.1E-4</c:v>
                </c:pt>
                <c:pt idx="2985">
                  <c:v>-9.0000000000000006E-5</c:v>
                </c:pt>
                <c:pt idx="2986">
                  <c:v>-8.0000000000000007E-5</c:v>
                </c:pt>
                <c:pt idx="2987">
                  <c:v>0</c:v>
                </c:pt>
                <c:pt idx="2988">
                  <c:v>-6.9999999999999994E-5</c:v>
                </c:pt>
                <c:pt idx="2989">
                  <c:v>-6.0000000000000002E-5</c:v>
                </c:pt>
                <c:pt idx="2990">
                  <c:v>-1.2E-4</c:v>
                </c:pt>
                <c:pt idx="2991">
                  <c:v>-5.0000000000000002E-5</c:v>
                </c:pt>
                <c:pt idx="2992">
                  <c:v>-4.0000000000000003E-5</c:v>
                </c:pt>
                <c:pt idx="2993">
                  <c:v>-1.2E-4</c:v>
                </c:pt>
                <c:pt idx="2994">
                  <c:v>-1E-4</c:v>
                </c:pt>
                <c:pt idx="2995">
                  <c:v>-6.9999999999999994E-5</c:v>
                </c:pt>
                <c:pt idx="2996">
                  <c:v>-8.0000000000000007E-5</c:v>
                </c:pt>
                <c:pt idx="2997">
                  <c:v>-6.0000000000000002E-5</c:v>
                </c:pt>
                <c:pt idx="2998">
                  <c:v>-1E-4</c:v>
                </c:pt>
                <c:pt idx="2999">
                  <c:v>-1.2E-4</c:v>
                </c:pt>
                <c:pt idx="3000">
                  <c:v>-1E-4</c:v>
                </c:pt>
                <c:pt idx="3001">
                  <c:v>-9.0000000000000006E-5</c:v>
                </c:pt>
                <c:pt idx="3002">
                  <c:v>-9.0000000000000006E-5</c:v>
                </c:pt>
                <c:pt idx="3003">
                  <c:v>-6.0000000000000002E-5</c:v>
                </c:pt>
                <c:pt idx="3004">
                  <c:v>-1.1E-4</c:v>
                </c:pt>
                <c:pt idx="3005">
                  <c:v>-1.1E-4</c:v>
                </c:pt>
                <c:pt idx="3006">
                  <c:v>-6.0000000000000002E-5</c:v>
                </c:pt>
                <c:pt idx="3007">
                  <c:v>-1E-4</c:v>
                </c:pt>
                <c:pt idx="3008">
                  <c:v>-1.4999999999999999E-4</c:v>
                </c:pt>
                <c:pt idx="3009">
                  <c:v>-1E-4</c:v>
                </c:pt>
                <c:pt idx="3010">
                  <c:v>-9.0000000000000006E-5</c:v>
                </c:pt>
                <c:pt idx="3011">
                  <c:v>-1E-4</c:v>
                </c:pt>
                <c:pt idx="3012">
                  <c:v>-6.9999999999999994E-5</c:v>
                </c:pt>
                <c:pt idx="3013">
                  <c:v>-6.9999999999999994E-5</c:v>
                </c:pt>
                <c:pt idx="3014">
                  <c:v>-9.0000000000000006E-5</c:v>
                </c:pt>
                <c:pt idx="3015">
                  <c:v>-5.0000000000000002E-5</c:v>
                </c:pt>
                <c:pt idx="3016">
                  <c:v>-9.0000000000000006E-5</c:v>
                </c:pt>
                <c:pt idx="3017">
                  <c:v>-6.0000000000000002E-5</c:v>
                </c:pt>
                <c:pt idx="3018">
                  <c:v>-6.9999999999999994E-5</c:v>
                </c:pt>
                <c:pt idx="3019">
                  <c:v>-9.0000000000000006E-5</c:v>
                </c:pt>
                <c:pt idx="3020">
                  <c:v>-8.0000000000000007E-5</c:v>
                </c:pt>
                <c:pt idx="3021">
                  <c:v>-5.0000000000000002E-5</c:v>
                </c:pt>
                <c:pt idx="3022">
                  <c:v>-1.2E-4</c:v>
                </c:pt>
                <c:pt idx="3023">
                  <c:v>-5.0000000000000002E-5</c:v>
                </c:pt>
                <c:pt idx="3024">
                  <c:v>0</c:v>
                </c:pt>
                <c:pt idx="3025">
                  <c:v>-3.0000000000000001E-5</c:v>
                </c:pt>
                <c:pt idx="3026">
                  <c:v>-4.0000000000000003E-5</c:v>
                </c:pt>
                <c:pt idx="3027">
                  <c:v>-9.0000000000000006E-5</c:v>
                </c:pt>
                <c:pt idx="3028">
                  <c:v>-1.1E-4</c:v>
                </c:pt>
                <c:pt idx="3029">
                  <c:v>-1.2E-4</c:v>
                </c:pt>
                <c:pt idx="3030">
                  <c:v>-1E-4</c:v>
                </c:pt>
                <c:pt idx="3031">
                  <c:v>-2.0000000000000002E-5</c:v>
                </c:pt>
                <c:pt idx="3032">
                  <c:v>-6.0000000000000002E-5</c:v>
                </c:pt>
                <c:pt idx="3033">
                  <c:v>-1.4999999999999999E-4</c:v>
                </c:pt>
                <c:pt idx="3034">
                  <c:v>-1E-4</c:v>
                </c:pt>
                <c:pt idx="3035">
                  <c:v>-6.0000000000000002E-5</c:v>
                </c:pt>
                <c:pt idx="3036">
                  <c:v>-1.2999999999999999E-4</c:v>
                </c:pt>
                <c:pt idx="3037">
                  <c:v>-8.0000000000000007E-5</c:v>
                </c:pt>
                <c:pt idx="3038">
                  <c:v>-1.1E-4</c:v>
                </c:pt>
                <c:pt idx="3039">
                  <c:v>-9.0000000000000006E-5</c:v>
                </c:pt>
                <c:pt idx="3040">
                  <c:v>-9.0000000000000006E-5</c:v>
                </c:pt>
                <c:pt idx="3041">
                  <c:v>-1.1E-4</c:v>
                </c:pt>
                <c:pt idx="3042">
                  <c:v>-6.9999999999999994E-5</c:v>
                </c:pt>
                <c:pt idx="3043">
                  <c:v>-5.0000000000000002E-5</c:v>
                </c:pt>
                <c:pt idx="3044">
                  <c:v>-6.9999999999999994E-5</c:v>
                </c:pt>
                <c:pt idx="3045">
                  <c:v>0</c:v>
                </c:pt>
                <c:pt idx="3046">
                  <c:v>-1E-4</c:v>
                </c:pt>
                <c:pt idx="3047">
                  <c:v>-1.4999999999999999E-4</c:v>
                </c:pt>
                <c:pt idx="3048">
                  <c:v>-5.0000000000000002E-5</c:v>
                </c:pt>
                <c:pt idx="3049">
                  <c:v>-1E-4</c:v>
                </c:pt>
                <c:pt idx="3050">
                  <c:v>0</c:v>
                </c:pt>
                <c:pt idx="3051">
                  <c:v>-6.0000000000000002E-5</c:v>
                </c:pt>
                <c:pt idx="3052">
                  <c:v>-5.0000000000000002E-5</c:v>
                </c:pt>
                <c:pt idx="3053">
                  <c:v>-1.2999999999999999E-4</c:v>
                </c:pt>
                <c:pt idx="3054">
                  <c:v>-4.0000000000000003E-5</c:v>
                </c:pt>
                <c:pt idx="3055">
                  <c:v>-2.0000000000000002E-5</c:v>
                </c:pt>
                <c:pt idx="3056">
                  <c:v>-6.9999999999999994E-5</c:v>
                </c:pt>
                <c:pt idx="3057">
                  <c:v>-8.0000000000000007E-5</c:v>
                </c:pt>
                <c:pt idx="3058">
                  <c:v>-1E-4</c:v>
                </c:pt>
                <c:pt idx="3059">
                  <c:v>-5.0000000000000002E-5</c:v>
                </c:pt>
                <c:pt idx="3060">
                  <c:v>-1.4999999999999999E-4</c:v>
                </c:pt>
                <c:pt idx="3061">
                  <c:v>-5.0000000000000002E-5</c:v>
                </c:pt>
                <c:pt idx="3062">
                  <c:v>-1E-4</c:v>
                </c:pt>
                <c:pt idx="3063">
                  <c:v>-6.9999999999999994E-5</c:v>
                </c:pt>
                <c:pt idx="3064">
                  <c:v>-5.0000000000000002E-5</c:v>
                </c:pt>
                <c:pt idx="3065">
                  <c:v>-5.0000000000000002E-5</c:v>
                </c:pt>
                <c:pt idx="3066">
                  <c:v>-6.0000000000000002E-5</c:v>
                </c:pt>
                <c:pt idx="3067">
                  <c:v>-6.9999999999999994E-5</c:v>
                </c:pt>
                <c:pt idx="3068">
                  <c:v>-1E-4</c:v>
                </c:pt>
                <c:pt idx="3069">
                  <c:v>-6.0000000000000002E-5</c:v>
                </c:pt>
                <c:pt idx="3070">
                  <c:v>-1.2999999999999999E-4</c:v>
                </c:pt>
                <c:pt idx="3071">
                  <c:v>-5.0000000000000002E-5</c:v>
                </c:pt>
                <c:pt idx="3072">
                  <c:v>-6.0000000000000002E-5</c:v>
                </c:pt>
                <c:pt idx="3073">
                  <c:v>-5.0000000000000002E-5</c:v>
                </c:pt>
                <c:pt idx="3074">
                  <c:v>-8.0000000000000007E-5</c:v>
                </c:pt>
                <c:pt idx="3075">
                  <c:v>-1.4999999999999999E-4</c:v>
                </c:pt>
                <c:pt idx="3076">
                  <c:v>-1E-4</c:v>
                </c:pt>
                <c:pt idx="3077">
                  <c:v>-1.4999999999999999E-4</c:v>
                </c:pt>
                <c:pt idx="3078">
                  <c:v>-9.0000000000000006E-5</c:v>
                </c:pt>
                <c:pt idx="3079">
                  <c:v>-2.0000000000000002E-5</c:v>
                </c:pt>
                <c:pt idx="3080">
                  <c:v>-1.4999999999999999E-4</c:v>
                </c:pt>
                <c:pt idx="3081">
                  <c:v>-5.0000000000000002E-5</c:v>
                </c:pt>
                <c:pt idx="3082">
                  <c:v>-1.2E-4</c:v>
                </c:pt>
                <c:pt idx="3083">
                  <c:v>-3.0000000000000001E-5</c:v>
                </c:pt>
                <c:pt idx="3084">
                  <c:v>-4.0000000000000003E-5</c:v>
                </c:pt>
                <c:pt idx="3085">
                  <c:v>-6.9999999999999994E-5</c:v>
                </c:pt>
                <c:pt idx="3086">
                  <c:v>-9.0000000000000006E-5</c:v>
                </c:pt>
                <c:pt idx="3087">
                  <c:v>-1.2E-4</c:v>
                </c:pt>
                <c:pt idx="3088">
                  <c:v>-1E-4</c:v>
                </c:pt>
                <c:pt idx="3089">
                  <c:v>-1E-4</c:v>
                </c:pt>
                <c:pt idx="3090">
                  <c:v>-6.0000000000000002E-5</c:v>
                </c:pt>
                <c:pt idx="3091">
                  <c:v>-6.9999999999999994E-5</c:v>
                </c:pt>
                <c:pt idx="3092">
                  <c:v>-5.0000000000000002E-5</c:v>
                </c:pt>
                <c:pt idx="3093">
                  <c:v>-2.0000000000000002E-5</c:v>
                </c:pt>
                <c:pt idx="3094">
                  <c:v>-5.0000000000000002E-5</c:v>
                </c:pt>
                <c:pt idx="3095">
                  <c:v>-5.0000000000000002E-5</c:v>
                </c:pt>
                <c:pt idx="3096">
                  <c:v>-6.9999999999999994E-5</c:v>
                </c:pt>
                <c:pt idx="3097">
                  <c:v>-8.0000000000000007E-5</c:v>
                </c:pt>
                <c:pt idx="3098">
                  <c:v>-9.0000000000000006E-5</c:v>
                </c:pt>
                <c:pt idx="3099">
                  <c:v>-1E-4</c:v>
                </c:pt>
                <c:pt idx="3100">
                  <c:v>-1.2E-4</c:v>
                </c:pt>
                <c:pt idx="3101">
                  <c:v>-1.4999999999999999E-4</c:v>
                </c:pt>
                <c:pt idx="3102">
                  <c:v>-1E-4</c:v>
                </c:pt>
                <c:pt idx="3103">
                  <c:v>-6.9999999999999994E-5</c:v>
                </c:pt>
                <c:pt idx="3104">
                  <c:v>-1E-4</c:v>
                </c:pt>
                <c:pt idx="3105">
                  <c:v>-1E-4</c:v>
                </c:pt>
                <c:pt idx="3106">
                  <c:v>-9.0000000000000006E-5</c:v>
                </c:pt>
                <c:pt idx="3107">
                  <c:v>-9.0000000000000006E-5</c:v>
                </c:pt>
                <c:pt idx="3108">
                  <c:v>2.0000000000000002E-5</c:v>
                </c:pt>
                <c:pt idx="3109">
                  <c:v>0</c:v>
                </c:pt>
                <c:pt idx="3110">
                  <c:v>-1.1E-4</c:v>
                </c:pt>
                <c:pt idx="3111">
                  <c:v>-5.0000000000000002E-5</c:v>
                </c:pt>
                <c:pt idx="3112">
                  <c:v>-4.0000000000000003E-5</c:v>
                </c:pt>
                <c:pt idx="3113">
                  <c:v>-1.2999999999999999E-4</c:v>
                </c:pt>
                <c:pt idx="3114">
                  <c:v>-9.0000000000000006E-5</c:v>
                </c:pt>
                <c:pt idx="3115">
                  <c:v>-8.0000000000000007E-5</c:v>
                </c:pt>
                <c:pt idx="3116">
                  <c:v>-9.0000000000000006E-5</c:v>
                </c:pt>
                <c:pt idx="3117">
                  <c:v>-2.0000000000000002E-5</c:v>
                </c:pt>
                <c:pt idx="3118">
                  <c:v>-1E-4</c:v>
                </c:pt>
                <c:pt idx="3119">
                  <c:v>-6.0000000000000002E-5</c:v>
                </c:pt>
                <c:pt idx="3120">
                  <c:v>-1E-4</c:v>
                </c:pt>
                <c:pt idx="3121">
                  <c:v>-8.0000000000000007E-5</c:v>
                </c:pt>
                <c:pt idx="3122">
                  <c:v>-1.0000000000000001E-5</c:v>
                </c:pt>
                <c:pt idx="3123">
                  <c:v>-9.0000000000000006E-5</c:v>
                </c:pt>
                <c:pt idx="3124">
                  <c:v>-1E-4</c:v>
                </c:pt>
                <c:pt idx="3125">
                  <c:v>-5.0000000000000002E-5</c:v>
                </c:pt>
                <c:pt idx="3126">
                  <c:v>-5.0000000000000002E-5</c:v>
                </c:pt>
                <c:pt idx="3127">
                  <c:v>-5.0000000000000002E-5</c:v>
                </c:pt>
                <c:pt idx="3128">
                  <c:v>-1E-4</c:v>
                </c:pt>
                <c:pt idx="3129">
                  <c:v>-8.0000000000000007E-5</c:v>
                </c:pt>
                <c:pt idx="3130">
                  <c:v>-1.2E-4</c:v>
                </c:pt>
                <c:pt idx="3131">
                  <c:v>-9.0000000000000006E-5</c:v>
                </c:pt>
                <c:pt idx="3132">
                  <c:v>0</c:v>
                </c:pt>
                <c:pt idx="3133">
                  <c:v>-1.2999999999999999E-4</c:v>
                </c:pt>
                <c:pt idx="3134">
                  <c:v>-1E-4</c:v>
                </c:pt>
                <c:pt idx="3135">
                  <c:v>-1E-4</c:v>
                </c:pt>
                <c:pt idx="3136">
                  <c:v>-8.0000000000000007E-5</c:v>
                </c:pt>
                <c:pt idx="3137">
                  <c:v>-9.0000000000000006E-5</c:v>
                </c:pt>
                <c:pt idx="3138">
                  <c:v>-1E-4</c:v>
                </c:pt>
                <c:pt idx="3139">
                  <c:v>-1.3999999999999999E-4</c:v>
                </c:pt>
                <c:pt idx="3140">
                  <c:v>-1.3999999999999999E-4</c:v>
                </c:pt>
                <c:pt idx="3141">
                  <c:v>-6.0000000000000002E-5</c:v>
                </c:pt>
                <c:pt idx="3142">
                  <c:v>-6.9999999999999994E-5</c:v>
                </c:pt>
                <c:pt idx="3143">
                  <c:v>-6.9999999999999994E-5</c:v>
                </c:pt>
                <c:pt idx="3144">
                  <c:v>-1.1E-4</c:v>
                </c:pt>
                <c:pt idx="3145">
                  <c:v>-1.2999999999999999E-4</c:v>
                </c:pt>
                <c:pt idx="3146">
                  <c:v>-1E-4</c:v>
                </c:pt>
                <c:pt idx="3147">
                  <c:v>-1.1E-4</c:v>
                </c:pt>
                <c:pt idx="3148">
                  <c:v>-4.0000000000000003E-5</c:v>
                </c:pt>
                <c:pt idx="3149">
                  <c:v>-1.4999999999999999E-4</c:v>
                </c:pt>
                <c:pt idx="3150">
                  <c:v>-1E-4</c:v>
                </c:pt>
                <c:pt idx="3151">
                  <c:v>-5.0000000000000002E-5</c:v>
                </c:pt>
                <c:pt idx="3152">
                  <c:v>-1.2E-4</c:v>
                </c:pt>
                <c:pt idx="3153">
                  <c:v>-9.0000000000000006E-5</c:v>
                </c:pt>
                <c:pt idx="3154">
                  <c:v>-8.0000000000000007E-5</c:v>
                </c:pt>
                <c:pt idx="3155">
                  <c:v>-1.2E-4</c:v>
                </c:pt>
                <c:pt idx="3156">
                  <c:v>-4.0000000000000003E-5</c:v>
                </c:pt>
                <c:pt idx="3157">
                  <c:v>-1E-4</c:v>
                </c:pt>
                <c:pt idx="3158">
                  <c:v>-3.0000000000000001E-5</c:v>
                </c:pt>
                <c:pt idx="3159">
                  <c:v>-6.0000000000000002E-5</c:v>
                </c:pt>
                <c:pt idx="3160">
                  <c:v>-6.9999999999999994E-5</c:v>
                </c:pt>
                <c:pt idx="3161">
                  <c:v>-2.0000000000000002E-5</c:v>
                </c:pt>
                <c:pt idx="3162">
                  <c:v>-1E-4</c:v>
                </c:pt>
                <c:pt idx="3163">
                  <c:v>-6.0000000000000002E-5</c:v>
                </c:pt>
                <c:pt idx="3164">
                  <c:v>-1.1E-4</c:v>
                </c:pt>
                <c:pt idx="3165">
                  <c:v>-5.0000000000000002E-5</c:v>
                </c:pt>
                <c:pt idx="3166">
                  <c:v>-1.0000000000000001E-5</c:v>
                </c:pt>
                <c:pt idx="3167">
                  <c:v>-4.0000000000000003E-5</c:v>
                </c:pt>
                <c:pt idx="3168">
                  <c:v>-6.9999999999999994E-5</c:v>
                </c:pt>
                <c:pt idx="3169">
                  <c:v>-1E-4</c:v>
                </c:pt>
                <c:pt idx="3170">
                  <c:v>-3.0000000000000001E-5</c:v>
                </c:pt>
                <c:pt idx="3171">
                  <c:v>-3.0000000000000001E-5</c:v>
                </c:pt>
                <c:pt idx="3172">
                  <c:v>-8.0000000000000007E-5</c:v>
                </c:pt>
                <c:pt idx="3173">
                  <c:v>-1.0000000000000001E-5</c:v>
                </c:pt>
                <c:pt idx="3174">
                  <c:v>-1E-4</c:v>
                </c:pt>
                <c:pt idx="3175">
                  <c:v>-6.9999999999999994E-5</c:v>
                </c:pt>
                <c:pt idx="3176">
                  <c:v>-9.0000000000000006E-5</c:v>
                </c:pt>
                <c:pt idx="3177">
                  <c:v>-5.0000000000000002E-5</c:v>
                </c:pt>
                <c:pt idx="3178">
                  <c:v>-6.0000000000000002E-5</c:v>
                </c:pt>
                <c:pt idx="3179">
                  <c:v>-5.0000000000000002E-5</c:v>
                </c:pt>
                <c:pt idx="3180">
                  <c:v>0</c:v>
                </c:pt>
                <c:pt idx="3181">
                  <c:v>-1.3999999999999999E-4</c:v>
                </c:pt>
                <c:pt idx="3182">
                  <c:v>-1E-4</c:v>
                </c:pt>
                <c:pt idx="3183">
                  <c:v>-1.4999999999999999E-4</c:v>
                </c:pt>
                <c:pt idx="3184">
                  <c:v>-6.9999999999999994E-5</c:v>
                </c:pt>
                <c:pt idx="3185">
                  <c:v>-2.0000000000000002E-5</c:v>
                </c:pt>
                <c:pt idx="3186">
                  <c:v>-8.0000000000000007E-5</c:v>
                </c:pt>
                <c:pt idx="3187">
                  <c:v>-1.4999999999999999E-4</c:v>
                </c:pt>
                <c:pt idx="3188">
                  <c:v>-1.2999999999999999E-4</c:v>
                </c:pt>
                <c:pt idx="3189">
                  <c:v>-1E-4</c:v>
                </c:pt>
                <c:pt idx="3190">
                  <c:v>-2.0000000000000002E-5</c:v>
                </c:pt>
                <c:pt idx="3191">
                  <c:v>-6.0000000000000002E-5</c:v>
                </c:pt>
                <c:pt idx="3192">
                  <c:v>-1.2999999999999999E-4</c:v>
                </c:pt>
                <c:pt idx="3193">
                  <c:v>-8.0000000000000007E-5</c:v>
                </c:pt>
                <c:pt idx="3194">
                  <c:v>-6.9999999999999994E-5</c:v>
                </c:pt>
                <c:pt idx="3195">
                  <c:v>-1.2E-4</c:v>
                </c:pt>
                <c:pt idx="3196">
                  <c:v>-8.0000000000000007E-5</c:v>
                </c:pt>
                <c:pt idx="3197">
                  <c:v>-8.0000000000000007E-5</c:v>
                </c:pt>
                <c:pt idx="3198">
                  <c:v>-8.0000000000000007E-5</c:v>
                </c:pt>
                <c:pt idx="3199">
                  <c:v>-1E-4</c:v>
                </c:pt>
                <c:pt idx="3200">
                  <c:v>-6.0000000000000002E-5</c:v>
                </c:pt>
                <c:pt idx="3201">
                  <c:v>-5.0000000000000002E-5</c:v>
                </c:pt>
                <c:pt idx="3202">
                  <c:v>-6.9999999999999994E-5</c:v>
                </c:pt>
                <c:pt idx="3203">
                  <c:v>-4.0000000000000003E-5</c:v>
                </c:pt>
                <c:pt idx="3204">
                  <c:v>-5.0000000000000002E-5</c:v>
                </c:pt>
                <c:pt idx="3205">
                  <c:v>-3.0000000000000001E-5</c:v>
                </c:pt>
                <c:pt idx="3206">
                  <c:v>-6.0000000000000002E-5</c:v>
                </c:pt>
                <c:pt idx="3207">
                  <c:v>-3.0000000000000001E-5</c:v>
                </c:pt>
                <c:pt idx="3208">
                  <c:v>-5.0000000000000002E-5</c:v>
                </c:pt>
                <c:pt idx="3209">
                  <c:v>-2.0000000000000002E-5</c:v>
                </c:pt>
                <c:pt idx="3210">
                  <c:v>-8.0000000000000007E-5</c:v>
                </c:pt>
                <c:pt idx="3211">
                  <c:v>-1E-4</c:v>
                </c:pt>
                <c:pt idx="3212">
                  <c:v>-8.0000000000000007E-5</c:v>
                </c:pt>
                <c:pt idx="3213">
                  <c:v>-6.0000000000000002E-5</c:v>
                </c:pt>
                <c:pt idx="3214">
                  <c:v>-6.9999999999999994E-5</c:v>
                </c:pt>
                <c:pt idx="3215">
                  <c:v>-6.9999999999999994E-5</c:v>
                </c:pt>
                <c:pt idx="3216">
                  <c:v>-5.0000000000000002E-5</c:v>
                </c:pt>
                <c:pt idx="3217">
                  <c:v>-6.9999999999999994E-5</c:v>
                </c:pt>
                <c:pt idx="3218">
                  <c:v>-9.0000000000000006E-5</c:v>
                </c:pt>
                <c:pt idx="3219">
                  <c:v>-1.2999999999999999E-4</c:v>
                </c:pt>
                <c:pt idx="3220">
                  <c:v>-1E-4</c:v>
                </c:pt>
                <c:pt idx="3221">
                  <c:v>-1.2999999999999999E-4</c:v>
                </c:pt>
                <c:pt idx="3222">
                  <c:v>-1E-4</c:v>
                </c:pt>
                <c:pt idx="3223">
                  <c:v>-1E-4</c:v>
                </c:pt>
                <c:pt idx="3224">
                  <c:v>-1E-4</c:v>
                </c:pt>
                <c:pt idx="3225">
                  <c:v>-5.0000000000000002E-5</c:v>
                </c:pt>
                <c:pt idx="3226">
                  <c:v>-1.2999999999999999E-4</c:v>
                </c:pt>
                <c:pt idx="3227">
                  <c:v>-6.0000000000000002E-5</c:v>
                </c:pt>
                <c:pt idx="3228">
                  <c:v>0</c:v>
                </c:pt>
                <c:pt idx="3229">
                  <c:v>-1E-4</c:v>
                </c:pt>
                <c:pt idx="3230">
                  <c:v>-2.0000000000000002E-5</c:v>
                </c:pt>
                <c:pt idx="3231">
                  <c:v>-6.9999999999999994E-5</c:v>
                </c:pt>
                <c:pt idx="3232">
                  <c:v>-9.0000000000000006E-5</c:v>
                </c:pt>
                <c:pt idx="3233">
                  <c:v>-1.2999999999999999E-4</c:v>
                </c:pt>
                <c:pt idx="3234">
                  <c:v>-1E-4</c:v>
                </c:pt>
                <c:pt idx="3235">
                  <c:v>-1.3999999999999999E-4</c:v>
                </c:pt>
                <c:pt idx="3236">
                  <c:v>-6.0000000000000002E-5</c:v>
                </c:pt>
                <c:pt idx="3237">
                  <c:v>-1E-4</c:v>
                </c:pt>
                <c:pt idx="3238">
                  <c:v>-6.0000000000000002E-5</c:v>
                </c:pt>
                <c:pt idx="3239">
                  <c:v>-1E-4</c:v>
                </c:pt>
                <c:pt idx="3240">
                  <c:v>-8.0000000000000007E-5</c:v>
                </c:pt>
                <c:pt idx="3241">
                  <c:v>-6.9999999999999994E-5</c:v>
                </c:pt>
                <c:pt idx="3242">
                  <c:v>-1E-4</c:v>
                </c:pt>
                <c:pt idx="3243">
                  <c:v>-6.9999999999999994E-5</c:v>
                </c:pt>
                <c:pt idx="3244">
                  <c:v>-5.0000000000000002E-5</c:v>
                </c:pt>
                <c:pt idx="3245">
                  <c:v>-1.3999999999999999E-4</c:v>
                </c:pt>
                <c:pt idx="3246">
                  <c:v>-4.0000000000000003E-5</c:v>
                </c:pt>
                <c:pt idx="3247">
                  <c:v>-6.9999999999999994E-5</c:v>
                </c:pt>
                <c:pt idx="3248">
                  <c:v>-1.1E-4</c:v>
                </c:pt>
                <c:pt idx="3249">
                  <c:v>-6.9999999999999994E-5</c:v>
                </c:pt>
                <c:pt idx="3250">
                  <c:v>-1.1E-4</c:v>
                </c:pt>
                <c:pt idx="3251">
                  <c:v>-6.0000000000000002E-5</c:v>
                </c:pt>
                <c:pt idx="3252">
                  <c:v>-9.0000000000000006E-5</c:v>
                </c:pt>
                <c:pt idx="3253">
                  <c:v>-1.1E-4</c:v>
                </c:pt>
                <c:pt idx="3254">
                  <c:v>-8.0000000000000007E-5</c:v>
                </c:pt>
                <c:pt idx="3255">
                  <c:v>-1.1E-4</c:v>
                </c:pt>
                <c:pt idx="3256">
                  <c:v>-1.1E-4</c:v>
                </c:pt>
                <c:pt idx="3257">
                  <c:v>-1.0000000000000001E-5</c:v>
                </c:pt>
                <c:pt idx="3258">
                  <c:v>-1.1E-4</c:v>
                </c:pt>
                <c:pt idx="3259">
                  <c:v>-1.2999999999999999E-4</c:v>
                </c:pt>
                <c:pt idx="3260">
                  <c:v>-1E-4</c:v>
                </c:pt>
                <c:pt idx="3261">
                  <c:v>-5.0000000000000002E-5</c:v>
                </c:pt>
                <c:pt idx="3262">
                  <c:v>-1E-4</c:v>
                </c:pt>
                <c:pt idx="3263">
                  <c:v>-1E-4</c:v>
                </c:pt>
                <c:pt idx="3264">
                  <c:v>-1E-4</c:v>
                </c:pt>
                <c:pt idx="3265">
                  <c:v>-1E-4</c:v>
                </c:pt>
                <c:pt idx="3266">
                  <c:v>-5.0000000000000002E-5</c:v>
                </c:pt>
                <c:pt idx="3267">
                  <c:v>-1E-4</c:v>
                </c:pt>
                <c:pt idx="3268">
                  <c:v>-1E-4</c:v>
                </c:pt>
                <c:pt idx="3269">
                  <c:v>-6.9999999999999994E-5</c:v>
                </c:pt>
                <c:pt idx="3270">
                  <c:v>-4.0000000000000003E-5</c:v>
                </c:pt>
                <c:pt idx="3271">
                  <c:v>-2.0000000000000002E-5</c:v>
                </c:pt>
                <c:pt idx="3272">
                  <c:v>-9.0000000000000006E-5</c:v>
                </c:pt>
                <c:pt idx="3273">
                  <c:v>-6.9999999999999994E-5</c:v>
                </c:pt>
                <c:pt idx="3274">
                  <c:v>-1.2999999999999999E-4</c:v>
                </c:pt>
                <c:pt idx="3275">
                  <c:v>-5.0000000000000002E-5</c:v>
                </c:pt>
                <c:pt idx="3276">
                  <c:v>-4.0000000000000003E-5</c:v>
                </c:pt>
                <c:pt idx="3277">
                  <c:v>-2.0000000000000002E-5</c:v>
                </c:pt>
                <c:pt idx="3278">
                  <c:v>-1E-4</c:v>
                </c:pt>
                <c:pt idx="3279">
                  <c:v>-1.1E-4</c:v>
                </c:pt>
                <c:pt idx="3280">
                  <c:v>-9.0000000000000006E-5</c:v>
                </c:pt>
                <c:pt idx="3281">
                  <c:v>-1E-4</c:v>
                </c:pt>
                <c:pt idx="3282">
                  <c:v>-1.1E-4</c:v>
                </c:pt>
                <c:pt idx="3283">
                  <c:v>-9.0000000000000006E-5</c:v>
                </c:pt>
                <c:pt idx="3284">
                  <c:v>-4.0000000000000003E-5</c:v>
                </c:pt>
                <c:pt idx="3285">
                  <c:v>-5.0000000000000002E-5</c:v>
                </c:pt>
                <c:pt idx="3286">
                  <c:v>-9.0000000000000006E-5</c:v>
                </c:pt>
                <c:pt idx="3287">
                  <c:v>-6.9999999999999994E-5</c:v>
                </c:pt>
                <c:pt idx="3288">
                  <c:v>-9.0000000000000006E-5</c:v>
                </c:pt>
                <c:pt idx="3289">
                  <c:v>-1E-4</c:v>
                </c:pt>
                <c:pt idx="3290">
                  <c:v>-6.0000000000000002E-5</c:v>
                </c:pt>
                <c:pt idx="3291">
                  <c:v>-1.3999999999999999E-4</c:v>
                </c:pt>
                <c:pt idx="3292">
                  <c:v>-9.0000000000000006E-5</c:v>
                </c:pt>
                <c:pt idx="3293">
                  <c:v>-9.0000000000000006E-5</c:v>
                </c:pt>
                <c:pt idx="3294">
                  <c:v>-5.0000000000000002E-5</c:v>
                </c:pt>
                <c:pt idx="3295">
                  <c:v>-6.0000000000000002E-5</c:v>
                </c:pt>
                <c:pt idx="3296">
                  <c:v>-6.0000000000000002E-5</c:v>
                </c:pt>
                <c:pt idx="3297">
                  <c:v>-8.0000000000000007E-5</c:v>
                </c:pt>
                <c:pt idx="3298">
                  <c:v>-1E-4</c:v>
                </c:pt>
                <c:pt idx="3299">
                  <c:v>-3.0000000000000001E-5</c:v>
                </c:pt>
                <c:pt idx="3300">
                  <c:v>-1.0000000000000001E-5</c:v>
                </c:pt>
                <c:pt idx="3301">
                  <c:v>-5.0000000000000002E-5</c:v>
                </c:pt>
                <c:pt idx="3302">
                  <c:v>-8.0000000000000007E-5</c:v>
                </c:pt>
                <c:pt idx="3303">
                  <c:v>-1.2E-4</c:v>
                </c:pt>
                <c:pt idx="3304">
                  <c:v>-2.0000000000000002E-5</c:v>
                </c:pt>
                <c:pt idx="3305">
                  <c:v>-6.0000000000000002E-5</c:v>
                </c:pt>
                <c:pt idx="3306">
                  <c:v>-1E-4</c:v>
                </c:pt>
                <c:pt idx="3307">
                  <c:v>-8.0000000000000007E-5</c:v>
                </c:pt>
                <c:pt idx="3308">
                  <c:v>-1.3999999999999999E-4</c:v>
                </c:pt>
                <c:pt idx="3309">
                  <c:v>-3.0000000000000001E-5</c:v>
                </c:pt>
                <c:pt idx="3310">
                  <c:v>-1.6000000000000001E-4</c:v>
                </c:pt>
                <c:pt idx="3311">
                  <c:v>-8.0000000000000007E-5</c:v>
                </c:pt>
                <c:pt idx="3312">
                  <c:v>-1.3999999999999999E-4</c:v>
                </c:pt>
                <c:pt idx="3313">
                  <c:v>-3.0000000000000001E-5</c:v>
                </c:pt>
                <c:pt idx="3314">
                  <c:v>3.0000000000000001E-5</c:v>
                </c:pt>
                <c:pt idx="3315">
                  <c:v>-6.0000000000000002E-5</c:v>
                </c:pt>
                <c:pt idx="3316">
                  <c:v>-9.0000000000000006E-5</c:v>
                </c:pt>
                <c:pt idx="3317">
                  <c:v>-8.0000000000000007E-5</c:v>
                </c:pt>
                <c:pt idx="3318">
                  <c:v>-2.0000000000000002E-5</c:v>
                </c:pt>
                <c:pt idx="3319">
                  <c:v>0</c:v>
                </c:pt>
                <c:pt idx="3320">
                  <c:v>-1E-4</c:v>
                </c:pt>
                <c:pt idx="3321">
                  <c:v>-1E-4</c:v>
                </c:pt>
                <c:pt idx="3322">
                  <c:v>-1E-4</c:v>
                </c:pt>
                <c:pt idx="3323">
                  <c:v>-2.0000000000000002E-5</c:v>
                </c:pt>
                <c:pt idx="3324">
                  <c:v>-1E-4</c:v>
                </c:pt>
                <c:pt idx="3325">
                  <c:v>-5.0000000000000002E-5</c:v>
                </c:pt>
                <c:pt idx="3326">
                  <c:v>-4.0000000000000003E-5</c:v>
                </c:pt>
                <c:pt idx="3327">
                  <c:v>-1.1E-4</c:v>
                </c:pt>
                <c:pt idx="3328">
                  <c:v>-9.0000000000000006E-5</c:v>
                </c:pt>
                <c:pt idx="3329">
                  <c:v>-6.9999999999999994E-5</c:v>
                </c:pt>
                <c:pt idx="3330">
                  <c:v>-1E-4</c:v>
                </c:pt>
                <c:pt idx="3331">
                  <c:v>-1.4999999999999999E-4</c:v>
                </c:pt>
                <c:pt idx="3332">
                  <c:v>-1E-4</c:v>
                </c:pt>
                <c:pt idx="3333">
                  <c:v>-6.0000000000000002E-5</c:v>
                </c:pt>
                <c:pt idx="3334">
                  <c:v>-9.0000000000000006E-5</c:v>
                </c:pt>
                <c:pt idx="3335">
                  <c:v>-1E-4</c:v>
                </c:pt>
                <c:pt idx="3336">
                  <c:v>-1.2999999999999999E-4</c:v>
                </c:pt>
                <c:pt idx="3337">
                  <c:v>-1E-4</c:v>
                </c:pt>
                <c:pt idx="3338">
                  <c:v>-1.0000000000000001E-5</c:v>
                </c:pt>
                <c:pt idx="3339">
                  <c:v>-1.1E-4</c:v>
                </c:pt>
                <c:pt idx="3340">
                  <c:v>-8.0000000000000007E-5</c:v>
                </c:pt>
                <c:pt idx="3341">
                  <c:v>-1.4999999999999999E-4</c:v>
                </c:pt>
                <c:pt idx="3342">
                  <c:v>-5.0000000000000002E-5</c:v>
                </c:pt>
                <c:pt idx="3343">
                  <c:v>-5.0000000000000002E-5</c:v>
                </c:pt>
                <c:pt idx="3344">
                  <c:v>-6.0000000000000002E-5</c:v>
                </c:pt>
                <c:pt idx="3345">
                  <c:v>-1E-4</c:v>
                </c:pt>
                <c:pt idx="3346">
                  <c:v>-5.0000000000000002E-5</c:v>
                </c:pt>
                <c:pt idx="3347">
                  <c:v>-6.0000000000000002E-5</c:v>
                </c:pt>
                <c:pt idx="3348">
                  <c:v>-5.0000000000000002E-5</c:v>
                </c:pt>
                <c:pt idx="3349">
                  <c:v>-1.7000000000000001E-4</c:v>
                </c:pt>
                <c:pt idx="3350">
                  <c:v>-6.9999999999999994E-5</c:v>
                </c:pt>
                <c:pt idx="3351">
                  <c:v>-8.0000000000000007E-5</c:v>
                </c:pt>
                <c:pt idx="3352">
                  <c:v>-5.0000000000000002E-5</c:v>
                </c:pt>
                <c:pt idx="3353">
                  <c:v>-5.0000000000000002E-5</c:v>
                </c:pt>
                <c:pt idx="3354">
                  <c:v>-1E-4</c:v>
                </c:pt>
                <c:pt idx="3355">
                  <c:v>-8.0000000000000007E-5</c:v>
                </c:pt>
                <c:pt idx="3356">
                  <c:v>-6.9999999999999994E-5</c:v>
                </c:pt>
                <c:pt idx="3357">
                  <c:v>-6.0000000000000002E-5</c:v>
                </c:pt>
                <c:pt idx="3358">
                  <c:v>-1E-4</c:v>
                </c:pt>
                <c:pt idx="3359">
                  <c:v>-1.1E-4</c:v>
                </c:pt>
                <c:pt idx="3360">
                  <c:v>-9.0000000000000006E-5</c:v>
                </c:pt>
                <c:pt idx="3361">
                  <c:v>-1.1E-4</c:v>
                </c:pt>
                <c:pt idx="3362">
                  <c:v>-9.0000000000000006E-5</c:v>
                </c:pt>
                <c:pt idx="3363">
                  <c:v>-9.0000000000000006E-5</c:v>
                </c:pt>
                <c:pt idx="3364">
                  <c:v>-1E-4</c:v>
                </c:pt>
                <c:pt idx="3365">
                  <c:v>-6.0000000000000002E-5</c:v>
                </c:pt>
                <c:pt idx="3366">
                  <c:v>-1E-4</c:v>
                </c:pt>
                <c:pt idx="3367">
                  <c:v>-5.0000000000000002E-5</c:v>
                </c:pt>
                <c:pt idx="3368">
                  <c:v>-9.0000000000000006E-5</c:v>
                </c:pt>
                <c:pt idx="3369">
                  <c:v>-6.0000000000000002E-5</c:v>
                </c:pt>
                <c:pt idx="3370">
                  <c:v>-6.0000000000000002E-5</c:v>
                </c:pt>
                <c:pt idx="3371">
                  <c:v>-8.0000000000000007E-5</c:v>
                </c:pt>
                <c:pt idx="3372">
                  <c:v>0</c:v>
                </c:pt>
                <c:pt idx="3373">
                  <c:v>-1.2999999999999999E-4</c:v>
                </c:pt>
                <c:pt idx="3374">
                  <c:v>-6.9999999999999994E-5</c:v>
                </c:pt>
                <c:pt idx="3375">
                  <c:v>-1E-4</c:v>
                </c:pt>
                <c:pt idx="3376">
                  <c:v>-1.2999999999999999E-4</c:v>
                </c:pt>
                <c:pt idx="3377">
                  <c:v>-8.0000000000000007E-5</c:v>
                </c:pt>
                <c:pt idx="3378">
                  <c:v>-5.0000000000000002E-5</c:v>
                </c:pt>
                <c:pt idx="3379">
                  <c:v>-8.0000000000000007E-5</c:v>
                </c:pt>
                <c:pt idx="3380">
                  <c:v>-1.1E-4</c:v>
                </c:pt>
                <c:pt idx="3381">
                  <c:v>-4.0000000000000003E-5</c:v>
                </c:pt>
                <c:pt idx="3382">
                  <c:v>-8.0000000000000007E-5</c:v>
                </c:pt>
                <c:pt idx="3383">
                  <c:v>-1.2E-4</c:v>
                </c:pt>
                <c:pt idx="3384">
                  <c:v>-1.6000000000000001E-4</c:v>
                </c:pt>
                <c:pt idx="3385">
                  <c:v>-1E-4</c:v>
                </c:pt>
                <c:pt idx="3386">
                  <c:v>-8.0000000000000007E-5</c:v>
                </c:pt>
                <c:pt idx="3387">
                  <c:v>-9.0000000000000006E-5</c:v>
                </c:pt>
                <c:pt idx="3388">
                  <c:v>-5.0000000000000002E-5</c:v>
                </c:pt>
                <c:pt idx="3389">
                  <c:v>-6.9999999999999994E-5</c:v>
                </c:pt>
                <c:pt idx="3390">
                  <c:v>-8.0000000000000007E-5</c:v>
                </c:pt>
                <c:pt idx="3391">
                  <c:v>1.0000000000000001E-5</c:v>
                </c:pt>
                <c:pt idx="3392">
                  <c:v>-1.4999999999999999E-4</c:v>
                </c:pt>
                <c:pt idx="3393">
                  <c:v>-1E-4</c:v>
                </c:pt>
                <c:pt idx="3394">
                  <c:v>-9.0000000000000006E-5</c:v>
                </c:pt>
                <c:pt idx="3395">
                  <c:v>-8.0000000000000007E-5</c:v>
                </c:pt>
                <c:pt idx="3396">
                  <c:v>-4.0000000000000003E-5</c:v>
                </c:pt>
                <c:pt idx="3397">
                  <c:v>-1E-4</c:v>
                </c:pt>
                <c:pt idx="3398">
                  <c:v>-5.0000000000000002E-5</c:v>
                </c:pt>
                <c:pt idx="3399">
                  <c:v>-8.0000000000000007E-5</c:v>
                </c:pt>
                <c:pt idx="3400">
                  <c:v>-6.0000000000000002E-5</c:v>
                </c:pt>
                <c:pt idx="3401">
                  <c:v>-4.0000000000000003E-5</c:v>
                </c:pt>
                <c:pt idx="3402">
                  <c:v>-1E-4</c:v>
                </c:pt>
                <c:pt idx="3403">
                  <c:v>-9.0000000000000006E-5</c:v>
                </c:pt>
                <c:pt idx="3404">
                  <c:v>-1.3999999999999999E-4</c:v>
                </c:pt>
                <c:pt idx="3405">
                  <c:v>-5.0000000000000002E-5</c:v>
                </c:pt>
                <c:pt idx="3406">
                  <c:v>-6.9999999999999994E-5</c:v>
                </c:pt>
                <c:pt idx="3407">
                  <c:v>-1.0000000000000001E-5</c:v>
                </c:pt>
                <c:pt idx="3408">
                  <c:v>-1E-4</c:v>
                </c:pt>
                <c:pt idx="3409">
                  <c:v>-1E-4</c:v>
                </c:pt>
                <c:pt idx="3410">
                  <c:v>-6.0000000000000002E-5</c:v>
                </c:pt>
                <c:pt idx="3411">
                  <c:v>-1.2E-4</c:v>
                </c:pt>
                <c:pt idx="3412">
                  <c:v>-4.0000000000000003E-5</c:v>
                </c:pt>
                <c:pt idx="3413">
                  <c:v>-2.0000000000000002E-5</c:v>
                </c:pt>
                <c:pt idx="3414">
                  <c:v>-5.0000000000000002E-5</c:v>
                </c:pt>
                <c:pt idx="3415">
                  <c:v>-1.0000000000000001E-5</c:v>
                </c:pt>
                <c:pt idx="3416">
                  <c:v>-5.0000000000000002E-5</c:v>
                </c:pt>
                <c:pt idx="3417">
                  <c:v>-8.0000000000000007E-5</c:v>
                </c:pt>
                <c:pt idx="3418">
                  <c:v>-1E-4</c:v>
                </c:pt>
                <c:pt idx="3419">
                  <c:v>-1E-4</c:v>
                </c:pt>
                <c:pt idx="3420">
                  <c:v>-5.0000000000000002E-5</c:v>
                </c:pt>
                <c:pt idx="3421">
                  <c:v>-1.3999999999999999E-4</c:v>
                </c:pt>
                <c:pt idx="3422">
                  <c:v>-9.0000000000000006E-5</c:v>
                </c:pt>
                <c:pt idx="3423">
                  <c:v>-6.0000000000000002E-5</c:v>
                </c:pt>
                <c:pt idx="3424">
                  <c:v>-5.0000000000000002E-5</c:v>
                </c:pt>
                <c:pt idx="3425">
                  <c:v>-1.1E-4</c:v>
                </c:pt>
                <c:pt idx="3426">
                  <c:v>-1.2999999999999999E-4</c:v>
                </c:pt>
                <c:pt idx="3427">
                  <c:v>-5.0000000000000002E-5</c:v>
                </c:pt>
                <c:pt idx="3428">
                  <c:v>-6.0000000000000002E-5</c:v>
                </c:pt>
                <c:pt idx="3429">
                  <c:v>-6.0000000000000002E-5</c:v>
                </c:pt>
                <c:pt idx="3430">
                  <c:v>-1.2E-4</c:v>
                </c:pt>
                <c:pt idx="3431">
                  <c:v>-1.1E-4</c:v>
                </c:pt>
                <c:pt idx="3432">
                  <c:v>-1.4999999999999999E-4</c:v>
                </c:pt>
                <c:pt idx="3433">
                  <c:v>-1E-4</c:v>
                </c:pt>
                <c:pt idx="3434">
                  <c:v>-1.4999999999999999E-4</c:v>
                </c:pt>
                <c:pt idx="3435">
                  <c:v>-1.4999999999999999E-4</c:v>
                </c:pt>
                <c:pt idx="3436">
                  <c:v>-1.3999999999999999E-4</c:v>
                </c:pt>
                <c:pt idx="3437">
                  <c:v>-6.0000000000000002E-5</c:v>
                </c:pt>
                <c:pt idx="3438">
                  <c:v>-1E-4</c:v>
                </c:pt>
                <c:pt idx="3439">
                  <c:v>-5.0000000000000002E-5</c:v>
                </c:pt>
                <c:pt idx="3440">
                  <c:v>-8.0000000000000007E-5</c:v>
                </c:pt>
                <c:pt idx="3441">
                  <c:v>-3.0000000000000001E-5</c:v>
                </c:pt>
                <c:pt idx="3442">
                  <c:v>-1E-4</c:v>
                </c:pt>
                <c:pt idx="3443">
                  <c:v>-6.0000000000000002E-5</c:v>
                </c:pt>
                <c:pt idx="3444">
                  <c:v>-2.0000000000000002E-5</c:v>
                </c:pt>
                <c:pt idx="3445">
                  <c:v>-1E-4</c:v>
                </c:pt>
                <c:pt idx="3446">
                  <c:v>-1E-4</c:v>
                </c:pt>
                <c:pt idx="3447">
                  <c:v>-1E-4</c:v>
                </c:pt>
                <c:pt idx="3448">
                  <c:v>-5.0000000000000002E-5</c:v>
                </c:pt>
                <c:pt idx="3449">
                  <c:v>-3.0000000000000001E-5</c:v>
                </c:pt>
                <c:pt idx="3450">
                  <c:v>-9.0000000000000006E-5</c:v>
                </c:pt>
                <c:pt idx="3451">
                  <c:v>-1E-4</c:v>
                </c:pt>
                <c:pt idx="3452">
                  <c:v>-6.0000000000000002E-5</c:v>
                </c:pt>
                <c:pt idx="3453">
                  <c:v>-6.9999999999999994E-5</c:v>
                </c:pt>
                <c:pt idx="3454">
                  <c:v>-4.0000000000000003E-5</c:v>
                </c:pt>
                <c:pt idx="3455">
                  <c:v>-1E-4</c:v>
                </c:pt>
                <c:pt idx="3456">
                  <c:v>-9.0000000000000006E-5</c:v>
                </c:pt>
                <c:pt idx="3457">
                  <c:v>-8.0000000000000007E-5</c:v>
                </c:pt>
                <c:pt idx="3458">
                  <c:v>-1.2999999999999999E-4</c:v>
                </c:pt>
                <c:pt idx="3459">
                  <c:v>-1.3999999999999999E-4</c:v>
                </c:pt>
                <c:pt idx="3460">
                  <c:v>-9.0000000000000006E-5</c:v>
                </c:pt>
                <c:pt idx="3461">
                  <c:v>-1E-4</c:v>
                </c:pt>
                <c:pt idx="3462">
                  <c:v>-6.9999999999999994E-5</c:v>
                </c:pt>
                <c:pt idx="3463">
                  <c:v>-4.0000000000000003E-5</c:v>
                </c:pt>
                <c:pt idx="3464">
                  <c:v>-8.0000000000000007E-5</c:v>
                </c:pt>
                <c:pt idx="3465">
                  <c:v>-6.9999999999999994E-5</c:v>
                </c:pt>
                <c:pt idx="3466">
                  <c:v>-1.3999999999999999E-4</c:v>
                </c:pt>
                <c:pt idx="3467">
                  <c:v>-1.2E-4</c:v>
                </c:pt>
                <c:pt idx="3468">
                  <c:v>-6.0000000000000002E-5</c:v>
                </c:pt>
                <c:pt idx="3469">
                  <c:v>-1.2999999999999999E-4</c:v>
                </c:pt>
                <c:pt idx="3470">
                  <c:v>-6.0000000000000002E-5</c:v>
                </c:pt>
                <c:pt idx="3471">
                  <c:v>-1E-4</c:v>
                </c:pt>
                <c:pt idx="3472">
                  <c:v>-8.0000000000000007E-5</c:v>
                </c:pt>
                <c:pt idx="3473">
                  <c:v>2.0000000000000002E-5</c:v>
                </c:pt>
                <c:pt idx="3474">
                  <c:v>-1E-4</c:v>
                </c:pt>
                <c:pt idx="3475">
                  <c:v>-6.0000000000000002E-5</c:v>
                </c:pt>
                <c:pt idx="3476">
                  <c:v>-6.9999999999999994E-5</c:v>
                </c:pt>
                <c:pt idx="3477">
                  <c:v>-1E-4</c:v>
                </c:pt>
                <c:pt idx="3478">
                  <c:v>-8.0000000000000007E-5</c:v>
                </c:pt>
                <c:pt idx="3479">
                  <c:v>-5.0000000000000002E-5</c:v>
                </c:pt>
                <c:pt idx="3480">
                  <c:v>-1.2E-4</c:v>
                </c:pt>
                <c:pt idx="3481">
                  <c:v>-1E-4</c:v>
                </c:pt>
                <c:pt idx="3482">
                  <c:v>-5.0000000000000002E-5</c:v>
                </c:pt>
                <c:pt idx="3483">
                  <c:v>-5.0000000000000002E-5</c:v>
                </c:pt>
                <c:pt idx="3484">
                  <c:v>-9.0000000000000006E-5</c:v>
                </c:pt>
                <c:pt idx="3485">
                  <c:v>-6.9999999999999994E-5</c:v>
                </c:pt>
                <c:pt idx="3486">
                  <c:v>-6.9999999999999994E-5</c:v>
                </c:pt>
                <c:pt idx="3487">
                  <c:v>-6.9999999999999994E-5</c:v>
                </c:pt>
                <c:pt idx="3488">
                  <c:v>-1.4999999999999999E-4</c:v>
                </c:pt>
                <c:pt idx="3489">
                  <c:v>-9.0000000000000006E-5</c:v>
                </c:pt>
                <c:pt idx="3490">
                  <c:v>-6.9999999999999994E-5</c:v>
                </c:pt>
                <c:pt idx="3491">
                  <c:v>-6.0000000000000002E-5</c:v>
                </c:pt>
                <c:pt idx="3492">
                  <c:v>-1E-4</c:v>
                </c:pt>
                <c:pt idx="3493">
                  <c:v>-6.0000000000000002E-5</c:v>
                </c:pt>
                <c:pt idx="3494">
                  <c:v>-5.0000000000000002E-5</c:v>
                </c:pt>
                <c:pt idx="3495">
                  <c:v>-1.2999999999999999E-4</c:v>
                </c:pt>
                <c:pt idx="3496">
                  <c:v>-6.0000000000000002E-5</c:v>
                </c:pt>
                <c:pt idx="3497">
                  <c:v>0</c:v>
                </c:pt>
                <c:pt idx="3498">
                  <c:v>-9.0000000000000006E-5</c:v>
                </c:pt>
                <c:pt idx="3499">
                  <c:v>-6.9999999999999994E-5</c:v>
                </c:pt>
                <c:pt idx="3500">
                  <c:v>-9.0000000000000006E-5</c:v>
                </c:pt>
                <c:pt idx="3501">
                  <c:v>-4.0000000000000003E-5</c:v>
                </c:pt>
                <c:pt idx="3502">
                  <c:v>-9.0000000000000006E-5</c:v>
                </c:pt>
                <c:pt idx="3503">
                  <c:v>-3.0000000000000001E-5</c:v>
                </c:pt>
                <c:pt idx="3504">
                  <c:v>-8.0000000000000007E-5</c:v>
                </c:pt>
                <c:pt idx="3505">
                  <c:v>-1E-4</c:v>
                </c:pt>
                <c:pt idx="3506">
                  <c:v>-3.0000000000000001E-5</c:v>
                </c:pt>
                <c:pt idx="3507">
                  <c:v>-1.4999999999999999E-4</c:v>
                </c:pt>
                <c:pt idx="3508">
                  <c:v>-1E-4</c:v>
                </c:pt>
                <c:pt idx="3509">
                  <c:v>-1.2999999999999999E-4</c:v>
                </c:pt>
                <c:pt idx="3510">
                  <c:v>-5.0000000000000002E-5</c:v>
                </c:pt>
                <c:pt idx="3511">
                  <c:v>-1E-4</c:v>
                </c:pt>
                <c:pt idx="3512">
                  <c:v>-5.0000000000000002E-5</c:v>
                </c:pt>
                <c:pt idx="3513">
                  <c:v>-6.9999999999999994E-5</c:v>
                </c:pt>
                <c:pt idx="3514">
                  <c:v>-1E-4</c:v>
                </c:pt>
                <c:pt idx="3515">
                  <c:v>-5.0000000000000002E-5</c:v>
                </c:pt>
                <c:pt idx="3516">
                  <c:v>0</c:v>
                </c:pt>
                <c:pt idx="3517">
                  <c:v>-1.4999999999999999E-4</c:v>
                </c:pt>
                <c:pt idx="3518">
                  <c:v>-1E-4</c:v>
                </c:pt>
                <c:pt idx="3519">
                  <c:v>-5.0000000000000002E-5</c:v>
                </c:pt>
                <c:pt idx="3520">
                  <c:v>-1E-4</c:v>
                </c:pt>
                <c:pt idx="3521">
                  <c:v>-6.0000000000000002E-5</c:v>
                </c:pt>
                <c:pt idx="3522">
                  <c:v>-1E-4</c:v>
                </c:pt>
                <c:pt idx="3523">
                  <c:v>-1.2999999999999999E-4</c:v>
                </c:pt>
                <c:pt idx="3524">
                  <c:v>-1E-4</c:v>
                </c:pt>
                <c:pt idx="3525">
                  <c:v>-1E-4</c:v>
                </c:pt>
                <c:pt idx="3526">
                  <c:v>-1.1E-4</c:v>
                </c:pt>
                <c:pt idx="3527">
                  <c:v>-1E-4</c:v>
                </c:pt>
                <c:pt idx="3528">
                  <c:v>-8.0000000000000007E-5</c:v>
                </c:pt>
                <c:pt idx="3529">
                  <c:v>-4.0000000000000003E-5</c:v>
                </c:pt>
                <c:pt idx="3530">
                  <c:v>-5.0000000000000002E-5</c:v>
                </c:pt>
                <c:pt idx="3531">
                  <c:v>-8.0000000000000007E-5</c:v>
                </c:pt>
                <c:pt idx="3532">
                  <c:v>-6.0000000000000002E-5</c:v>
                </c:pt>
                <c:pt idx="3533">
                  <c:v>-1.2999999999999999E-4</c:v>
                </c:pt>
                <c:pt idx="3534">
                  <c:v>-5.0000000000000002E-5</c:v>
                </c:pt>
                <c:pt idx="3535">
                  <c:v>-4.0000000000000003E-5</c:v>
                </c:pt>
                <c:pt idx="3536">
                  <c:v>-1.2E-4</c:v>
                </c:pt>
                <c:pt idx="3537">
                  <c:v>-9.0000000000000006E-5</c:v>
                </c:pt>
                <c:pt idx="3538">
                  <c:v>-6.9999999999999994E-5</c:v>
                </c:pt>
                <c:pt idx="3539">
                  <c:v>-9.0000000000000006E-5</c:v>
                </c:pt>
                <c:pt idx="3540">
                  <c:v>0</c:v>
                </c:pt>
                <c:pt idx="3541">
                  <c:v>-6.9999999999999994E-5</c:v>
                </c:pt>
                <c:pt idx="3542">
                  <c:v>-1.3999999999999999E-4</c:v>
                </c:pt>
                <c:pt idx="3543">
                  <c:v>-8.0000000000000007E-5</c:v>
                </c:pt>
                <c:pt idx="3544">
                  <c:v>-1E-4</c:v>
                </c:pt>
                <c:pt idx="3545">
                  <c:v>-5.0000000000000002E-5</c:v>
                </c:pt>
                <c:pt idx="3546">
                  <c:v>-6.0000000000000002E-5</c:v>
                </c:pt>
                <c:pt idx="3547">
                  <c:v>-1E-4</c:v>
                </c:pt>
                <c:pt idx="3548">
                  <c:v>-1E-4</c:v>
                </c:pt>
                <c:pt idx="3549">
                  <c:v>-5.0000000000000002E-5</c:v>
                </c:pt>
                <c:pt idx="3550">
                  <c:v>-1.2E-4</c:v>
                </c:pt>
                <c:pt idx="3551">
                  <c:v>-9.0000000000000006E-5</c:v>
                </c:pt>
                <c:pt idx="3552">
                  <c:v>-6.9999999999999994E-5</c:v>
                </c:pt>
                <c:pt idx="3553">
                  <c:v>-1E-4</c:v>
                </c:pt>
                <c:pt idx="3554">
                  <c:v>-3.0000000000000001E-5</c:v>
                </c:pt>
                <c:pt idx="3555">
                  <c:v>-6.9999999999999994E-5</c:v>
                </c:pt>
                <c:pt idx="3556">
                  <c:v>-5.0000000000000002E-5</c:v>
                </c:pt>
                <c:pt idx="3557">
                  <c:v>-6.9999999999999994E-5</c:v>
                </c:pt>
                <c:pt idx="3558">
                  <c:v>-8.0000000000000007E-5</c:v>
                </c:pt>
                <c:pt idx="3559">
                  <c:v>-1.0000000000000001E-5</c:v>
                </c:pt>
                <c:pt idx="3560">
                  <c:v>-4.0000000000000003E-5</c:v>
                </c:pt>
                <c:pt idx="3561">
                  <c:v>-8.0000000000000007E-5</c:v>
                </c:pt>
                <c:pt idx="3562">
                  <c:v>-9.0000000000000006E-5</c:v>
                </c:pt>
                <c:pt idx="3563">
                  <c:v>-8.0000000000000007E-5</c:v>
                </c:pt>
                <c:pt idx="3564">
                  <c:v>-5.0000000000000002E-5</c:v>
                </c:pt>
                <c:pt idx="3565">
                  <c:v>-1.3999999999999999E-4</c:v>
                </c:pt>
                <c:pt idx="3566">
                  <c:v>-1.2E-4</c:v>
                </c:pt>
                <c:pt idx="3567">
                  <c:v>-1.2999999999999999E-4</c:v>
                </c:pt>
                <c:pt idx="3568">
                  <c:v>-1E-4</c:v>
                </c:pt>
                <c:pt idx="3569">
                  <c:v>-5.0000000000000002E-5</c:v>
                </c:pt>
                <c:pt idx="3570">
                  <c:v>-9.0000000000000006E-5</c:v>
                </c:pt>
                <c:pt idx="3571">
                  <c:v>-5.0000000000000002E-5</c:v>
                </c:pt>
                <c:pt idx="3572">
                  <c:v>-6.0000000000000002E-5</c:v>
                </c:pt>
                <c:pt idx="3573">
                  <c:v>-8.0000000000000007E-5</c:v>
                </c:pt>
                <c:pt idx="3574">
                  <c:v>-6.0000000000000002E-5</c:v>
                </c:pt>
                <c:pt idx="3575">
                  <c:v>-6.0000000000000002E-5</c:v>
                </c:pt>
                <c:pt idx="3576">
                  <c:v>-9.0000000000000006E-5</c:v>
                </c:pt>
                <c:pt idx="3577">
                  <c:v>-8.0000000000000007E-5</c:v>
                </c:pt>
                <c:pt idx="3578">
                  <c:v>-5.0000000000000002E-5</c:v>
                </c:pt>
                <c:pt idx="3579">
                  <c:v>-1.4999999999999999E-4</c:v>
                </c:pt>
                <c:pt idx="3580">
                  <c:v>-1E-4</c:v>
                </c:pt>
                <c:pt idx="3581">
                  <c:v>-1.2E-4</c:v>
                </c:pt>
                <c:pt idx="3582">
                  <c:v>-9.0000000000000006E-5</c:v>
                </c:pt>
                <c:pt idx="3583">
                  <c:v>-6.0000000000000002E-5</c:v>
                </c:pt>
                <c:pt idx="3584">
                  <c:v>-1.2999999999999999E-4</c:v>
                </c:pt>
                <c:pt idx="3585">
                  <c:v>-1.6000000000000001E-4</c:v>
                </c:pt>
                <c:pt idx="3586">
                  <c:v>-1E-4</c:v>
                </c:pt>
                <c:pt idx="3587">
                  <c:v>-6.0000000000000002E-5</c:v>
                </c:pt>
                <c:pt idx="3588">
                  <c:v>-8.0000000000000007E-5</c:v>
                </c:pt>
                <c:pt idx="3589">
                  <c:v>-6.0000000000000002E-5</c:v>
                </c:pt>
                <c:pt idx="3590">
                  <c:v>-1E-4</c:v>
                </c:pt>
                <c:pt idx="3591">
                  <c:v>-3.0000000000000001E-5</c:v>
                </c:pt>
                <c:pt idx="3592">
                  <c:v>-3.0000000000000001E-5</c:v>
                </c:pt>
                <c:pt idx="3593">
                  <c:v>-1E-4</c:v>
                </c:pt>
                <c:pt idx="3594">
                  <c:v>-1E-4</c:v>
                </c:pt>
                <c:pt idx="3595">
                  <c:v>-6.9999999999999994E-5</c:v>
                </c:pt>
                <c:pt idx="3596">
                  <c:v>-4.0000000000000003E-5</c:v>
                </c:pt>
                <c:pt idx="3597">
                  <c:v>-3.0000000000000001E-5</c:v>
                </c:pt>
                <c:pt idx="3598">
                  <c:v>-1.1E-4</c:v>
                </c:pt>
                <c:pt idx="3599">
                  <c:v>-9.0000000000000006E-5</c:v>
                </c:pt>
                <c:pt idx="3600">
                  <c:v>-8.0000000000000007E-5</c:v>
                </c:pt>
                <c:pt idx="3601">
                  <c:v>-4.0000000000000003E-5</c:v>
                </c:pt>
                <c:pt idx="3602">
                  <c:v>0</c:v>
                </c:pt>
                <c:pt idx="3603">
                  <c:v>-6.0000000000000002E-5</c:v>
                </c:pt>
                <c:pt idx="3604">
                  <c:v>-1.2999999999999999E-4</c:v>
                </c:pt>
                <c:pt idx="3605">
                  <c:v>-9.0000000000000006E-5</c:v>
                </c:pt>
                <c:pt idx="3606">
                  <c:v>-6.0000000000000002E-5</c:v>
                </c:pt>
                <c:pt idx="3607">
                  <c:v>-6.9999999999999994E-5</c:v>
                </c:pt>
                <c:pt idx="3608">
                  <c:v>-2.0000000000000002E-5</c:v>
                </c:pt>
                <c:pt idx="3609">
                  <c:v>-1E-4</c:v>
                </c:pt>
                <c:pt idx="3610">
                  <c:v>-6.9999999999999994E-5</c:v>
                </c:pt>
                <c:pt idx="3611">
                  <c:v>-8.0000000000000007E-5</c:v>
                </c:pt>
                <c:pt idx="3612">
                  <c:v>-5.0000000000000002E-5</c:v>
                </c:pt>
                <c:pt idx="3613">
                  <c:v>-8.0000000000000007E-5</c:v>
                </c:pt>
                <c:pt idx="3614">
                  <c:v>-1.1E-4</c:v>
                </c:pt>
                <c:pt idx="3615">
                  <c:v>-5.0000000000000002E-5</c:v>
                </c:pt>
                <c:pt idx="3616">
                  <c:v>-4.0000000000000003E-5</c:v>
                </c:pt>
                <c:pt idx="3617">
                  <c:v>-1.4999999999999999E-4</c:v>
                </c:pt>
                <c:pt idx="3618">
                  <c:v>-6.9999999999999994E-5</c:v>
                </c:pt>
                <c:pt idx="3619">
                  <c:v>-1.6000000000000001E-4</c:v>
                </c:pt>
                <c:pt idx="3620">
                  <c:v>-9.0000000000000006E-5</c:v>
                </c:pt>
                <c:pt idx="3621">
                  <c:v>-9.0000000000000006E-5</c:v>
                </c:pt>
                <c:pt idx="3622">
                  <c:v>-5.0000000000000002E-5</c:v>
                </c:pt>
                <c:pt idx="3623">
                  <c:v>-4.0000000000000003E-5</c:v>
                </c:pt>
                <c:pt idx="3624">
                  <c:v>-2.0000000000000002E-5</c:v>
                </c:pt>
                <c:pt idx="3625">
                  <c:v>-5.0000000000000002E-5</c:v>
                </c:pt>
                <c:pt idx="3626">
                  <c:v>-1.4999999999999999E-4</c:v>
                </c:pt>
                <c:pt idx="3627">
                  <c:v>-4.0000000000000003E-5</c:v>
                </c:pt>
                <c:pt idx="3628">
                  <c:v>-4.0000000000000003E-5</c:v>
                </c:pt>
                <c:pt idx="3629">
                  <c:v>-1.2999999999999999E-4</c:v>
                </c:pt>
                <c:pt idx="3630">
                  <c:v>0</c:v>
                </c:pt>
                <c:pt idx="3631">
                  <c:v>-1.4999999999999999E-4</c:v>
                </c:pt>
                <c:pt idx="3632">
                  <c:v>-5.0000000000000002E-5</c:v>
                </c:pt>
                <c:pt idx="3633">
                  <c:v>-8.0000000000000007E-5</c:v>
                </c:pt>
                <c:pt idx="3634">
                  <c:v>-5.0000000000000002E-5</c:v>
                </c:pt>
                <c:pt idx="3635">
                  <c:v>-1.2E-4</c:v>
                </c:pt>
                <c:pt idx="3636">
                  <c:v>-1.1E-4</c:v>
                </c:pt>
                <c:pt idx="3637">
                  <c:v>-1.2999999999999999E-4</c:v>
                </c:pt>
                <c:pt idx="3638">
                  <c:v>-9.0000000000000006E-5</c:v>
                </c:pt>
                <c:pt idx="3639">
                  <c:v>-6.9999999999999994E-5</c:v>
                </c:pt>
                <c:pt idx="3640">
                  <c:v>-1E-4</c:v>
                </c:pt>
                <c:pt idx="3641">
                  <c:v>-9.0000000000000006E-5</c:v>
                </c:pt>
                <c:pt idx="3642">
                  <c:v>-1E-4</c:v>
                </c:pt>
                <c:pt idx="3643">
                  <c:v>-6.9999999999999994E-5</c:v>
                </c:pt>
                <c:pt idx="3644">
                  <c:v>-1E-4</c:v>
                </c:pt>
                <c:pt idx="3645">
                  <c:v>-6.9999999999999994E-5</c:v>
                </c:pt>
                <c:pt idx="3646">
                  <c:v>-1E-4</c:v>
                </c:pt>
                <c:pt idx="3647">
                  <c:v>-6.0000000000000002E-5</c:v>
                </c:pt>
                <c:pt idx="3648">
                  <c:v>0</c:v>
                </c:pt>
                <c:pt idx="3649">
                  <c:v>-2.0000000000000002E-5</c:v>
                </c:pt>
                <c:pt idx="3650">
                  <c:v>-1.2999999999999999E-4</c:v>
                </c:pt>
                <c:pt idx="3651">
                  <c:v>-9.0000000000000006E-5</c:v>
                </c:pt>
                <c:pt idx="3652">
                  <c:v>-1E-4</c:v>
                </c:pt>
                <c:pt idx="3653">
                  <c:v>-6.0000000000000002E-5</c:v>
                </c:pt>
                <c:pt idx="3654">
                  <c:v>-2.0000000000000002E-5</c:v>
                </c:pt>
                <c:pt idx="3655">
                  <c:v>-9.0000000000000006E-5</c:v>
                </c:pt>
                <c:pt idx="3656">
                  <c:v>-9.0000000000000006E-5</c:v>
                </c:pt>
                <c:pt idx="3657">
                  <c:v>-1.2999999999999999E-4</c:v>
                </c:pt>
                <c:pt idx="3658">
                  <c:v>-4.0000000000000003E-5</c:v>
                </c:pt>
                <c:pt idx="3659">
                  <c:v>-8.0000000000000007E-5</c:v>
                </c:pt>
                <c:pt idx="3660">
                  <c:v>-1E-4</c:v>
                </c:pt>
                <c:pt idx="3661">
                  <c:v>-9.0000000000000006E-5</c:v>
                </c:pt>
                <c:pt idx="3662">
                  <c:v>-6.9999999999999994E-5</c:v>
                </c:pt>
                <c:pt idx="3663">
                  <c:v>-5.0000000000000002E-5</c:v>
                </c:pt>
                <c:pt idx="3664">
                  <c:v>-1E-4</c:v>
                </c:pt>
                <c:pt idx="3665">
                  <c:v>-6.0000000000000002E-5</c:v>
                </c:pt>
                <c:pt idx="3666">
                  <c:v>-9.0000000000000006E-5</c:v>
                </c:pt>
                <c:pt idx="3667">
                  <c:v>3.0000000000000001E-5</c:v>
                </c:pt>
                <c:pt idx="3668">
                  <c:v>-1.2E-4</c:v>
                </c:pt>
                <c:pt idx="3669">
                  <c:v>-8.0000000000000007E-5</c:v>
                </c:pt>
                <c:pt idx="3670">
                  <c:v>-1.1E-4</c:v>
                </c:pt>
                <c:pt idx="3671">
                  <c:v>-6.9999999999999994E-5</c:v>
                </c:pt>
                <c:pt idx="3672">
                  <c:v>-6.9999999999999994E-5</c:v>
                </c:pt>
                <c:pt idx="3673">
                  <c:v>-1E-4</c:v>
                </c:pt>
                <c:pt idx="3674">
                  <c:v>-1E-4</c:v>
                </c:pt>
                <c:pt idx="3675">
                  <c:v>-5.0000000000000002E-5</c:v>
                </c:pt>
                <c:pt idx="3676">
                  <c:v>-5.0000000000000002E-5</c:v>
                </c:pt>
                <c:pt idx="3677">
                  <c:v>-3.0000000000000001E-5</c:v>
                </c:pt>
                <c:pt idx="3678">
                  <c:v>-1E-4</c:v>
                </c:pt>
                <c:pt idx="3679">
                  <c:v>-5.0000000000000002E-5</c:v>
                </c:pt>
                <c:pt idx="3680">
                  <c:v>-1E-4</c:v>
                </c:pt>
                <c:pt idx="3681">
                  <c:v>-9.0000000000000006E-5</c:v>
                </c:pt>
                <c:pt idx="3682">
                  <c:v>-5.0000000000000002E-5</c:v>
                </c:pt>
                <c:pt idx="3683">
                  <c:v>-1.4999999999999999E-4</c:v>
                </c:pt>
                <c:pt idx="3684">
                  <c:v>-1.6000000000000001E-4</c:v>
                </c:pt>
                <c:pt idx="3685">
                  <c:v>-1.1E-4</c:v>
                </c:pt>
                <c:pt idx="3686">
                  <c:v>-1.2999999999999999E-4</c:v>
                </c:pt>
                <c:pt idx="3687">
                  <c:v>-1.2E-4</c:v>
                </c:pt>
                <c:pt idx="3688">
                  <c:v>-6.0000000000000002E-5</c:v>
                </c:pt>
                <c:pt idx="3689">
                  <c:v>-1.8000000000000001E-4</c:v>
                </c:pt>
                <c:pt idx="3690">
                  <c:v>-1.2999999999999999E-4</c:v>
                </c:pt>
                <c:pt idx="3691">
                  <c:v>-8.0000000000000007E-5</c:v>
                </c:pt>
                <c:pt idx="3692">
                  <c:v>-1.2E-4</c:v>
                </c:pt>
                <c:pt idx="3693">
                  <c:v>-5.0000000000000002E-5</c:v>
                </c:pt>
                <c:pt idx="3694">
                  <c:v>-1.2999999999999999E-4</c:v>
                </c:pt>
                <c:pt idx="3695">
                  <c:v>-1E-4</c:v>
                </c:pt>
                <c:pt idx="3696">
                  <c:v>-8.0000000000000007E-5</c:v>
                </c:pt>
                <c:pt idx="3697">
                  <c:v>-8.0000000000000007E-5</c:v>
                </c:pt>
                <c:pt idx="3698">
                  <c:v>-5.0000000000000002E-5</c:v>
                </c:pt>
                <c:pt idx="3699">
                  <c:v>-5.0000000000000002E-5</c:v>
                </c:pt>
                <c:pt idx="3700">
                  <c:v>-6.9999999999999994E-5</c:v>
                </c:pt>
                <c:pt idx="3701">
                  <c:v>-5.0000000000000002E-5</c:v>
                </c:pt>
                <c:pt idx="3702">
                  <c:v>-9.0000000000000006E-5</c:v>
                </c:pt>
                <c:pt idx="3703">
                  <c:v>-6.0000000000000002E-5</c:v>
                </c:pt>
                <c:pt idx="3704">
                  <c:v>-8.0000000000000007E-5</c:v>
                </c:pt>
                <c:pt idx="3705">
                  <c:v>-1E-4</c:v>
                </c:pt>
                <c:pt idx="3706">
                  <c:v>-4.0000000000000003E-5</c:v>
                </c:pt>
                <c:pt idx="3707">
                  <c:v>-3.0000000000000001E-5</c:v>
                </c:pt>
                <c:pt idx="3708">
                  <c:v>-1.2E-4</c:v>
                </c:pt>
                <c:pt idx="3709">
                  <c:v>-1E-4</c:v>
                </c:pt>
                <c:pt idx="3710">
                  <c:v>-3.0000000000000001E-5</c:v>
                </c:pt>
                <c:pt idx="3711">
                  <c:v>-6.0000000000000002E-5</c:v>
                </c:pt>
                <c:pt idx="3712">
                  <c:v>-5.0000000000000002E-5</c:v>
                </c:pt>
                <c:pt idx="3713">
                  <c:v>-8.0000000000000007E-5</c:v>
                </c:pt>
                <c:pt idx="3714">
                  <c:v>-8.0000000000000007E-5</c:v>
                </c:pt>
                <c:pt idx="3715">
                  <c:v>-4.0000000000000003E-5</c:v>
                </c:pt>
                <c:pt idx="3716">
                  <c:v>-6.0000000000000002E-5</c:v>
                </c:pt>
                <c:pt idx="3717">
                  <c:v>-6.9999999999999994E-5</c:v>
                </c:pt>
                <c:pt idx="3718">
                  <c:v>-6.9999999999999994E-5</c:v>
                </c:pt>
                <c:pt idx="3719">
                  <c:v>-5.0000000000000002E-5</c:v>
                </c:pt>
                <c:pt idx="3720">
                  <c:v>-5.0000000000000002E-5</c:v>
                </c:pt>
                <c:pt idx="3721">
                  <c:v>-1E-4</c:v>
                </c:pt>
                <c:pt idx="3722">
                  <c:v>-1.2E-4</c:v>
                </c:pt>
                <c:pt idx="3723">
                  <c:v>-5.0000000000000002E-5</c:v>
                </c:pt>
                <c:pt idx="3724">
                  <c:v>-5.0000000000000002E-5</c:v>
                </c:pt>
                <c:pt idx="3725">
                  <c:v>-5.0000000000000002E-5</c:v>
                </c:pt>
                <c:pt idx="3726">
                  <c:v>-3.0000000000000001E-5</c:v>
                </c:pt>
                <c:pt idx="3727">
                  <c:v>-8.0000000000000007E-5</c:v>
                </c:pt>
                <c:pt idx="3728">
                  <c:v>-1.4999999999999999E-4</c:v>
                </c:pt>
                <c:pt idx="3729">
                  <c:v>-4.0000000000000003E-5</c:v>
                </c:pt>
                <c:pt idx="3730">
                  <c:v>-9.0000000000000006E-5</c:v>
                </c:pt>
                <c:pt idx="3731">
                  <c:v>0</c:v>
                </c:pt>
                <c:pt idx="3732">
                  <c:v>-1.0000000000000001E-5</c:v>
                </c:pt>
                <c:pt idx="3733">
                  <c:v>-1E-4</c:v>
                </c:pt>
                <c:pt idx="3734">
                  <c:v>-6.9999999999999994E-5</c:v>
                </c:pt>
                <c:pt idx="3735">
                  <c:v>-5.0000000000000002E-5</c:v>
                </c:pt>
                <c:pt idx="3736">
                  <c:v>-1.1E-4</c:v>
                </c:pt>
                <c:pt idx="3737">
                  <c:v>-5.0000000000000002E-5</c:v>
                </c:pt>
                <c:pt idx="3738">
                  <c:v>-1.2E-4</c:v>
                </c:pt>
                <c:pt idx="3739">
                  <c:v>0</c:v>
                </c:pt>
                <c:pt idx="3740">
                  <c:v>-6.9999999999999994E-5</c:v>
                </c:pt>
                <c:pt idx="3741">
                  <c:v>-9.0000000000000006E-5</c:v>
                </c:pt>
                <c:pt idx="3742">
                  <c:v>-1.3999999999999999E-4</c:v>
                </c:pt>
                <c:pt idx="3743">
                  <c:v>-6.9999999999999994E-5</c:v>
                </c:pt>
                <c:pt idx="3744">
                  <c:v>-6.0000000000000002E-5</c:v>
                </c:pt>
                <c:pt idx="3745">
                  <c:v>-1E-4</c:v>
                </c:pt>
                <c:pt idx="3746">
                  <c:v>-1.2E-4</c:v>
                </c:pt>
                <c:pt idx="3747">
                  <c:v>-1.2E-4</c:v>
                </c:pt>
                <c:pt idx="3748">
                  <c:v>-5.0000000000000002E-5</c:v>
                </c:pt>
                <c:pt idx="3749">
                  <c:v>-1E-4</c:v>
                </c:pt>
                <c:pt idx="3750">
                  <c:v>-6.9999999999999994E-5</c:v>
                </c:pt>
                <c:pt idx="3751">
                  <c:v>-1.3999999999999999E-4</c:v>
                </c:pt>
                <c:pt idx="3752">
                  <c:v>-1E-4</c:v>
                </c:pt>
                <c:pt idx="3753">
                  <c:v>-1.0000000000000001E-5</c:v>
                </c:pt>
                <c:pt idx="3754">
                  <c:v>-1.3999999999999999E-4</c:v>
                </c:pt>
                <c:pt idx="3755">
                  <c:v>-5.0000000000000002E-5</c:v>
                </c:pt>
                <c:pt idx="3756">
                  <c:v>-1.3999999999999999E-4</c:v>
                </c:pt>
                <c:pt idx="3757">
                  <c:v>-1E-4</c:v>
                </c:pt>
                <c:pt idx="3758">
                  <c:v>-1E-4</c:v>
                </c:pt>
                <c:pt idx="3759">
                  <c:v>-6.0000000000000002E-5</c:v>
                </c:pt>
                <c:pt idx="3760">
                  <c:v>-4.0000000000000003E-5</c:v>
                </c:pt>
                <c:pt idx="3761">
                  <c:v>-6.0000000000000002E-5</c:v>
                </c:pt>
                <c:pt idx="3762">
                  <c:v>1.0000000000000001E-5</c:v>
                </c:pt>
                <c:pt idx="3763">
                  <c:v>-6.9999999999999994E-5</c:v>
                </c:pt>
                <c:pt idx="3764">
                  <c:v>-1E-4</c:v>
                </c:pt>
                <c:pt idx="3765">
                  <c:v>-6.0000000000000002E-5</c:v>
                </c:pt>
                <c:pt idx="3766">
                  <c:v>-6.0000000000000002E-5</c:v>
                </c:pt>
                <c:pt idx="3767">
                  <c:v>-9.0000000000000006E-5</c:v>
                </c:pt>
                <c:pt idx="3768">
                  <c:v>-1E-4</c:v>
                </c:pt>
                <c:pt idx="3769">
                  <c:v>-9.0000000000000006E-5</c:v>
                </c:pt>
                <c:pt idx="3770">
                  <c:v>-1E-4</c:v>
                </c:pt>
                <c:pt idx="3771">
                  <c:v>-1.0000000000000001E-5</c:v>
                </c:pt>
                <c:pt idx="3772">
                  <c:v>-8.0000000000000007E-5</c:v>
                </c:pt>
                <c:pt idx="3773">
                  <c:v>-5.0000000000000002E-5</c:v>
                </c:pt>
                <c:pt idx="3774">
                  <c:v>-1.3999999999999999E-4</c:v>
                </c:pt>
                <c:pt idx="3775">
                  <c:v>-5.0000000000000002E-5</c:v>
                </c:pt>
                <c:pt idx="3776">
                  <c:v>-1.2E-4</c:v>
                </c:pt>
                <c:pt idx="3777">
                  <c:v>-9.0000000000000006E-5</c:v>
                </c:pt>
                <c:pt idx="3778">
                  <c:v>-1.7000000000000001E-4</c:v>
                </c:pt>
                <c:pt idx="3779">
                  <c:v>-1.1E-4</c:v>
                </c:pt>
                <c:pt idx="3780">
                  <c:v>-5.0000000000000002E-5</c:v>
                </c:pt>
                <c:pt idx="3781">
                  <c:v>-6.0000000000000002E-5</c:v>
                </c:pt>
                <c:pt idx="3782">
                  <c:v>-9.0000000000000006E-5</c:v>
                </c:pt>
                <c:pt idx="3783">
                  <c:v>-6.9999999999999994E-5</c:v>
                </c:pt>
                <c:pt idx="3784">
                  <c:v>-1.7000000000000001E-4</c:v>
                </c:pt>
                <c:pt idx="3785">
                  <c:v>-5.0000000000000002E-5</c:v>
                </c:pt>
                <c:pt idx="3786">
                  <c:v>0</c:v>
                </c:pt>
                <c:pt idx="3787">
                  <c:v>-9.0000000000000006E-5</c:v>
                </c:pt>
                <c:pt idx="3788">
                  <c:v>-1.3999999999999999E-4</c:v>
                </c:pt>
                <c:pt idx="3789">
                  <c:v>-1.2E-4</c:v>
                </c:pt>
                <c:pt idx="3790">
                  <c:v>-1E-4</c:v>
                </c:pt>
                <c:pt idx="3791">
                  <c:v>-2.0000000000000002E-5</c:v>
                </c:pt>
                <c:pt idx="3792">
                  <c:v>-8.0000000000000007E-5</c:v>
                </c:pt>
                <c:pt idx="3793">
                  <c:v>-6.0000000000000002E-5</c:v>
                </c:pt>
                <c:pt idx="3794">
                  <c:v>-5.0000000000000002E-5</c:v>
                </c:pt>
                <c:pt idx="3795">
                  <c:v>0</c:v>
                </c:pt>
                <c:pt idx="3796">
                  <c:v>-6.9999999999999994E-5</c:v>
                </c:pt>
                <c:pt idx="3797">
                  <c:v>-4.0000000000000003E-5</c:v>
                </c:pt>
                <c:pt idx="3798">
                  <c:v>-1.2999999999999999E-4</c:v>
                </c:pt>
                <c:pt idx="3799">
                  <c:v>-1.1E-4</c:v>
                </c:pt>
                <c:pt idx="3800">
                  <c:v>-4.0000000000000003E-5</c:v>
                </c:pt>
                <c:pt idx="3801">
                  <c:v>-1E-4</c:v>
                </c:pt>
                <c:pt idx="3802">
                  <c:v>-9.0000000000000006E-5</c:v>
                </c:pt>
                <c:pt idx="3803">
                  <c:v>-8.0000000000000007E-5</c:v>
                </c:pt>
                <c:pt idx="3804">
                  <c:v>-6.0000000000000002E-5</c:v>
                </c:pt>
                <c:pt idx="3805">
                  <c:v>-3.0000000000000001E-5</c:v>
                </c:pt>
                <c:pt idx="3806">
                  <c:v>-1.1E-4</c:v>
                </c:pt>
                <c:pt idx="3807">
                  <c:v>-8.0000000000000007E-5</c:v>
                </c:pt>
                <c:pt idx="3808">
                  <c:v>-1.1E-4</c:v>
                </c:pt>
                <c:pt idx="3809">
                  <c:v>-1E-4</c:v>
                </c:pt>
                <c:pt idx="3810">
                  <c:v>-4.0000000000000003E-5</c:v>
                </c:pt>
                <c:pt idx="3811">
                  <c:v>-1.2E-4</c:v>
                </c:pt>
                <c:pt idx="3812">
                  <c:v>-5.0000000000000002E-5</c:v>
                </c:pt>
                <c:pt idx="3813">
                  <c:v>-5.0000000000000002E-5</c:v>
                </c:pt>
                <c:pt idx="3814">
                  <c:v>-1.1E-4</c:v>
                </c:pt>
                <c:pt idx="3815">
                  <c:v>-2.0000000000000002E-5</c:v>
                </c:pt>
                <c:pt idx="3816">
                  <c:v>-1.4999999999999999E-4</c:v>
                </c:pt>
                <c:pt idx="3817">
                  <c:v>-9.0000000000000006E-5</c:v>
                </c:pt>
                <c:pt idx="3818">
                  <c:v>-1.1E-4</c:v>
                </c:pt>
                <c:pt idx="3819">
                  <c:v>-8.0000000000000007E-5</c:v>
                </c:pt>
                <c:pt idx="3820">
                  <c:v>-1E-4</c:v>
                </c:pt>
                <c:pt idx="3821">
                  <c:v>-4.0000000000000003E-5</c:v>
                </c:pt>
                <c:pt idx="3822">
                  <c:v>-6.0000000000000002E-5</c:v>
                </c:pt>
                <c:pt idx="3823">
                  <c:v>-1.4999999999999999E-4</c:v>
                </c:pt>
                <c:pt idx="3824">
                  <c:v>-5.0000000000000002E-5</c:v>
                </c:pt>
                <c:pt idx="3825">
                  <c:v>-6.0000000000000002E-5</c:v>
                </c:pt>
                <c:pt idx="3826">
                  <c:v>-9.0000000000000006E-5</c:v>
                </c:pt>
                <c:pt idx="3827">
                  <c:v>-5.0000000000000002E-5</c:v>
                </c:pt>
                <c:pt idx="3828">
                  <c:v>-9.0000000000000006E-5</c:v>
                </c:pt>
                <c:pt idx="3829">
                  <c:v>-3.0000000000000001E-5</c:v>
                </c:pt>
                <c:pt idx="3830">
                  <c:v>-1.1E-4</c:v>
                </c:pt>
                <c:pt idx="3831">
                  <c:v>-1E-4</c:v>
                </c:pt>
                <c:pt idx="3832">
                  <c:v>-1.2E-4</c:v>
                </c:pt>
                <c:pt idx="3833">
                  <c:v>-9.0000000000000006E-5</c:v>
                </c:pt>
                <c:pt idx="3834">
                  <c:v>-2.0000000000000002E-5</c:v>
                </c:pt>
                <c:pt idx="3835">
                  <c:v>-1.1E-4</c:v>
                </c:pt>
                <c:pt idx="3836">
                  <c:v>-1.1E-4</c:v>
                </c:pt>
                <c:pt idx="3837">
                  <c:v>0</c:v>
                </c:pt>
                <c:pt idx="3838">
                  <c:v>-8.0000000000000007E-5</c:v>
                </c:pt>
                <c:pt idx="3839">
                  <c:v>-4.0000000000000003E-5</c:v>
                </c:pt>
                <c:pt idx="3840">
                  <c:v>-1E-4</c:v>
                </c:pt>
                <c:pt idx="3841">
                  <c:v>-5.0000000000000002E-5</c:v>
                </c:pt>
                <c:pt idx="3842">
                  <c:v>-1.3999999999999999E-4</c:v>
                </c:pt>
                <c:pt idx="3843">
                  <c:v>-1.2E-4</c:v>
                </c:pt>
                <c:pt idx="3844">
                  <c:v>-1.4999999999999999E-4</c:v>
                </c:pt>
                <c:pt idx="3845">
                  <c:v>-4.0000000000000003E-5</c:v>
                </c:pt>
                <c:pt idx="3846">
                  <c:v>-1.3999999999999999E-4</c:v>
                </c:pt>
                <c:pt idx="3847">
                  <c:v>-5.0000000000000002E-5</c:v>
                </c:pt>
                <c:pt idx="3848">
                  <c:v>-9.0000000000000006E-5</c:v>
                </c:pt>
                <c:pt idx="3849">
                  <c:v>-1.2999999999999999E-4</c:v>
                </c:pt>
                <c:pt idx="3850">
                  <c:v>-1E-4</c:v>
                </c:pt>
                <c:pt idx="3851">
                  <c:v>-9.0000000000000006E-5</c:v>
                </c:pt>
                <c:pt idx="3852">
                  <c:v>-6.9999999999999994E-5</c:v>
                </c:pt>
                <c:pt idx="3853">
                  <c:v>-3.0000000000000001E-5</c:v>
                </c:pt>
                <c:pt idx="3854">
                  <c:v>-5.0000000000000002E-5</c:v>
                </c:pt>
                <c:pt idx="3855">
                  <c:v>-1E-4</c:v>
                </c:pt>
                <c:pt idx="3856">
                  <c:v>-1E-4</c:v>
                </c:pt>
                <c:pt idx="3857">
                  <c:v>-1.2999999999999999E-4</c:v>
                </c:pt>
                <c:pt idx="3858">
                  <c:v>-5.0000000000000002E-5</c:v>
                </c:pt>
                <c:pt idx="3859">
                  <c:v>-1E-4</c:v>
                </c:pt>
                <c:pt idx="3860">
                  <c:v>-8.0000000000000007E-5</c:v>
                </c:pt>
                <c:pt idx="3861">
                  <c:v>-1.2E-4</c:v>
                </c:pt>
                <c:pt idx="3862">
                  <c:v>-1E-4</c:v>
                </c:pt>
                <c:pt idx="3863">
                  <c:v>-1.3999999999999999E-4</c:v>
                </c:pt>
                <c:pt idx="3864">
                  <c:v>-3.0000000000000001E-5</c:v>
                </c:pt>
                <c:pt idx="3865">
                  <c:v>-6.0000000000000002E-5</c:v>
                </c:pt>
                <c:pt idx="3866">
                  <c:v>-1E-4</c:v>
                </c:pt>
                <c:pt idx="3867">
                  <c:v>-1E-4</c:v>
                </c:pt>
                <c:pt idx="3868">
                  <c:v>-9.0000000000000006E-5</c:v>
                </c:pt>
                <c:pt idx="3869">
                  <c:v>-6.9999999999999994E-5</c:v>
                </c:pt>
                <c:pt idx="3870">
                  <c:v>-3.0000000000000001E-5</c:v>
                </c:pt>
                <c:pt idx="3871">
                  <c:v>-6.9999999999999994E-5</c:v>
                </c:pt>
                <c:pt idx="3872">
                  <c:v>-5.0000000000000002E-5</c:v>
                </c:pt>
                <c:pt idx="3873">
                  <c:v>-1E-4</c:v>
                </c:pt>
                <c:pt idx="3874">
                  <c:v>-1.1E-4</c:v>
                </c:pt>
                <c:pt idx="3875">
                  <c:v>-8.0000000000000007E-5</c:v>
                </c:pt>
                <c:pt idx="3876">
                  <c:v>-1.2E-4</c:v>
                </c:pt>
                <c:pt idx="3877">
                  <c:v>-1.2E-4</c:v>
                </c:pt>
                <c:pt idx="3878">
                  <c:v>-1.1E-4</c:v>
                </c:pt>
                <c:pt idx="3879">
                  <c:v>1.0000000000000001E-5</c:v>
                </c:pt>
                <c:pt idx="3880">
                  <c:v>-1.1E-4</c:v>
                </c:pt>
                <c:pt idx="3881">
                  <c:v>-9.0000000000000006E-5</c:v>
                </c:pt>
                <c:pt idx="3882">
                  <c:v>-2.0000000000000002E-5</c:v>
                </c:pt>
                <c:pt idx="3883">
                  <c:v>-8.0000000000000007E-5</c:v>
                </c:pt>
                <c:pt idx="3884">
                  <c:v>0</c:v>
                </c:pt>
                <c:pt idx="3885">
                  <c:v>-1.2999999999999999E-4</c:v>
                </c:pt>
                <c:pt idx="3886">
                  <c:v>-5.0000000000000002E-5</c:v>
                </c:pt>
                <c:pt idx="3887">
                  <c:v>-4.0000000000000003E-5</c:v>
                </c:pt>
                <c:pt idx="3888">
                  <c:v>-1.1E-4</c:v>
                </c:pt>
                <c:pt idx="3889">
                  <c:v>-8.0000000000000007E-5</c:v>
                </c:pt>
                <c:pt idx="3890">
                  <c:v>-1.3999999999999999E-4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287-44BF-A8D4-48F05D61F2BF}"/>
            </c:ext>
          </c:extLst>
        </c:ser>
        <c:ser>
          <c:idx val="7"/>
          <c:order val="3"/>
          <c:tx>
            <c:strRef>
              <c:f>All!$I$1:$I$3</c:f>
              <c:strCache>
                <c:ptCount val="1"/>
                <c:pt idx="0">
                  <c:v>Short 1.66068E-05 200Vレンジ_10PLC</c:v>
                </c:pt>
              </c:strCache>
            </c:strRef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All!$A$4:$A$4224</c:f>
              <c:numCache>
                <c:formatCode>yyyy/mm/dd\ hh:mm:ss</c:formatCode>
                <c:ptCount val="4221"/>
                <c:pt idx="0">
                  <c:v>40550.469305555554</c:v>
                </c:pt>
                <c:pt idx="1">
                  <c:v>40550.469305555554</c:v>
                </c:pt>
                <c:pt idx="2">
                  <c:v>40550.469305555554</c:v>
                </c:pt>
                <c:pt idx="3">
                  <c:v>40550.469305555554</c:v>
                </c:pt>
                <c:pt idx="4">
                  <c:v>40550.469317129631</c:v>
                </c:pt>
                <c:pt idx="5">
                  <c:v>40550.469317129631</c:v>
                </c:pt>
                <c:pt idx="6">
                  <c:v>40550.469317129631</c:v>
                </c:pt>
                <c:pt idx="7">
                  <c:v>40550.469317129631</c:v>
                </c:pt>
                <c:pt idx="8">
                  <c:v>40550.469317129631</c:v>
                </c:pt>
                <c:pt idx="9">
                  <c:v>40550.469317129631</c:v>
                </c:pt>
                <c:pt idx="10">
                  <c:v>40550.469317129631</c:v>
                </c:pt>
                <c:pt idx="11">
                  <c:v>40550.469328703701</c:v>
                </c:pt>
                <c:pt idx="12">
                  <c:v>40550.469328703701</c:v>
                </c:pt>
                <c:pt idx="13">
                  <c:v>40550.469328703701</c:v>
                </c:pt>
                <c:pt idx="14">
                  <c:v>40550.469328703701</c:v>
                </c:pt>
                <c:pt idx="15">
                  <c:v>40550.469328703701</c:v>
                </c:pt>
                <c:pt idx="16">
                  <c:v>40550.469328703701</c:v>
                </c:pt>
                <c:pt idx="17">
                  <c:v>40550.469340277778</c:v>
                </c:pt>
                <c:pt idx="18">
                  <c:v>40550.469340277778</c:v>
                </c:pt>
                <c:pt idx="19">
                  <c:v>40550.469340277778</c:v>
                </c:pt>
                <c:pt idx="20">
                  <c:v>40550.469340277778</c:v>
                </c:pt>
                <c:pt idx="21">
                  <c:v>40550.469340277778</c:v>
                </c:pt>
                <c:pt idx="22">
                  <c:v>40550.469351851854</c:v>
                </c:pt>
                <c:pt idx="23">
                  <c:v>40550.469351851854</c:v>
                </c:pt>
                <c:pt idx="24">
                  <c:v>40550.469351851854</c:v>
                </c:pt>
                <c:pt idx="25">
                  <c:v>40550.469351851854</c:v>
                </c:pt>
                <c:pt idx="26">
                  <c:v>40550.469351851854</c:v>
                </c:pt>
                <c:pt idx="27">
                  <c:v>40550.469351851854</c:v>
                </c:pt>
                <c:pt idx="28">
                  <c:v>40550.469351851854</c:v>
                </c:pt>
                <c:pt idx="29">
                  <c:v>40550.469363425924</c:v>
                </c:pt>
                <c:pt idx="30">
                  <c:v>40550.469363425924</c:v>
                </c:pt>
                <c:pt idx="31">
                  <c:v>40550.469363425924</c:v>
                </c:pt>
                <c:pt idx="32">
                  <c:v>40550.469363425924</c:v>
                </c:pt>
                <c:pt idx="33">
                  <c:v>40550.469363425924</c:v>
                </c:pt>
                <c:pt idx="34">
                  <c:v>40550.469363425924</c:v>
                </c:pt>
                <c:pt idx="35">
                  <c:v>40550.469375000001</c:v>
                </c:pt>
                <c:pt idx="36">
                  <c:v>40550.469375000001</c:v>
                </c:pt>
                <c:pt idx="37">
                  <c:v>40550.469375000001</c:v>
                </c:pt>
                <c:pt idx="38">
                  <c:v>40550.469375000001</c:v>
                </c:pt>
                <c:pt idx="39">
                  <c:v>40550.469375000001</c:v>
                </c:pt>
                <c:pt idx="40">
                  <c:v>40550.469375000001</c:v>
                </c:pt>
                <c:pt idx="41">
                  <c:v>40550.469386574077</c:v>
                </c:pt>
                <c:pt idx="42">
                  <c:v>40550.469386574077</c:v>
                </c:pt>
                <c:pt idx="43">
                  <c:v>40550.469386574077</c:v>
                </c:pt>
                <c:pt idx="44">
                  <c:v>40550.469386574077</c:v>
                </c:pt>
                <c:pt idx="45">
                  <c:v>40550.469386574077</c:v>
                </c:pt>
                <c:pt idx="46">
                  <c:v>40550.469386574077</c:v>
                </c:pt>
                <c:pt idx="47">
                  <c:v>40550.469398148147</c:v>
                </c:pt>
                <c:pt idx="48">
                  <c:v>40550.469398148147</c:v>
                </c:pt>
                <c:pt idx="49">
                  <c:v>40550.469398148147</c:v>
                </c:pt>
                <c:pt idx="50">
                  <c:v>40550.469398148147</c:v>
                </c:pt>
                <c:pt idx="51">
                  <c:v>40550.469398148147</c:v>
                </c:pt>
                <c:pt idx="52">
                  <c:v>40550.469398148147</c:v>
                </c:pt>
                <c:pt idx="53">
                  <c:v>40550.469409722224</c:v>
                </c:pt>
                <c:pt idx="54">
                  <c:v>40550.469409722224</c:v>
                </c:pt>
                <c:pt idx="55">
                  <c:v>40550.469409722224</c:v>
                </c:pt>
                <c:pt idx="56">
                  <c:v>40550.469409722224</c:v>
                </c:pt>
                <c:pt idx="57">
                  <c:v>40550.469409722224</c:v>
                </c:pt>
                <c:pt idx="58">
                  <c:v>40550.469409722224</c:v>
                </c:pt>
                <c:pt idx="59">
                  <c:v>40550.469409722224</c:v>
                </c:pt>
                <c:pt idx="60">
                  <c:v>40550.469421296293</c:v>
                </c:pt>
                <c:pt idx="61">
                  <c:v>40550.469421296293</c:v>
                </c:pt>
                <c:pt idx="62">
                  <c:v>40550.469421296293</c:v>
                </c:pt>
                <c:pt idx="63">
                  <c:v>40550.469421296293</c:v>
                </c:pt>
                <c:pt idx="64">
                  <c:v>40550.469421296293</c:v>
                </c:pt>
                <c:pt idx="65">
                  <c:v>40550.469421296293</c:v>
                </c:pt>
                <c:pt idx="66">
                  <c:v>40550.46943287037</c:v>
                </c:pt>
                <c:pt idx="67">
                  <c:v>40550.46943287037</c:v>
                </c:pt>
                <c:pt idx="68">
                  <c:v>40550.46943287037</c:v>
                </c:pt>
                <c:pt idx="69">
                  <c:v>40550.46943287037</c:v>
                </c:pt>
                <c:pt idx="70">
                  <c:v>40550.46943287037</c:v>
                </c:pt>
                <c:pt idx="71">
                  <c:v>40550.46943287037</c:v>
                </c:pt>
                <c:pt idx="72">
                  <c:v>40550.469444444447</c:v>
                </c:pt>
                <c:pt idx="73">
                  <c:v>40550.469444444447</c:v>
                </c:pt>
                <c:pt idx="74">
                  <c:v>40550.469444444447</c:v>
                </c:pt>
                <c:pt idx="75">
                  <c:v>40550.469444444447</c:v>
                </c:pt>
                <c:pt idx="76">
                  <c:v>40550.469444444447</c:v>
                </c:pt>
                <c:pt idx="77">
                  <c:v>40550.469444444447</c:v>
                </c:pt>
                <c:pt idx="78">
                  <c:v>40550.469456018516</c:v>
                </c:pt>
                <c:pt idx="79">
                  <c:v>40550.469456018516</c:v>
                </c:pt>
                <c:pt idx="80">
                  <c:v>40550.469456018516</c:v>
                </c:pt>
                <c:pt idx="81">
                  <c:v>40550.469456018516</c:v>
                </c:pt>
                <c:pt idx="82">
                  <c:v>40550.469456018516</c:v>
                </c:pt>
                <c:pt idx="83">
                  <c:v>40550.469456018516</c:v>
                </c:pt>
                <c:pt idx="84">
                  <c:v>40550.469456018516</c:v>
                </c:pt>
                <c:pt idx="85">
                  <c:v>40550.469467592593</c:v>
                </c:pt>
                <c:pt idx="86">
                  <c:v>40550.469467592593</c:v>
                </c:pt>
                <c:pt idx="87">
                  <c:v>40550.469467592593</c:v>
                </c:pt>
                <c:pt idx="88">
                  <c:v>40550.469467592593</c:v>
                </c:pt>
                <c:pt idx="89">
                  <c:v>40550.469467592593</c:v>
                </c:pt>
                <c:pt idx="90">
                  <c:v>40550.469467592593</c:v>
                </c:pt>
                <c:pt idx="91">
                  <c:v>40550.46947916667</c:v>
                </c:pt>
                <c:pt idx="92">
                  <c:v>40550.46947916667</c:v>
                </c:pt>
                <c:pt idx="93">
                  <c:v>40550.46947916667</c:v>
                </c:pt>
                <c:pt idx="94">
                  <c:v>40550.46947916667</c:v>
                </c:pt>
                <c:pt idx="95">
                  <c:v>40550.46947916667</c:v>
                </c:pt>
                <c:pt idx="96">
                  <c:v>40550.46947916667</c:v>
                </c:pt>
                <c:pt idx="97">
                  <c:v>40550.469490740739</c:v>
                </c:pt>
                <c:pt idx="98">
                  <c:v>40550.469490740739</c:v>
                </c:pt>
                <c:pt idx="99">
                  <c:v>40550.469490740739</c:v>
                </c:pt>
                <c:pt idx="100">
                  <c:v>40550.469490740739</c:v>
                </c:pt>
                <c:pt idx="101">
                  <c:v>40550.469490740739</c:v>
                </c:pt>
                <c:pt idx="102">
                  <c:v>40550.469490740739</c:v>
                </c:pt>
                <c:pt idx="103">
                  <c:v>40550.469502314816</c:v>
                </c:pt>
                <c:pt idx="104">
                  <c:v>40550.469502314816</c:v>
                </c:pt>
                <c:pt idx="105">
                  <c:v>40550.469502314816</c:v>
                </c:pt>
                <c:pt idx="106">
                  <c:v>40550.469502314816</c:v>
                </c:pt>
                <c:pt idx="107">
                  <c:v>40550.469502314816</c:v>
                </c:pt>
                <c:pt idx="108">
                  <c:v>40550.469502314816</c:v>
                </c:pt>
                <c:pt idx="109">
                  <c:v>40550.469502314816</c:v>
                </c:pt>
                <c:pt idx="110">
                  <c:v>40550.469513888886</c:v>
                </c:pt>
                <c:pt idx="111">
                  <c:v>40550.469513888886</c:v>
                </c:pt>
                <c:pt idx="112">
                  <c:v>40550.469513888886</c:v>
                </c:pt>
                <c:pt idx="113">
                  <c:v>40550.469513888886</c:v>
                </c:pt>
                <c:pt idx="114">
                  <c:v>40550.469513888886</c:v>
                </c:pt>
                <c:pt idx="115">
                  <c:v>40550.469513888886</c:v>
                </c:pt>
                <c:pt idx="116">
                  <c:v>40550.469525462962</c:v>
                </c:pt>
                <c:pt idx="117">
                  <c:v>40550.469525462962</c:v>
                </c:pt>
                <c:pt idx="118">
                  <c:v>40550.469525462962</c:v>
                </c:pt>
                <c:pt idx="119">
                  <c:v>40550.469525462962</c:v>
                </c:pt>
                <c:pt idx="120">
                  <c:v>40550.469525462962</c:v>
                </c:pt>
                <c:pt idx="121">
                  <c:v>40550.469525462962</c:v>
                </c:pt>
                <c:pt idx="122">
                  <c:v>40550.469537037039</c:v>
                </c:pt>
                <c:pt idx="123">
                  <c:v>40550.469537037039</c:v>
                </c:pt>
                <c:pt idx="124">
                  <c:v>40550.469537037039</c:v>
                </c:pt>
                <c:pt idx="125">
                  <c:v>40550.469537037039</c:v>
                </c:pt>
                <c:pt idx="126">
                  <c:v>40550.469537037039</c:v>
                </c:pt>
                <c:pt idx="127">
                  <c:v>40550.469537037039</c:v>
                </c:pt>
                <c:pt idx="128">
                  <c:v>40550.469548611109</c:v>
                </c:pt>
                <c:pt idx="129">
                  <c:v>40550.469548611109</c:v>
                </c:pt>
                <c:pt idx="130">
                  <c:v>40550.469548611109</c:v>
                </c:pt>
                <c:pt idx="131">
                  <c:v>40550.469548611109</c:v>
                </c:pt>
                <c:pt idx="132">
                  <c:v>40550.469548611109</c:v>
                </c:pt>
                <c:pt idx="133">
                  <c:v>40550.469548611109</c:v>
                </c:pt>
                <c:pt idx="134">
                  <c:v>40550.469560185185</c:v>
                </c:pt>
                <c:pt idx="135">
                  <c:v>40550.469560185185</c:v>
                </c:pt>
                <c:pt idx="136">
                  <c:v>40550.469560185185</c:v>
                </c:pt>
                <c:pt idx="137">
                  <c:v>40550.469560185185</c:v>
                </c:pt>
                <c:pt idx="138">
                  <c:v>40550.469560185185</c:v>
                </c:pt>
                <c:pt idx="139">
                  <c:v>40550.469560185185</c:v>
                </c:pt>
                <c:pt idx="140">
                  <c:v>40550.469571759262</c:v>
                </c:pt>
                <c:pt idx="141">
                  <c:v>40550.469571759262</c:v>
                </c:pt>
                <c:pt idx="142">
                  <c:v>40550.469571759262</c:v>
                </c:pt>
                <c:pt idx="143">
                  <c:v>40550.469571759262</c:v>
                </c:pt>
                <c:pt idx="144">
                  <c:v>40550.469571759262</c:v>
                </c:pt>
                <c:pt idx="145">
                  <c:v>40550.469571759262</c:v>
                </c:pt>
                <c:pt idx="146">
                  <c:v>40550.469571759262</c:v>
                </c:pt>
                <c:pt idx="147">
                  <c:v>40550.469583333332</c:v>
                </c:pt>
                <c:pt idx="148">
                  <c:v>40550.469583333332</c:v>
                </c:pt>
                <c:pt idx="149">
                  <c:v>40550.469583333332</c:v>
                </c:pt>
                <c:pt idx="150">
                  <c:v>40550.469583333332</c:v>
                </c:pt>
                <c:pt idx="151">
                  <c:v>40550.469583333332</c:v>
                </c:pt>
                <c:pt idx="152">
                  <c:v>40550.469583333332</c:v>
                </c:pt>
                <c:pt idx="153">
                  <c:v>40550.469594907408</c:v>
                </c:pt>
                <c:pt idx="154">
                  <c:v>40550.469594907408</c:v>
                </c:pt>
                <c:pt idx="155">
                  <c:v>40550.469594907408</c:v>
                </c:pt>
                <c:pt idx="156">
                  <c:v>40550.469594907408</c:v>
                </c:pt>
                <c:pt idx="157">
                  <c:v>40550.469594907408</c:v>
                </c:pt>
                <c:pt idx="158">
                  <c:v>40550.469594907408</c:v>
                </c:pt>
                <c:pt idx="159">
                  <c:v>40550.469606481478</c:v>
                </c:pt>
                <c:pt idx="160">
                  <c:v>40550.469606481478</c:v>
                </c:pt>
                <c:pt idx="161">
                  <c:v>40550.469606481478</c:v>
                </c:pt>
                <c:pt idx="162">
                  <c:v>40550.469606481478</c:v>
                </c:pt>
                <c:pt idx="163">
                  <c:v>40550.469606481478</c:v>
                </c:pt>
                <c:pt idx="164">
                  <c:v>40550.469606481478</c:v>
                </c:pt>
                <c:pt idx="165">
                  <c:v>40550.469606481478</c:v>
                </c:pt>
                <c:pt idx="166">
                  <c:v>40550.469618055555</c:v>
                </c:pt>
                <c:pt idx="167">
                  <c:v>40550.469618055555</c:v>
                </c:pt>
                <c:pt idx="168">
                  <c:v>40550.469618055555</c:v>
                </c:pt>
                <c:pt idx="169">
                  <c:v>40550.469618055555</c:v>
                </c:pt>
                <c:pt idx="170">
                  <c:v>40550.469618055555</c:v>
                </c:pt>
                <c:pt idx="171">
                  <c:v>40550.469618055555</c:v>
                </c:pt>
                <c:pt idx="172">
                  <c:v>40550.469629629632</c:v>
                </c:pt>
                <c:pt idx="173">
                  <c:v>40550.469629629632</c:v>
                </c:pt>
                <c:pt idx="174">
                  <c:v>40550.469629629632</c:v>
                </c:pt>
                <c:pt idx="175">
                  <c:v>40550.469629629632</c:v>
                </c:pt>
                <c:pt idx="176">
                  <c:v>40550.469629629632</c:v>
                </c:pt>
                <c:pt idx="177">
                  <c:v>40550.469629629632</c:v>
                </c:pt>
                <c:pt idx="178">
                  <c:v>40550.469641203701</c:v>
                </c:pt>
                <c:pt idx="179">
                  <c:v>40550.469641203701</c:v>
                </c:pt>
                <c:pt idx="180">
                  <c:v>40550.469641203701</c:v>
                </c:pt>
                <c:pt idx="181">
                  <c:v>40550.469641203701</c:v>
                </c:pt>
                <c:pt idx="182">
                  <c:v>40550.469641203701</c:v>
                </c:pt>
                <c:pt idx="183">
                  <c:v>40550.469641203701</c:v>
                </c:pt>
                <c:pt idx="184">
                  <c:v>40550.469652777778</c:v>
                </c:pt>
                <c:pt idx="185">
                  <c:v>40550.469652777778</c:v>
                </c:pt>
                <c:pt idx="186">
                  <c:v>40550.469652777778</c:v>
                </c:pt>
                <c:pt idx="187">
                  <c:v>40550.469652777778</c:v>
                </c:pt>
                <c:pt idx="188">
                  <c:v>40550.469652777778</c:v>
                </c:pt>
                <c:pt idx="189">
                  <c:v>40550.469652777778</c:v>
                </c:pt>
                <c:pt idx="190">
                  <c:v>40550.469664351855</c:v>
                </c:pt>
                <c:pt idx="191">
                  <c:v>40550.469664351855</c:v>
                </c:pt>
                <c:pt idx="192">
                  <c:v>40550.469664351855</c:v>
                </c:pt>
                <c:pt idx="193">
                  <c:v>40550.469664351855</c:v>
                </c:pt>
                <c:pt idx="194">
                  <c:v>40550.469664351855</c:v>
                </c:pt>
                <c:pt idx="195">
                  <c:v>40550.469664351855</c:v>
                </c:pt>
                <c:pt idx="196">
                  <c:v>40550.469664351855</c:v>
                </c:pt>
                <c:pt idx="197">
                  <c:v>40550.469675925924</c:v>
                </c:pt>
                <c:pt idx="198">
                  <c:v>40550.469675925924</c:v>
                </c:pt>
                <c:pt idx="199">
                  <c:v>40550.469675925924</c:v>
                </c:pt>
                <c:pt idx="200">
                  <c:v>40550.469675925924</c:v>
                </c:pt>
                <c:pt idx="201">
                  <c:v>40550.469675925924</c:v>
                </c:pt>
                <c:pt idx="202">
                  <c:v>40550.469675925924</c:v>
                </c:pt>
                <c:pt idx="203">
                  <c:v>40550.469687500001</c:v>
                </c:pt>
                <c:pt idx="204">
                  <c:v>40550.469687500001</c:v>
                </c:pt>
                <c:pt idx="205">
                  <c:v>40550.469687500001</c:v>
                </c:pt>
                <c:pt idx="206">
                  <c:v>40550.469687500001</c:v>
                </c:pt>
                <c:pt idx="207">
                  <c:v>40550.469687500001</c:v>
                </c:pt>
                <c:pt idx="208">
                  <c:v>40550.469687500001</c:v>
                </c:pt>
                <c:pt idx="209">
                  <c:v>40550.469699074078</c:v>
                </c:pt>
                <c:pt idx="210">
                  <c:v>40550.469699074078</c:v>
                </c:pt>
                <c:pt idx="211">
                  <c:v>40550.469699074078</c:v>
                </c:pt>
                <c:pt idx="212">
                  <c:v>40550.469699074078</c:v>
                </c:pt>
                <c:pt idx="213">
                  <c:v>40550.469699074078</c:v>
                </c:pt>
                <c:pt idx="214">
                  <c:v>40550.469699074078</c:v>
                </c:pt>
                <c:pt idx="215">
                  <c:v>40550.469710648147</c:v>
                </c:pt>
                <c:pt idx="216">
                  <c:v>40550.469710648147</c:v>
                </c:pt>
                <c:pt idx="217">
                  <c:v>40550.469710648147</c:v>
                </c:pt>
                <c:pt idx="218">
                  <c:v>40550.469710648147</c:v>
                </c:pt>
                <c:pt idx="219">
                  <c:v>40550.469710648147</c:v>
                </c:pt>
                <c:pt idx="220">
                  <c:v>40550.469710648147</c:v>
                </c:pt>
                <c:pt idx="221">
                  <c:v>40550.469710648147</c:v>
                </c:pt>
                <c:pt idx="222">
                  <c:v>40550.469722222224</c:v>
                </c:pt>
                <c:pt idx="223">
                  <c:v>40550.469722222224</c:v>
                </c:pt>
                <c:pt idx="224">
                  <c:v>40550.469722222224</c:v>
                </c:pt>
                <c:pt idx="225">
                  <c:v>40550.469722222224</c:v>
                </c:pt>
                <c:pt idx="226">
                  <c:v>40550.469722222224</c:v>
                </c:pt>
                <c:pt idx="227">
                  <c:v>40550.469722222224</c:v>
                </c:pt>
                <c:pt idx="228">
                  <c:v>40550.469733796293</c:v>
                </c:pt>
                <c:pt idx="229">
                  <c:v>40550.469733796293</c:v>
                </c:pt>
                <c:pt idx="230">
                  <c:v>40550.469733796293</c:v>
                </c:pt>
                <c:pt idx="231">
                  <c:v>40550.469733796293</c:v>
                </c:pt>
                <c:pt idx="232">
                  <c:v>40550.469733796293</c:v>
                </c:pt>
                <c:pt idx="233">
                  <c:v>40550.469733796293</c:v>
                </c:pt>
                <c:pt idx="234">
                  <c:v>40550.46974537037</c:v>
                </c:pt>
                <c:pt idx="235">
                  <c:v>40550.46974537037</c:v>
                </c:pt>
                <c:pt idx="236">
                  <c:v>40550.46974537037</c:v>
                </c:pt>
                <c:pt idx="237">
                  <c:v>40550.46974537037</c:v>
                </c:pt>
                <c:pt idx="238">
                  <c:v>40550.46974537037</c:v>
                </c:pt>
                <c:pt idx="239">
                  <c:v>40550.46974537037</c:v>
                </c:pt>
                <c:pt idx="240">
                  <c:v>40550.469756944447</c:v>
                </c:pt>
                <c:pt idx="241">
                  <c:v>40550.469756944447</c:v>
                </c:pt>
                <c:pt idx="242">
                  <c:v>40550.469756944447</c:v>
                </c:pt>
                <c:pt idx="243">
                  <c:v>40550.469756944447</c:v>
                </c:pt>
                <c:pt idx="244">
                  <c:v>40550.469756944447</c:v>
                </c:pt>
                <c:pt idx="245">
                  <c:v>40550.469756944447</c:v>
                </c:pt>
                <c:pt idx="246">
                  <c:v>40550.469768518517</c:v>
                </c:pt>
                <c:pt idx="247">
                  <c:v>40550.469768518517</c:v>
                </c:pt>
                <c:pt idx="248">
                  <c:v>40550.469768518517</c:v>
                </c:pt>
                <c:pt idx="249">
                  <c:v>40550.469768518517</c:v>
                </c:pt>
                <c:pt idx="250">
                  <c:v>40550.469768518517</c:v>
                </c:pt>
                <c:pt idx="251">
                  <c:v>40550.469768518517</c:v>
                </c:pt>
                <c:pt idx="252">
                  <c:v>40550.469780092593</c:v>
                </c:pt>
                <c:pt idx="253">
                  <c:v>40550.469780092593</c:v>
                </c:pt>
                <c:pt idx="254">
                  <c:v>40550.469780092593</c:v>
                </c:pt>
                <c:pt idx="255">
                  <c:v>40550.469780092593</c:v>
                </c:pt>
                <c:pt idx="256">
                  <c:v>40550.469780092593</c:v>
                </c:pt>
                <c:pt idx="257">
                  <c:v>40550.469780092593</c:v>
                </c:pt>
                <c:pt idx="258">
                  <c:v>40550.46979166667</c:v>
                </c:pt>
                <c:pt idx="259">
                  <c:v>40550.46979166667</c:v>
                </c:pt>
                <c:pt idx="260">
                  <c:v>40550.46979166667</c:v>
                </c:pt>
                <c:pt idx="261">
                  <c:v>40550.46979166667</c:v>
                </c:pt>
                <c:pt idx="262">
                  <c:v>40550.46979166667</c:v>
                </c:pt>
                <c:pt idx="263">
                  <c:v>40550.46979166667</c:v>
                </c:pt>
                <c:pt idx="264">
                  <c:v>40550.46979166667</c:v>
                </c:pt>
                <c:pt idx="265">
                  <c:v>40550.46980324074</c:v>
                </c:pt>
                <c:pt idx="266">
                  <c:v>40550.46980324074</c:v>
                </c:pt>
                <c:pt idx="267">
                  <c:v>40550.46980324074</c:v>
                </c:pt>
                <c:pt idx="268">
                  <c:v>40550.46980324074</c:v>
                </c:pt>
                <c:pt idx="269">
                  <c:v>40550.46980324074</c:v>
                </c:pt>
                <c:pt idx="270">
                  <c:v>40550.46980324074</c:v>
                </c:pt>
                <c:pt idx="271">
                  <c:v>40550.469814814816</c:v>
                </c:pt>
                <c:pt idx="272">
                  <c:v>40550.469814814816</c:v>
                </c:pt>
                <c:pt idx="273">
                  <c:v>40550.469814814816</c:v>
                </c:pt>
                <c:pt idx="274">
                  <c:v>40550.469814814816</c:v>
                </c:pt>
                <c:pt idx="275">
                  <c:v>40550.469814814816</c:v>
                </c:pt>
                <c:pt idx="276">
                  <c:v>40550.469814814816</c:v>
                </c:pt>
                <c:pt idx="277">
                  <c:v>40550.469826388886</c:v>
                </c:pt>
                <c:pt idx="278">
                  <c:v>40550.469826388886</c:v>
                </c:pt>
                <c:pt idx="279">
                  <c:v>40550.469826388886</c:v>
                </c:pt>
                <c:pt idx="280">
                  <c:v>40550.469826388886</c:v>
                </c:pt>
                <c:pt idx="281">
                  <c:v>40550.469826388886</c:v>
                </c:pt>
                <c:pt idx="282">
                  <c:v>40550.469826388886</c:v>
                </c:pt>
                <c:pt idx="283">
                  <c:v>40550.469837962963</c:v>
                </c:pt>
                <c:pt idx="284">
                  <c:v>40550.469837962963</c:v>
                </c:pt>
                <c:pt idx="285">
                  <c:v>40550.469837962963</c:v>
                </c:pt>
                <c:pt idx="286">
                  <c:v>40550.469837962963</c:v>
                </c:pt>
                <c:pt idx="287">
                  <c:v>40550.469837962963</c:v>
                </c:pt>
                <c:pt idx="288">
                  <c:v>40550.469837962963</c:v>
                </c:pt>
                <c:pt idx="289">
                  <c:v>40550.469837962963</c:v>
                </c:pt>
                <c:pt idx="290">
                  <c:v>40550.469849537039</c:v>
                </c:pt>
                <c:pt idx="291">
                  <c:v>40550.469849537039</c:v>
                </c:pt>
                <c:pt idx="292">
                  <c:v>40550.469849537039</c:v>
                </c:pt>
                <c:pt idx="293">
                  <c:v>40550.469849537039</c:v>
                </c:pt>
                <c:pt idx="294">
                  <c:v>40550.469849537039</c:v>
                </c:pt>
                <c:pt idx="295">
                  <c:v>40550.469849537039</c:v>
                </c:pt>
                <c:pt idx="296">
                  <c:v>40550.469861111109</c:v>
                </c:pt>
                <c:pt idx="297">
                  <c:v>40550.469861111109</c:v>
                </c:pt>
                <c:pt idx="298">
                  <c:v>40550.469861111109</c:v>
                </c:pt>
                <c:pt idx="299">
                  <c:v>40550.469861111109</c:v>
                </c:pt>
                <c:pt idx="300">
                  <c:v>40550.469861111109</c:v>
                </c:pt>
                <c:pt idx="301">
                  <c:v>40550.469861111109</c:v>
                </c:pt>
                <c:pt idx="302">
                  <c:v>40550.469872685186</c:v>
                </c:pt>
                <c:pt idx="303">
                  <c:v>40550.469872685186</c:v>
                </c:pt>
                <c:pt idx="304">
                  <c:v>40550.469872685186</c:v>
                </c:pt>
                <c:pt idx="305">
                  <c:v>40550.469872685186</c:v>
                </c:pt>
                <c:pt idx="306">
                  <c:v>40550.469872685186</c:v>
                </c:pt>
                <c:pt idx="307">
                  <c:v>40550.469872685186</c:v>
                </c:pt>
                <c:pt idx="308">
                  <c:v>40550.469884259262</c:v>
                </c:pt>
                <c:pt idx="309">
                  <c:v>40550.469884259262</c:v>
                </c:pt>
                <c:pt idx="310">
                  <c:v>40550.469884259262</c:v>
                </c:pt>
                <c:pt idx="311">
                  <c:v>40550.469884259262</c:v>
                </c:pt>
                <c:pt idx="312">
                  <c:v>40550.469884259262</c:v>
                </c:pt>
                <c:pt idx="313">
                  <c:v>40550.469884259262</c:v>
                </c:pt>
                <c:pt idx="314">
                  <c:v>40550.469884259262</c:v>
                </c:pt>
                <c:pt idx="315">
                  <c:v>40550.469895833332</c:v>
                </c:pt>
                <c:pt idx="316">
                  <c:v>40550.469895833332</c:v>
                </c:pt>
                <c:pt idx="317">
                  <c:v>40550.469895833332</c:v>
                </c:pt>
                <c:pt idx="318">
                  <c:v>40550.469895833332</c:v>
                </c:pt>
                <c:pt idx="319">
                  <c:v>40550.469895833332</c:v>
                </c:pt>
                <c:pt idx="320">
                  <c:v>40550.469895833332</c:v>
                </c:pt>
                <c:pt idx="321">
                  <c:v>40550.469907407409</c:v>
                </c:pt>
                <c:pt idx="322">
                  <c:v>40550.469907407409</c:v>
                </c:pt>
                <c:pt idx="323">
                  <c:v>40550.469907407409</c:v>
                </c:pt>
                <c:pt idx="324">
                  <c:v>40550.469907407409</c:v>
                </c:pt>
                <c:pt idx="325">
                  <c:v>40550.469907407409</c:v>
                </c:pt>
                <c:pt idx="326">
                  <c:v>40550.469907407409</c:v>
                </c:pt>
                <c:pt idx="327">
                  <c:v>40550.469918981478</c:v>
                </c:pt>
                <c:pt idx="328">
                  <c:v>40550.469918981478</c:v>
                </c:pt>
                <c:pt idx="329">
                  <c:v>40550.469918981478</c:v>
                </c:pt>
                <c:pt idx="330">
                  <c:v>40550.469918981478</c:v>
                </c:pt>
                <c:pt idx="331">
                  <c:v>40550.469918981478</c:v>
                </c:pt>
                <c:pt idx="332">
                  <c:v>40550.469918981478</c:v>
                </c:pt>
                <c:pt idx="333">
                  <c:v>40550.469930555555</c:v>
                </c:pt>
                <c:pt idx="334">
                  <c:v>40550.469930555555</c:v>
                </c:pt>
                <c:pt idx="335">
                  <c:v>40550.469930555555</c:v>
                </c:pt>
                <c:pt idx="336">
                  <c:v>40550.469930555555</c:v>
                </c:pt>
                <c:pt idx="337">
                  <c:v>40550.469930555555</c:v>
                </c:pt>
                <c:pt idx="338">
                  <c:v>40550.469930555555</c:v>
                </c:pt>
                <c:pt idx="339">
                  <c:v>40550.469930555555</c:v>
                </c:pt>
                <c:pt idx="340">
                  <c:v>40550.469942129632</c:v>
                </c:pt>
                <c:pt idx="341">
                  <c:v>40550.469942129632</c:v>
                </c:pt>
                <c:pt idx="342">
                  <c:v>40550.469942129632</c:v>
                </c:pt>
                <c:pt idx="343">
                  <c:v>40550.469942129632</c:v>
                </c:pt>
                <c:pt idx="344">
                  <c:v>40550.469942129632</c:v>
                </c:pt>
                <c:pt idx="345">
                  <c:v>40550.469942129632</c:v>
                </c:pt>
                <c:pt idx="346">
                  <c:v>40550.469953703701</c:v>
                </c:pt>
                <c:pt idx="347">
                  <c:v>40550.469953703701</c:v>
                </c:pt>
                <c:pt idx="348">
                  <c:v>40550.469953703701</c:v>
                </c:pt>
                <c:pt idx="349">
                  <c:v>40550.469953703701</c:v>
                </c:pt>
                <c:pt idx="350">
                  <c:v>40550.469953703701</c:v>
                </c:pt>
                <c:pt idx="351">
                  <c:v>40550.469953703701</c:v>
                </c:pt>
                <c:pt idx="352">
                  <c:v>40550.469965277778</c:v>
                </c:pt>
                <c:pt idx="353">
                  <c:v>40550.469965277778</c:v>
                </c:pt>
                <c:pt idx="354">
                  <c:v>40550.469965277778</c:v>
                </c:pt>
                <c:pt idx="355">
                  <c:v>40550.469965277778</c:v>
                </c:pt>
                <c:pt idx="356">
                  <c:v>40550.469965277778</c:v>
                </c:pt>
                <c:pt idx="357">
                  <c:v>40550.469965277778</c:v>
                </c:pt>
                <c:pt idx="358">
                  <c:v>40550.469976851855</c:v>
                </c:pt>
                <c:pt idx="359">
                  <c:v>40550.469976851855</c:v>
                </c:pt>
                <c:pt idx="360">
                  <c:v>40550.469976851855</c:v>
                </c:pt>
                <c:pt idx="361">
                  <c:v>40550.469976851855</c:v>
                </c:pt>
                <c:pt idx="362">
                  <c:v>40550.469976851855</c:v>
                </c:pt>
                <c:pt idx="363">
                  <c:v>40550.469976851855</c:v>
                </c:pt>
                <c:pt idx="364">
                  <c:v>40550.469976851855</c:v>
                </c:pt>
                <c:pt idx="365">
                  <c:v>40550.469988425924</c:v>
                </c:pt>
                <c:pt idx="366">
                  <c:v>40550.469988425924</c:v>
                </c:pt>
                <c:pt idx="367">
                  <c:v>40550.469988425924</c:v>
                </c:pt>
                <c:pt idx="368">
                  <c:v>40550.469988425924</c:v>
                </c:pt>
                <c:pt idx="369">
                  <c:v>40550.469988425924</c:v>
                </c:pt>
                <c:pt idx="370">
                  <c:v>40550.469988425924</c:v>
                </c:pt>
                <c:pt idx="371">
                  <c:v>40550.47</c:v>
                </c:pt>
                <c:pt idx="372">
                  <c:v>40550.47</c:v>
                </c:pt>
                <c:pt idx="373">
                  <c:v>40550.47</c:v>
                </c:pt>
                <c:pt idx="374">
                  <c:v>40550.47</c:v>
                </c:pt>
                <c:pt idx="375">
                  <c:v>40550.47</c:v>
                </c:pt>
                <c:pt idx="376">
                  <c:v>40550.47</c:v>
                </c:pt>
                <c:pt idx="377">
                  <c:v>40550.470011574071</c:v>
                </c:pt>
                <c:pt idx="378">
                  <c:v>40550.470011574071</c:v>
                </c:pt>
                <c:pt idx="379">
                  <c:v>40550.470011574071</c:v>
                </c:pt>
                <c:pt idx="380">
                  <c:v>40550.470011574071</c:v>
                </c:pt>
                <c:pt idx="381">
                  <c:v>40550.470011574071</c:v>
                </c:pt>
                <c:pt idx="382">
                  <c:v>40550.470011574071</c:v>
                </c:pt>
                <c:pt idx="383">
                  <c:v>40550.470011574071</c:v>
                </c:pt>
                <c:pt idx="384">
                  <c:v>40550.470023148147</c:v>
                </c:pt>
                <c:pt idx="385">
                  <c:v>40550.470023148147</c:v>
                </c:pt>
                <c:pt idx="386">
                  <c:v>40550.470023148147</c:v>
                </c:pt>
                <c:pt idx="387">
                  <c:v>40550.470023148147</c:v>
                </c:pt>
                <c:pt idx="388">
                  <c:v>40550.470023148147</c:v>
                </c:pt>
                <c:pt idx="389">
                  <c:v>40550.470023148147</c:v>
                </c:pt>
                <c:pt idx="390">
                  <c:v>40550.470034722224</c:v>
                </c:pt>
                <c:pt idx="391">
                  <c:v>40550.470034722224</c:v>
                </c:pt>
                <c:pt idx="392">
                  <c:v>40550.470034722224</c:v>
                </c:pt>
                <c:pt idx="393">
                  <c:v>40550.470034722224</c:v>
                </c:pt>
                <c:pt idx="394">
                  <c:v>40550.470034722224</c:v>
                </c:pt>
                <c:pt idx="395">
                  <c:v>40550.470034722224</c:v>
                </c:pt>
                <c:pt idx="396">
                  <c:v>40550.470046296294</c:v>
                </c:pt>
                <c:pt idx="397">
                  <c:v>40550.470046296294</c:v>
                </c:pt>
                <c:pt idx="398">
                  <c:v>40550.470046296294</c:v>
                </c:pt>
                <c:pt idx="399">
                  <c:v>40550.470046296294</c:v>
                </c:pt>
                <c:pt idx="400">
                  <c:v>40550.470046296294</c:v>
                </c:pt>
                <c:pt idx="401">
                  <c:v>40550.470046296294</c:v>
                </c:pt>
                <c:pt idx="402">
                  <c:v>40550.470057870371</c:v>
                </c:pt>
                <c:pt idx="403">
                  <c:v>40550.470057870371</c:v>
                </c:pt>
                <c:pt idx="404">
                  <c:v>40550.470057870371</c:v>
                </c:pt>
                <c:pt idx="405">
                  <c:v>40550.470057870371</c:v>
                </c:pt>
                <c:pt idx="406">
                  <c:v>40550.470057870371</c:v>
                </c:pt>
                <c:pt idx="407">
                  <c:v>40550.470057870371</c:v>
                </c:pt>
                <c:pt idx="408">
                  <c:v>40550.470069444447</c:v>
                </c:pt>
                <c:pt idx="409">
                  <c:v>40550.470069444447</c:v>
                </c:pt>
                <c:pt idx="410">
                  <c:v>40550.470069444447</c:v>
                </c:pt>
                <c:pt idx="411">
                  <c:v>40550.470069444447</c:v>
                </c:pt>
                <c:pt idx="412">
                  <c:v>40550.470069444447</c:v>
                </c:pt>
                <c:pt idx="413">
                  <c:v>40550.470069444447</c:v>
                </c:pt>
                <c:pt idx="414">
                  <c:v>40550.470081018517</c:v>
                </c:pt>
                <c:pt idx="415">
                  <c:v>40550.470081018517</c:v>
                </c:pt>
                <c:pt idx="416">
                  <c:v>40550.470081018517</c:v>
                </c:pt>
                <c:pt idx="417">
                  <c:v>40550.470081018517</c:v>
                </c:pt>
                <c:pt idx="418">
                  <c:v>40550.470081018517</c:v>
                </c:pt>
                <c:pt idx="419">
                  <c:v>40550.470081018517</c:v>
                </c:pt>
                <c:pt idx="420">
                  <c:v>40550.470081018517</c:v>
                </c:pt>
                <c:pt idx="421">
                  <c:v>40550.470092592594</c:v>
                </c:pt>
                <c:pt idx="422">
                  <c:v>40550.470092592594</c:v>
                </c:pt>
                <c:pt idx="423">
                  <c:v>40550.470092592594</c:v>
                </c:pt>
                <c:pt idx="424">
                  <c:v>40550.470092592594</c:v>
                </c:pt>
                <c:pt idx="425">
                  <c:v>40550.470092592594</c:v>
                </c:pt>
                <c:pt idx="426">
                  <c:v>40550.470092592594</c:v>
                </c:pt>
                <c:pt idx="427">
                  <c:v>40550.470104166663</c:v>
                </c:pt>
                <c:pt idx="428">
                  <c:v>40550.470104166663</c:v>
                </c:pt>
                <c:pt idx="429">
                  <c:v>40550.470104166663</c:v>
                </c:pt>
                <c:pt idx="430">
                  <c:v>40550.470104166663</c:v>
                </c:pt>
                <c:pt idx="431">
                  <c:v>40550.470104166663</c:v>
                </c:pt>
                <c:pt idx="432">
                  <c:v>40550.470104166663</c:v>
                </c:pt>
                <c:pt idx="433">
                  <c:v>40550.47011574074</c:v>
                </c:pt>
                <c:pt idx="434">
                  <c:v>40550.47011574074</c:v>
                </c:pt>
                <c:pt idx="435">
                  <c:v>40550.47011574074</c:v>
                </c:pt>
                <c:pt idx="436">
                  <c:v>40550.47011574074</c:v>
                </c:pt>
                <c:pt idx="437">
                  <c:v>40550.47011574074</c:v>
                </c:pt>
                <c:pt idx="438">
                  <c:v>40550.47011574074</c:v>
                </c:pt>
                <c:pt idx="439">
                  <c:v>40550.47011574074</c:v>
                </c:pt>
                <c:pt idx="440">
                  <c:v>40550.470127314817</c:v>
                </c:pt>
                <c:pt idx="441">
                  <c:v>40550.470127314817</c:v>
                </c:pt>
                <c:pt idx="442">
                  <c:v>40550.470127314817</c:v>
                </c:pt>
                <c:pt idx="443">
                  <c:v>40550.470127314817</c:v>
                </c:pt>
                <c:pt idx="444">
                  <c:v>40550.470127314817</c:v>
                </c:pt>
                <c:pt idx="445">
                  <c:v>40550.470127314817</c:v>
                </c:pt>
                <c:pt idx="446">
                  <c:v>40550.470138888886</c:v>
                </c:pt>
                <c:pt idx="447">
                  <c:v>40550.470138888886</c:v>
                </c:pt>
                <c:pt idx="448">
                  <c:v>40550.470138888886</c:v>
                </c:pt>
                <c:pt idx="449">
                  <c:v>40550.470138888886</c:v>
                </c:pt>
                <c:pt idx="450">
                  <c:v>40550.470138888886</c:v>
                </c:pt>
                <c:pt idx="451">
                  <c:v>40550.470138888886</c:v>
                </c:pt>
                <c:pt idx="452">
                  <c:v>40550.470150462963</c:v>
                </c:pt>
                <c:pt idx="453">
                  <c:v>40550.470150462963</c:v>
                </c:pt>
                <c:pt idx="454">
                  <c:v>40550.470150462963</c:v>
                </c:pt>
                <c:pt idx="455">
                  <c:v>40550.470150462963</c:v>
                </c:pt>
                <c:pt idx="456">
                  <c:v>40550.470150462963</c:v>
                </c:pt>
                <c:pt idx="457">
                  <c:v>40550.470150462963</c:v>
                </c:pt>
                <c:pt idx="458">
                  <c:v>40550.47016203704</c:v>
                </c:pt>
                <c:pt idx="459">
                  <c:v>40550.47016203704</c:v>
                </c:pt>
                <c:pt idx="460">
                  <c:v>40550.47016203704</c:v>
                </c:pt>
                <c:pt idx="461">
                  <c:v>40550.47016203704</c:v>
                </c:pt>
                <c:pt idx="462">
                  <c:v>40550.47016203704</c:v>
                </c:pt>
                <c:pt idx="463">
                  <c:v>40550.47016203704</c:v>
                </c:pt>
                <c:pt idx="464">
                  <c:v>40550.47016203704</c:v>
                </c:pt>
                <c:pt idx="465">
                  <c:v>40550.470173611109</c:v>
                </c:pt>
                <c:pt idx="466">
                  <c:v>40550.470173611109</c:v>
                </c:pt>
                <c:pt idx="467">
                  <c:v>40550.470173611109</c:v>
                </c:pt>
                <c:pt idx="468">
                  <c:v>40550.470173611109</c:v>
                </c:pt>
                <c:pt idx="469">
                  <c:v>40550.470173611109</c:v>
                </c:pt>
                <c:pt idx="470">
                  <c:v>40550.470173611109</c:v>
                </c:pt>
                <c:pt idx="471">
                  <c:v>40550.470185185186</c:v>
                </c:pt>
                <c:pt idx="472">
                  <c:v>40550.470185185186</c:v>
                </c:pt>
                <c:pt idx="473">
                  <c:v>40550.470185185186</c:v>
                </c:pt>
                <c:pt idx="474">
                  <c:v>40550.470185185186</c:v>
                </c:pt>
                <c:pt idx="475">
                  <c:v>40550.470185185186</c:v>
                </c:pt>
                <c:pt idx="476">
                  <c:v>40550.470185185186</c:v>
                </c:pt>
                <c:pt idx="477">
                  <c:v>40550.470196759263</c:v>
                </c:pt>
                <c:pt idx="478">
                  <c:v>40550.470196759263</c:v>
                </c:pt>
                <c:pt idx="479">
                  <c:v>40550.470196759263</c:v>
                </c:pt>
                <c:pt idx="480">
                  <c:v>40550.470196759263</c:v>
                </c:pt>
                <c:pt idx="481">
                  <c:v>40550.470196759263</c:v>
                </c:pt>
                <c:pt idx="482">
                  <c:v>40550.470196759263</c:v>
                </c:pt>
                <c:pt idx="483">
                  <c:v>40550.470196759263</c:v>
                </c:pt>
                <c:pt idx="484">
                  <c:v>40550.470208333332</c:v>
                </c:pt>
                <c:pt idx="485">
                  <c:v>40550.470208333332</c:v>
                </c:pt>
                <c:pt idx="486">
                  <c:v>40550.470208333332</c:v>
                </c:pt>
                <c:pt idx="487">
                  <c:v>40550.470208333332</c:v>
                </c:pt>
                <c:pt idx="488">
                  <c:v>40550.470208333332</c:v>
                </c:pt>
                <c:pt idx="489">
                  <c:v>40550.470208333332</c:v>
                </c:pt>
                <c:pt idx="490">
                  <c:v>40550.470219907409</c:v>
                </c:pt>
                <c:pt idx="491">
                  <c:v>40550.470219907409</c:v>
                </c:pt>
                <c:pt idx="492">
                  <c:v>40550.470219907409</c:v>
                </c:pt>
                <c:pt idx="493">
                  <c:v>40550.470219907409</c:v>
                </c:pt>
                <c:pt idx="494">
                  <c:v>40550.470219907409</c:v>
                </c:pt>
                <c:pt idx="495">
                  <c:v>40550.470219907409</c:v>
                </c:pt>
                <c:pt idx="496">
                  <c:v>40550.470231481479</c:v>
                </c:pt>
                <c:pt idx="497">
                  <c:v>40550.470231481479</c:v>
                </c:pt>
                <c:pt idx="498">
                  <c:v>40550.470231481479</c:v>
                </c:pt>
                <c:pt idx="499">
                  <c:v>40550.470231481479</c:v>
                </c:pt>
                <c:pt idx="500">
                  <c:v>40550.470231481479</c:v>
                </c:pt>
                <c:pt idx="501">
                  <c:v>40550.470231481479</c:v>
                </c:pt>
                <c:pt idx="502">
                  <c:v>40550.470243055555</c:v>
                </c:pt>
                <c:pt idx="503">
                  <c:v>40550.470243055555</c:v>
                </c:pt>
                <c:pt idx="504">
                  <c:v>40550.470243055555</c:v>
                </c:pt>
                <c:pt idx="505">
                  <c:v>40550.470243055555</c:v>
                </c:pt>
                <c:pt idx="506">
                  <c:v>40550.470243055555</c:v>
                </c:pt>
                <c:pt idx="507">
                  <c:v>40550.470243055555</c:v>
                </c:pt>
                <c:pt idx="508">
                  <c:v>40550.470254629632</c:v>
                </c:pt>
                <c:pt idx="509">
                  <c:v>40550.470254629632</c:v>
                </c:pt>
                <c:pt idx="510">
                  <c:v>40550.470254629632</c:v>
                </c:pt>
                <c:pt idx="511">
                  <c:v>40550.470254629632</c:v>
                </c:pt>
                <c:pt idx="512">
                  <c:v>40550.470254629632</c:v>
                </c:pt>
                <c:pt idx="513">
                  <c:v>40550.470254629632</c:v>
                </c:pt>
                <c:pt idx="514">
                  <c:v>40550.470266203702</c:v>
                </c:pt>
                <c:pt idx="515">
                  <c:v>40550.470266203702</c:v>
                </c:pt>
                <c:pt idx="516">
                  <c:v>40550.470266203702</c:v>
                </c:pt>
                <c:pt idx="517">
                  <c:v>40550.470266203702</c:v>
                </c:pt>
                <c:pt idx="518">
                  <c:v>40550.470266203702</c:v>
                </c:pt>
                <c:pt idx="519">
                  <c:v>40550.470266203702</c:v>
                </c:pt>
                <c:pt idx="520">
                  <c:v>40550.470266203702</c:v>
                </c:pt>
                <c:pt idx="521">
                  <c:v>40550.470277777778</c:v>
                </c:pt>
                <c:pt idx="522">
                  <c:v>40550.470277777778</c:v>
                </c:pt>
                <c:pt idx="523">
                  <c:v>40550.470277777778</c:v>
                </c:pt>
                <c:pt idx="524">
                  <c:v>40550.470277777778</c:v>
                </c:pt>
                <c:pt idx="525">
                  <c:v>40550.470277777778</c:v>
                </c:pt>
                <c:pt idx="526">
                  <c:v>40550.470277777778</c:v>
                </c:pt>
                <c:pt idx="527">
                  <c:v>40550.470289351855</c:v>
                </c:pt>
                <c:pt idx="528">
                  <c:v>40550.470289351855</c:v>
                </c:pt>
                <c:pt idx="529">
                  <c:v>40550.470289351855</c:v>
                </c:pt>
                <c:pt idx="530">
                  <c:v>40550.470289351855</c:v>
                </c:pt>
                <c:pt idx="531">
                  <c:v>40550.470289351855</c:v>
                </c:pt>
                <c:pt idx="532">
                  <c:v>40550.470289351855</c:v>
                </c:pt>
                <c:pt idx="533">
                  <c:v>40550.470300925925</c:v>
                </c:pt>
                <c:pt idx="534">
                  <c:v>40550.470300925925</c:v>
                </c:pt>
                <c:pt idx="535">
                  <c:v>40550.470300925925</c:v>
                </c:pt>
                <c:pt idx="536">
                  <c:v>40550.470300925925</c:v>
                </c:pt>
                <c:pt idx="537">
                  <c:v>40550.470300925925</c:v>
                </c:pt>
                <c:pt idx="538">
                  <c:v>40550.470300925925</c:v>
                </c:pt>
                <c:pt idx="539">
                  <c:v>40550.470312500001</c:v>
                </c:pt>
                <c:pt idx="540">
                  <c:v>40550.470312500001</c:v>
                </c:pt>
                <c:pt idx="541">
                  <c:v>40550.470312500001</c:v>
                </c:pt>
                <c:pt idx="542">
                  <c:v>40550.470312500001</c:v>
                </c:pt>
                <c:pt idx="543">
                  <c:v>40550.470312500001</c:v>
                </c:pt>
                <c:pt idx="544">
                  <c:v>40550.470312500001</c:v>
                </c:pt>
                <c:pt idx="545">
                  <c:v>40550.470312500001</c:v>
                </c:pt>
                <c:pt idx="546">
                  <c:v>40550.470324074071</c:v>
                </c:pt>
                <c:pt idx="547">
                  <c:v>40550.470324074071</c:v>
                </c:pt>
                <c:pt idx="548">
                  <c:v>40550.470324074071</c:v>
                </c:pt>
                <c:pt idx="549">
                  <c:v>40550.470324074071</c:v>
                </c:pt>
                <c:pt idx="550">
                  <c:v>40550.470324074071</c:v>
                </c:pt>
                <c:pt idx="551">
                  <c:v>40550.470324074071</c:v>
                </c:pt>
                <c:pt idx="552">
                  <c:v>40550.470335648148</c:v>
                </c:pt>
                <c:pt idx="553">
                  <c:v>40550.470335648148</c:v>
                </c:pt>
                <c:pt idx="554">
                  <c:v>40550.470335648148</c:v>
                </c:pt>
                <c:pt idx="555">
                  <c:v>40550.470335648148</c:v>
                </c:pt>
                <c:pt idx="556">
                  <c:v>40550.470335648148</c:v>
                </c:pt>
                <c:pt idx="557">
                  <c:v>40550.470335648148</c:v>
                </c:pt>
                <c:pt idx="558">
                  <c:v>40550.470347222225</c:v>
                </c:pt>
                <c:pt idx="559">
                  <c:v>40550.470347222225</c:v>
                </c:pt>
                <c:pt idx="560">
                  <c:v>40550.470347222225</c:v>
                </c:pt>
                <c:pt idx="561">
                  <c:v>40550.470347222225</c:v>
                </c:pt>
                <c:pt idx="562">
                  <c:v>40550.470347222225</c:v>
                </c:pt>
                <c:pt idx="563">
                  <c:v>40550.470347222225</c:v>
                </c:pt>
                <c:pt idx="564">
                  <c:v>40550.470358796294</c:v>
                </c:pt>
                <c:pt idx="565">
                  <c:v>40550.470358796294</c:v>
                </c:pt>
                <c:pt idx="566">
                  <c:v>40550.470358796294</c:v>
                </c:pt>
                <c:pt idx="567">
                  <c:v>40550.470358796294</c:v>
                </c:pt>
                <c:pt idx="568">
                  <c:v>40550.470358796294</c:v>
                </c:pt>
                <c:pt idx="569">
                  <c:v>40550.470358796294</c:v>
                </c:pt>
                <c:pt idx="570">
                  <c:v>40550.470370370371</c:v>
                </c:pt>
                <c:pt idx="571">
                  <c:v>40550.470370370371</c:v>
                </c:pt>
                <c:pt idx="572">
                  <c:v>40550.470370370371</c:v>
                </c:pt>
                <c:pt idx="573">
                  <c:v>40550.470370370371</c:v>
                </c:pt>
                <c:pt idx="574">
                  <c:v>40550.470370370371</c:v>
                </c:pt>
                <c:pt idx="575">
                  <c:v>40550.470370370371</c:v>
                </c:pt>
                <c:pt idx="576">
                  <c:v>40550.470370370371</c:v>
                </c:pt>
                <c:pt idx="577">
                  <c:v>40550.470381944448</c:v>
                </c:pt>
                <c:pt idx="578">
                  <c:v>40550.470381944448</c:v>
                </c:pt>
                <c:pt idx="579">
                  <c:v>40550.470381944448</c:v>
                </c:pt>
                <c:pt idx="580">
                  <c:v>40550.470381944448</c:v>
                </c:pt>
                <c:pt idx="581">
                  <c:v>40550.470381944448</c:v>
                </c:pt>
                <c:pt idx="582">
                  <c:v>40550.470381944448</c:v>
                </c:pt>
                <c:pt idx="583">
                  <c:v>40550.470393518517</c:v>
                </c:pt>
                <c:pt idx="584">
                  <c:v>40550.470393518517</c:v>
                </c:pt>
                <c:pt idx="585">
                  <c:v>40550.470393518517</c:v>
                </c:pt>
                <c:pt idx="586">
                  <c:v>40550.470393518517</c:v>
                </c:pt>
                <c:pt idx="587">
                  <c:v>40550.470393518517</c:v>
                </c:pt>
                <c:pt idx="588">
                  <c:v>40550.470393518517</c:v>
                </c:pt>
                <c:pt idx="589">
                  <c:v>40550.470405092594</c:v>
                </c:pt>
                <c:pt idx="590">
                  <c:v>40550.470405092594</c:v>
                </c:pt>
                <c:pt idx="591">
                  <c:v>40550.470405092594</c:v>
                </c:pt>
                <c:pt idx="592">
                  <c:v>40550.470405092594</c:v>
                </c:pt>
                <c:pt idx="593">
                  <c:v>40550.470405092594</c:v>
                </c:pt>
                <c:pt idx="594">
                  <c:v>40550.470405092594</c:v>
                </c:pt>
                <c:pt idx="595">
                  <c:v>40550.470416666663</c:v>
                </c:pt>
                <c:pt idx="596">
                  <c:v>40550.470416666663</c:v>
                </c:pt>
                <c:pt idx="597">
                  <c:v>40550.470416666663</c:v>
                </c:pt>
                <c:pt idx="598">
                  <c:v>40550.470416666663</c:v>
                </c:pt>
                <c:pt idx="599">
                  <c:v>40550.470416666663</c:v>
                </c:pt>
                <c:pt idx="600">
                  <c:v>40550.470416666663</c:v>
                </c:pt>
                <c:pt idx="601">
                  <c:v>40550.47042824074</c:v>
                </c:pt>
                <c:pt idx="602">
                  <c:v>40550.47042824074</c:v>
                </c:pt>
                <c:pt idx="603">
                  <c:v>40550.47042824074</c:v>
                </c:pt>
                <c:pt idx="604">
                  <c:v>40550.47042824074</c:v>
                </c:pt>
                <c:pt idx="605">
                  <c:v>40550.47042824074</c:v>
                </c:pt>
                <c:pt idx="606">
                  <c:v>40550.47042824074</c:v>
                </c:pt>
                <c:pt idx="607">
                  <c:v>40550.47042824074</c:v>
                </c:pt>
                <c:pt idx="608">
                  <c:v>40550.470439814817</c:v>
                </c:pt>
                <c:pt idx="609">
                  <c:v>40550.470439814817</c:v>
                </c:pt>
                <c:pt idx="610">
                  <c:v>40550.470439814817</c:v>
                </c:pt>
                <c:pt idx="611">
                  <c:v>40550.470439814817</c:v>
                </c:pt>
                <c:pt idx="612">
                  <c:v>40550.470439814817</c:v>
                </c:pt>
                <c:pt idx="613">
                  <c:v>40550.470439814817</c:v>
                </c:pt>
                <c:pt idx="614">
                  <c:v>40550.470451388886</c:v>
                </c:pt>
                <c:pt idx="615">
                  <c:v>40550.470451388886</c:v>
                </c:pt>
                <c:pt idx="616">
                  <c:v>40550.470451388886</c:v>
                </c:pt>
                <c:pt idx="617">
                  <c:v>40550.470451388886</c:v>
                </c:pt>
                <c:pt idx="618">
                  <c:v>40550.470451388886</c:v>
                </c:pt>
                <c:pt idx="619">
                  <c:v>40550.470451388886</c:v>
                </c:pt>
                <c:pt idx="620">
                  <c:v>40550.470462962963</c:v>
                </c:pt>
                <c:pt idx="621">
                  <c:v>40550.470462962963</c:v>
                </c:pt>
                <c:pt idx="622">
                  <c:v>40550.470462962963</c:v>
                </c:pt>
                <c:pt idx="623">
                  <c:v>40550.470462962963</c:v>
                </c:pt>
                <c:pt idx="624">
                  <c:v>40550.470462962963</c:v>
                </c:pt>
                <c:pt idx="625">
                  <c:v>40550.470462962963</c:v>
                </c:pt>
                <c:pt idx="626">
                  <c:v>40550.47047453704</c:v>
                </c:pt>
                <c:pt idx="627">
                  <c:v>40550.47047453704</c:v>
                </c:pt>
                <c:pt idx="628">
                  <c:v>40550.47047453704</c:v>
                </c:pt>
                <c:pt idx="629">
                  <c:v>40550.47047453704</c:v>
                </c:pt>
                <c:pt idx="630">
                  <c:v>40550.47047453704</c:v>
                </c:pt>
                <c:pt idx="631">
                  <c:v>40550.47047453704</c:v>
                </c:pt>
                <c:pt idx="632">
                  <c:v>40550.47047453704</c:v>
                </c:pt>
                <c:pt idx="633">
                  <c:v>40550.470486111109</c:v>
                </c:pt>
                <c:pt idx="634">
                  <c:v>40550.470486111109</c:v>
                </c:pt>
                <c:pt idx="635">
                  <c:v>40550.470486111109</c:v>
                </c:pt>
                <c:pt idx="636">
                  <c:v>40550.470486111109</c:v>
                </c:pt>
                <c:pt idx="637">
                  <c:v>40550.470486111109</c:v>
                </c:pt>
                <c:pt idx="638">
                  <c:v>40550.470486111109</c:v>
                </c:pt>
                <c:pt idx="639">
                  <c:v>40550.470497685186</c:v>
                </c:pt>
                <c:pt idx="640">
                  <c:v>40550.470497685186</c:v>
                </c:pt>
                <c:pt idx="641">
                  <c:v>40550.470497685186</c:v>
                </c:pt>
                <c:pt idx="642">
                  <c:v>40550.470497685186</c:v>
                </c:pt>
                <c:pt idx="643">
                  <c:v>40550.470497685186</c:v>
                </c:pt>
                <c:pt idx="644">
                  <c:v>40550.470497685186</c:v>
                </c:pt>
                <c:pt idx="645">
                  <c:v>40550.470509259256</c:v>
                </c:pt>
                <c:pt idx="646">
                  <c:v>40550.470509259256</c:v>
                </c:pt>
                <c:pt idx="647">
                  <c:v>40550.470509259256</c:v>
                </c:pt>
                <c:pt idx="648">
                  <c:v>40550.470509259256</c:v>
                </c:pt>
                <c:pt idx="649">
                  <c:v>40550.470509259256</c:v>
                </c:pt>
                <c:pt idx="650">
                  <c:v>40550.470509259256</c:v>
                </c:pt>
                <c:pt idx="651">
                  <c:v>40550.470520833333</c:v>
                </c:pt>
                <c:pt idx="652">
                  <c:v>40550.470520833333</c:v>
                </c:pt>
                <c:pt idx="653">
                  <c:v>40550.470520833333</c:v>
                </c:pt>
                <c:pt idx="654">
                  <c:v>40550.470520833333</c:v>
                </c:pt>
                <c:pt idx="655">
                  <c:v>40550.470520833333</c:v>
                </c:pt>
                <c:pt idx="656">
                  <c:v>40550.470520833333</c:v>
                </c:pt>
                <c:pt idx="657">
                  <c:v>40550.470532407409</c:v>
                </c:pt>
                <c:pt idx="658">
                  <c:v>40550.470532407409</c:v>
                </c:pt>
                <c:pt idx="659">
                  <c:v>40550.470532407409</c:v>
                </c:pt>
                <c:pt idx="660">
                  <c:v>40550.470532407409</c:v>
                </c:pt>
                <c:pt idx="661">
                  <c:v>40550.470532407409</c:v>
                </c:pt>
                <c:pt idx="662">
                  <c:v>40550.470532407409</c:v>
                </c:pt>
                <c:pt idx="663">
                  <c:v>40550.470532407409</c:v>
                </c:pt>
                <c:pt idx="664">
                  <c:v>40550.470543981479</c:v>
                </c:pt>
                <c:pt idx="665">
                  <c:v>40550.470543981479</c:v>
                </c:pt>
                <c:pt idx="666">
                  <c:v>40550.470543981479</c:v>
                </c:pt>
                <c:pt idx="667">
                  <c:v>40550.470543981479</c:v>
                </c:pt>
                <c:pt idx="668">
                  <c:v>40550.470543981479</c:v>
                </c:pt>
                <c:pt idx="669">
                  <c:v>40550.470543981479</c:v>
                </c:pt>
                <c:pt idx="670">
                  <c:v>40550.470555555556</c:v>
                </c:pt>
                <c:pt idx="671">
                  <c:v>40550.470555555556</c:v>
                </c:pt>
                <c:pt idx="672">
                  <c:v>40550.470555555556</c:v>
                </c:pt>
                <c:pt idx="673">
                  <c:v>40550.470555555556</c:v>
                </c:pt>
                <c:pt idx="674">
                  <c:v>40550.470555555556</c:v>
                </c:pt>
                <c:pt idx="675">
                  <c:v>40550.470555555556</c:v>
                </c:pt>
                <c:pt idx="676">
                  <c:v>40550.470567129632</c:v>
                </c:pt>
                <c:pt idx="677">
                  <c:v>40550.470567129632</c:v>
                </c:pt>
                <c:pt idx="678">
                  <c:v>40550.470567129632</c:v>
                </c:pt>
                <c:pt idx="679">
                  <c:v>40550.470567129632</c:v>
                </c:pt>
                <c:pt idx="680">
                  <c:v>40550.470567129632</c:v>
                </c:pt>
                <c:pt idx="681">
                  <c:v>40550.470567129632</c:v>
                </c:pt>
                <c:pt idx="682">
                  <c:v>40550.470578703702</c:v>
                </c:pt>
                <c:pt idx="683">
                  <c:v>40550.470578703702</c:v>
                </c:pt>
                <c:pt idx="684">
                  <c:v>40550.470578703702</c:v>
                </c:pt>
                <c:pt idx="685">
                  <c:v>40550.470578703702</c:v>
                </c:pt>
                <c:pt idx="686">
                  <c:v>40550.470578703702</c:v>
                </c:pt>
                <c:pt idx="687">
                  <c:v>40550.470578703702</c:v>
                </c:pt>
                <c:pt idx="688">
                  <c:v>40550.470590277779</c:v>
                </c:pt>
                <c:pt idx="689">
                  <c:v>40550.470590277779</c:v>
                </c:pt>
                <c:pt idx="690">
                  <c:v>40550.470590277779</c:v>
                </c:pt>
                <c:pt idx="691">
                  <c:v>40550.470590277779</c:v>
                </c:pt>
                <c:pt idx="692">
                  <c:v>40550.470590277779</c:v>
                </c:pt>
                <c:pt idx="693">
                  <c:v>40550.470590277779</c:v>
                </c:pt>
                <c:pt idx="694">
                  <c:v>40550.470601851855</c:v>
                </c:pt>
                <c:pt idx="695">
                  <c:v>40550.470601851855</c:v>
                </c:pt>
                <c:pt idx="696">
                  <c:v>40550.470601851855</c:v>
                </c:pt>
                <c:pt idx="697">
                  <c:v>40550.470601851855</c:v>
                </c:pt>
                <c:pt idx="698">
                  <c:v>40550.470601851855</c:v>
                </c:pt>
                <c:pt idx="699">
                  <c:v>40550.470601851855</c:v>
                </c:pt>
                <c:pt idx="700">
                  <c:v>40550.470601851855</c:v>
                </c:pt>
                <c:pt idx="701">
                  <c:v>40550.470613425925</c:v>
                </c:pt>
                <c:pt idx="702">
                  <c:v>40550.470613425925</c:v>
                </c:pt>
                <c:pt idx="703">
                  <c:v>40550.470613425925</c:v>
                </c:pt>
                <c:pt idx="704">
                  <c:v>40550.470613425925</c:v>
                </c:pt>
                <c:pt idx="705">
                  <c:v>40550.470613425925</c:v>
                </c:pt>
                <c:pt idx="706">
                  <c:v>40550.470613425925</c:v>
                </c:pt>
                <c:pt idx="707">
                  <c:v>40550.470625000002</c:v>
                </c:pt>
                <c:pt idx="708">
                  <c:v>40550.470625000002</c:v>
                </c:pt>
                <c:pt idx="709">
                  <c:v>40550.470625000002</c:v>
                </c:pt>
                <c:pt idx="710">
                  <c:v>40550.470625000002</c:v>
                </c:pt>
                <c:pt idx="711">
                  <c:v>40550.470625000002</c:v>
                </c:pt>
                <c:pt idx="712">
                  <c:v>40550.470625000002</c:v>
                </c:pt>
                <c:pt idx="713">
                  <c:v>40550.470636574071</c:v>
                </c:pt>
                <c:pt idx="714">
                  <c:v>40550.470636574071</c:v>
                </c:pt>
                <c:pt idx="715">
                  <c:v>40550.470636574071</c:v>
                </c:pt>
                <c:pt idx="716">
                  <c:v>40550.470636574071</c:v>
                </c:pt>
                <c:pt idx="717">
                  <c:v>40550.470636574071</c:v>
                </c:pt>
                <c:pt idx="718">
                  <c:v>40550.470636574071</c:v>
                </c:pt>
                <c:pt idx="719">
                  <c:v>40550.470648148148</c:v>
                </c:pt>
                <c:pt idx="720">
                  <c:v>40550.470648148148</c:v>
                </c:pt>
                <c:pt idx="721">
                  <c:v>40550.470648148148</c:v>
                </c:pt>
                <c:pt idx="722">
                  <c:v>40550.470648148148</c:v>
                </c:pt>
                <c:pt idx="723">
                  <c:v>40550.470648148148</c:v>
                </c:pt>
                <c:pt idx="724">
                  <c:v>40550.470648148148</c:v>
                </c:pt>
                <c:pt idx="725">
                  <c:v>40550.470659722225</c:v>
                </c:pt>
                <c:pt idx="726">
                  <c:v>40550.470659722225</c:v>
                </c:pt>
                <c:pt idx="727">
                  <c:v>40550.470659722225</c:v>
                </c:pt>
                <c:pt idx="728">
                  <c:v>40550.470659722225</c:v>
                </c:pt>
                <c:pt idx="729">
                  <c:v>40550.470659722225</c:v>
                </c:pt>
                <c:pt idx="730">
                  <c:v>40550.470659722225</c:v>
                </c:pt>
                <c:pt idx="731">
                  <c:v>40550.470671296294</c:v>
                </c:pt>
                <c:pt idx="732">
                  <c:v>40550.470671296294</c:v>
                </c:pt>
                <c:pt idx="733">
                  <c:v>40550.470671296294</c:v>
                </c:pt>
                <c:pt idx="734">
                  <c:v>40550.470671296294</c:v>
                </c:pt>
                <c:pt idx="735">
                  <c:v>40550.470671296294</c:v>
                </c:pt>
                <c:pt idx="736">
                  <c:v>40550.470671296294</c:v>
                </c:pt>
                <c:pt idx="737">
                  <c:v>40550.470671296294</c:v>
                </c:pt>
                <c:pt idx="738">
                  <c:v>40550.470682870371</c:v>
                </c:pt>
                <c:pt idx="739">
                  <c:v>40550.470682870371</c:v>
                </c:pt>
                <c:pt idx="740">
                  <c:v>40550.470682870371</c:v>
                </c:pt>
                <c:pt idx="741">
                  <c:v>40550.470682870371</c:v>
                </c:pt>
                <c:pt idx="742">
                  <c:v>40550.470682870371</c:v>
                </c:pt>
                <c:pt idx="743">
                  <c:v>40550.470682870371</c:v>
                </c:pt>
                <c:pt idx="744">
                  <c:v>40550.470694444448</c:v>
                </c:pt>
                <c:pt idx="745">
                  <c:v>40550.470694444448</c:v>
                </c:pt>
                <c:pt idx="746">
                  <c:v>40550.470694444448</c:v>
                </c:pt>
                <c:pt idx="747">
                  <c:v>40550.470694444448</c:v>
                </c:pt>
                <c:pt idx="748">
                  <c:v>40550.470694444448</c:v>
                </c:pt>
                <c:pt idx="749">
                  <c:v>40550.470694444448</c:v>
                </c:pt>
                <c:pt idx="750">
                  <c:v>40550.470706018517</c:v>
                </c:pt>
                <c:pt idx="751">
                  <c:v>40550.470706018517</c:v>
                </c:pt>
                <c:pt idx="752">
                  <c:v>40550.470706018517</c:v>
                </c:pt>
                <c:pt idx="753">
                  <c:v>40550.470706018517</c:v>
                </c:pt>
                <c:pt idx="754">
                  <c:v>40550.470706018517</c:v>
                </c:pt>
                <c:pt idx="755">
                  <c:v>40550.470706018517</c:v>
                </c:pt>
                <c:pt idx="756">
                  <c:v>40550.470717592594</c:v>
                </c:pt>
                <c:pt idx="757">
                  <c:v>40550.470717592594</c:v>
                </c:pt>
                <c:pt idx="758">
                  <c:v>40550.470717592594</c:v>
                </c:pt>
                <c:pt idx="759">
                  <c:v>40550.470717592594</c:v>
                </c:pt>
                <c:pt idx="760">
                  <c:v>40550.470717592594</c:v>
                </c:pt>
                <c:pt idx="761">
                  <c:v>40550.470717592594</c:v>
                </c:pt>
                <c:pt idx="762">
                  <c:v>40550.470729166664</c:v>
                </c:pt>
                <c:pt idx="763">
                  <c:v>40550.470729166664</c:v>
                </c:pt>
                <c:pt idx="764">
                  <c:v>40550.470729166664</c:v>
                </c:pt>
                <c:pt idx="765">
                  <c:v>40550.470729166664</c:v>
                </c:pt>
                <c:pt idx="766">
                  <c:v>40550.470729166664</c:v>
                </c:pt>
                <c:pt idx="767">
                  <c:v>40550.470729166664</c:v>
                </c:pt>
                <c:pt idx="768">
                  <c:v>40550.470729166664</c:v>
                </c:pt>
                <c:pt idx="769">
                  <c:v>40550.47074074074</c:v>
                </c:pt>
                <c:pt idx="770">
                  <c:v>40550.47074074074</c:v>
                </c:pt>
                <c:pt idx="771">
                  <c:v>40550.47074074074</c:v>
                </c:pt>
                <c:pt idx="772">
                  <c:v>40550.47074074074</c:v>
                </c:pt>
                <c:pt idx="773">
                  <c:v>40550.47074074074</c:v>
                </c:pt>
                <c:pt idx="774">
                  <c:v>40550.47074074074</c:v>
                </c:pt>
                <c:pt idx="775">
                  <c:v>40550.470752314817</c:v>
                </c:pt>
                <c:pt idx="776">
                  <c:v>40550.470752314817</c:v>
                </c:pt>
                <c:pt idx="777">
                  <c:v>40550.470752314817</c:v>
                </c:pt>
                <c:pt idx="778">
                  <c:v>40550.470752314817</c:v>
                </c:pt>
                <c:pt idx="779">
                  <c:v>40550.470752314817</c:v>
                </c:pt>
                <c:pt idx="780">
                  <c:v>40550.470752314817</c:v>
                </c:pt>
                <c:pt idx="781">
                  <c:v>40550.470763888887</c:v>
                </c:pt>
                <c:pt idx="782">
                  <c:v>40550.470763888887</c:v>
                </c:pt>
                <c:pt idx="783">
                  <c:v>40550.470763888887</c:v>
                </c:pt>
                <c:pt idx="784">
                  <c:v>40550.470763888887</c:v>
                </c:pt>
                <c:pt idx="785">
                  <c:v>40550.470763888887</c:v>
                </c:pt>
                <c:pt idx="786">
                  <c:v>40550.470763888887</c:v>
                </c:pt>
                <c:pt idx="787">
                  <c:v>40550.470775462964</c:v>
                </c:pt>
                <c:pt idx="788">
                  <c:v>40550.470775462964</c:v>
                </c:pt>
                <c:pt idx="789">
                  <c:v>40550.470775462964</c:v>
                </c:pt>
                <c:pt idx="790">
                  <c:v>40550.470775462964</c:v>
                </c:pt>
                <c:pt idx="791">
                  <c:v>40550.470775462964</c:v>
                </c:pt>
                <c:pt idx="792">
                  <c:v>40550.470775462964</c:v>
                </c:pt>
                <c:pt idx="793">
                  <c:v>40550.47078703704</c:v>
                </c:pt>
                <c:pt idx="794">
                  <c:v>40550.47078703704</c:v>
                </c:pt>
                <c:pt idx="795">
                  <c:v>40550.47078703704</c:v>
                </c:pt>
                <c:pt idx="796">
                  <c:v>40550.47078703704</c:v>
                </c:pt>
                <c:pt idx="797">
                  <c:v>40550.47078703704</c:v>
                </c:pt>
                <c:pt idx="798">
                  <c:v>40550.47078703704</c:v>
                </c:pt>
                <c:pt idx="799">
                  <c:v>40550.47078703704</c:v>
                </c:pt>
                <c:pt idx="800">
                  <c:v>40550.47079861111</c:v>
                </c:pt>
                <c:pt idx="801">
                  <c:v>40550.47079861111</c:v>
                </c:pt>
                <c:pt idx="802">
                  <c:v>40550.47079861111</c:v>
                </c:pt>
                <c:pt idx="803">
                  <c:v>40550.47079861111</c:v>
                </c:pt>
                <c:pt idx="804">
                  <c:v>40550.47079861111</c:v>
                </c:pt>
                <c:pt idx="805">
                  <c:v>40550.47079861111</c:v>
                </c:pt>
                <c:pt idx="806">
                  <c:v>40550.470810185187</c:v>
                </c:pt>
                <c:pt idx="807">
                  <c:v>40550.470810185187</c:v>
                </c:pt>
                <c:pt idx="808">
                  <c:v>40550.470810185187</c:v>
                </c:pt>
                <c:pt idx="809">
                  <c:v>40550.470810185187</c:v>
                </c:pt>
                <c:pt idx="810">
                  <c:v>40550.470810185187</c:v>
                </c:pt>
                <c:pt idx="811">
                  <c:v>40550.470810185187</c:v>
                </c:pt>
                <c:pt idx="812">
                  <c:v>40550.470821759256</c:v>
                </c:pt>
                <c:pt idx="813">
                  <c:v>40550.470821759256</c:v>
                </c:pt>
                <c:pt idx="814">
                  <c:v>40550.470821759256</c:v>
                </c:pt>
                <c:pt idx="815">
                  <c:v>40550.470821759256</c:v>
                </c:pt>
                <c:pt idx="816">
                  <c:v>40550.470821759256</c:v>
                </c:pt>
                <c:pt idx="817">
                  <c:v>40550.470821759256</c:v>
                </c:pt>
                <c:pt idx="818">
                  <c:v>40550.470833333333</c:v>
                </c:pt>
                <c:pt idx="819">
                  <c:v>40550.470833333333</c:v>
                </c:pt>
                <c:pt idx="820">
                  <c:v>40550.470833333333</c:v>
                </c:pt>
                <c:pt idx="821">
                  <c:v>40550.470833333333</c:v>
                </c:pt>
                <c:pt idx="822">
                  <c:v>40550.470833333333</c:v>
                </c:pt>
                <c:pt idx="823">
                  <c:v>40550.470833333333</c:v>
                </c:pt>
                <c:pt idx="824">
                  <c:v>40550.47084490741</c:v>
                </c:pt>
                <c:pt idx="825">
                  <c:v>40550.47084490741</c:v>
                </c:pt>
                <c:pt idx="826">
                  <c:v>40550.47084490741</c:v>
                </c:pt>
                <c:pt idx="827">
                  <c:v>40550.47084490741</c:v>
                </c:pt>
                <c:pt idx="828">
                  <c:v>40550.47084490741</c:v>
                </c:pt>
                <c:pt idx="829">
                  <c:v>40550.47084490741</c:v>
                </c:pt>
                <c:pt idx="830">
                  <c:v>40550.470856481479</c:v>
                </c:pt>
                <c:pt idx="831">
                  <c:v>40550.470856481479</c:v>
                </c:pt>
                <c:pt idx="832">
                  <c:v>40550.470856481479</c:v>
                </c:pt>
                <c:pt idx="833">
                  <c:v>40550.470856481479</c:v>
                </c:pt>
                <c:pt idx="834">
                  <c:v>40550.470856481479</c:v>
                </c:pt>
                <c:pt idx="835">
                  <c:v>40550.470856481479</c:v>
                </c:pt>
                <c:pt idx="836">
                  <c:v>40550.470856481479</c:v>
                </c:pt>
                <c:pt idx="837">
                  <c:v>40550.470868055556</c:v>
                </c:pt>
                <c:pt idx="838">
                  <c:v>40550.470868055556</c:v>
                </c:pt>
                <c:pt idx="839">
                  <c:v>40550.470868055556</c:v>
                </c:pt>
                <c:pt idx="840">
                  <c:v>40550.470868055556</c:v>
                </c:pt>
                <c:pt idx="841">
                  <c:v>40550.470868055556</c:v>
                </c:pt>
                <c:pt idx="842">
                  <c:v>40550.470868055556</c:v>
                </c:pt>
                <c:pt idx="843">
                  <c:v>40550.470879629633</c:v>
                </c:pt>
                <c:pt idx="844">
                  <c:v>40550.470879629633</c:v>
                </c:pt>
                <c:pt idx="845">
                  <c:v>40550.470879629633</c:v>
                </c:pt>
                <c:pt idx="846">
                  <c:v>40550.470879629633</c:v>
                </c:pt>
                <c:pt idx="847">
                  <c:v>40550.470879629633</c:v>
                </c:pt>
                <c:pt idx="848">
                  <c:v>40550.470879629633</c:v>
                </c:pt>
                <c:pt idx="849">
                  <c:v>40550.470891203702</c:v>
                </c:pt>
                <c:pt idx="850">
                  <c:v>40550.470891203702</c:v>
                </c:pt>
                <c:pt idx="851">
                  <c:v>40550.470891203702</c:v>
                </c:pt>
                <c:pt idx="852">
                  <c:v>40550.470891203702</c:v>
                </c:pt>
                <c:pt idx="853">
                  <c:v>40550.470891203702</c:v>
                </c:pt>
                <c:pt idx="854">
                  <c:v>40550.470891203702</c:v>
                </c:pt>
                <c:pt idx="855">
                  <c:v>40550.470902777779</c:v>
                </c:pt>
                <c:pt idx="856">
                  <c:v>40550.470902777779</c:v>
                </c:pt>
                <c:pt idx="857">
                  <c:v>40550.470902777779</c:v>
                </c:pt>
                <c:pt idx="858">
                  <c:v>40550.470902777779</c:v>
                </c:pt>
                <c:pt idx="859">
                  <c:v>40550.470902777779</c:v>
                </c:pt>
                <c:pt idx="860">
                  <c:v>40550.470902777779</c:v>
                </c:pt>
                <c:pt idx="861">
                  <c:v>40550.470914351848</c:v>
                </c:pt>
                <c:pt idx="862">
                  <c:v>40550.470914351848</c:v>
                </c:pt>
                <c:pt idx="863">
                  <c:v>40550.470914351848</c:v>
                </c:pt>
                <c:pt idx="864">
                  <c:v>40550.470914351848</c:v>
                </c:pt>
                <c:pt idx="865">
                  <c:v>40550.470914351848</c:v>
                </c:pt>
                <c:pt idx="866">
                  <c:v>40550.470914351848</c:v>
                </c:pt>
                <c:pt idx="867">
                  <c:v>40550.470914351848</c:v>
                </c:pt>
                <c:pt idx="868">
                  <c:v>40550.470925925925</c:v>
                </c:pt>
                <c:pt idx="869">
                  <c:v>40550.470925925925</c:v>
                </c:pt>
                <c:pt idx="870">
                  <c:v>40550.470925925925</c:v>
                </c:pt>
                <c:pt idx="871">
                  <c:v>40550.470925925925</c:v>
                </c:pt>
                <c:pt idx="872">
                  <c:v>40550.470925925925</c:v>
                </c:pt>
                <c:pt idx="873">
                  <c:v>40550.470925925925</c:v>
                </c:pt>
                <c:pt idx="874">
                  <c:v>40550.470937500002</c:v>
                </c:pt>
                <c:pt idx="875">
                  <c:v>40550.470937500002</c:v>
                </c:pt>
                <c:pt idx="876">
                  <c:v>40550.470937500002</c:v>
                </c:pt>
                <c:pt idx="877">
                  <c:v>40550.470937500002</c:v>
                </c:pt>
                <c:pt idx="878">
                  <c:v>40550.470937500002</c:v>
                </c:pt>
                <c:pt idx="879">
                  <c:v>40550.470937500002</c:v>
                </c:pt>
                <c:pt idx="880">
                  <c:v>40550.470949074072</c:v>
                </c:pt>
                <c:pt idx="881">
                  <c:v>40550.470949074072</c:v>
                </c:pt>
                <c:pt idx="882">
                  <c:v>40550.470949074072</c:v>
                </c:pt>
                <c:pt idx="883">
                  <c:v>40550.470949074072</c:v>
                </c:pt>
                <c:pt idx="884">
                  <c:v>40550.470949074072</c:v>
                </c:pt>
                <c:pt idx="885">
                  <c:v>40550.470949074072</c:v>
                </c:pt>
                <c:pt idx="886">
                  <c:v>40550.470960648148</c:v>
                </c:pt>
                <c:pt idx="887">
                  <c:v>40550.470960648148</c:v>
                </c:pt>
                <c:pt idx="888">
                  <c:v>40550.470960648148</c:v>
                </c:pt>
                <c:pt idx="889">
                  <c:v>40550.470960648148</c:v>
                </c:pt>
                <c:pt idx="890">
                  <c:v>40550.470960648148</c:v>
                </c:pt>
                <c:pt idx="891">
                  <c:v>40550.470960648148</c:v>
                </c:pt>
                <c:pt idx="892">
                  <c:v>40550.470960648148</c:v>
                </c:pt>
                <c:pt idx="893">
                  <c:v>40550.470972222225</c:v>
                </c:pt>
                <c:pt idx="894">
                  <c:v>40550.470972222225</c:v>
                </c:pt>
                <c:pt idx="895">
                  <c:v>40550.470972222225</c:v>
                </c:pt>
                <c:pt idx="896">
                  <c:v>40550.470972222225</c:v>
                </c:pt>
                <c:pt idx="897">
                  <c:v>40550.470972222225</c:v>
                </c:pt>
                <c:pt idx="898">
                  <c:v>40550.470972222225</c:v>
                </c:pt>
                <c:pt idx="899">
                  <c:v>40550.470983796295</c:v>
                </c:pt>
                <c:pt idx="900">
                  <c:v>40550.470983796295</c:v>
                </c:pt>
                <c:pt idx="901">
                  <c:v>40550.470983796295</c:v>
                </c:pt>
                <c:pt idx="902">
                  <c:v>40550.470983796295</c:v>
                </c:pt>
                <c:pt idx="903">
                  <c:v>40550.470983796295</c:v>
                </c:pt>
                <c:pt idx="904">
                  <c:v>40550.470983796295</c:v>
                </c:pt>
                <c:pt idx="905">
                  <c:v>40550.470995370371</c:v>
                </c:pt>
                <c:pt idx="906">
                  <c:v>40550.470995370371</c:v>
                </c:pt>
                <c:pt idx="907">
                  <c:v>40550.470995370371</c:v>
                </c:pt>
                <c:pt idx="908">
                  <c:v>40550.470995370371</c:v>
                </c:pt>
                <c:pt idx="909">
                  <c:v>40550.470995370371</c:v>
                </c:pt>
                <c:pt idx="910">
                  <c:v>40550.470995370371</c:v>
                </c:pt>
                <c:pt idx="911">
                  <c:v>40550.471006944441</c:v>
                </c:pt>
                <c:pt idx="912">
                  <c:v>40550.471006944441</c:v>
                </c:pt>
                <c:pt idx="913">
                  <c:v>40550.471006944441</c:v>
                </c:pt>
                <c:pt idx="914">
                  <c:v>40550.471006944441</c:v>
                </c:pt>
                <c:pt idx="915">
                  <c:v>40550.471006944441</c:v>
                </c:pt>
                <c:pt idx="916">
                  <c:v>40550.471006944441</c:v>
                </c:pt>
                <c:pt idx="917">
                  <c:v>40550.471006944441</c:v>
                </c:pt>
                <c:pt idx="918">
                  <c:v>40550.471018518518</c:v>
                </c:pt>
                <c:pt idx="919">
                  <c:v>40550.471018518518</c:v>
                </c:pt>
                <c:pt idx="920">
                  <c:v>40550.471018518518</c:v>
                </c:pt>
                <c:pt idx="921">
                  <c:v>40550.471018518518</c:v>
                </c:pt>
                <c:pt idx="922">
                  <c:v>40550.471018518518</c:v>
                </c:pt>
                <c:pt idx="923">
                  <c:v>40550.471018518518</c:v>
                </c:pt>
                <c:pt idx="924">
                  <c:v>40550.471030092594</c:v>
                </c:pt>
                <c:pt idx="925">
                  <c:v>40550.471030092594</c:v>
                </c:pt>
                <c:pt idx="926">
                  <c:v>40550.471030092594</c:v>
                </c:pt>
                <c:pt idx="927">
                  <c:v>40550.471030092594</c:v>
                </c:pt>
                <c:pt idx="928">
                  <c:v>40550.471030092594</c:v>
                </c:pt>
                <c:pt idx="929">
                  <c:v>40550.471030092594</c:v>
                </c:pt>
                <c:pt idx="930">
                  <c:v>40550.471041666664</c:v>
                </c:pt>
                <c:pt idx="931">
                  <c:v>40550.471041666664</c:v>
                </c:pt>
                <c:pt idx="932">
                  <c:v>40550.471041666664</c:v>
                </c:pt>
                <c:pt idx="933">
                  <c:v>40550.471041666664</c:v>
                </c:pt>
                <c:pt idx="934">
                  <c:v>40550.471041666664</c:v>
                </c:pt>
                <c:pt idx="935">
                  <c:v>40550.471041666664</c:v>
                </c:pt>
                <c:pt idx="936">
                  <c:v>40550.471041666664</c:v>
                </c:pt>
                <c:pt idx="937">
                  <c:v>40550.471053240741</c:v>
                </c:pt>
                <c:pt idx="938">
                  <c:v>40550.471053240741</c:v>
                </c:pt>
                <c:pt idx="939">
                  <c:v>40550.471053240741</c:v>
                </c:pt>
                <c:pt idx="940">
                  <c:v>40550.471053240741</c:v>
                </c:pt>
                <c:pt idx="941">
                  <c:v>40550.471053240741</c:v>
                </c:pt>
                <c:pt idx="942">
                  <c:v>40550.471053240741</c:v>
                </c:pt>
                <c:pt idx="943">
                  <c:v>40550.471064814818</c:v>
                </c:pt>
                <c:pt idx="944">
                  <c:v>40550.471064814818</c:v>
                </c:pt>
                <c:pt idx="945">
                  <c:v>40550.471064814818</c:v>
                </c:pt>
                <c:pt idx="946">
                  <c:v>40550.471064814818</c:v>
                </c:pt>
                <c:pt idx="947">
                  <c:v>40550.471064814818</c:v>
                </c:pt>
                <c:pt idx="948">
                  <c:v>40550.471064814818</c:v>
                </c:pt>
                <c:pt idx="949">
                  <c:v>40550.471076388887</c:v>
                </c:pt>
                <c:pt idx="950">
                  <c:v>40550.471076388887</c:v>
                </c:pt>
                <c:pt idx="951">
                  <c:v>40550.471076388887</c:v>
                </c:pt>
                <c:pt idx="952">
                  <c:v>40550.471076388887</c:v>
                </c:pt>
                <c:pt idx="953">
                  <c:v>40550.471076388887</c:v>
                </c:pt>
                <c:pt idx="954">
                  <c:v>40550.471076388887</c:v>
                </c:pt>
                <c:pt idx="955">
                  <c:v>40550.471087962964</c:v>
                </c:pt>
                <c:pt idx="956">
                  <c:v>40550.471087962964</c:v>
                </c:pt>
                <c:pt idx="957">
                  <c:v>40550.471087962964</c:v>
                </c:pt>
                <c:pt idx="958">
                  <c:v>40550.471087962964</c:v>
                </c:pt>
                <c:pt idx="959">
                  <c:v>40550.471087962964</c:v>
                </c:pt>
                <c:pt idx="960">
                  <c:v>40550.471087962964</c:v>
                </c:pt>
                <c:pt idx="961">
                  <c:v>40550.471087962964</c:v>
                </c:pt>
                <c:pt idx="962">
                  <c:v>40550.471099537041</c:v>
                </c:pt>
                <c:pt idx="963">
                  <c:v>40550.471099537041</c:v>
                </c:pt>
                <c:pt idx="964">
                  <c:v>40550.471099537041</c:v>
                </c:pt>
                <c:pt idx="965">
                  <c:v>40550.471099537041</c:v>
                </c:pt>
                <c:pt idx="966">
                  <c:v>40550.471099537041</c:v>
                </c:pt>
                <c:pt idx="967">
                  <c:v>40550.471099537041</c:v>
                </c:pt>
                <c:pt idx="968">
                  <c:v>40550.47111111111</c:v>
                </c:pt>
                <c:pt idx="969">
                  <c:v>40550.47111111111</c:v>
                </c:pt>
                <c:pt idx="970">
                  <c:v>40550.47111111111</c:v>
                </c:pt>
                <c:pt idx="971">
                  <c:v>40550.47111111111</c:v>
                </c:pt>
                <c:pt idx="972">
                  <c:v>40550.47111111111</c:v>
                </c:pt>
                <c:pt idx="973">
                  <c:v>40550.47111111111</c:v>
                </c:pt>
                <c:pt idx="974">
                  <c:v>40550.471122685187</c:v>
                </c:pt>
                <c:pt idx="975">
                  <c:v>40550.471122685187</c:v>
                </c:pt>
                <c:pt idx="976">
                  <c:v>40550.471122685187</c:v>
                </c:pt>
                <c:pt idx="977">
                  <c:v>40550.471122685187</c:v>
                </c:pt>
                <c:pt idx="978">
                  <c:v>40550.471122685187</c:v>
                </c:pt>
                <c:pt idx="979">
                  <c:v>40550.471122685187</c:v>
                </c:pt>
                <c:pt idx="980">
                  <c:v>40550.471134259256</c:v>
                </c:pt>
                <c:pt idx="981">
                  <c:v>40550.471134259256</c:v>
                </c:pt>
                <c:pt idx="982">
                  <c:v>40550.471134259256</c:v>
                </c:pt>
                <c:pt idx="983">
                  <c:v>40550.471134259256</c:v>
                </c:pt>
                <c:pt idx="984">
                  <c:v>40550.471134259256</c:v>
                </c:pt>
                <c:pt idx="985">
                  <c:v>40550.471134259256</c:v>
                </c:pt>
                <c:pt idx="986">
                  <c:v>40550.471145833333</c:v>
                </c:pt>
                <c:pt idx="987">
                  <c:v>40550.471145833333</c:v>
                </c:pt>
                <c:pt idx="988">
                  <c:v>40550.471145833333</c:v>
                </c:pt>
                <c:pt idx="989">
                  <c:v>40550.471145833333</c:v>
                </c:pt>
                <c:pt idx="990">
                  <c:v>40550.471145833333</c:v>
                </c:pt>
                <c:pt idx="991">
                  <c:v>40550.471145833333</c:v>
                </c:pt>
                <c:pt idx="992">
                  <c:v>40550.471145833333</c:v>
                </c:pt>
                <c:pt idx="993">
                  <c:v>40550.47115740741</c:v>
                </c:pt>
                <c:pt idx="994">
                  <c:v>40550.47115740741</c:v>
                </c:pt>
                <c:pt idx="995">
                  <c:v>40550.47115740741</c:v>
                </c:pt>
                <c:pt idx="996">
                  <c:v>40550.47115740741</c:v>
                </c:pt>
                <c:pt idx="997">
                  <c:v>40550.47115740741</c:v>
                </c:pt>
                <c:pt idx="998">
                  <c:v>40550.47115740741</c:v>
                </c:pt>
                <c:pt idx="999">
                  <c:v>40550.471168981479</c:v>
                </c:pt>
                <c:pt idx="1000">
                  <c:v>40550.471168981479</c:v>
                </c:pt>
                <c:pt idx="1001">
                  <c:v>40550.471168981479</c:v>
                </c:pt>
                <c:pt idx="1002">
                  <c:v>40550.471168981479</c:v>
                </c:pt>
                <c:pt idx="1003">
                  <c:v>40550.471168981479</c:v>
                </c:pt>
                <c:pt idx="1004">
                  <c:v>40550.471168981479</c:v>
                </c:pt>
                <c:pt idx="1005">
                  <c:v>40550.471180555556</c:v>
                </c:pt>
                <c:pt idx="1006">
                  <c:v>40550.471180555556</c:v>
                </c:pt>
                <c:pt idx="1007">
                  <c:v>40550.471180555556</c:v>
                </c:pt>
                <c:pt idx="1008">
                  <c:v>40550.471180555556</c:v>
                </c:pt>
                <c:pt idx="1009">
                  <c:v>40550.471180555556</c:v>
                </c:pt>
                <c:pt idx="1010">
                  <c:v>40550.471180555556</c:v>
                </c:pt>
                <c:pt idx="1011">
                  <c:v>40550.471192129633</c:v>
                </c:pt>
                <c:pt idx="1012">
                  <c:v>40550.471192129633</c:v>
                </c:pt>
                <c:pt idx="1013">
                  <c:v>40550.471192129633</c:v>
                </c:pt>
                <c:pt idx="1014">
                  <c:v>40550.471192129633</c:v>
                </c:pt>
                <c:pt idx="1015">
                  <c:v>40550.471192129633</c:v>
                </c:pt>
                <c:pt idx="1016">
                  <c:v>40550.471192129633</c:v>
                </c:pt>
                <c:pt idx="1017">
                  <c:v>40550.471203703702</c:v>
                </c:pt>
                <c:pt idx="1018">
                  <c:v>40550.471203703702</c:v>
                </c:pt>
                <c:pt idx="1019">
                  <c:v>40550.471203703702</c:v>
                </c:pt>
                <c:pt idx="1020">
                  <c:v>40550.471203703702</c:v>
                </c:pt>
                <c:pt idx="1021">
                  <c:v>40550.471203703702</c:v>
                </c:pt>
                <c:pt idx="1022">
                  <c:v>40550.471203703702</c:v>
                </c:pt>
                <c:pt idx="1023">
                  <c:v>40550.471203703702</c:v>
                </c:pt>
                <c:pt idx="1024">
                  <c:v>40550.471215277779</c:v>
                </c:pt>
                <c:pt idx="1025">
                  <c:v>40550.471215277779</c:v>
                </c:pt>
                <c:pt idx="1026">
                  <c:v>40550.471215277779</c:v>
                </c:pt>
                <c:pt idx="1027">
                  <c:v>40550.471215277779</c:v>
                </c:pt>
                <c:pt idx="1028">
                  <c:v>40550.471215277779</c:v>
                </c:pt>
                <c:pt idx="1029">
                  <c:v>40550.471215277779</c:v>
                </c:pt>
                <c:pt idx="1030">
                  <c:v>40550.471226851849</c:v>
                </c:pt>
                <c:pt idx="1031">
                  <c:v>40550.471226851849</c:v>
                </c:pt>
                <c:pt idx="1032">
                  <c:v>40550.471226851849</c:v>
                </c:pt>
                <c:pt idx="1033">
                  <c:v>40550.471226851849</c:v>
                </c:pt>
                <c:pt idx="1034">
                  <c:v>40550.471226851849</c:v>
                </c:pt>
                <c:pt idx="1035">
                  <c:v>40550.471226851849</c:v>
                </c:pt>
                <c:pt idx="1036">
                  <c:v>40550.471238425926</c:v>
                </c:pt>
                <c:pt idx="1037">
                  <c:v>40550.471238425926</c:v>
                </c:pt>
                <c:pt idx="1038">
                  <c:v>40550.471238425926</c:v>
                </c:pt>
                <c:pt idx="1039">
                  <c:v>40550.471238425926</c:v>
                </c:pt>
                <c:pt idx="1040">
                  <c:v>40550.471238425926</c:v>
                </c:pt>
                <c:pt idx="1041">
                  <c:v>40550.471238425926</c:v>
                </c:pt>
                <c:pt idx="1042">
                  <c:v>40550.471250000002</c:v>
                </c:pt>
                <c:pt idx="1043">
                  <c:v>40550.471250000002</c:v>
                </c:pt>
                <c:pt idx="1044">
                  <c:v>40550.471250000002</c:v>
                </c:pt>
                <c:pt idx="1045">
                  <c:v>40550.471250000002</c:v>
                </c:pt>
                <c:pt idx="1046">
                  <c:v>40550.471250000002</c:v>
                </c:pt>
                <c:pt idx="1047">
                  <c:v>40550.471250000002</c:v>
                </c:pt>
                <c:pt idx="1048">
                  <c:v>40550.471261574072</c:v>
                </c:pt>
                <c:pt idx="1049">
                  <c:v>40550.471261574072</c:v>
                </c:pt>
                <c:pt idx="1050">
                  <c:v>40550.471261574072</c:v>
                </c:pt>
                <c:pt idx="1051">
                  <c:v>40550.471261574072</c:v>
                </c:pt>
                <c:pt idx="1052">
                  <c:v>40550.471261574072</c:v>
                </c:pt>
                <c:pt idx="1053">
                  <c:v>40550.471261574072</c:v>
                </c:pt>
                <c:pt idx="1054">
                  <c:v>40550.471261574072</c:v>
                </c:pt>
                <c:pt idx="1055">
                  <c:v>40550.471273148149</c:v>
                </c:pt>
                <c:pt idx="1056">
                  <c:v>40550.471273148149</c:v>
                </c:pt>
                <c:pt idx="1057">
                  <c:v>40550.471273148149</c:v>
                </c:pt>
                <c:pt idx="1058">
                  <c:v>40550.471273148149</c:v>
                </c:pt>
                <c:pt idx="1059">
                  <c:v>40550.471273148149</c:v>
                </c:pt>
                <c:pt idx="1060">
                  <c:v>40550.471273148149</c:v>
                </c:pt>
                <c:pt idx="1061">
                  <c:v>40550.471284722225</c:v>
                </c:pt>
                <c:pt idx="1062">
                  <c:v>40550.471284722225</c:v>
                </c:pt>
                <c:pt idx="1063">
                  <c:v>40550.471284722225</c:v>
                </c:pt>
                <c:pt idx="1064">
                  <c:v>40550.471284722225</c:v>
                </c:pt>
                <c:pt idx="1065">
                  <c:v>40550.471284722225</c:v>
                </c:pt>
                <c:pt idx="1066">
                  <c:v>40550.471284722225</c:v>
                </c:pt>
                <c:pt idx="1067">
                  <c:v>40550.471296296295</c:v>
                </c:pt>
                <c:pt idx="1068">
                  <c:v>40550.471296296295</c:v>
                </c:pt>
                <c:pt idx="1069">
                  <c:v>40550.471296296295</c:v>
                </c:pt>
                <c:pt idx="1070">
                  <c:v>40550.471296296295</c:v>
                </c:pt>
                <c:pt idx="1071">
                  <c:v>40550.471296296295</c:v>
                </c:pt>
                <c:pt idx="1072">
                  <c:v>40550.471296296295</c:v>
                </c:pt>
                <c:pt idx="1073">
                  <c:v>40550.471307870372</c:v>
                </c:pt>
                <c:pt idx="1074">
                  <c:v>40550.471307870372</c:v>
                </c:pt>
                <c:pt idx="1075">
                  <c:v>40550.471307870372</c:v>
                </c:pt>
                <c:pt idx="1076">
                  <c:v>40550.471307870372</c:v>
                </c:pt>
                <c:pt idx="1077">
                  <c:v>40550.471307870372</c:v>
                </c:pt>
                <c:pt idx="1078">
                  <c:v>40550.471307870372</c:v>
                </c:pt>
                <c:pt idx="1079">
                  <c:v>40550.471319444441</c:v>
                </c:pt>
                <c:pt idx="1080">
                  <c:v>40550.471319444441</c:v>
                </c:pt>
                <c:pt idx="1081">
                  <c:v>40550.471319444441</c:v>
                </c:pt>
                <c:pt idx="1082">
                  <c:v>40550.471319444441</c:v>
                </c:pt>
                <c:pt idx="1083">
                  <c:v>40550.471319444441</c:v>
                </c:pt>
                <c:pt idx="1084">
                  <c:v>40550.471319444441</c:v>
                </c:pt>
                <c:pt idx="1085">
                  <c:v>40550.471319444441</c:v>
                </c:pt>
                <c:pt idx="1086">
                  <c:v>40550.471331018518</c:v>
                </c:pt>
                <c:pt idx="1087">
                  <c:v>40550.471331018518</c:v>
                </c:pt>
                <c:pt idx="1088">
                  <c:v>40550.471331018518</c:v>
                </c:pt>
                <c:pt idx="1089">
                  <c:v>40550.471331018518</c:v>
                </c:pt>
                <c:pt idx="1090">
                  <c:v>40550.471331018518</c:v>
                </c:pt>
                <c:pt idx="1091">
                  <c:v>40550.471331018518</c:v>
                </c:pt>
                <c:pt idx="1092">
                  <c:v>40550.471342592595</c:v>
                </c:pt>
                <c:pt idx="1093">
                  <c:v>40550.471342592595</c:v>
                </c:pt>
                <c:pt idx="1094">
                  <c:v>40550.471342592595</c:v>
                </c:pt>
                <c:pt idx="1095">
                  <c:v>40550.471342592595</c:v>
                </c:pt>
                <c:pt idx="1096">
                  <c:v>40550.471342592595</c:v>
                </c:pt>
                <c:pt idx="1097">
                  <c:v>40550.471342592595</c:v>
                </c:pt>
                <c:pt idx="1098">
                  <c:v>40550.471354166664</c:v>
                </c:pt>
                <c:pt idx="1099">
                  <c:v>40550.471354166664</c:v>
                </c:pt>
                <c:pt idx="1100">
                  <c:v>40550.471354166664</c:v>
                </c:pt>
                <c:pt idx="1101">
                  <c:v>40550.471354166664</c:v>
                </c:pt>
                <c:pt idx="1102">
                  <c:v>40550.471354166664</c:v>
                </c:pt>
                <c:pt idx="1103">
                  <c:v>40550.471354166664</c:v>
                </c:pt>
                <c:pt idx="1104">
                  <c:v>40550.471365740741</c:v>
                </c:pt>
                <c:pt idx="1105">
                  <c:v>40550.471365740741</c:v>
                </c:pt>
                <c:pt idx="1106">
                  <c:v>40550.471365740741</c:v>
                </c:pt>
                <c:pt idx="1107">
                  <c:v>40550.471365740741</c:v>
                </c:pt>
                <c:pt idx="1108">
                  <c:v>40550.471365740741</c:v>
                </c:pt>
                <c:pt idx="1109">
                  <c:v>40550.471365740741</c:v>
                </c:pt>
                <c:pt idx="1110">
                  <c:v>40550.471365740741</c:v>
                </c:pt>
                <c:pt idx="1111">
                  <c:v>40550.471377314818</c:v>
                </c:pt>
                <c:pt idx="1112">
                  <c:v>40550.471377314818</c:v>
                </c:pt>
                <c:pt idx="1113">
                  <c:v>40550.471377314818</c:v>
                </c:pt>
                <c:pt idx="1114">
                  <c:v>40550.471377314818</c:v>
                </c:pt>
                <c:pt idx="1115">
                  <c:v>40550.471377314818</c:v>
                </c:pt>
                <c:pt idx="1116">
                  <c:v>40550.471377314818</c:v>
                </c:pt>
                <c:pt idx="1117">
                  <c:v>40550.471388888887</c:v>
                </c:pt>
                <c:pt idx="1118">
                  <c:v>40550.471388888887</c:v>
                </c:pt>
                <c:pt idx="1119">
                  <c:v>40550.471388888887</c:v>
                </c:pt>
                <c:pt idx="1120">
                  <c:v>40550.471388888887</c:v>
                </c:pt>
                <c:pt idx="1121">
                  <c:v>40550.471388888887</c:v>
                </c:pt>
                <c:pt idx="1122">
                  <c:v>40550.471388888887</c:v>
                </c:pt>
                <c:pt idx="1123">
                  <c:v>40550.471400462964</c:v>
                </c:pt>
                <c:pt idx="1124">
                  <c:v>40550.471400462964</c:v>
                </c:pt>
                <c:pt idx="1125">
                  <c:v>40550.471400462964</c:v>
                </c:pt>
                <c:pt idx="1126">
                  <c:v>40550.471400462964</c:v>
                </c:pt>
                <c:pt idx="1127">
                  <c:v>40550.471400462964</c:v>
                </c:pt>
                <c:pt idx="1128">
                  <c:v>40550.471400462964</c:v>
                </c:pt>
                <c:pt idx="1129">
                  <c:v>40550.471412037034</c:v>
                </c:pt>
                <c:pt idx="1130">
                  <c:v>40550.471412037034</c:v>
                </c:pt>
                <c:pt idx="1131">
                  <c:v>40550.471412037034</c:v>
                </c:pt>
                <c:pt idx="1132">
                  <c:v>40550.471412037034</c:v>
                </c:pt>
                <c:pt idx="1133">
                  <c:v>40550.471412037034</c:v>
                </c:pt>
                <c:pt idx="1134">
                  <c:v>40550.471412037034</c:v>
                </c:pt>
                <c:pt idx="1135">
                  <c:v>40550.471412037034</c:v>
                </c:pt>
                <c:pt idx="1136">
                  <c:v>40550.47142361111</c:v>
                </c:pt>
                <c:pt idx="1137">
                  <c:v>40550.47142361111</c:v>
                </c:pt>
                <c:pt idx="1138">
                  <c:v>40550.47142361111</c:v>
                </c:pt>
                <c:pt idx="1139">
                  <c:v>40550.47142361111</c:v>
                </c:pt>
                <c:pt idx="1140">
                  <c:v>40550.47142361111</c:v>
                </c:pt>
                <c:pt idx="1141">
                  <c:v>40550.47142361111</c:v>
                </c:pt>
                <c:pt idx="1142">
                  <c:v>40550.471435185187</c:v>
                </c:pt>
                <c:pt idx="1143">
                  <c:v>40550.471435185187</c:v>
                </c:pt>
                <c:pt idx="1144">
                  <c:v>40550.471435185187</c:v>
                </c:pt>
                <c:pt idx="1145">
                  <c:v>40550.471435185187</c:v>
                </c:pt>
                <c:pt idx="1146">
                  <c:v>40550.471435185187</c:v>
                </c:pt>
                <c:pt idx="1147">
                  <c:v>40550.471435185187</c:v>
                </c:pt>
                <c:pt idx="1148">
                  <c:v>40550.471446759257</c:v>
                </c:pt>
                <c:pt idx="1149">
                  <c:v>40550.471446759257</c:v>
                </c:pt>
                <c:pt idx="1150">
                  <c:v>40550.471446759257</c:v>
                </c:pt>
                <c:pt idx="1151">
                  <c:v>40550.471446759257</c:v>
                </c:pt>
                <c:pt idx="1152">
                  <c:v>40550.471446759257</c:v>
                </c:pt>
                <c:pt idx="1153">
                  <c:v>40550.471446759257</c:v>
                </c:pt>
                <c:pt idx="1154">
                  <c:v>40550.471446759257</c:v>
                </c:pt>
                <c:pt idx="1155">
                  <c:v>40550.471458333333</c:v>
                </c:pt>
                <c:pt idx="1156">
                  <c:v>40550.471458333333</c:v>
                </c:pt>
                <c:pt idx="1157">
                  <c:v>40550.471458333333</c:v>
                </c:pt>
                <c:pt idx="1158">
                  <c:v>40550.471458333333</c:v>
                </c:pt>
                <c:pt idx="1159">
                  <c:v>40550.471458333333</c:v>
                </c:pt>
                <c:pt idx="1160">
                  <c:v>40550.471458333333</c:v>
                </c:pt>
                <c:pt idx="1161">
                  <c:v>40550.47146990741</c:v>
                </c:pt>
                <c:pt idx="1162">
                  <c:v>40550.47146990741</c:v>
                </c:pt>
                <c:pt idx="1163">
                  <c:v>40550.47146990741</c:v>
                </c:pt>
                <c:pt idx="1164">
                  <c:v>40550.47146990741</c:v>
                </c:pt>
                <c:pt idx="1165">
                  <c:v>40550.47146990741</c:v>
                </c:pt>
                <c:pt idx="1166">
                  <c:v>40550.47146990741</c:v>
                </c:pt>
                <c:pt idx="1167">
                  <c:v>40550.47148148148</c:v>
                </c:pt>
                <c:pt idx="1168">
                  <c:v>40550.47148148148</c:v>
                </c:pt>
                <c:pt idx="1169">
                  <c:v>40550.47148148148</c:v>
                </c:pt>
                <c:pt idx="1170">
                  <c:v>40550.47148148148</c:v>
                </c:pt>
                <c:pt idx="1171">
                  <c:v>40550.47148148148</c:v>
                </c:pt>
                <c:pt idx="1172">
                  <c:v>40550.47148148148</c:v>
                </c:pt>
                <c:pt idx="1173">
                  <c:v>40550.471493055556</c:v>
                </c:pt>
                <c:pt idx="1174">
                  <c:v>40550.471493055556</c:v>
                </c:pt>
                <c:pt idx="1175">
                  <c:v>40550.471493055556</c:v>
                </c:pt>
                <c:pt idx="1176">
                  <c:v>40550.471493055556</c:v>
                </c:pt>
                <c:pt idx="1177">
                  <c:v>40550.471493055556</c:v>
                </c:pt>
                <c:pt idx="1178">
                  <c:v>40550.471493055556</c:v>
                </c:pt>
                <c:pt idx="1179">
                  <c:v>40550.471504629626</c:v>
                </c:pt>
                <c:pt idx="1180">
                  <c:v>40550.471504629626</c:v>
                </c:pt>
                <c:pt idx="1181">
                  <c:v>40550.471504629626</c:v>
                </c:pt>
                <c:pt idx="1182">
                  <c:v>40550.471504629626</c:v>
                </c:pt>
                <c:pt idx="1183">
                  <c:v>40550.471504629626</c:v>
                </c:pt>
                <c:pt idx="1184">
                  <c:v>40550.471504629626</c:v>
                </c:pt>
                <c:pt idx="1185">
                  <c:v>40550.471516203703</c:v>
                </c:pt>
                <c:pt idx="1186">
                  <c:v>40550.471516203703</c:v>
                </c:pt>
                <c:pt idx="1187">
                  <c:v>40550.471516203703</c:v>
                </c:pt>
                <c:pt idx="1188">
                  <c:v>40550.471516203703</c:v>
                </c:pt>
                <c:pt idx="1189">
                  <c:v>40550.471516203703</c:v>
                </c:pt>
                <c:pt idx="1190">
                  <c:v>40550.471516203703</c:v>
                </c:pt>
                <c:pt idx="1191">
                  <c:v>40550.471516203703</c:v>
                </c:pt>
                <c:pt idx="1192">
                  <c:v>40550.47152777778</c:v>
                </c:pt>
                <c:pt idx="1193">
                  <c:v>40550.47152777778</c:v>
                </c:pt>
                <c:pt idx="1194">
                  <c:v>40550.47152777778</c:v>
                </c:pt>
                <c:pt idx="1195">
                  <c:v>40550.47152777778</c:v>
                </c:pt>
                <c:pt idx="1196">
                  <c:v>40550.47152777778</c:v>
                </c:pt>
                <c:pt idx="1197">
                  <c:v>40550.47152777778</c:v>
                </c:pt>
                <c:pt idx="1198">
                  <c:v>40550.471539351849</c:v>
                </c:pt>
                <c:pt idx="1199">
                  <c:v>40550.471539351849</c:v>
                </c:pt>
                <c:pt idx="1200">
                  <c:v>40550.471539351849</c:v>
                </c:pt>
                <c:pt idx="1201">
                  <c:v>40550.471539351849</c:v>
                </c:pt>
                <c:pt idx="1202">
                  <c:v>40550.471539351849</c:v>
                </c:pt>
                <c:pt idx="1203">
                  <c:v>40550.471539351849</c:v>
                </c:pt>
                <c:pt idx="1204">
                  <c:v>40550.471550925926</c:v>
                </c:pt>
                <c:pt idx="1205">
                  <c:v>40550.471550925926</c:v>
                </c:pt>
                <c:pt idx="1206">
                  <c:v>40550.471550925926</c:v>
                </c:pt>
                <c:pt idx="1207">
                  <c:v>40550.471550925926</c:v>
                </c:pt>
                <c:pt idx="1208">
                  <c:v>40550.471550925926</c:v>
                </c:pt>
                <c:pt idx="1209">
                  <c:v>40550.471550925926</c:v>
                </c:pt>
                <c:pt idx="1210">
                  <c:v>40550.471562500003</c:v>
                </c:pt>
                <c:pt idx="1211">
                  <c:v>40550.471562500003</c:v>
                </c:pt>
                <c:pt idx="1212">
                  <c:v>40550.471562500003</c:v>
                </c:pt>
                <c:pt idx="1213">
                  <c:v>40550.471562500003</c:v>
                </c:pt>
                <c:pt idx="1214">
                  <c:v>40550.471562500003</c:v>
                </c:pt>
                <c:pt idx="1215">
                  <c:v>40550.471562500003</c:v>
                </c:pt>
                <c:pt idx="1216">
                  <c:v>40550.471562500003</c:v>
                </c:pt>
                <c:pt idx="1217">
                  <c:v>40550.471574074072</c:v>
                </c:pt>
                <c:pt idx="1218">
                  <c:v>40550.471574074072</c:v>
                </c:pt>
                <c:pt idx="1219">
                  <c:v>40550.471574074072</c:v>
                </c:pt>
                <c:pt idx="1220">
                  <c:v>40550.471574074072</c:v>
                </c:pt>
                <c:pt idx="1221">
                  <c:v>40550.471574074072</c:v>
                </c:pt>
                <c:pt idx="1222">
                  <c:v>40550.471574074072</c:v>
                </c:pt>
                <c:pt idx="1223">
                  <c:v>40550.471585648149</c:v>
                </c:pt>
                <c:pt idx="1224">
                  <c:v>40550.471585648149</c:v>
                </c:pt>
                <c:pt idx="1225">
                  <c:v>40550.471585648149</c:v>
                </c:pt>
                <c:pt idx="1226">
                  <c:v>40550.471585648149</c:v>
                </c:pt>
                <c:pt idx="1227">
                  <c:v>40550.471585648149</c:v>
                </c:pt>
                <c:pt idx="1228">
                  <c:v>40550.471585648149</c:v>
                </c:pt>
                <c:pt idx="1229">
                  <c:v>40550.471597222226</c:v>
                </c:pt>
                <c:pt idx="1230">
                  <c:v>40550.471597222226</c:v>
                </c:pt>
                <c:pt idx="1231">
                  <c:v>40550.471597222226</c:v>
                </c:pt>
                <c:pt idx="1232">
                  <c:v>40550.471597222226</c:v>
                </c:pt>
                <c:pt idx="1233">
                  <c:v>40550.471597222226</c:v>
                </c:pt>
                <c:pt idx="1234">
                  <c:v>40550.471597222226</c:v>
                </c:pt>
                <c:pt idx="1235">
                  <c:v>40550.471608796295</c:v>
                </c:pt>
                <c:pt idx="1236">
                  <c:v>40550.471608796295</c:v>
                </c:pt>
                <c:pt idx="1237">
                  <c:v>40550.471608796295</c:v>
                </c:pt>
                <c:pt idx="1238">
                  <c:v>40550.471608796295</c:v>
                </c:pt>
                <c:pt idx="1239">
                  <c:v>40550.471608796295</c:v>
                </c:pt>
                <c:pt idx="1240">
                  <c:v>40550.471608796295</c:v>
                </c:pt>
                <c:pt idx="1241">
                  <c:v>40550.471608796295</c:v>
                </c:pt>
                <c:pt idx="1242">
                  <c:v>40550.471620370372</c:v>
                </c:pt>
                <c:pt idx="1243">
                  <c:v>40550.471620370372</c:v>
                </c:pt>
                <c:pt idx="1244">
                  <c:v>40550.471620370372</c:v>
                </c:pt>
                <c:pt idx="1245">
                  <c:v>40550.471620370372</c:v>
                </c:pt>
                <c:pt idx="1246">
                  <c:v>40550.471620370372</c:v>
                </c:pt>
                <c:pt idx="1247">
                  <c:v>40550.471620370372</c:v>
                </c:pt>
                <c:pt idx="1248">
                  <c:v>40550.471631944441</c:v>
                </c:pt>
                <c:pt idx="1249">
                  <c:v>40550.471631944441</c:v>
                </c:pt>
                <c:pt idx="1250">
                  <c:v>40550.471631944441</c:v>
                </c:pt>
                <c:pt idx="1251">
                  <c:v>40550.471631944441</c:v>
                </c:pt>
                <c:pt idx="1252">
                  <c:v>40550.471631944441</c:v>
                </c:pt>
                <c:pt idx="1253">
                  <c:v>40550.471631944441</c:v>
                </c:pt>
                <c:pt idx="1254">
                  <c:v>40550.471643518518</c:v>
                </c:pt>
                <c:pt idx="1255">
                  <c:v>40550.471643518518</c:v>
                </c:pt>
                <c:pt idx="1256">
                  <c:v>40550.471643518518</c:v>
                </c:pt>
                <c:pt idx="1257">
                  <c:v>40550.471643518518</c:v>
                </c:pt>
                <c:pt idx="1258">
                  <c:v>40550.471643518518</c:v>
                </c:pt>
                <c:pt idx="1259">
                  <c:v>40550.471643518518</c:v>
                </c:pt>
                <c:pt idx="1260">
                  <c:v>40550.471655092595</c:v>
                </c:pt>
                <c:pt idx="1261">
                  <c:v>40550.471655092595</c:v>
                </c:pt>
                <c:pt idx="1262">
                  <c:v>40550.471655092595</c:v>
                </c:pt>
                <c:pt idx="1263">
                  <c:v>40550.471655092595</c:v>
                </c:pt>
                <c:pt idx="1264">
                  <c:v>40550.471655092595</c:v>
                </c:pt>
                <c:pt idx="1265">
                  <c:v>40550.471655092595</c:v>
                </c:pt>
                <c:pt idx="1266">
                  <c:v>40550.471666666665</c:v>
                </c:pt>
                <c:pt idx="1267">
                  <c:v>40550.471666666665</c:v>
                </c:pt>
                <c:pt idx="1268">
                  <c:v>40550.471666666665</c:v>
                </c:pt>
                <c:pt idx="1269">
                  <c:v>40550.471666666665</c:v>
                </c:pt>
                <c:pt idx="1270">
                  <c:v>40550.471666666665</c:v>
                </c:pt>
                <c:pt idx="1271">
                  <c:v>40550.471666666665</c:v>
                </c:pt>
                <c:pt idx="1272">
                  <c:v>40550.471666666665</c:v>
                </c:pt>
                <c:pt idx="1273">
                  <c:v>40550.471678240741</c:v>
                </c:pt>
                <c:pt idx="1274">
                  <c:v>40550.471678240741</c:v>
                </c:pt>
                <c:pt idx="1275">
                  <c:v>40550.471678240741</c:v>
                </c:pt>
                <c:pt idx="1276">
                  <c:v>40550.471678240741</c:v>
                </c:pt>
                <c:pt idx="1277">
                  <c:v>40550.471678240741</c:v>
                </c:pt>
                <c:pt idx="1278">
                  <c:v>40550.471678240741</c:v>
                </c:pt>
                <c:pt idx="1279">
                  <c:v>40550.471689814818</c:v>
                </c:pt>
                <c:pt idx="1280">
                  <c:v>40550.471689814818</c:v>
                </c:pt>
                <c:pt idx="1281">
                  <c:v>40550.471689814818</c:v>
                </c:pt>
                <c:pt idx="1282">
                  <c:v>40550.471689814818</c:v>
                </c:pt>
                <c:pt idx="1283">
                  <c:v>40550.471689814818</c:v>
                </c:pt>
                <c:pt idx="1284">
                  <c:v>40550.471689814818</c:v>
                </c:pt>
                <c:pt idx="1285">
                  <c:v>40550.471701388888</c:v>
                </c:pt>
                <c:pt idx="1286">
                  <c:v>40550.471701388888</c:v>
                </c:pt>
                <c:pt idx="1287">
                  <c:v>40550.471701388888</c:v>
                </c:pt>
                <c:pt idx="1288">
                  <c:v>40550.471701388888</c:v>
                </c:pt>
                <c:pt idx="1289">
                  <c:v>40550.471701388888</c:v>
                </c:pt>
                <c:pt idx="1290">
                  <c:v>40550.471701388888</c:v>
                </c:pt>
                <c:pt idx="1291">
                  <c:v>40550.471712962964</c:v>
                </c:pt>
                <c:pt idx="1292">
                  <c:v>40550.471712962964</c:v>
                </c:pt>
                <c:pt idx="1293">
                  <c:v>40550.471712962964</c:v>
                </c:pt>
                <c:pt idx="1294">
                  <c:v>40550.471712962964</c:v>
                </c:pt>
                <c:pt idx="1295">
                  <c:v>40550.471712962964</c:v>
                </c:pt>
                <c:pt idx="1296">
                  <c:v>40550.471712962964</c:v>
                </c:pt>
                <c:pt idx="1297">
                  <c:v>40550.471724537034</c:v>
                </c:pt>
                <c:pt idx="1298">
                  <c:v>40550.471724537034</c:v>
                </c:pt>
                <c:pt idx="1299">
                  <c:v>40550.471724537034</c:v>
                </c:pt>
                <c:pt idx="1300">
                  <c:v>40550.471724537034</c:v>
                </c:pt>
                <c:pt idx="1301">
                  <c:v>40550.471724537034</c:v>
                </c:pt>
                <c:pt idx="1302">
                  <c:v>40550.471724537034</c:v>
                </c:pt>
                <c:pt idx="1303">
                  <c:v>40550.471724537034</c:v>
                </c:pt>
                <c:pt idx="1304">
                  <c:v>40550.471736111111</c:v>
                </c:pt>
                <c:pt idx="1305">
                  <c:v>40550.471736111111</c:v>
                </c:pt>
                <c:pt idx="1306">
                  <c:v>40550.471736111111</c:v>
                </c:pt>
                <c:pt idx="1307">
                  <c:v>40550.471736111111</c:v>
                </c:pt>
                <c:pt idx="1308">
                  <c:v>40550.471736111111</c:v>
                </c:pt>
                <c:pt idx="1309">
                  <c:v>40550.471736111111</c:v>
                </c:pt>
                <c:pt idx="1310">
                  <c:v>40550.471747685187</c:v>
                </c:pt>
                <c:pt idx="1311">
                  <c:v>40550.471747685187</c:v>
                </c:pt>
                <c:pt idx="1312">
                  <c:v>40550.471747685187</c:v>
                </c:pt>
                <c:pt idx="1313">
                  <c:v>40550.471747685187</c:v>
                </c:pt>
                <c:pt idx="1314">
                  <c:v>40550.471747685187</c:v>
                </c:pt>
                <c:pt idx="1315">
                  <c:v>40550.471747685187</c:v>
                </c:pt>
                <c:pt idx="1316">
                  <c:v>40550.471759259257</c:v>
                </c:pt>
                <c:pt idx="1317">
                  <c:v>40550.471759259257</c:v>
                </c:pt>
                <c:pt idx="1318">
                  <c:v>40550.471759259257</c:v>
                </c:pt>
                <c:pt idx="1319">
                  <c:v>40550.471759259257</c:v>
                </c:pt>
                <c:pt idx="1320">
                  <c:v>40550.471759259257</c:v>
                </c:pt>
                <c:pt idx="1321">
                  <c:v>40550.471759259257</c:v>
                </c:pt>
                <c:pt idx="1322">
                  <c:v>40550.471770833334</c:v>
                </c:pt>
                <c:pt idx="1323">
                  <c:v>40550.471770833334</c:v>
                </c:pt>
                <c:pt idx="1324">
                  <c:v>40550.471770833334</c:v>
                </c:pt>
                <c:pt idx="1325">
                  <c:v>40550.471770833334</c:v>
                </c:pt>
                <c:pt idx="1326">
                  <c:v>40550.471770833334</c:v>
                </c:pt>
                <c:pt idx="1327">
                  <c:v>40550.471770833334</c:v>
                </c:pt>
                <c:pt idx="1328">
                  <c:v>40550.471770833334</c:v>
                </c:pt>
                <c:pt idx="1329">
                  <c:v>40550.471782407411</c:v>
                </c:pt>
                <c:pt idx="1330">
                  <c:v>40550.471782407411</c:v>
                </c:pt>
                <c:pt idx="1331">
                  <c:v>40550.471782407411</c:v>
                </c:pt>
                <c:pt idx="1332">
                  <c:v>40550.471782407411</c:v>
                </c:pt>
                <c:pt idx="1333">
                  <c:v>40550.471782407411</c:v>
                </c:pt>
                <c:pt idx="1334">
                  <c:v>40550.471782407411</c:v>
                </c:pt>
                <c:pt idx="1335">
                  <c:v>40550.47179398148</c:v>
                </c:pt>
                <c:pt idx="1336">
                  <c:v>40550.47179398148</c:v>
                </c:pt>
                <c:pt idx="1337">
                  <c:v>40550.47179398148</c:v>
                </c:pt>
                <c:pt idx="1338">
                  <c:v>40550.47179398148</c:v>
                </c:pt>
                <c:pt idx="1339">
                  <c:v>40550.47179398148</c:v>
                </c:pt>
                <c:pt idx="1340">
                  <c:v>40550.47179398148</c:v>
                </c:pt>
                <c:pt idx="1341">
                  <c:v>40550.471805555557</c:v>
                </c:pt>
                <c:pt idx="1342">
                  <c:v>40550.471805555557</c:v>
                </c:pt>
                <c:pt idx="1343">
                  <c:v>40550.471805555557</c:v>
                </c:pt>
                <c:pt idx="1344">
                  <c:v>40550.471805555557</c:v>
                </c:pt>
                <c:pt idx="1345">
                  <c:v>40550.471805555557</c:v>
                </c:pt>
                <c:pt idx="1346">
                  <c:v>40550.471805555557</c:v>
                </c:pt>
                <c:pt idx="1347">
                  <c:v>40550.471817129626</c:v>
                </c:pt>
                <c:pt idx="1348">
                  <c:v>40550.471817129626</c:v>
                </c:pt>
                <c:pt idx="1349">
                  <c:v>40550.471817129626</c:v>
                </c:pt>
                <c:pt idx="1350">
                  <c:v>40550.471817129626</c:v>
                </c:pt>
                <c:pt idx="1351">
                  <c:v>40550.471817129626</c:v>
                </c:pt>
                <c:pt idx="1352">
                  <c:v>40550.471817129626</c:v>
                </c:pt>
                <c:pt idx="1353">
                  <c:v>40550.471828703703</c:v>
                </c:pt>
                <c:pt idx="1354">
                  <c:v>40550.471828703703</c:v>
                </c:pt>
                <c:pt idx="1355">
                  <c:v>40550.471828703703</c:v>
                </c:pt>
                <c:pt idx="1356">
                  <c:v>40550.471828703703</c:v>
                </c:pt>
                <c:pt idx="1357">
                  <c:v>40550.471828703703</c:v>
                </c:pt>
                <c:pt idx="1358">
                  <c:v>40550.471828703703</c:v>
                </c:pt>
                <c:pt idx="1359">
                  <c:v>40550.471828703703</c:v>
                </c:pt>
                <c:pt idx="1360">
                  <c:v>40550.47184027778</c:v>
                </c:pt>
                <c:pt idx="1361">
                  <c:v>40550.47184027778</c:v>
                </c:pt>
                <c:pt idx="1362">
                  <c:v>40550.47184027778</c:v>
                </c:pt>
                <c:pt idx="1363">
                  <c:v>40550.47184027778</c:v>
                </c:pt>
                <c:pt idx="1364">
                  <c:v>40550.47184027778</c:v>
                </c:pt>
                <c:pt idx="1365">
                  <c:v>40550.47184027778</c:v>
                </c:pt>
                <c:pt idx="1366">
                  <c:v>40550.471851851849</c:v>
                </c:pt>
                <c:pt idx="1367">
                  <c:v>40550.471851851849</c:v>
                </c:pt>
                <c:pt idx="1368">
                  <c:v>40550.471851851849</c:v>
                </c:pt>
                <c:pt idx="1369">
                  <c:v>40550.471851851849</c:v>
                </c:pt>
                <c:pt idx="1370">
                  <c:v>40550.471851851849</c:v>
                </c:pt>
                <c:pt idx="1371">
                  <c:v>40550.471851851849</c:v>
                </c:pt>
                <c:pt idx="1372">
                  <c:v>40550.471863425926</c:v>
                </c:pt>
                <c:pt idx="1373">
                  <c:v>40550.471863425926</c:v>
                </c:pt>
                <c:pt idx="1374">
                  <c:v>40550.471863425926</c:v>
                </c:pt>
                <c:pt idx="1375">
                  <c:v>40550.471863425926</c:v>
                </c:pt>
                <c:pt idx="1376">
                  <c:v>40550.471863425926</c:v>
                </c:pt>
                <c:pt idx="1377">
                  <c:v>40550.471863425926</c:v>
                </c:pt>
                <c:pt idx="1378">
                  <c:v>40550.471875000003</c:v>
                </c:pt>
                <c:pt idx="1379">
                  <c:v>40550.471875000003</c:v>
                </c:pt>
                <c:pt idx="1380">
                  <c:v>40550.471875000003</c:v>
                </c:pt>
                <c:pt idx="1381">
                  <c:v>40550.471875000003</c:v>
                </c:pt>
                <c:pt idx="1382">
                  <c:v>40550.471875000003</c:v>
                </c:pt>
                <c:pt idx="1383">
                  <c:v>40550.471875000003</c:v>
                </c:pt>
                <c:pt idx="1384">
                  <c:v>40550.471886574072</c:v>
                </c:pt>
                <c:pt idx="1385">
                  <c:v>40550.471886574072</c:v>
                </c:pt>
                <c:pt idx="1386">
                  <c:v>40550.471886574072</c:v>
                </c:pt>
                <c:pt idx="1387">
                  <c:v>40550.471886574072</c:v>
                </c:pt>
                <c:pt idx="1388">
                  <c:v>40550.471886574072</c:v>
                </c:pt>
                <c:pt idx="1389">
                  <c:v>40550.471886574072</c:v>
                </c:pt>
                <c:pt idx="1390">
                  <c:v>40550.471898148149</c:v>
                </c:pt>
                <c:pt idx="1391">
                  <c:v>40550.471898148149</c:v>
                </c:pt>
                <c:pt idx="1392">
                  <c:v>40550.471898148149</c:v>
                </c:pt>
                <c:pt idx="1393">
                  <c:v>40550.471898148149</c:v>
                </c:pt>
                <c:pt idx="1394">
                  <c:v>40550.471898148149</c:v>
                </c:pt>
                <c:pt idx="1395">
                  <c:v>40550.471898148149</c:v>
                </c:pt>
                <c:pt idx="1396">
                  <c:v>40550.471898148149</c:v>
                </c:pt>
                <c:pt idx="1397">
                  <c:v>40550.471909722219</c:v>
                </c:pt>
                <c:pt idx="1398">
                  <c:v>40550.471909722219</c:v>
                </c:pt>
                <c:pt idx="1399">
                  <c:v>40550.471909722219</c:v>
                </c:pt>
                <c:pt idx="1400">
                  <c:v>40550.471909722219</c:v>
                </c:pt>
                <c:pt idx="1401">
                  <c:v>40550.471909722219</c:v>
                </c:pt>
                <c:pt idx="1402">
                  <c:v>40550.471909722219</c:v>
                </c:pt>
                <c:pt idx="1403">
                  <c:v>40550.471921296295</c:v>
                </c:pt>
                <c:pt idx="1404">
                  <c:v>40550.471921296295</c:v>
                </c:pt>
                <c:pt idx="1405">
                  <c:v>40550.471921296295</c:v>
                </c:pt>
                <c:pt idx="1406">
                  <c:v>40550.471921296295</c:v>
                </c:pt>
                <c:pt idx="1407">
                  <c:v>40550.471921296295</c:v>
                </c:pt>
                <c:pt idx="1408">
                  <c:v>40550.471921296295</c:v>
                </c:pt>
                <c:pt idx="1409">
                  <c:v>40550.471932870372</c:v>
                </c:pt>
                <c:pt idx="1410">
                  <c:v>40550.471932870372</c:v>
                </c:pt>
                <c:pt idx="1411">
                  <c:v>40550.471932870372</c:v>
                </c:pt>
                <c:pt idx="1412">
                  <c:v>40550.471932870372</c:v>
                </c:pt>
                <c:pt idx="1413">
                  <c:v>40550.471932870372</c:v>
                </c:pt>
                <c:pt idx="1414">
                  <c:v>40550.471932870372</c:v>
                </c:pt>
                <c:pt idx="1415">
                  <c:v>40550.471932870372</c:v>
                </c:pt>
                <c:pt idx="1416">
                  <c:v>40550.471944444442</c:v>
                </c:pt>
                <c:pt idx="1417">
                  <c:v>40550.471944444442</c:v>
                </c:pt>
                <c:pt idx="1418">
                  <c:v>40550.471944444442</c:v>
                </c:pt>
                <c:pt idx="1419">
                  <c:v>40550.471944444442</c:v>
                </c:pt>
                <c:pt idx="1420">
                  <c:v>40550.471944444442</c:v>
                </c:pt>
                <c:pt idx="1421">
                  <c:v>40550.471944444442</c:v>
                </c:pt>
                <c:pt idx="1422">
                  <c:v>40550.471956018519</c:v>
                </c:pt>
                <c:pt idx="1423">
                  <c:v>40550.471956018519</c:v>
                </c:pt>
                <c:pt idx="1424">
                  <c:v>40550.471956018519</c:v>
                </c:pt>
                <c:pt idx="1425">
                  <c:v>40550.471956018519</c:v>
                </c:pt>
                <c:pt idx="1426">
                  <c:v>40550.471956018519</c:v>
                </c:pt>
                <c:pt idx="1427">
                  <c:v>40550.471956018519</c:v>
                </c:pt>
                <c:pt idx="1428">
                  <c:v>40550.471967592595</c:v>
                </c:pt>
                <c:pt idx="1429">
                  <c:v>40550.471967592595</c:v>
                </c:pt>
                <c:pt idx="1430">
                  <c:v>40550.471967592595</c:v>
                </c:pt>
                <c:pt idx="1431">
                  <c:v>40550.471967592595</c:v>
                </c:pt>
                <c:pt idx="1432">
                  <c:v>40550.471967592595</c:v>
                </c:pt>
                <c:pt idx="1433">
                  <c:v>40550.471967592595</c:v>
                </c:pt>
                <c:pt idx="1434">
                  <c:v>40550.471979166665</c:v>
                </c:pt>
                <c:pt idx="1435">
                  <c:v>40550.471979166665</c:v>
                </c:pt>
                <c:pt idx="1436">
                  <c:v>40550.471979166665</c:v>
                </c:pt>
                <c:pt idx="1437">
                  <c:v>40550.471979166665</c:v>
                </c:pt>
                <c:pt idx="1438">
                  <c:v>40550.471979166665</c:v>
                </c:pt>
                <c:pt idx="1439">
                  <c:v>40550.471979166665</c:v>
                </c:pt>
                <c:pt idx="1440">
                  <c:v>40550.471979166665</c:v>
                </c:pt>
                <c:pt idx="1441">
                  <c:v>40550.471990740742</c:v>
                </c:pt>
                <c:pt idx="1442">
                  <c:v>40550.471990740742</c:v>
                </c:pt>
                <c:pt idx="1443">
                  <c:v>40550.471990740742</c:v>
                </c:pt>
                <c:pt idx="1444">
                  <c:v>40550.471990740742</c:v>
                </c:pt>
                <c:pt idx="1445">
                  <c:v>40550.471990740742</c:v>
                </c:pt>
                <c:pt idx="1446">
                  <c:v>40550.471990740742</c:v>
                </c:pt>
                <c:pt idx="1447">
                  <c:v>40550.472002314818</c:v>
                </c:pt>
                <c:pt idx="1448">
                  <c:v>40550.472002314818</c:v>
                </c:pt>
                <c:pt idx="1449">
                  <c:v>40550.472002314818</c:v>
                </c:pt>
                <c:pt idx="1450">
                  <c:v>40550.472002314818</c:v>
                </c:pt>
                <c:pt idx="1451">
                  <c:v>40550.472002314818</c:v>
                </c:pt>
                <c:pt idx="1452">
                  <c:v>40550.472002314818</c:v>
                </c:pt>
                <c:pt idx="1453">
                  <c:v>40550.472013888888</c:v>
                </c:pt>
                <c:pt idx="1454">
                  <c:v>40550.472013888888</c:v>
                </c:pt>
                <c:pt idx="1455">
                  <c:v>40550.472013888888</c:v>
                </c:pt>
                <c:pt idx="1456">
                  <c:v>40550.472013888888</c:v>
                </c:pt>
                <c:pt idx="1457">
                  <c:v>40550.472013888888</c:v>
                </c:pt>
                <c:pt idx="1458">
                  <c:v>40550.472013888888</c:v>
                </c:pt>
                <c:pt idx="1459">
                  <c:v>40550.472025462965</c:v>
                </c:pt>
                <c:pt idx="1460">
                  <c:v>40550.472025462965</c:v>
                </c:pt>
                <c:pt idx="1461">
                  <c:v>40550.472025462965</c:v>
                </c:pt>
                <c:pt idx="1462">
                  <c:v>40550.472025462965</c:v>
                </c:pt>
                <c:pt idx="1463">
                  <c:v>40550.472025462965</c:v>
                </c:pt>
                <c:pt idx="1464">
                  <c:v>40550.472025462965</c:v>
                </c:pt>
                <c:pt idx="1465">
                  <c:v>40550.472037037034</c:v>
                </c:pt>
                <c:pt idx="1466">
                  <c:v>40550.472037037034</c:v>
                </c:pt>
                <c:pt idx="1467">
                  <c:v>40550.472037037034</c:v>
                </c:pt>
                <c:pt idx="1468">
                  <c:v>40550.472037037034</c:v>
                </c:pt>
                <c:pt idx="1469">
                  <c:v>40550.472037037034</c:v>
                </c:pt>
                <c:pt idx="1470">
                  <c:v>40550.472037037034</c:v>
                </c:pt>
                <c:pt idx="1471">
                  <c:v>40550.472048611111</c:v>
                </c:pt>
                <c:pt idx="1472">
                  <c:v>40550.472048611111</c:v>
                </c:pt>
                <c:pt idx="1473">
                  <c:v>40550.472048611111</c:v>
                </c:pt>
                <c:pt idx="1474">
                  <c:v>40550.472048611111</c:v>
                </c:pt>
                <c:pt idx="1475">
                  <c:v>40550.472048611111</c:v>
                </c:pt>
                <c:pt idx="1476">
                  <c:v>40550.472048611111</c:v>
                </c:pt>
                <c:pt idx="1477">
                  <c:v>40550.472048611111</c:v>
                </c:pt>
                <c:pt idx="1478">
                  <c:v>40550.472060185188</c:v>
                </c:pt>
                <c:pt idx="1479">
                  <c:v>40550.472060185188</c:v>
                </c:pt>
                <c:pt idx="1480">
                  <c:v>40550.472060185188</c:v>
                </c:pt>
                <c:pt idx="1481">
                  <c:v>40550.472060185188</c:v>
                </c:pt>
                <c:pt idx="1482">
                  <c:v>40550.472060185188</c:v>
                </c:pt>
                <c:pt idx="1483">
                  <c:v>40550.472060185188</c:v>
                </c:pt>
                <c:pt idx="1484">
                  <c:v>40550.472071759257</c:v>
                </c:pt>
                <c:pt idx="1485">
                  <c:v>40550.472071759257</c:v>
                </c:pt>
                <c:pt idx="1486">
                  <c:v>40550.472071759257</c:v>
                </c:pt>
                <c:pt idx="1487">
                  <c:v>40550.472071759257</c:v>
                </c:pt>
                <c:pt idx="1488">
                  <c:v>40550.472071759257</c:v>
                </c:pt>
                <c:pt idx="1489">
                  <c:v>40550.472071759257</c:v>
                </c:pt>
                <c:pt idx="1490">
                  <c:v>40550.472083333334</c:v>
                </c:pt>
                <c:pt idx="1491">
                  <c:v>40550.472083333334</c:v>
                </c:pt>
                <c:pt idx="1492">
                  <c:v>40550.472083333334</c:v>
                </c:pt>
                <c:pt idx="1493">
                  <c:v>40550.472083333334</c:v>
                </c:pt>
                <c:pt idx="1494">
                  <c:v>40550.472083333334</c:v>
                </c:pt>
                <c:pt idx="1495">
                  <c:v>40550.472083333334</c:v>
                </c:pt>
                <c:pt idx="1496">
                  <c:v>40550.472094907411</c:v>
                </c:pt>
                <c:pt idx="1497">
                  <c:v>40550.472094907411</c:v>
                </c:pt>
                <c:pt idx="1498">
                  <c:v>40550.472094907411</c:v>
                </c:pt>
                <c:pt idx="1499">
                  <c:v>40550.472094907411</c:v>
                </c:pt>
                <c:pt idx="1500">
                  <c:v>40550.472094907411</c:v>
                </c:pt>
                <c:pt idx="1501">
                  <c:v>40550.472094907411</c:v>
                </c:pt>
                <c:pt idx="1502">
                  <c:v>40550.47210648148</c:v>
                </c:pt>
                <c:pt idx="1503">
                  <c:v>40550.47210648148</c:v>
                </c:pt>
                <c:pt idx="1504">
                  <c:v>40550.47210648148</c:v>
                </c:pt>
                <c:pt idx="1505">
                  <c:v>40550.47210648148</c:v>
                </c:pt>
                <c:pt idx="1506">
                  <c:v>40550.47210648148</c:v>
                </c:pt>
                <c:pt idx="1507">
                  <c:v>40550.47210648148</c:v>
                </c:pt>
                <c:pt idx="1508">
                  <c:v>40550.47210648148</c:v>
                </c:pt>
                <c:pt idx="1509">
                  <c:v>40550.472118055557</c:v>
                </c:pt>
                <c:pt idx="1510">
                  <c:v>40550.472118055557</c:v>
                </c:pt>
                <c:pt idx="1511">
                  <c:v>40550.472118055557</c:v>
                </c:pt>
                <c:pt idx="1512">
                  <c:v>40550.472118055557</c:v>
                </c:pt>
                <c:pt idx="1513">
                  <c:v>40550.472118055557</c:v>
                </c:pt>
                <c:pt idx="1514">
                  <c:v>40550.472118055557</c:v>
                </c:pt>
                <c:pt idx="1515">
                  <c:v>40550.472129629627</c:v>
                </c:pt>
                <c:pt idx="1516">
                  <c:v>40550.472129629627</c:v>
                </c:pt>
                <c:pt idx="1517">
                  <c:v>40550.472129629627</c:v>
                </c:pt>
                <c:pt idx="1518">
                  <c:v>40550.472129629627</c:v>
                </c:pt>
                <c:pt idx="1519">
                  <c:v>40550.472129629627</c:v>
                </c:pt>
                <c:pt idx="1520">
                  <c:v>40550.472129629627</c:v>
                </c:pt>
                <c:pt idx="1521">
                  <c:v>40550.472141203703</c:v>
                </c:pt>
                <c:pt idx="1522">
                  <c:v>40550.472141203703</c:v>
                </c:pt>
                <c:pt idx="1523">
                  <c:v>40550.472141203703</c:v>
                </c:pt>
                <c:pt idx="1524">
                  <c:v>40550.472141203703</c:v>
                </c:pt>
                <c:pt idx="1525">
                  <c:v>40550.472141203703</c:v>
                </c:pt>
                <c:pt idx="1526">
                  <c:v>40550.472141203703</c:v>
                </c:pt>
                <c:pt idx="1527">
                  <c:v>40550.47215277778</c:v>
                </c:pt>
                <c:pt idx="1528">
                  <c:v>40550.47215277778</c:v>
                </c:pt>
                <c:pt idx="1529">
                  <c:v>40550.47215277778</c:v>
                </c:pt>
                <c:pt idx="1530">
                  <c:v>40550.47215277778</c:v>
                </c:pt>
                <c:pt idx="1531">
                  <c:v>40550.47215277778</c:v>
                </c:pt>
                <c:pt idx="1532">
                  <c:v>40550.47215277778</c:v>
                </c:pt>
                <c:pt idx="1533">
                  <c:v>40550.47216435185</c:v>
                </c:pt>
                <c:pt idx="1534">
                  <c:v>40550.47216435185</c:v>
                </c:pt>
                <c:pt idx="1535">
                  <c:v>40550.47216435185</c:v>
                </c:pt>
                <c:pt idx="1536">
                  <c:v>40550.47216435185</c:v>
                </c:pt>
                <c:pt idx="1537">
                  <c:v>40550.47216435185</c:v>
                </c:pt>
                <c:pt idx="1538">
                  <c:v>40550.47216435185</c:v>
                </c:pt>
                <c:pt idx="1539">
                  <c:v>40550.472175925926</c:v>
                </c:pt>
                <c:pt idx="1540">
                  <c:v>40550.472175925926</c:v>
                </c:pt>
                <c:pt idx="1541">
                  <c:v>40550.472175925926</c:v>
                </c:pt>
                <c:pt idx="1542">
                  <c:v>40550.472175925926</c:v>
                </c:pt>
                <c:pt idx="1543">
                  <c:v>40550.472175925926</c:v>
                </c:pt>
                <c:pt idx="1544">
                  <c:v>40550.472175925926</c:v>
                </c:pt>
                <c:pt idx="1545">
                  <c:v>40550.472175925926</c:v>
                </c:pt>
                <c:pt idx="1546">
                  <c:v>40550.472187500003</c:v>
                </c:pt>
                <c:pt idx="1547">
                  <c:v>40550.472187500003</c:v>
                </c:pt>
                <c:pt idx="1548">
                  <c:v>40550.472187500003</c:v>
                </c:pt>
                <c:pt idx="1549">
                  <c:v>40550.472187500003</c:v>
                </c:pt>
                <c:pt idx="1550">
                  <c:v>40550.472187500003</c:v>
                </c:pt>
                <c:pt idx="1551">
                  <c:v>40550.472187500003</c:v>
                </c:pt>
                <c:pt idx="1552">
                  <c:v>40550.472199074073</c:v>
                </c:pt>
                <c:pt idx="1553">
                  <c:v>40550.472199074073</c:v>
                </c:pt>
                <c:pt idx="1554">
                  <c:v>40550.472199074073</c:v>
                </c:pt>
                <c:pt idx="1555">
                  <c:v>40550.472199074073</c:v>
                </c:pt>
                <c:pt idx="1556">
                  <c:v>40550.472199074073</c:v>
                </c:pt>
                <c:pt idx="1557">
                  <c:v>40550.472199074073</c:v>
                </c:pt>
                <c:pt idx="1558">
                  <c:v>40550.472210648149</c:v>
                </c:pt>
                <c:pt idx="1559">
                  <c:v>40550.472210648149</c:v>
                </c:pt>
                <c:pt idx="1560">
                  <c:v>40550.472210648149</c:v>
                </c:pt>
                <c:pt idx="1561">
                  <c:v>40550.472210648149</c:v>
                </c:pt>
                <c:pt idx="1562">
                  <c:v>40550.472210648149</c:v>
                </c:pt>
                <c:pt idx="1563">
                  <c:v>40550.472210648149</c:v>
                </c:pt>
                <c:pt idx="1564">
                  <c:v>40550.472222222219</c:v>
                </c:pt>
                <c:pt idx="1565">
                  <c:v>40550.472222222219</c:v>
                </c:pt>
                <c:pt idx="1566">
                  <c:v>40550.472222222219</c:v>
                </c:pt>
                <c:pt idx="1567">
                  <c:v>40550.472222222219</c:v>
                </c:pt>
                <c:pt idx="1568">
                  <c:v>40550.472222222219</c:v>
                </c:pt>
                <c:pt idx="1569">
                  <c:v>40550.472222222219</c:v>
                </c:pt>
                <c:pt idx="1570">
                  <c:v>40550.472222222219</c:v>
                </c:pt>
                <c:pt idx="1571">
                  <c:v>40550.472233796296</c:v>
                </c:pt>
                <c:pt idx="1572">
                  <c:v>40550.472233796296</c:v>
                </c:pt>
                <c:pt idx="1573">
                  <c:v>40550.472233796296</c:v>
                </c:pt>
                <c:pt idx="1574">
                  <c:v>40550.472233796296</c:v>
                </c:pt>
                <c:pt idx="1575">
                  <c:v>40550.472233796296</c:v>
                </c:pt>
                <c:pt idx="1576">
                  <c:v>40550.472233796296</c:v>
                </c:pt>
                <c:pt idx="1577">
                  <c:v>40550.472245370373</c:v>
                </c:pt>
                <c:pt idx="1578">
                  <c:v>40550.472245370373</c:v>
                </c:pt>
                <c:pt idx="1579">
                  <c:v>40550.472245370373</c:v>
                </c:pt>
                <c:pt idx="1580">
                  <c:v>40550.472245370373</c:v>
                </c:pt>
                <c:pt idx="1581">
                  <c:v>40550.472245370373</c:v>
                </c:pt>
                <c:pt idx="1582">
                  <c:v>40550.472245370373</c:v>
                </c:pt>
                <c:pt idx="1583">
                  <c:v>40550.472256944442</c:v>
                </c:pt>
                <c:pt idx="1584">
                  <c:v>40550.472256944442</c:v>
                </c:pt>
                <c:pt idx="1585">
                  <c:v>40550.472256944442</c:v>
                </c:pt>
                <c:pt idx="1586">
                  <c:v>40550.472256944442</c:v>
                </c:pt>
                <c:pt idx="1587">
                  <c:v>40550.472256944442</c:v>
                </c:pt>
                <c:pt idx="1588">
                  <c:v>40550.472256944442</c:v>
                </c:pt>
                <c:pt idx="1589">
                  <c:v>40550.472268518519</c:v>
                </c:pt>
                <c:pt idx="1590">
                  <c:v>40550.472268518519</c:v>
                </c:pt>
                <c:pt idx="1591">
                  <c:v>40550.472268518519</c:v>
                </c:pt>
                <c:pt idx="1592">
                  <c:v>40550.472268518519</c:v>
                </c:pt>
                <c:pt idx="1593">
                  <c:v>40550.472268518519</c:v>
                </c:pt>
                <c:pt idx="1594">
                  <c:v>40550.472268518519</c:v>
                </c:pt>
                <c:pt idx="1595">
                  <c:v>40550.472280092596</c:v>
                </c:pt>
                <c:pt idx="1596">
                  <c:v>40550.472280092596</c:v>
                </c:pt>
                <c:pt idx="1597">
                  <c:v>40550.472280092596</c:v>
                </c:pt>
                <c:pt idx="1598">
                  <c:v>40550.472280092596</c:v>
                </c:pt>
                <c:pt idx="1599">
                  <c:v>40550.472280092596</c:v>
                </c:pt>
                <c:pt idx="1600">
                  <c:v>40550.472280092596</c:v>
                </c:pt>
                <c:pt idx="1601">
                  <c:v>40550.472280092596</c:v>
                </c:pt>
                <c:pt idx="1602">
                  <c:v>40550.472291666665</c:v>
                </c:pt>
                <c:pt idx="1603">
                  <c:v>40550.472291666665</c:v>
                </c:pt>
                <c:pt idx="1604">
                  <c:v>40550.472291666665</c:v>
                </c:pt>
                <c:pt idx="1605">
                  <c:v>40550.472291666665</c:v>
                </c:pt>
                <c:pt idx="1606">
                  <c:v>40550.472291666665</c:v>
                </c:pt>
                <c:pt idx="1607">
                  <c:v>40550.472291666665</c:v>
                </c:pt>
                <c:pt idx="1608">
                  <c:v>40550.472303240742</c:v>
                </c:pt>
                <c:pt idx="1609">
                  <c:v>40550.472303240742</c:v>
                </c:pt>
                <c:pt idx="1610">
                  <c:v>40550.472303240742</c:v>
                </c:pt>
                <c:pt idx="1611">
                  <c:v>40550.472303240742</c:v>
                </c:pt>
                <c:pt idx="1612">
                  <c:v>40550.472303240742</c:v>
                </c:pt>
                <c:pt idx="1613">
                  <c:v>40550.472303240742</c:v>
                </c:pt>
                <c:pt idx="1614">
                  <c:v>40550.472314814811</c:v>
                </c:pt>
                <c:pt idx="1615">
                  <c:v>40550.472314814811</c:v>
                </c:pt>
                <c:pt idx="1616">
                  <c:v>40550.472314814811</c:v>
                </c:pt>
                <c:pt idx="1617">
                  <c:v>40550.472314814811</c:v>
                </c:pt>
                <c:pt idx="1618">
                  <c:v>40550.472314814811</c:v>
                </c:pt>
                <c:pt idx="1619">
                  <c:v>40550.472314814811</c:v>
                </c:pt>
                <c:pt idx="1620">
                  <c:v>40550.472326388888</c:v>
                </c:pt>
                <c:pt idx="1621">
                  <c:v>40550.472326388888</c:v>
                </c:pt>
                <c:pt idx="1622">
                  <c:v>40550.472326388888</c:v>
                </c:pt>
                <c:pt idx="1623">
                  <c:v>40550.472326388888</c:v>
                </c:pt>
                <c:pt idx="1624">
                  <c:v>40550.472326388888</c:v>
                </c:pt>
                <c:pt idx="1625">
                  <c:v>40550.472326388888</c:v>
                </c:pt>
                <c:pt idx="1626">
                  <c:v>40550.472337962965</c:v>
                </c:pt>
                <c:pt idx="1627">
                  <c:v>40550.472337962965</c:v>
                </c:pt>
                <c:pt idx="1628">
                  <c:v>40550.472337962965</c:v>
                </c:pt>
                <c:pt idx="1629">
                  <c:v>40550.472337962965</c:v>
                </c:pt>
                <c:pt idx="1630">
                  <c:v>40550.472337962965</c:v>
                </c:pt>
                <c:pt idx="1631">
                  <c:v>40550.472337962965</c:v>
                </c:pt>
                <c:pt idx="1632">
                  <c:v>40550.472337962965</c:v>
                </c:pt>
                <c:pt idx="1633">
                  <c:v>40550.472349537034</c:v>
                </c:pt>
                <c:pt idx="1634">
                  <c:v>40550.472349537034</c:v>
                </c:pt>
                <c:pt idx="1635">
                  <c:v>40550.472349537034</c:v>
                </c:pt>
                <c:pt idx="1636">
                  <c:v>40550.472349537034</c:v>
                </c:pt>
                <c:pt idx="1637">
                  <c:v>40550.472349537034</c:v>
                </c:pt>
                <c:pt idx="1638">
                  <c:v>40550.472349537034</c:v>
                </c:pt>
                <c:pt idx="1639">
                  <c:v>40550.472361111111</c:v>
                </c:pt>
                <c:pt idx="1640">
                  <c:v>40550.472361111111</c:v>
                </c:pt>
                <c:pt idx="1641">
                  <c:v>40550.472361111111</c:v>
                </c:pt>
                <c:pt idx="1642">
                  <c:v>40550.472361111111</c:v>
                </c:pt>
                <c:pt idx="1643">
                  <c:v>40550.472361111111</c:v>
                </c:pt>
                <c:pt idx="1644">
                  <c:v>40550.472361111111</c:v>
                </c:pt>
                <c:pt idx="1645">
                  <c:v>40550.472372685188</c:v>
                </c:pt>
                <c:pt idx="1646">
                  <c:v>40550.472372685188</c:v>
                </c:pt>
                <c:pt idx="1647">
                  <c:v>40550.472372685188</c:v>
                </c:pt>
                <c:pt idx="1648">
                  <c:v>40550.472372685188</c:v>
                </c:pt>
                <c:pt idx="1649">
                  <c:v>40550.472372685188</c:v>
                </c:pt>
                <c:pt idx="1650">
                  <c:v>40550.472372685188</c:v>
                </c:pt>
                <c:pt idx="1651">
                  <c:v>40550.472384259258</c:v>
                </c:pt>
                <c:pt idx="1652">
                  <c:v>40550.472384259258</c:v>
                </c:pt>
                <c:pt idx="1653">
                  <c:v>40550.472384259258</c:v>
                </c:pt>
                <c:pt idx="1654">
                  <c:v>40550.472384259258</c:v>
                </c:pt>
                <c:pt idx="1655">
                  <c:v>40550.472384259258</c:v>
                </c:pt>
                <c:pt idx="1656">
                  <c:v>40550.472384259258</c:v>
                </c:pt>
                <c:pt idx="1657">
                  <c:v>40550.472395833334</c:v>
                </c:pt>
                <c:pt idx="1658">
                  <c:v>40550.472395833334</c:v>
                </c:pt>
                <c:pt idx="1659">
                  <c:v>40550.472395833334</c:v>
                </c:pt>
                <c:pt idx="1660">
                  <c:v>40550.472395833334</c:v>
                </c:pt>
                <c:pt idx="1661">
                  <c:v>40550.472395833334</c:v>
                </c:pt>
                <c:pt idx="1662">
                  <c:v>40550.472395833334</c:v>
                </c:pt>
                <c:pt idx="1663">
                  <c:v>40550.472395833334</c:v>
                </c:pt>
                <c:pt idx="1664">
                  <c:v>40550.472407407404</c:v>
                </c:pt>
                <c:pt idx="1665">
                  <c:v>40550.472407407404</c:v>
                </c:pt>
                <c:pt idx="1666">
                  <c:v>40550.472407407404</c:v>
                </c:pt>
                <c:pt idx="1667">
                  <c:v>40550.472407407404</c:v>
                </c:pt>
                <c:pt idx="1668">
                  <c:v>40550.472407407404</c:v>
                </c:pt>
                <c:pt idx="1669">
                  <c:v>40550.472407407404</c:v>
                </c:pt>
                <c:pt idx="1670">
                  <c:v>40550.472418981481</c:v>
                </c:pt>
                <c:pt idx="1671">
                  <c:v>40550.472418981481</c:v>
                </c:pt>
                <c:pt idx="1672">
                  <c:v>40550.472418981481</c:v>
                </c:pt>
                <c:pt idx="1673">
                  <c:v>40550.472418981481</c:v>
                </c:pt>
                <c:pt idx="1674">
                  <c:v>40550.472418981481</c:v>
                </c:pt>
                <c:pt idx="1675">
                  <c:v>40550.472418981481</c:v>
                </c:pt>
                <c:pt idx="1676">
                  <c:v>40550.472430555557</c:v>
                </c:pt>
                <c:pt idx="1677">
                  <c:v>40550.472430555557</c:v>
                </c:pt>
                <c:pt idx="1678">
                  <c:v>40550.472430555557</c:v>
                </c:pt>
                <c:pt idx="1679">
                  <c:v>40550.472430555557</c:v>
                </c:pt>
                <c:pt idx="1680">
                  <c:v>40550.472430555557</c:v>
                </c:pt>
                <c:pt idx="1681">
                  <c:v>40550.472430555557</c:v>
                </c:pt>
                <c:pt idx="1682">
                  <c:v>40550.472442129627</c:v>
                </c:pt>
                <c:pt idx="1683">
                  <c:v>40550.472442129627</c:v>
                </c:pt>
                <c:pt idx="1684">
                  <c:v>40550.472442129627</c:v>
                </c:pt>
                <c:pt idx="1685">
                  <c:v>40550.472442129627</c:v>
                </c:pt>
                <c:pt idx="1686">
                  <c:v>40550.472442129627</c:v>
                </c:pt>
                <c:pt idx="1687">
                  <c:v>40550.472442129627</c:v>
                </c:pt>
                <c:pt idx="1688">
                  <c:v>40550.472442129627</c:v>
                </c:pt>
                <c:pt idx="1689">
                  <c:v>40550.472453703704</c:v>
                </c:pt>
                <c:pt idx="1690">
                  <c:v>40550.472453703704</c:v>
                </c:pt>
                <c:pt idx="1691">
                  <c:v>40550.472453703704</c:v>
                </c:pt>
                <c:pt idx="1692">
                  <c:v>40550.472453703704</c:v>
                </c:pt>
                <c:pt idx="1693">
                  <c:v>40550.472453703704</c:v>
                </c:pt>
                <c:pt idx="1694">
                  <c:v>40550.472453703704</c:v>
                </c:pt>
                <c:pt idx="1695">
                  <c:v>40550.47246527778</c:v>
                </c:pt>
                <c:pt idx="1696">
                  <c:v>40550.47246527778</c:v>
                </c:pt>
                <c:pt idx="1697">
                  <c:v>40550.47246527778</c:v>
                </c:pt>
                <c:pt idx="1698">
                  <c:v>40550.47246527778</c:v>
                </c:pt>
                <c:pt idx="1699">
                  <c:v>40550.47246527778</c:v>
                </c:pt>
                <c:pt idx="1700">
                  <c:v>40550.47246527778</c:v>
                </c:pt>
                <c:pt idx="1701">
                  <c:v>40550.47247685185</c:v>
                </c:pt>
                <c:pt idx="1702">
                  <c:v>40550.47247685185</c:v>
                </c:pt>
                <c:pt idx="1703">
                  <c:v>40550.47247685185</c:v>
                </c:pt>
                <c:pt idx="1704">
                  <c:v>40550.47247685185</c:v>
                </c:pt>
                <c:pt idx="1705">
                  <c:v>40550.47247685185</c:v>
                </c:pt>
                <c:pt idx="1706">
                  <c:v>40550.47247685185</c:v>
                </c:pt>
                <c:pt idx="1707">
                  <c:v>40550.472488425927</c:v>
                </c:pt>
                <c:pt idx="1708">
                  <c:v>40550.472488425927</c:v>
                </c:pt>
                <c:pt idx="1709">
                  <c:v>40550.472488425927</c:v>
                </c:pt>
                <c:pt idx="1710">
                  <c:v>40550.472488425927</c:v>
                </c:pt>
                <c:pt idx="1711">
                  <c:v>40550.472488425927</c:v>
                </c:pt>
                <c:pt idx="1712">
                  <c:v>40550.472488425927</c:v>
                </c:pt>
                <c:pt idx="1713">
                  <c:v>40550.472500000003</c:v>
                </c:pt>
                <c:pt idx="1714">
                  <c:v>40550.472500000003</c:v>
                </c:pt>
                <c:pt idx="1715">
                  <c:v>40550.472500000003</c:v>
                </c:pt>
                <c:pt idx="1716">
                  <c:v>40550.472500000003</c:v>
                </c:pt>
                <c:pt idx="1717">
                  <c:v>40550.472500000003</c:v>
                </c:pt>
                <c:pt idx="1718">
                  <c:v>40550.472500000003</c:v>
                </c:pt>
                <c:pt idx="1719">
                  <c:v>40550.472500000003</c:v>
                </c:pt>
                <c:pt idx="1720">
                  <c:v>40550.472511574073</c:v>
                </c:pt>
                <c:pt idx="1721">
                  <c:v>40550.472511574073</c:v>
                </c:pt>
                <c:pt idx="1722">
                  <c:v>40550.472511574073</c:v>
                </c:pt>
                <c:pt idx="1723">
                  <c:v>40550.472511574073</c:v>
                </c:pt>
                <c:pt idx="1724">
                  <c:v>40550.472511574073</c:v>
                </c:pt>
                <c:pt idx="1725">
                  <c:v>40550.472511574073</c:v>
                </c:pt>
                <c:pt idx="1726">
                  <c:v>40550.47252314815</c:v>
                </c:pt>
                <c:pt idx="1727">
                  <c:v>40550.47252314815</c:v>
                </c:pt>
                <c:pt idx="1728">
                  <c:v>40550.47252314815</c:v>
                </c:pt>
                <c:pt idx="1729">
                  <c:v>40550.47252314815</c:v>
                </c:pt>
                <c:pt idx="1730">
                  <c:v>40550.47252314815</c:v>
                </c:pt>
                <c:pt idx="1731">
                  <c:v>40550.47252314815</c:v>
                </c:pt>
                <c:pt idx="1732">
                  <c:v>40550.472534722219</c:v>
                </c:pt>
                <c:pt idx="1733">
                  <c:v>40550.472534722219</c:v>
                </c:pt>
                <c:pt idx="1734">
                  <c:v>40550.472534722219</c:v>
                </c:pt>
                <c:pt idx="1735">
                  <c:v>40550.472534722219</c:v>
                </c:pt>
                <c:pt idx="1736">
                  <c:v>40550.472534722219</c:v>
                </c:pt>
                <c:pt idx="1737">
                  <c:v>40550.472534722219</c:v>
                </c:pt>
                <c:pt idx="1738">
                  <c:v>40550.472546296296</c:v>
                </c:pt>
                <c:pt idx="1739">
                  <c:v>40550.472546296296</c:v>
                </c:pt>
                <c:pt idx="1740">
                  <c:v>40550.472546296296</c:v>
                </c:pt>
                <c:pt idx="1741">
                  <c:v>40550.472546296296</c:v>
                </c:pt>
                <c:pt idx="1742">
                  <c:v>40550.472546296296</c:v>
                </c:pt>
                <c:pt idx="1743">
                  <c:v>40550.472546296296</c:v>
                </c:pt>
                <c:pt idx="1744">
                  <c:v>40550.472557870373</c:v>
                </c:pt>
                <c:pt idx="1745">
                  <c:v>40550.472557870373</c:v>
                </c:pt>
                <c:pt idx="1746">
                  <c:v>40550.472557870373</c:v>
                </c:pt>
                <c:pt idx="1747">
                  <c:v>40550.472557870373</c:v>
                </c:pt>
                <c:pt idx="1748">
                  <c:v>40550.472557870373</c:v>
                </c:pt>
                <c:pt idx="1749">
                  <c:v>40550.472557870373</c:v>
                </c:pt>
                <c:pt idx="1750">
                  <c:v>40550.472569444442</c:v>
                </c:pt>
                <c:pt idx="1751">
                  <c:v>40550.472569444442</c:v>
                </c:pt>
                <c:pt idx="1752">
                  <c:v>40550.472569444442</c:v>
                </c:pt>
                <c:pt idx="1753">
                  <c:v>40550.472569444442</c:v>
                </c:pt>
                <c:pt idx="1754">
                  <c:v>40550.472569444442</c:v>
                </c:pt>
                <c:pt idx="1755">
                  <c:v>40550.472569444442</c:v>
                </c:pt>
                <c:pt idx="1756">
                  <c:v>40550.472569444442</c:v>
                </c:pt>
                <c:pt idx="1757">
                  <c:v>40550.472581018519</c:v>
                </c:pt>
                <c:pt idx="1758">
                  <c:v>40550.472581018519</c:v>
                </c:pt>
                <c:pt idx="1759">
                  <c:v>40550.472581018519</c:v>
                </c:pt>
                <c:pt idx="1760">
                  <c:v>40550.472581018519</c:v>
                </c:pt>
                <c:pt idx="1761">
                  <c:v>40550.472581018519</c:v>
                </c:pt>
                <c:pt idx="1762">
                  <c:v>40550.472581018519</c:v>
                </c:pt>
                <c:pt idx="1763">
                  <c:v>40550.472592592596</c:v>
                </c:pt>
                <c:pt idx="1764">
                  <c:v>40550.472592592596</c:v>
                </c:pt>
                <c:pt idx="1765">
                  <c:v>40550.472592592596</c:v>
                </c:pt>
                <c:pt idx="1766">
                  <c:v>40550.472592592596</c:v>
                </c:pt>
                <c:pt idx="1767">
                  <c:v>40550.472592592596</c:v>
                </c:pt>
                <c:pt idx="1768">
                  <c:v>40550.472592592596</c:v>
                </c:pt>
                <c:pt idx="1769">
                  <c:v>40550.472604166665</c:v>
                </c:pt>
                <c:pt idx="1770">
                  <c:v>40550.472604166665</c:v>
                </c:pt>
                <c:pt idx="1771">
                  <c:v>40550.472604166665</c:v>
                </c:pt>
                <c:pt idx="1772">
                  <c:v>40550.472604166665</c:v>
                </c:pt>
                <c:pt idx="1773">
                  <c:v>40550.472604166665</c:v>
                </c:pt>
                <c:pt idx="1774">
                  <c:v>40550.472604166665</c:v>
                </c:pt>
                <c:pt idx="1775">
                  <c:v>40550.472615740742</c:v>
                </c:pt>
                <c:pt idx="1776">
                  <c:v>40550.472615740742</c:v>
                </c:pt>
                <c:pt idx="1777">
                  <c:v>40550.472615740742</c:v>
                </c:pt>
                <c:pt idx="1778">
                  <c:v>40550.472615740742</c:v>
                </c:pt>
                <c:pt idx="1779">
                  <c:v>40550.472615740742</c:v>
                </c:pt>
                <c:pt idx="1780">
                  <c:v>40550.472615740742</c:v>
                </c:pt>
                <c:pt idx="1781">
                  <c:v>40550.472627314812</c:v>
                </c:pt>
                <c:pt idx="1782">
                  <c:v>40550.472627314812</c:v>
                </c:pt>
                <c:pt idx="1783">
                  <c:v>40550.472627314812</c:v>
                </c:pt>
                <c:pt idx="1784">
                  <c:v>40550.472627314812</c:v>
                </c:pt>
                <c:pt idx="1785">
                  <c:v>40550.472627314812</c:v>
                </c:pt>
                <c:pt idx="1786">
                  <c:v>40550.472627314812</c:v>
                </c:pt>
                <c:pt idx="1787">
                  <c:v>40550.472638888888</c:v>
                </c:pt>
                <c:pt idx="1788">
                  <c:v>40550.472638888888</c:v>
                </c:pt>
                <c:pt idx="1789">
                  <c:v>40550.472638888888</c:v>
                </c:pt>
                <c:pt idx="1790">
                  <c:v>40550.472638888888</c:v>
                </c:pt>
                <c:pt idx="1791">
                  <c:v>40550.472638888888</c:v>
                </c:pt>
                <c:pt idx="1792">
                  <c:v>40550.472638888888</c:v>
                </c:pt>
                <c:pt idx="1793">
                  <c:v>40550.472650462965</c:v>
                </c:pt>
                <c:pt idx="1794">
                  <c:v>40550.472650462965</c:v>
                </c:pt>
                <c:pt idx="1795">
                  <c:v>40550.472650462965</c:v>
                </c:pt>
                <c:pt idx="1796">
                  <c:v>40550.472650462965</c:v>
                </c:pt>
                <c:pt idx="1797">
                  <c:v>40550.472650462965</c:v>
                </c:pt>
                <c:pt idx="1798">
                  <c:v>40550.472650462965</c:v>
                </c:pt>
                <c:pt idx="1799">
                  <c:v>40550.472650462965</c:v>
                </c:pt>
                <c:pt idx="1800">
                  <c:v>40550.472662037035</c:v>
                </c:pt>
                <c:pt idx="1801">
                  <c:v>40550.472662037035</c:v>
                </c:pt>
                <c:pt idx="1802">
                  <c:v>40550.472662037035</c:v>
                </c:pt>
                <c:pt idx="1803">
                  <c:v>40550.472662037035</c:v>
                </c:pt>
                <c:pt idx="1804">
                  <c:v>40550.472662037035</c:v>
                </c:pt>
                <c:pt idx="1805">
                  <c:v>40550.472662037035</c:v>
                </c:pt>
                <c:pt idx="1806">
                  <c:v>40550.472673611112</c:v>
                </c:pt>
                <c:pt idx="1807">
                  <c:v>40550.472673611112</c:v>
                </c:pt>
                <c:pt idx="1808">
                  <c:v>40550.472673611112</c:v>
                </c:pt>
                <c:pt idx="1809">
                  <c:v>40550.472673611112</c:v>
                </c:pt>
                <c:pt idx="1810">
                  <c:v>40550.472673611112</c:v>
                </c:pt>
                <c:pt idx="1811">
                  <c:v>40550.472673611112</c:v>
                </c:pt>
                <c:pt idx="1812">
                  <c:v>40550.472685185188</c:v>
                </c:pt>
                <c:pt idx="1813">
                  <c:v>40550.472685185188</c:v>
                </c:pt>
                <c:pt idx="1814">
                  <c:v>40550.472685185188</c:v>
                </c:pt>
                <c:pt idx="1815">
                  <c:v>40550.472685185188</c:v>
                </c:pt>
                <c:pt idx="1816">
                  <c:v>40550.472685185188</c:v>
                </c:pt>
                <c:pt idx="1817">
                  <c:v>40550.472685185188</c:v>
                </c:pt>
                <c:pt idx="1818">
                  <c:v>40550.472696759258</c:v>
                </c:pt>
                <c:pt idx="1819">
                  <c:v>40550.472696759258</c:v>
                </c:pt>
                <c:pt idx="1820">
                  <c:v>40550.472696759258</c:v>
                </c:pt>
                <c:pt idx="1821">
                  <c:v>40550.472696759258</c:v>
                </c:pt>
                <c:pt idx="1822">
                  <c:v>40550.472696759258</c:v>
                </c:pt>
                <c:pt idx="1823">
                  <c:v>40550.472696759258</c:v>
                </c:pt>
                <c:pt idx="1824">
                  <c:v>40550.472696759258</c:v>
                </c:pt>
                <c:pt idx="1825">
                  <c:v>40550.472708333335</c:v>
                </c:pt>
                <c:pt idx="1826">
                  <c:v>40550.472708333335</c:v>
                </c:pt>
                <c:pt idx="1827">
                  <c:v>40550.472708333335</c:v>
                </c:pt>
                <c:pt idx="1828">
                  <c:v>40550.472708333335</c:v>
                </c:pt>
                <c:pt idx="1829">
                  <c:v>40550.472708333335</c:v>
                </c:pt>
                <c:pt idx="1830">
                  <c:v>40550.472708333335</c:v>
                </c:pt>
                <c:pt idx="1831">
                  <c:v>40550.472719907404</c:v>
                </c:pt>
                <c:pt idx="1832">
                  <c:v>40550.472719907404</c:v>
                </c:pt>
                <c:pt idx="1833">
                  <c:v>40550.472719907404</c:v>
                </c:pt>
                <c:pt idx="1834">
                  <c:v>40550.472719907404</c:v>
                </c:pt>
                <c:pt idx="1835">
                  <c:v>40550.472719907404</c:v>
                </c:pt>
                <c:pt idx="1836">
                  <c:v>40550.472719907404</c:v>
                </c:pt>
                <c:pt idx="1837">
                  <c:v>40550.472731481481</c:v>
                </c:pt>
                <c:pt idx="1838">
                  <c:v>40550.472731481481</c:v>
                </c:pt>
                <c:pt idx="1839">
                  <c:v>40550.472731481481</c:v>
                </c:pt>
                <c:pt idx="1840">
                  <c:v>40550.472731481481</c:v>
                </c:pt>
                <c:pt idx="1841">
                  <c:v>40550.472731481481</c:v>
                </c:pt>
                <c:pt idx="1842">
                  <c:v>40550.472731481481</c:v>
                </c:pt>
                <c:pt idx="1843">
                  <c:v>40550.472743055558</c:v>
                </c:pt>
                <c:pt idx="1844">
                  <c:v>40550.472743055558</c:v>
                </c:pt>
                <c:pt idx="1845">
                  <c:v>40550.472743055558</c:v>
                </c:pt>
                <c:pt idx="1846">
                  <c:v>40550.472743055558</c:v>
                </c:pt>
                <c:pt idx="1847">
                  <c:v>40550.472743055558</c:v>
                </c:pt>
                <c:pt idx="1848">
                  <c:v>40550.472743055558</c:v>
                </c:pt>
                <c:pt idx="1849">
                  <c:v>40550.472754629627</c:v>
                </c:pt>
                <c:pt idx="1850">
                  <c:v>40550.472754629627</c:v>
                </c:pt>
                <c:pt idx="1851">
                  <c:v>40550.472754629627</c:v>
                </c:pt>
                <c:pt idx="1852">
                  <c:v>40550.472754629627</c:v>
                </c:pt>
                <c:pt idx="1853">
                  <c:v>40550.472754629627</c:v>
                </c:pt>
                <c:pt idx="1854">
                  <c:v>40550.472754629627</c:v>
                </c:pt>
                <c:pt idx="1855">
                  <c:v>40550.472766203704</c:v>
                </c:pt>
                <c:pt idx="1856">
                  <c:v>40550.472766203704</c:v>
                </c:pt>
                <c:pt idx="1857">
                  <c:v>40550.472766203704</c:v>
                </c:pt>
                <c:pt idx="1858">
                  <c:v>40550.472766203704</c:v>
                </c:pt>
                <c:pt idx="1859">
                  <c:v>40550.472766203704</c:v>
                </c:pt>
                <c:pt idx="1860">
                  <c:v>40550.472766203704</c:v>
                </c:pt>
                <c:pt idx="1861">
                  <c:v>40550.472766203704</c:v>
                </c:pt>
                <c:pt idx="1862">
                  <c:v>40550.472777777781</c:v>
                </c:pt>
                <c:pt idx="1863">
                  <c:v>40550.472777777781</c:v>
                </c:pt>
                <c:pt idx="1864">
                  <c:v>40550.472777777781</c:v>
                </c:pt>
                <c:pt idx="1865">
                  <c:v>40550.472777777781</c:v>
                </c:pt>
                <c:pt idx="1866">
                  <c:v>40550.472777777781</c:v>
                </c:pt>
                <c:pt idx="1867">
                  <c:v>40550.472777777781</c:v>
                </c:pt>
                <c:pt idx="1868">
                  <c:v>40550.47278935185</c:v>
                </c:pt>
                <c:pt idx="1869">
                  <c:v>40550.47278935185</c:v>
                </c:pt>
                <c:pt idx="1870">
                  <c:v>40550.47278935185</c:v>
                </c:pt>
                <c:pt idx="1871">
                  <c:v>40550.47278935185</c:v>
                </c:pt>
                <c:pt idx="1872">
                  <c:v>40550.47278935185</c:v>
                </c:pt>
                <c:pt idx="1873">
                  <c:v>40550.47278935185</c:v>
                </c:pt>
                <c:pt idx="1874">
                  <c:v>40550.472800925927</c:v>
                </c:pt>
                <c:pt idx="1875">
                  <c:v>40550.472800925927</c:v>
                </c:pt>
                <c:pt idx="1876">
                  <c:v>40550.472800925927</c:v>
                </c:pt>
                <c:pt idx="1877">
                  <c:v>40550.472800925927</c:v>
                </c:pt>
                <c:pt idx="1878">
                  <c:v>40550.472800925927</c:v>
                </c:pt>
                <c:pt idx="1879">
                  <c:v>40550.472800925927</c:v>
                </c:pt>
                <c:pt idx="1880">
                  <c:v>40550.472812499997</c:v>
                </c:pt>
                <c:pt idx="1881">
                  <c:v>40550.472812499997</c:v>
                </c:pt>
                <c:pt idx="1882">
                  <c:v>40550.472812499997</c:v>
                </c:pt>
                <c:pt idx="1883">
                  <c:v>40550.472812499997</c:v>
                </c:pt>
                <c:pt idx="1884">
                  <c:v>40550.472812499997</c:v>
                </c:pt>
                <c:pt idx="1885">
                  <c:v>40550.472812499997</c:v>
                </c:pt>
                <c:pt idx="1886">
                  <c:v>40550.472824074073</c:v>
                </c:pt>
                <c:pt idx="1887">
                  <c:v>40550.472824074073</c:v>
                </c:pt>
                <c:pt idx="1888">
                  <c:v>40550.472824074073</c:v>
                </c:pt>
                <c:pt idx="1889">
                  <c:v>40550.472824074073</c:v>
                </c:pt>
                <c:pt idx="1890">
                  <c:v>40550.472824074073</c:v>
                </c:pt>
                <c:pt idx="1891">
                  <c:v>40550.472824074073</c:v>
                </c:pt>
                <c:pt idx="1892">
                  <c:v>40550.47283564815</c:v>
                </c:pt>
                <c:pt idx="1893">
                  <c:v>40550.47283564815</c:v>
                </c:pt>
                <c:pt idx="1894">
                  <c:v>40550.47283564815</c:v>
                </c:pt>
                <c:pt idx="1895">
                  <c:v>40550.47283564815</c:v>
                </c:pt>
                <c:pt idx="1896">
                  <c:v>40550.47283564815</c:v>
                </c:pt>
                <c:pt idx="1897">
                  <c:v>40550.47283564815</c:v>
                </c:pt>
                <c:pt idx="1898">
                  <c:v>40550.47284722222</c:v>
                </c:pt>
                <c:pt idx="1899">
                  <c:v>40550.47284722222</c:v>
                </c:pt>
                <c:pt idx="1900">
                  <c:v>40550.47284722222</c:v>
                </c:pt>
                <c:pt idx="1901">
                  <c:v>40550.47284722222</c:v>
                </c:pt>
                <c:pt idx="1902">
                  <c:v>40550.47284722222</c:v>
                </c:pt>
                <c:pt idx="1903">
                  <c:v>40550.47284722222</c:v>
                </c:pt>
                <c:pt idx="1904">
                  <c:v>40550.472858796296</c:v>
                </c:pt>
                <c:pt idx="1905">
                  <c:v>40550.472858796296</c:v>
                </c:pt>
                <c:pt idx="1906">
                  <c:v>40550.472858796296</c:v>
                </c:pt>
                <c:pt idx="1907">
                  <c:v>40550.472858796296</c:v>
                </c:pt>
                <c:pt idx="1908">
                  <c:v>40550.472858796296</c:v>
                </c:pt>
                <c:pt idx="1909">
                  <c:v>40550.472858796296</c:v>
                </c:pt>
                <c:pt idx="1910">
                  <c:v>40550.472870370373</c:v>
                </c:pt>
                <c:pt idx="1911">
                  <c:v>40550.472870370373</c:v>
                </c:pt>
                <c:pt idx="1912">
                  <c:v>40550.472870370373</c:v>
                </c:pt>
                <c:pt idx="1913">
                  <c:v>40550.472870370373</c:v>
                </c:pt>
                <c:pt idx="1914">
                  <c:v>40550.472870370373</c:v>
                </c:pt>
                <c:pt idx="1915">
                  <c:v>40550.472870370373</c:v>
                </c:pt>
                <c:pt idx="1916">
                  <c:v>40550.472870370373</c:v>
                </c:pt>
                <c:pt idx="1917">
                  <c:v>40550.472881944443</c:v>
                </c:pt>
                <c:pt idx="1918">
                  <c:v>40550.472881944443</c:v>
                </c:pt>
                <c:pt idx="1919">
                  <c:v>40550.472881944443</c:v>
                </c:pt>
                <c:pt idx="1920">
                  <c:v>40550.472881944443</c:v>
                </c:pt>
                <c:pt idx="1921">
                  <c:v>40550.472881944443</c:v>
                </c:pt>
                <c:pt idx="1922">
                  <c:v>40550.472881944443</c:v>
                </c:pt>
                <c:pt idx="1923">
                  <c:v>40550.472893518519</c:v>
                </c:pt>
                <c:pt idx="1924">
                  <c:v>40550.472893518519</c:v>
                </c:pt>
                <c:pt idx="1925">
                  <c:v>40550.472893518519</c:v>
                </c:pt>
                <c:pt idx="1926">
                  <c:v>40550.472893518519</c:v>
                </c:pt>
                <c:pt idx="1927">
                  <c:v>40550.472893518519</c:v>
                </c:pt>
                <c:pt idx="1928">
                  <c:v>40550.472905092596</c:v>
                </c:pt>
                <c:pt idx="1929">
                  <c:v>40550.472905092596</c:v>
                </c:pt>
                <c:pt idx="1930">
                  <c:v>40550.472905092596</c:v>
                </c:pt>
                <c:pt idx="1931">
                  <c:v>40550.472905092596</c:v>
                </c:pt>
                <c:pt idx="1932">
                  <c:v>40550.472905092596</c:v>
                </c:pt>
                <c:pt idx="1933">
                  <c:v>40550.472905092596</c:v>
                </c:pt>
                <c:pt idx="1934">
                  <c:v>40550.472905092596</c:v>
                </c:pt>
                <c:pt idx="1935">
                  <c:v>40550.472916666666</c:v>
                </c:pt>
                <c:pt idx="1936">
                  <c:v>40550.472916666666</c:v>
                </c:pt>
                <c:pt idx="1937">
                  <c:v>40550.472916666666</c:v>
                </c:pt>
                <c:pt idx="1938">
                  <c:v>40550.472916666666</c:v>
                </c:pt>
                <c:pt idx="1939">
                  <c:v>40550.472916666666</c:v>
                </c:pt>
                <c:pt idx="1940">
                  <c:v>40550.472916666666</c:v>
                </c:pt>
                <c:pt idx="1941">
                  <c:v>40550.472928240742</c:v>
                </c:pt>
                <c:pt idx="1942">
                  <c:v>40550.472928240742</c:v>
                </c:pt>
                <c:pt idx="1943">
                  <c:v>40550.472928240742</c:v>
                </c:pt>
                <c:pt idx="1944">
                  <c:v>40550.472928240742</c:v>
                </c:pt>
                <c:pt idx="1945">
                  <c:v>40550.472928240742</c:v>
                </c:pt>
                <c:pt idx="1946">
                  <c:v>40550.472928240742</c:v>
                </c:pt>
                <c:pt idx="1947">
                  <c:v>40550.472939814812</c:v>
                </c:pt>
                <c:pt idx="1948">
                  <c:v>40550.472939814812</c:v>
                </c:pt>
                <c:pt idx="1949">
                  <c:v>40550.472939814812</c:v>
                </c:pt>
                <c:pt idx="1950">
                  <c:v>40550.472939814812</c:v>
                </c:pt>
                <c:pt idx="1951">
                  <c:v>40550.472939814812</c:v>
                </c:pt>
                <c:pt idx="1952">
                  <c:v>40550.472939814812</c:v>
                </c:pt>
                <c:pt idx="1953">
                  <c:v>40550.472951388889</c:v>
                </c:pt>
                <c:pt idx="1954">
                  <c:v>40550.472951388889</c:v>
                </c:pt>
                <c:pt idx="1955">
                  <c:v>40550.472951388889</c:v>
                </c:pt>
                <c:pt idx="1956">
                  <c:v>40550.472951388889</c:v>
                </c:pt>
                <c:pt idx="1957">
                  <c:v>40550.472951388889</c:v>
                </c:pt>
                <c:pt idx="1958">
                  <c:v>40550.472951388889</c:v>
                </c:pt>
                <c:pt idx="1959">
                  <c:v>40550.472962962966</c:v>
                </c:pt>
                <c:pt idx="1960">
                  <c:v>40550.472962962966</c:v>
                </c:pt>
                <c:pt idx="1961">
                  <c:v>40550.472962962966</c:v>
                </c:pt>
                <c:pt idx="1962">
                  <c:v>40550.472962962966</c:v>
                </c:pt>
                <c:pt idx="1963">
                  <c:v>40550.472962962966</c:v>
                </c:pt>
                <c:pt idx="1964">
                  <c:v>40550.472962962966</c:v>
                </c:pt>
                <c:pt idx="1965">
                  <c:v>40550.472962962966</c:v>
                </c:pt>
                <c:pt idx="1966">
                  <c:v>40550.472974537035</c:v>
                </c:pt>
                <c:pt idx="1967">
                  <c:v>40550.472974537035</c:v>
                </c:pt>
                <c:pt idx="1968">
                  <c:v>40550.472974537035</c:v>
                </c:pt>
                <c:pt idx="1969">
                  <c:v>40550.472974537035</c:v>
                </c:pt>
                <c:pt idx="1970">
                  <c:v>40550.472974537035</c:v>
                </c:pt>
                <c:pt idx="1971">
                  <c:v>40550.472974537035</c:v>
                </c:pt>
                <c:pt idx="1972">
                  <c:v>40550.472986111112</c:v>
                </c:pt>
                <c:pt idx="1973">
                  <c:v>40550.473379629628</c:v>
                </c:pt>
                <c:pt idx="1974">
                  <c:v>40550.473379629628</c:v>
                </c:pt>
                <c:pt idx="1975">
                  <c:v>40550.473391203705</c:v>
                </c:pt>
                <c:pt idx="1976">
                  <c:v>40550.473402777781</c:v>
                </c:pt>
                <c:pt idx="1977">
                  <c:v>40550.473414351851</c:v>
                </c:pt>
                <c:pt idx="1978">
                  <c:v>40550.473425925928</c:v>
                </c:pt>
                <c:pt idx="1979">
                  <c:v>40550.473425925928</c:v>
                </c:pt>
                <c:pt idx="1980">
                  <c:v>40550.473437499997</c:v>
                </c:pt>
                <c:pt idx="1981">
                  <c:v>40550.473449074074</c:v>
                </c:pt>
                <c:pt idx="1982">
                  <c:v>40550.473460648151</c:v>
                </c:pt>
                <c:pt idx="1983">
                  <c:v>40550.47347222222</c:v>
                </c:pt>
                <c:pt idx="1984">
                  <c:v>40550.47347222222</c:v>
                </c:pt>
                <c:pt idx="1985">
                  <c:v>40550.473483796297</c:v>
                </c:pt>
                <c:pt idx="1986">
                  <c:v>40550.473495370374</c:v>
                </c:pt>
                <c:pt idx="1987">
                  <c:v>40550.473506944443</c:v>
                </c:pt>
                <c:pt idx="1988">
                  <c:v>40550.47351851852</c:v>
                </c:pt>
                <c:pt idx="1989">
                  <c:v>40550.47351851852</c:v>
                </c:pt>
                <c:pt idx="1990">
                  <c:v>40550.473530092589</c:v>
                </c:pt>
                <c:pt idx="1991">
                  <c:v>40550.473541666666</c:v>
                </c:pt>
                <c:pt idx="1992">
                  <c:v>40550.473553240743</c:v>
                </c:pt>
                <c:pt idx="1993">
                  <c:v>40550.473564814813</c:v>
                </c:pt>
                <c:pt idx="1994">
                  <c:v>40550.473576388889</c:v>
                </c:pt>
                <c:pt idx="1995">
                  <c:v>40550.473576388889</c:v>
                </c:pt>
                <c:pt idx="1996">
                  <c:v>40550.473587962966</c:v>
                </c:pt>
                <c:pt idx="1997">
                  <c:v>40550.473599537036</c:v>
                </c:pt>
                <c:pt idx="1998">
                  <c:v>40550.473611111112</c:v>
                </c:pt>
                <c:pt idx="1999">
                  <c:v>40550.473622685182</c:v>
                </c:pt>
                <c:pt idx="2000">
                  <c:v>40550.473622685182</c:v>
                </c:pt>
                <c:pt idx="2001">
                  <c:v>40550.473634259259</c:v>
                </c:pt>
                <c:pt idx="2002">
                  <c:v>40550.473645833335</c:v>
                </c:pt>
                <c:pt idx="2003">
                  <c:v>40550.473657407405</c:v>
                </c:pt>
                <c:pt idx="2004">
                  <c:v>40550.473668981482</c:v>
                </c:pt>
                <c:pt idx="2005">
                  <c:v>40550.473668981482</c:v>
                </c:pt>
                <c:pt idx="2006">
                  <c:v>40550.473680555559</c:v>
                </c:pt>
                <c:pt idx="2007">
                  <c:v>40550.473692129628</c:v>
                </c:pt>
                <c:pt idx="2008">
                  <c:v>40550.473703703705</c:v>
                </c:pt>
                <c:pt idx="2009">
                  <c:v>40550.473715277774</c:v>
                </c:pt>
                <c:pt idx="2010">
                  <c:v>40550.473715277774</c:v>
                </c:pt>
                <c:pt idx="2011">
                  <c:v>40550.473726851851</c:v>
                </c:pt>
                <c:pt idx="2012">
                  <c:v>40550.473738425928</c:v>
                </c:pt>
                <c:pt idx="2013">
                  <c:v>40550.473749999997</c:v>
                </c:pt>
                <c:pt idx="2014">
                  <c:v>40550.473761574074</c:v>
                </c:pt>
                <c:pt idx="2015">
                  <c:v>40550.473761574074</c:v>
                </c:pt>
                <c:pt idx="2016">
                  <c:v>40550.473773148151</c:v>
                </c:pt>
                <c:pt idx="2017">
                  <c:v>40550.47378472222</c:v>
                </c:pt>
                <c:pt idx="2018">
                  <c:v>40550.473796296297</c:v>
                </c:pt>
                <c:pt idx="2019">
                  <c:v>40550.473807870374</c:v>
                </c:pt>
                <c:pt idx="2020">
                  <c:v>40550.473819444444</c:v>
                </c:pt>
                <c:pt idx="2021">
                  <c:v>40550.473819444444</c:v>
                </c:pt>
                <c:pt idx="2022">
                  <c:v>40550.47383101852</c:v>
                </c:pt>
                <c:pt idx="2023">
                  <c:v>40550.47384259259</c:v>
                </c:pt>
                <c:pt idx="2024">
                  <c:v>40550.473854166667</c:v>
                </c:pt>
                <c:pt idx="2025">
                  <c:v>40550.473865740743</c:v>
                </c:pt>
                <c:pt idx="2026">
                  <c:v>40550.473865740743</c:v>
                </c:pt>
                <c:pt idx="2027">
                  <c:v>40550.473877314813</c:v>
                </c:pt>
                <c:pt idx="2028">
                  <c:v>40550.47388888889</c:v>
                </c:pt>
                <c:pt idx="2029">
                  <c:v>40550.473900462966</c:v>
                </c:pt>
                <c:pt idx="2030">
                  <c:v>40550.473912037036</c:v>
                </c:pt>
                <c:pt idx="2031">
                  <c:v>40550.473912037036</c:v>
                </c:pt>
                <c:pt idx="2032">
                  <c:v>40550.473923611113</c:v>
                </c:pt>
                <c:pt idx="2033">
                  <c:v>40550.473935185182</c:v>
                </c:pt>
                <c:pt idx="2034">
                  <c:v>40550.473946759259</c:v>
                </c:pt>
                <c:pt idx="2035">
                  <c:v>40550.473958333336</c:v>
                </c:pt>
                <c:pt idx="2036">
                  <c:v>40550.473958333336</c:v>
                </c:pt>
                <c:pt idx="2037">
                  <c:v>40550.473969907405</c:v>
                </c:pt>
                <c:pt idx="2038">
                  <c:v>40550.473981481482</c:v>
                </c:pt>
                <c:pt idx="2039">
                  <c:v>40550.473993055559</c:v>
                </c:pt>
                <c:pt idx="2040">
                  <c:v>40550.474004629628</c:v>
                </c:pt>
                <c:pt idx="2041">
                  <c:v>40550.474016203705</c:v>
                </c:pt>
                <c:pt idx="2042">
                  <c:v>40550.474016203705</c:v>
                </c:pt>
                <c:pt idx="2043">
                  <c:v>40550.474027777775</c:v>
                </c:pt>
                <c:pt idx="2044">
                  <c:v>40550.474039351851</c:v>
                </c:pt>
                <c:pt idx="2045">
                  <c:v>40550.474050925928</c:v>
                </c:pt>
                <c:pt idx="2046">
                  <c:v>40550.474062499998</c:v>
                </c:pt>
                <c:pt idx="2047">
                  <c:v>40550.474062499998</c:v>
                </c:pt>
                <c:pt idx="2048">
                  <c:v>40550.474074074074</c:v>
                </c:pt>
                <c:pt idx="2049">
                  <c:v>40550.474085648151</c:v>
                </c:pt>
                <c:pt idx="2050">
                  <c:v>40550.474097222221</c:v>
                </c:pt>
                <c:pt idx="2051">
                  <c:v>40550.474108796298</c:v>
                </c:pt>
                <c:pt idx="2052">
                  <c:v>40550.474108796298</c:v>
                </c:pt>
                <c:pt idx="2053">
                  <c:v>40550.474120370367</c:v>
                </c:pt>
                <c:pt idx="2054">
                  <c:v>40550.474131944444</c:v>
                </c:pt>
                <c:pt idx="2055">
                  <c:v>40550.474143518521</c:v>
                </c:pt>
                <c:pt idx="2056">
                  <c:v>40550.47415509259</c:v>
                </c:pt>
                <c:pt idx="2057">
                  <c:v>40550.47415509259</c:v>
                </c:pt>
                <c:pt idx="2058">
                  <c:v>40550.474166666667</c:v>
                </c:pt>
                <c:pt idx="2059">
                  <c:v>40550.474178240744</c:v>
                </c:pt>
                <c:pt idx="2060">
                  <c:v>40550.474189814813</c:v>
                </c:pt>
                <c:pt idx="2061">
                  <c:v>40550.47420138889</c:v>
                </c:pt>
                <c:pt idx="2062">
                  <c:v>40550.47420138889</c:v>
                </c:pt>
                <c:pt idx="2063">
                  <c:v>40550.474212962959</c:v>
                </c:pt>
                <c:pt idx="2064">
                  <c:v>40550.474224537036</c:v>
                </c:pt>
                <c:pt idx="2065">
                  <c:v>40550.474236111113</c:v>
                </c:pt>
                <c:pt idx="2066">
                  <c:v>40550.474247685182</c:v>
                </c:pt>
                <c:pt idx="2067">
                  <c:v>40550.474259259259</c:v>
                </c:pt>
                <c:pt idx="2068">
                  <c:v>40550.474259259259</c:v>
                </c:pt>
                <c:pt idx="2069">
                  <c:v>40550.474270833336</c:v>
                </c:pt>
                <c:pt idx="2070">
                  <c:v>40550.474282407406</c:v>
                </c:pt>
                <c:pt idx="2071">
                  <c:v>40550.474293981482</c:v>
                </c:pt>
                <c:pt idx="2072">
                  <c:v>40550.474305555559</c:v>
                </c:pt>
                <c:pt idx="2073">
                  <c:v>40550.474305555559</c:v>
                </c:pt>
                <c:pt idx="2074">
                  <c:v>40550.474317129629</c:v>
                </c:pt>
                <c:pt idx="2075">
                  <c:v>40550.474328703705</c:v>
                </c:pt>
                <c:pt idx="2076">
                  <c:v>40550.474340277775</c:v>
                </c:pt>
                <c:pt idx="2077">
                  <c:v>40550.474351851852</c:v>
                </c:pt>
                <c:pt idx="2078">
                  <c:v>40550.474351851852</c:v>
                </c:pt>
                <c:pt idx="2079">
                  <c:v>40550.474363425928</c:v>
                </c:pt>
                <c:pt idx="2080">
                  <c:v>40550.474374999998</c:v>
                </c:pt>
                <c:pt idx="2081">
                  <c:v>40550.474386574075</c:v>
                </c:pt>
                <c:pt idx="2082">
                  <c:v>40550.474398148152</c:v>
                </c:pt>
                <c:pt idx="2083">
                  <c:v>40550.474398148152</c:v>
                </c:pt>
                <c:pt idx="2084">
                  <c:v>40550.474409722221</c:v>
                </c:pt>
                <c:pt idx="2085">
                  <c:v>40550.474421296298</c:v>
                </c:pt>
                <c:pt idx="2086">
                  <c:v>40550.474432870367</c:v>
                </c:pt>
                <c:pt idx="2087">
                  <c:v>40550.474444444444</c:v>
                </c:pt>
                <c:pt idx="2088">
                  <c:v>40550.474456018521</c:v>
                </c:pt>
                <c:pt idx="2089">
                  <c:v>40550.474456018521</c:v>
                </c:pt>
                <c:pt idx="2090">
                  <c:v>40550.47446759259</c:v>
                </c:pt>
                <c:pt idx="2091">
                  <c:v>40550.474479166667</c:v>
                </c:pt>
                <c:pt idx="2092">
                  <c:v>40550.474490740744</c:v>
                </c:pt>
                <c:pt idx="2093">
                  <c:v>40550.474502314813</c:v>
                </c:pt>
                <c:pt idx="2094">
                  <c:v>40550.474502314813</c:v>
                </c:pt>
                <c:pt idx="2095">
                  <c:v>40550.47451388889</c:v>
                </c:pt>
                <c:pt idx="2096">
                  <c:v>40550.47452546296</c:v>
                </c:pt>
                <c:pt idx="2097">
                  <c:v>40550.474537037036</c:v>
                </c:pt>
                <c:pt idx="2098">
                  <c:v>40550.474548611113</c:v>
                </c:pt>
                <c:pt idx="2099">
                  <c:v>40550.474548611113</c:v>
                </c:pt>
                <c:pt idx="2100">
                  <c:v>40550.474560185183</c:v>
                </c:pt>
                <c:pt idx="2101">
                  <c:v>40550.47457175926</c:v>
                </c:pt>
                <c:pt idx="2102">
                  <c:v>40550.474583333336</c:v>
                </c:pt>
                <c:pt idx="2103">
                  <c:v>40550.474594907406</c:v>
                </c:pt>
                <c:pt idx="2104">
                  <c:v>40550.474594907406</c:v>
                </c:pt>
                <c:pt idx="2105">
                  <c:v>40550.474606481483</c:v>
                </c:pt>
                <c:pt idx="2106">
                  <c:v>40550.474618055552</c:v>
                </c:pt>
                <c:pt idx="2107">
                  <c:v>40550.474629629629</c:v>
                </c:pt>
                <c:pt idx="2108">
                  <c:v>40550.474641203706</c:v>
                </c:pt>
                <c:pt idx="2109">
                  <c:v>40550.474641203706</c:v>
                </c:pt>
                <c:pt idx="2110">
                  <c:v>40550.474652777775</c:v>
                </c:pt>
                <c:pt idx="2111">
                  <c:v>40550.474664351852</c:v>
                </c:pt>
                <c:pt idx="2112">
                  <c:v>40550.474675925929</c:v>
                </c:pt>
                <c:pt idx="2113">
                  <c:v>40550.474687499998</c:v>
                </c:pt>
                <c:pt idx="2114">
                  <c:v>40550.474687499998</c:v>
                </c:pt>
                <c:pt idx="2115">
                  <c:v>40550.474699074075</c:v>
                </c:pt>
                <c:pt idx="2116">
                  <c:v>40550.474710648145</c:v>
                </c:pt>
                <c:pt idx="2117">
                  <c:v>40550.474722222221</c:v>
                </c:pt>
                <c:pt idx="2118">
                  <c:v>40550.474733796298</c:v>
                </c:pt>
                <c:pt idx="2119">
                  <c:v>40550.474745370368</c:v>
                </c:pt>
                <c:pt idx="2120">
                  <c:v>40550.474745370368</c:v>
                </c:pt>
                <c:pt idx="2121">
                  <c:v>40550.474756944444</c:v>
                </c:pt>
                <c:pt idx="2122">
                  <c:v>40550.474768518521</c:v>
                </c:pt>
                <c:pt idx="2123">
                  <c:v>40550.474780092591</c:v>
                </c:pt>
                <c:pt idx="2124">
                  <c:v>40550.474791666667</c:v>
                </c:pt>
                <c:pt idx="2125">
                  <c:v>40550.474791666667</c:v>
                </c:pt>
                <c:pt idx="2126">
                  <c:v>40550.474803240744</c:v>
                </c:pt>
                <c:pt idx="2127">
                  <c:v>40550.474814814814</c:v>
                </c:pt>
                <c:pt idx="2128">
                  <c:v>40550.474826388891</c:v>
                </c:pt>
                <c:pt idx="2129">
                  <c:v>40550.47483796296</c:v>
                </c:pt>
                <c:pt idx="2130">
                  <c:v>40550.47483796296</c:v>
                </c:pt>
                <c:pt idx="2131">
                  <c:v>40550.474849537037</c:v>
                </c:pt>
                <c:pt idx="2132">
                  <c:v>40550.474861111114</c:v>
                </c:pt>
                <c:pt idx="2133">
                  <c:v>40550.474872685183</c:v>
                </c:pt>
                <c:pt idx="2134">
                  <c:v>40550.47488425926</c:v>
                </c:pt>
                <c:pt idx="2135">
                  <c:v>40550.474895833337</c:v>
                </c:pt>
                <c:pt idx="2136">
                  <c:v>40550.474895833337</c:v>
                </c:pt>
                <c:pt idx="2137">
                  <c:v>40550.474907407406</c:v>
                </c:pt>
                <c:pt idx="2138">
                  <c:v>40550.474918981483</c:v>
                </c:pt>
                <c:pt idx="2139">
                  <c:v>40550.474930555552</c:v>
                </c:pt>
                <c:pt idx="2140">
                  <c:v>40550.474942129629</c:v>
                </c:pt>
                <c:pt idx="2141">
                  <c:v>40550.474942129629</c:v>
                </c:pt>
                <c:pt idx="2142">
                  <c:v>40550.474953703706</c:v>
                </c:pt>
                <c:pt idx="2143">
                  <c:v>40550.474965277775</c:v>
                </c:pt>
                <c:pt idx="2144">
                  <c:v>40550.474976851852</c:v>
                </c:pt>
                <c:pt idx="2145">
                  <c:v>40550.474988425929</c:v>
                </c:pt>
                <c:pt idx="2146">
                  <c:v>40550.474988425929</c:v>
                </c:pt>
                <c:pt idx="2147">
                  <c:v>40550.474999999999</c:v>
                </c:pt>
                <c:pt idx="2148">
                  <c:v>40550.475011574075</c:v>
                </c:pt>
                <c:pt idx="2149">
                  <c:v>40550.475023148145</c:v>
                </c:pt>
                <c:pt idx="2150">
                  <c:v>40550.475034722222</c:v>
                </c:pt>
                <c:pt idx="2151">
                  <c:v>40550.475034722222</c:v>
                </c:pt>
                <c:pt idx="2152">
                  <c:v>40550.475046296298</c:v>
                </c:pt>
                <c:pt idx="2153">
                  <c:v>40550.475057870368</c:v>
                </c:pt>
                <c:pt idx="2154">
                  <c:v>40550.475069444445</c:v>
                </c:pt>
                <c:pt idx="2155">
                  <c:v>40550.475081018521</c:v>
                </c:pt>
                <c:pt idx="2156">
                  <c:v>40550.475081018521</c:v>
                </c:pt>
                <c:pt idx="2157">
                  <c:v>40550.475092592591</c:v>
                </c:pt>
                <c:pt idx="2158">
                  <c:v>40550.475104166668</c:v>
                </c:pt>
                <c:pt idx="2159">
                  <c:v>40550.475115740737</c:v>
                </c:pt>
                <c:pt idx="2160">
                  <c:v>40550.475127314814</c:v>
                </c:pt>
                <c:pt idx="2161">
                  <c:v>40550.475138888891</c:v>
                </c:pt>
                <c:pt idx="2162">
                  <c:v>40550.475138888891</c:v>
                </c:pt>
                <c:pt idx="2163">
                  <c:v>40550.47515046296</c:v>
                </c:pt>
                <c:pt idx="2164">
                  <c:v>40550.475162037037</c:v>
                </c:pt>
                <c:pt idx="2165">
                  <c:v>40550.475173611114</c:v>
                </c:pt>
                <c:pt idx="2166">
                  <c:v>40550.475185185183</c:v>
                </c:pt>
                <c:pt idx="2167">
                  <c:v>40550.475185185183</c:v>
                </c:pt>
                <c:pt idx="2168">
                  <c:v>40550.47519675926</c:v>
                </c:pt>
                <c:pt idx="2169">
                  <c:v>40550.475208333337</c:v>
                </c:pt>
                <c:pt idx="2170">
                  <c:v>40550.475219907406</c:v>
                </c:pt>
                <c:pt idx="2171">
                  <c:v>40550.475231481483</c:v>
                </c:pt>
                <c:pt idx="2172">
                  <c:v>40550.475231481483</c:v>
                </c:pt>
                <c:pt idx="2173">
                  <c:v>40550.475243055553</c:v>
                </c:pt>
                <c:pt idx="2174">
                  <c:v>40550.475254629629</c:v>
                </c:pt>
                <c:pt idx="2175">
                  <c:v>40550.475266203706</c:v>
                </c:pt>
                <c:pt idx="2176">
                  <c:v>40550.475277777776</c:v>
                </c:pt>
                <c:pt idx="2177">
                  <c:v>40550.475277777776</c:v>
                </c:pt>
                <c:pt idx="2178">
                  <c:v>40550.475289351853</c:v>
                </c:pt>
                <c:pt idx="2179">
                  <c:v>40550.475300925929</c:v>
                </c:pt>
                <c:pt idx="2180">
                  <c:v>40550.475312499999</c:v>
                </c:pt>
                <c:pt idx="2181">
                  <c:v>40550.475324074076</c:v>
                </c:pt>
                <c:pt idx="2182">
                  <c:v>40550.475324074076</c:v>
                </c:pt>
                <c:pt idx="2183">
                  <c:v>40550.475335648145</c:v>
                </c:pt>
                <c:pt idx="2184">
                  <c:v>40550.475347222222</c:v>
                </c:pt>
                <c:pt idx="2185">
                  <c:v>40550.475358796299</c:v>
                </c:pt>
                <c:pt idx="2186">
                  <c:v>40550.475370370368</c:v>
                </c:pt>
                <c:pt idx="2187">
                  <c:v>40550.475370370368</c:v>
                </c:pt>
                <c:pt idx="2188">
                  <c:v>40550.475381944445</c:v>
                </c:pt>
                <c:pt idx="2189">
                  <c:v>40550.475393518522</c:v>
                </c:pt>
                <c:pt idx="2190">
                  <c:v>40550.475405092591</c:v>
                </c:pt>
                <c:pt idx="2191">
                  <c:v>40550.475416666668</c:v>
                </c:pt>
                <c:pt idx="2192">
                  <c:v>40550.475428240738</c:v>
                </c:pt>
                <c:pt idx="2193">
                  <c:v>40550.475428240738</c:v>
                </c:pt>
                <c:pt idx="2194">
                  <c:v>40550.475439814814</c:v>
                </c:pt>
                <c:pt idx="2195">
                  <c:v>40550.475451388891</c:v>
                </c:pt>
                <c:pt idx="2196">
                  <c:v>40550.475462962961</c:v>
                </c:pt>
                <c:pt idx="2197">
                  <c:v>40550.475474537037</c:v>
                </c:pt>
                <c:pt idx="2198">
                  <c:v>40550.475474537037</c:v>
                </c:pt>
                <c:pt idx="2199">
                  <c:v>40550.475486111114</c:v>
                </c:pt>
                <c:pt idx="2200">
                  <c:v>40550.475497685184</c:v>
                </c:pt>
                <c:pt idx="2201">
                  <c:v>40550.47550925926</c:v>
                </c:pt>
                <c:pt idx="2202">
                  <c:v>40550.47552083333</c:v>
                </c:pt>
                <c:pt idx="2203">
                  <c:v>40550.47552083333</c:v>
                </c:pt>
                <c:pt idx="2204">
                  <c:v>40550.475532407407</c:v>
                </c:pt>
                <c:pt idx="2205">
                  <c:v>40550.475543981483</c:v>
                </c:pt>
                <c:pt idx="2206">
                  <c:v>40550.475555555553</c:v>
                </c:pt>
                <c:pt idx="2207">
                  <c:v>40550.47556712963</c:v>
                </c:pt>
                <c:pt idx="2208">
                  <c:v>40550.47556712963</c:v>
                </c:pt>
                <c:pt idx="2209">
                  <c:v>40550.475578703707</c:v>
                </c:pt>
                <c:pt idx="2210">
                  <c:v>40550.475590277776</c:v>
                </c:pt>
                <c:pt idx="2211">
                  <c:v>40550.475601851853</c:v>
                </c:pt>
                <c:pt idx="2212">
                  <c:v>40550.475613425922</c:v>
                </c:pt>
                <c:pt idx="2213">
                  <c:v>40550.475624999999</c:v>
                </c:pt>
                <c:pt idx="2214">
                  <c:v>40550.475624999999</c:v>
                </c:pt>
                <c:pt idx="2215">
                  <c:v>40550.475636574076</c:v>
                </c:pt>
                <c:pt idx="2216">
                  <c:v>40550.475648148145</c:v>
                </c:pt>
                <c:pt idx="2217">
                  <c:v>40550.475659722222</c:v>
                </c:pt>
                <c:pt idx="2218">
                  <c:v>40550.475671296299</c:v>
                </c:pt>
                <c:pt idx="2219">
                  <c:v>40550.475671296299</c:v>
                </c:pt>
                <c:pt idx="2220">
                  <c:v>40550.475682870368</c:v>
                </c:pt>
                <c:pt idx="2221">
                  <c:v>40550.475694444445</c:v>
                </c:pt>
                <c:pt idx="2222">
                  <c:v>40550.475706018522</c:v>
                </c:pt>
                <c:pt idx="2223">
                  <c:v>40550.475717592592</c:v>
                </c:pt>
                <c:pt idx="2224">
                  <c:v>40550.475717592592</c:v>
                </c:pt>
                <c:pt idx="2225">
                  <c:v>40550.475729166668</c:v>
                </c:pt>
                <c:pt idx="2226">
                  <c:v>40550.475740740738</c:v>
                </c:pt>
                <c:pt idx="2227">
                  <c:v>40550.475752314815</c:v>
                </c:pt>
                <c:pt idx="2228">
                  <c:v>40550.475763888891</c:v>
                </c:pt>
                <c:pt idx="2229">
                  <c:v>40550.475763888891</c:v>
                </c:pt>
                <c:pt idx="2230">
                  <c:v>40550.475775462961</c:v>
                </c:pt>
                <c:pt idx="2231">
                  <c:v>40550.475787037038</c:v>
                </c:pt>
                <c:pt idx="2232">
                  <c:v>40550.475798611114</c:v>
                </c:pt>
                <c:pt idx="2233">
                  <c:v>40550.475810185184</c:v>
                </c:pt>
                <c:pt idx="2234">
                  <c:v>40550.475810185184</c:v>
                </c:pt>
                <c:pt idx="2235">
                  <c:v>40550.475821759261</c:v>
                </c:pt>
                <c:pt idx="2236">
                  <c:v>40550.47583333333</c:v>
                </c:pt>
                <c:pt idx="2237">
                  <c:v>40550.475844907407</c:v>
                </c:pt>
                <c:pt idx="2238">
                  <c:v>40550.475856481484</c:v>
                </c:pt>
                <c:pt idx="2239">
                  <c:v>40550.475868055553</c:v>
                </c:pt>
                <c:pt idx="2240">
                  <c:v>40550.475868055553</c:v>
                </c:pt>
                <c:pt idx="2241">
                  <c:v>40550.47587962963</c:v>
                </c:pt>
                <c:pt idx="2242">
                  <c:v>40550.475891203707</c:v>
                </c:pt>
                <c:pt idx="2243">
                  <c:v>40550.475902777776</c:v>
                </c:pt>
                <c:pt idx="2244">
                  <c:v>40550.475914351853</c:v>
                </c:pt>
                <c:pt idx="2245">
                  <c:v>40550.475914351853</c:v>
                </c:pt>
                <c:pt idx="2246">
                  <c:v>40550.475925925923</c:v>
                </c:pt>
                <c:pt idx="2247">
                  <c:v>40550.475937499999</c:v>
                </c:pt>
                <c:pt idx="2248">
                  <c:v>40550.475949074076</c:v>
                </c:pt>
                <c:pt idx="2249">
                  <c:v>40550.475960648146</c:v>
                </c:pt>
                <c:pt idx="2250">
                  <c:v>40550.475960648146</c:v>
                </c:pt>
                <c:pt idx="2251">
                  <c:v>40550.475972222222</c:v>
                </c:pt>
                <c:pt idx="2252">
                  <c:v>40550.475983796299</c:v>
                </c:pt>
                <c:pt idx="2253">
                  <c:v>40550.475995370369</c:v>
                </c:pt>
                <c:pt idx="2254">
                  <c:v>40550.476006944446</c:v>
                </c:pt>
                <c:pt idx="2255">
                  <c:v>40550.476006944446</c:v>
                </c:pt>
                <c:pt idx="2256">
                  <c:v>40550.476018518515</c:v>
                </c:pt>
                <c:pt idx="2257">
                  <c:v>40550.476030092592</c:v>
                </c:pt>
                <c:pt idx="2258">
                  <c:v>40550.476041666669</c:v>
                </c:pt>
                <c:pt idx="2259">
                  <c:v>40550.476053240738</c:v>
                </c:pt>
                <c:pt idx="2260">
                  <c:v>40550.476053240738</c:v>
                </c:pt>
                <c:pt idx="2261">
                  <c:v>40550.476064814815</c:v>
                </c:pt>
                <c:pt idx="2262">
                  <c:v>40550.476076388892</c:v>
                </c:pt>
                <c:pt idx="2263">
                  <c:v>40550.476087962961</c:v>
                </c:pt>
                <c:pt idx="2264">
                  <c:v>40550.476099537038</c:v>
                </c:pt>
                <c:pt idx="2265">
                  <c:v>40550.476099537038</c:v>
                </c:pt>
                <c:pt idx="2266">
                  <c:v>40550.476111111115</c:v>
                </c:pt>
                <c:pt idx="2267">
                  <c:v>40550.476122685184</c:v>
                </c:pt>
                <c:pt idx="2268">
                  <c:v>40550.476134259261</c:v>
                </c:pt>
                <c:pt idx="2269">
                  <c:v>40550.476145833331</c:v>
                </c:pt>
                <c:pt idx="2270">
                  <c:v>40550.476157407407</c:v>
                </c:pt>
                <c:pt idx="2271">
                  <c:v>40550.476157407407</c:v>
                </c:pt>
                <c:pt idx="2272">
                  <c:v>40550.476168981484</c:v>
                </c:pt>
                <c:pt idx="2273">
                  <c:v>40550.476180555554</c:v>
                </c:pt>
                <c:pt idx="2274">
                  <c:v>40550.47619212963</c:v>
                </c:pt>
                <c:pt idx="2275">
                  <c:v>40550.476203703707</c:v>
                </c:pt>
                <c:pt idx="2276">
                  <c:v>40550.476203703707</c:v>
                </c:pt>
                <c:pt idx="2277">
                  <c:v>40550.476215277777</c:v>
                </c:pt>
                <c:pt idx="2278">
                  <c:v>40550.476226851853</c:v>
                </c:pt>
                <c:pt idx="2279">
                  <c:v>40550.476238425923</c:v>
                </c:pt>
                <c:pt idx="2280">
                  <c:v>40550.47625</c:v>
                </c:pt>
                <c:pt idx="2281">
                  <c:v>40550.47625</c:v>
                </c:pt>
                <c:pt idx="2282">
                  <c:v>40550.476261574076</c:v>
                </c:pt>
                <c:pt idx="2283">
                  <c:v>40550.476273148146</c:v>
                </c:pt>
                <c:pt idx="2284">
                  <c:v>40550.476284722223</c:v>
                </c:pt>
                <c:pt idx="2285">
                  <c:v>40550.4762962963</c:v>
                </c:pt>
                <c:pt idx="2286">
                  <c:v>40550.4762962963</c:v>
                </c:pt>
                <c:pt idx="2287">
                  <c:v>40550.476307870369</c:v>
                </c:pt>
                <c:pt idx="2288">
                  <c:v>40550.476319444446</c:v>
                </c:pt>
                <c:pt idx="2289">
                  <c:v>40550.476331018515</c:v>
                </c:pt>
                <c:pt idx="2290">
                  <c:v>40550.476342592592</c:v>
                </c:pt>
                <c:pt idx="2291">
                  <c:v>40550.476354166669</c:v>
                </c:pt>
                <c:pt idx="2292">
                  <c:v>40550.476354166669</c:v>
                </c:pt>
                <c:pt idx="2293">
                  <c:v>40550.476365740738</c:v>
                </c:pt>
                <c:pt idx="2294">
                  <c:v>40550.476377314815</c:v>
                </c:pt>
                <c:pt idx="2295">
                  <c:v>40550.476388888892</c:v>
                </c:pt>
                <c:pt idx="2296">
                  <c:v>40550.476400462961</c:v>
                </c:pt>
                <c:pt idx="2297">
                  <c:v>40550.476400462961</c:v>
                </c:pt>
                <c:pt idx="2298">
                  <c:v>40550.476412037038</c:v>
                </c:pt>
                <c:pt idx="2299">
                  <c:v>40550.476423611108</c:v>
                </c:pt>
                <c:pt idx="2300">
                  <c:v>40550.476435185185</c:v>
                </c:pt>
                <c:pt idx="2301">
                  <c:v>40550.476446759261</c:v>
                </c:pt>
                <c:pt idx="2302">
                  <c:v>40550.476446759261</c:v>
                </c:pt>
                <c:pt idx="2303">
                  <c:v>40550.476458333331</c:v>
                </c:pt>
                <c:pt idx="2304">
                  <c:v>40550.476469907408</c:v>
                </c:pt>
                <c:pt idx="2305">
                  <c:v>40550.476481481484</c:v>
                </c:pt>
                <c:pt idx="2306">
                  <c:v>40550.476921296293</c:v>
                </c:pt>
                <c:pt idx="2307">
                  <c:v>40550.476921296293</c:v>
                </c:pt>
                <c:pt idx="2308">
                  <c:v>40550.476921296293</c:v>
                </c:pt>
                <c:pt idx="2309">
                  <c:v>40550.47693287037</c:v>
                </c:pt>
                <c:pt idx="2310">
                  <c:v>40550.47693287037</c:v>
                </c:pt>
                <c:pt idx="2311">
                  <c:v>40550.47693287037</c:v>
                </c:pt>
                <c:pt idx="2312">
                  <c:v>40550.47693287037</c:v>
                </c:pt>
                <c:pt idx="2313">
                  <c:v>40550.47693287037</c:v>
                </c:pt>
                <c:pt idx="2314">
                  <c:v>40550.47693287037</c:v>
                </c:pt>
                <c:pt idx="2315">
                  <c:v>40550.476944444446</c:v>
                </c:pt>
                <c:pt idx="2316">
                  <c:v>40550.476944444446</c:v>
                </c:pt>
                <c:pt idx="2317">
                  <c:v>40550.476944444446</c:v>
                </c:pt>
                <c:pt idx="2318">
                  <c:v>40550.476944444446</c:v>
                </c:pt>
                <c:pt idx="2319">
                  <c:v>40550.476944444446</c:v>
                </c:pt>
                <c:pt idx="2320">
                  <c:v>40550.476944444446</c:v>
                </c:pt>
                <c:pt idx="2321">
                  <c:v>40550.476956018516</c:v>
                </c:pt>
                <c:pt idx="2322">
                  <c:v>40550.476956018516</c:v>
                </c:pt>
                <c:pt idx="2323">
                  <c:v>40550.476956018516</c:v>
                </c:pt>
                <c:pt idx="2324">
                  <c:v>40550.476956018516</c:v>
                </c:pt>
                <c:pt idx="2325">
                  <c:v>40550.476956018516</c:v>
                </c:pt>
                <c:pt idx="2326">
                  <c:v>40550.476956018516</c:v>
                </c:pt>
                <c:pt idx="2327">
                  <c:v>40550.476967592593</c:v>
                </c:pt>
                <c:pt idx="2328">
                  <c:v>40550.476967592593</c:v>
                </c:pt>
                <c:pt idx="2329">
                  <c:v>40550.476967592593</c:v>
                </c:pt>
                <c:pt idx="2330">
                  <c:v>40550.476967592593</c:v>
                </c:pt>
                <c:pt idx="2331">
                  <c:v>40550.476967592593</c:v>
                </c:pt>
                <c:pt idx="2332">
                  <c:v>40550.476967592593</c:v>
                </c:pt>
                <c:pt idx="2333">
                  <c:v>40550.476979166669</c:v>
                </c:pt>
                <c:pt idx="2334">
                  <c:v>40550.476979166669</c:v>
                </c:pt>
                <c:pt idx="2335">
                  <c:v>40550.476979166669</c:v>
                </c:pt>
                <c:pt idx="2336">
                  <c:v>40550.476979166669</c:v>
                </c:pt>
                <c:pt idx="2337">
                  <c:v>40550.476979166669</c:v>
                </c:pt>
                <c:pt idx="2338">
                  <c:v>40550.476979166669</c:v>
                </c:pt>
                <c:pt idx="2339">
                  <c:v>40550.476990740739</c:v>
                </c:pt>
                <c:pt idx="2340">
                  <c:v>40550.476990740739</c:v>
                </c:pt>
                <c:pt idx="2341">
                  <c:v>40550.476990740739</c:v>
                </c:pt>
                <c:pt idx="2342">
                  <c:v>40550.476990740739</c:v>
                </c:pt>
                <c:pt idx="2343">
                  <c:v>40550.476990740739</c:v>
                </c:pt>
                <c:pt idx="2344">
                  <c:v>40550.476990740739</c:v>
                </c:pt>
                <c:pt idx="2345">
                  <c:v>40550.477002314816</c:v>
                </c:pt>
                <c:pt idx="2346">
                  <c:v>40550.477002314816</c:v>
                </c:pt>
                <c:pt idx="2347">
                  <c:v>40550.477002314816</c:v>
                </c:pt>
                <c:pt idx="2348">
                  <c:v>40550.477002314816</c:v>
                </c:pt>
                <c:pt idx="2349">
                  <c:v>40550.477002314816</c:v>
                </c:pt>
                <c:pt idx="2350">
                  <c:v>40550.477002314816</c:v>
                </c:pt>
                <c:pt idx="2351">
                  <c:v>40550.477013888885</c:v>
                </c:pt>
                <c:pt idx="2352">
                  <c:v>40550.477013888885</c:v>
                </c:pt>
                <c:pt idx="2353">
                  <c:v>40550.477013888885</c:v>
                </c:pt>
                <c:pt idx="2354">
                  <c:v>40550.477013888885</c:v>
                </c:pt>
                <c:pt idx="2355">
                  <c:v>40550.477013888885</c:v>
                </c:pt>
                <c:pt idx="2356">
                  <c:v>40550.477013888885</c:v>
                </c:pt>
                <c:pt idx="2357">
                  <c:v>40550.477025462962</c:v>
                </c:pt>
                <c:pt idx="2358">
                  <c:v>40550.477025462962</c:v>
                </c:pt>
                <c:pt idx="2359">
                  <c:v>40550.477025462962</c:v>
                </c:pt>
                <c:pt idx="2360">
                  <c:v>40550.477025462962</c:v>
                </c:pt>
                <c:pt idx="2361">
                  <c:v>40550.477025462962</c:v>
                </c:pt>
                <c:pt idx="2362">
                  <c:v>40550.477025462962</c:v>
                </c:pt>
                <c:pt idx="2363">
                  <c:v>40550.477037037039</c:v>
                </c:pt>
                <c:pt idx="2364">
                  <c:v>40550.477037037039</c:v>
                </c:pt>
                <c:pt idx="2365">
                  <c:v>40550.477037037039</c:v>
                </c:pt>
                <c:pt idx="2366">
                  <c:v>40550.477037037039</c:v>
                </c:pt>
                <c:pt idx="2367">
                  <c:v>40550.477037037039</c:v>
                </c:pt>
                <c:pt idx="2368">
                  <c:v>40550.477037037039</c:v>
                </c:pt>
                <c:pt idx="2369">
                  <c:v>40550.477048611108</c:v>
                </c:pt>
                <c:pt idx="2370">
                  <c:v>40550.477048611108</c:v>
                </c:pt>
                <c:pt idx="2371">
                  <c:v>40550.477048611108</c:v>
                </c:pt>
                <c:pt idx="2372">
                  <c:v>40550.477048611108</c:v>
                </c:pt>
                <c:pt idx="2373">
                  <c:v>40550.477048611108</c:v>
                </c:pt>
                <c:pt idx="2374">
                  <c:v>40550.477048611108</c:v>
                </c:pt>
                <c:pt idx="2375">
                  <c:v>40550.477048611108</c:v>
                </c:pt>
                <c:pt idx="2376">
                  <c:v>40550.477060185185</c:v>
                </c:pt>
                <c:pt idx="2377">
                  <c:v>40550.477060185185</c:v>
                </c:pt>
                <c:pt idx="2378">
                  <c:v>40550.477060185185</c:v>
                </c:pt>
                <c:pt idx="2379">
                  <c:v>40550.477060185185</c:v>
                </c:pt>
                <c:pt idx="2380">
                  <c:v>40550.477060185185</c:v>
                </c:pt>
                <c:pt idx="2381">
                  <c:v>40550.477060185185</c:v>
                </c:pt>
                <c:pt idx="2382">
                  <c:v>40550.477071759262</c:v>
                </c:pt>
                <c:pt idx="2383">
                  <c:v>40550.477071759262</c:v>
                </c:pt>
                <c:pt idx="2384">
                  <c:v>40550.477071759262</c:v>
                </c:pt>
                <c:pt idx="2385">
                  <c:v>40550.477071759262</c:v>
                </c:pt>
                <c:pt idx="2386">
                  <c:v>40550.477071759262</c:v>
                </c:pt>
                <c:pt idx="2387">
                  <c:v>40550.477071759262</c:v>
                </c:pt>
                <c:pt idx="2388">
                  <c:v>40550.477083333331</c:v>
                </c:pt>
                <c:pt idx="2389">
                  <c:v>40550.477083333331</c:v>
                </c:pt>
                <c:pt idx="2390">
                  <c:v>40550.477083333331</c:v>
                </c:pt>
                <c:pt idx="2391">
                  <c:v>40550.477083333331</c:v>
                </c:pt>
                <c:pt idx="2392">
                  <c:v>40550.477083333331</c:v>
                </c:pt>
                <c:pt idx="2393">
                  <c:v>40550.477083333331</c:v>
                </c:pt>
                <c:pt idx="2394">
                  <c:v>40550.477094907408</c:v>
                </c:pt>
                <c:pt idx="2395">
                  <c:v>40550.477094907408</c:v>
                </c:pt>
                <c:pt idx="2396">
                  <c:v>40550.477094907408</c:v>
                </c:pt>
                <c:pt idx="2397">
                  <c:v>40550.477094907408</c:v>
                </c:pt>
                <c:pt idx="2398">
                  <c:v>40550.477094907408</c:v>
                </c:pt>
                <c:pt idx="2399">
                  <c:v>40550.477094907408</c:v>
                </c:pt>
                <c:pt idx="2400">
                  <c:v>40550.477106481485</c:v>
                </c:pt>
                <c:pt idx="2401">
                  <c:v>40550.477106481485</c:v>
                </c:pt>
                <c:pt idx="2402">
                  <c:v>40550.477106481485</c:v>
                </c:pt>
                <c:pt idx="2403">
                  <c:v>40550.477106481485</c:v>
                </c:pt>
                <c:pt idx="2404">
                  <c:v>40550.477106481485</c:v>
                </c:pt>
                <c:pt idx="2405">
                  <c:v>40550.477106481485</c:v>
                </c:pt>
                <c:pt idx="2406">
                  <c:v>40550.477118055554</c:v>
                </c:pt>
                <c:pt idx="2407">
                  <c:v>40550.477118055554</c:v>
                </c:pt>
                <c:pt idx="2408">
                  <c:v>40550.477118055554</c:v>
                </c:pt>
                <c:pt idx="2409">
                  <c:v>40550.477118055554</c:v>
                </c:pt>
                <c:pt idx="2410">
                  <c:v>40550.477118055554</c:v>
                </c:pt>
                <c:pt idx="2411">
                  <c:v>40550.477118055554</c:v>
                </c:pt>
                <c:pt idx="2412">
                  <c:v>40550.477129629631</c:v>
                </c:pt>
                <c:pt idx="2413">
                  <c:v>40550.477129629631</c:v>
                </c:pt>
                <c:pt idx="2414">
                  <c:v>40550.477129629631</c:v>
                </c:pt>
                <c:pt idx="2415">
                  <c:v>40550.477129629631</c:v>
                </c:pt>
                <c:pt idx="2416">
                  <c:v>40550.477129629631</c:v>
                </c:pt>
                <c:pt idx="2417">
                  <c:v>40550.477129629631</c:v>
                </c:pt>
                <c:pt idx="2418">
                  <c:v>40550.477141203701</c:v>
                </c:pt>
                <c:pt idx="2419">
                  <c:v>40550.477141203701</c:v>
                </c:pt>
                <c:pt idx="2420">
                  <c:v>40550.477141203701</c:v>
                </c:pt>
                <c:pt idx="2421">
                  <c:v>40550.477141203701</c:v>
                </c:pt>
                <c:pt idx="2422">
                  <c:v>40550.477141203701</c:v>
                </c:pt>
                <c:pt idx="2423">
                  <c:v>40550.477141203701</c:v>
                </c:pt>
                <c:pt idx="2424">
                  <c:v>40550.477152777778</c:v>
                </c:pt>
                <c:pt idx="2425">
                  <c:v>40550.477152777778</c:v>
                </c:pt>
                <c:pt idx="2426">
                  <c:v>40550.477152777778</c:v>
                </c:pt>
                <c:pt idx="2427">
                  <c:v>40550.477152777778</c:v>
                </c:pt>
                <c:pt idx="2428">
                  <c:v>40550.477152777778</c:v>
                </c:pt>
                <c:pt idx="2429">
                  <c:v>40550.477152777778</c:v>
                </c:pt>
                <c:pt idx="2430">
                  <c:v>40550.477152777778</c:v>
                </c:pt>
                <c:pt idx="2431">
                  <c:v>40550.477164351854</c:v>
                </c:pt>
                <c:pt idx="2432">
                  <c:v>40550.477164351854</c:v>
                </c:pt>
                <c:pt idx="2433">
                  <c:v>40550.477164351854</c:v>
                </c:pt>
                <c:pt idx="2434">
                  <c:v>40550.477164351854</c:v>
                </c:pt>
                <c:pt idx="2435">
                  <c:v>40550.477164351854</c:v>
                </c:pt>
                <c:pt idx="2436">
                  <c:v>40550.477164351854</c:v>
                </c:pt>
                <c:pt idx="2437">
                  <c:v>40550.477175925924</c:v>
                </c:pt>
                <c:pt idx="2438">
                  <c:v>40550.477175925924</c:v>
                </c:pt>
                <c:pt idx="2439">
                  <c:v>40550.477175925924</c:v>
                </c:pt>
                <c:pt idx="2440">
                  <c:v>40550.477175925924</c:v>
                </c:pt>
                <c:pt idx="2441">
                  <c:v>40550.477175925924</c:v>
                </c:pt>
                <c:pt idx="2442">
                  <c:v>40550.477175925924</c:v>
                </c:pt>
                <c:pt idx="2443">
                  <c:v>40550.477187500001</c:v>
                </c:pt>
                <c:pt idx="2444">
                  <c:v>40550.477187500001</c:v>
                </c:pt>
                <c:pt idx="2445">
                  <c:v>40550.477187500001</c:v>
                </c:pt>
                <c:pt idx="2446">
                  <c:v>40550.477187500001</c:v>
                </c:pt>
                <c:pt idx="2447">
                  <c:v>40550.477187500001</c:v>
                </c:pt>
                <c:pt idx="2448">
                  <c:v>40550.477187500001</c:v>
                </c:pt>
                <c:pt idx="2449">
                  <c:v>40550.477199074077</c:v>
                </c:pt>
                <c:pt idx="2450">
                  <c:v>40550.477199074077</c:v>
                </c:pt>
                <c:pt idx="2451">
                  <c:v>40550.477199074077</c:v>
                </c:pt>
                <c:pt idx="2452">
                  <c:v>40550.477199074077</c:v>
                </c:pt>
                <c:pt idx="2453">
                  <c:v>40550.477199074077</c:v>
                </c:pt>
                <c:pt idx="2454">
                  <c:v>40550.477199074077</c:v>
                </c:pt>
                <c:pt idx="2455">
                  <c:v>40550.477210648147</c:v>
                </c:pt>
                <c:pt idx="2456">
                  <c:v>40550.477210648147</c:v>
                </c:pt>
                <c:pt idx="2457">
                  <c:v>40550.477210648147</c:v>
                </c:pt>
                <c:pt idx="2458">
                  <c:v>40550.477210648147</c:v>
                </c:pt>
                <c:pt idx="2459">
                  <c:v>40550.477210648147</c:v>
                </c:pt>
                <c:pt idx="2460">
                  <c:v>40550.477210648147</c:v>
                </c:pt>
                <c:pt idx="2461">
                  <c:v>40550.477222222224</c:v>
                </c:pt>
                <c:pt idx="2462">
                  <c:v>40550.477222222224</c:v>
                </c:pt>
                <c:pt idx="2463">
                  <c:v>40550.477222222224</c:v>
                </c:pt>
                <c:pt idx="2464">
                  <c:v>40550.477222222224</c:v>
                </c:pt>
                <c:pt idx="2465">
                  <c:v>40550.477222222224</c:v>
                </c:pt>
                <c:pt idx="2466">
                  <c:v>40550.477222222224</c:v>
                </c:pt>
                <c:pt idx="2467">
                  <c:v>40550.477233796293</c:v>
                </c:pt>
                <c:pt idx="2468">
                  <c:v>40550.477233796293</c:v>
                </c:pt>
                <c:pt idx="2469">
                  <c:v>40550.477233796293</c:v>
                </c:pt>
                <c:pt idx="2470">
                  <c:v>40550.477233796293</c:v>
                </c:pt>
                <c:pt idx="2471">
                  <c:v>40550.477233796293</c:v>
                </c:pt>
                <c:pt idx="2472">
                  <c:v>40550.477233796293</c:v>
                </c:pt>
                <c:pt idx="2473">
                  <c:v>40550.477233796293</c:v>
                </c:pt>
                <c:pt idx="2474">
                  <c:v>40550.47724537037</c:v>
                </c:pt>
                <c:pt idx="2475">
                  <c:v>40550.47724537037</c:v>
                </c:pt>
                <c:pt idx="2476">
                  <c:v>40550.47724537037</c:v>
                </c:pt>
                <c:pt idx="2477">
                  <c:v>40550.47724537037</c:v>
                </c:pt>
                <c:pt idx="2478">
                  <c:v>40550.47724537037</c:v>
                </c:pt>
                <c:pt idx="2479">
                  <c:v>40550.47724537037</c:v>
                </c:pt>
                <c:pt idx="2480">
                  <c:v>40550.477256944447</c:v>
                </c:pt>
                <c:pt idx="2481">
                  <c:v>40550.477256944447</c:v>
                </c:pt>
                <c:pt idx="2482">
                  <c:v>40550.477256944447</c:v>
                </c:pt>
                <c:pt idx="2483">
                  <c:v>40550.477256944447</c:v>
                </c:pt>
                <c:pt idx="2484">
                  <c:v>40550.477256944447</c:v>
                </c:pt>
                <c:pt idx="2485">
                  <c:v>40550.477256944447</c:v>
                </c:pt>
                <c:pt idx="2486">
                  <c:v>40550.477268518516</c:v>
                </c:pt>
                <c:pt idx="2487">
                  <c:v>40550.477268518516</c:v>
                </c:pt>
                <c:pt idx="2488">
                  <c:v>40550.477268518516</c:v>
                </c:pt>
                <c:pt idx="2489">
                  <c:v>40550.477268518516</c:v>
                </c:pt>
                <c:pt idx="2490">
                  <c:v>40550.477268518516</c:v>
                </c:pt>
                <c:pt idx="2491">
                  <c:v>40550.477268518516</c:v>
                </c:pt>
                <c:pt idx="2492">
                  <c:v>40550.477280092593</c:v>
                </c:pt>
                <c:pt idx="2493">
                  <c:v>40550.477280092593</c:v>
                </c:pt>
                <c:pt idx="2494">
                  <c:v>40550.477280092593</c:v>
                </c:pt>
                <c:pt idx="2495">
                  <c:v>40550.477280092593</c:v>
                </c:pt>
                <c:pt idx="2496">
                  <c:v>40550.477280092593</c:v>
                </c:pt>
                <c:pt idx="2497">
                  <c:v>40550.477280092593</c:v>
                </c:pt>
                <c:pt idx="2498">
                  <c:v>40550.477280092593</c:v>
                </c:pt>
                <c:pt idx="2499">
                  <c:v>40550.47729166667</c:v>
                </c:pt>
                <c:pt idx="2500">
                  <c:v>40550.47729166667</c:v>
                </c:pt>
                <c:pt idx="2501">
                  <c:v>40550.47729166667</c:v>
                </c:pt>
                <c:pt idx="2502">
                  <c:v>40550.47729166667</c:v>
                </c:pt>
                <c:pt idx="2503">
                  <c:v>40550.47729166667</c:v>
                </c:pt>
                <c:pt idx="2504">
                  <c:v>40550.47729166667</c:v>
                </c:pt>
                <c:pt idx="2505">
                  <c:v>40550.477303240739</c:v>
                </c:pt>
                <c:pt idx="2506">
                  <c:v>40550.477303240739</c:v>
                </c:pt>
                <c:pt idx="2507">
                  <c:v>40550.477303240739</c:v>
                </c:pt>
                <c:pt idx="2508">
                  <c:v>40550.477303240739</c:v>
                </c:pt>
                <c:pt idx="2509">
                  <c:v>40550.477303240739</c:v>
                </c:pt>
                <c:pt idx="2510">
                  <c:v>40550.477303240739</c:v>
                </c:pt>
                <c:pt idx="2511">
                  <c:v>40550.477314814816</c:v>
                </c:pt>
                <c:pt idx="2512">
                  <c:v>40550.477314814816</c:v>
                </c:pt>
                <c:pt idx="2513">
                  <c:v>40550.477314814816</c:v>
                </c:pt>
                <c:pt idx="2514">
                  <c:v>40550.477314814816</c:v>
                </c:pt>
                <c:pt idx="2515">
                  <c:v>40550.477314814816</c:v>
                </c:pt>
                <c:pt idx="2516">
                  <c:v>40550.477314814816</c:v>
                </c:pt>
                <c:pt idx="2517">
                  <c:v>40550.477326388886</c:v>
                </c:pt>
                <c:pt idx="2518">
                  <c:v>40550.477326388886</c:v>
                </c:pt>
                <c:pt idx="2519">
                  <c:v>40550.477326388886</c:v>
                </c:pt>
                <c:pt idx="2520">
                  <c:v>40550.477326388886</c:v>
                </c:pt>
                <c:pt idx="2521">
                  <c:v>40550.477326388886</c:v>
                </c:pt>
                <c:pt idx="2522">
                  <c:v>40550.477326388886</c:v>
                </c:pt>
                <c:pt idx="2523">
                  <c:v>40550.477337962962</c:v>
                </c:pt>
                <c:pt idx="2524">
                  <c:v>40550.477337962962</c:v>
                </c:pt>
                <c:pt idx="2525">
                  <c:v>40550.477337962962</c:v>
                </c:pt>
                <c:pt idx="2526">
                  <c:v>40550.477337962962</c:v>
                </c:pt>
                <c:pt idx="2527">
                  <c:v>40550.477337962962</c:v>
                </c:pt>
                <c:pt idx="2528">
                  <c:v>40550.477337962962</c:v>
                </c:pt>
                <c:pt idx="2529">
                  <c:v>40550.477349537039</c:v>
                </c:pt>
                <c:pt idx="2530">
                  <c:v>40550.477349537039</c:v>
                </c:pt>
                <c:pt idx="2531">
                  <c:v>40550.477349537039</c:v>
                </c:pt>
                <c:pt idx="2532">
                  <c:v>40550.477349537039</c:v>
                </c:pt>
                <c:pt idx="2533">
                  <c:v>40550.477349537039</c:v>
                </c:pt>
                <c:pt idx="2534">
                  <c:v>40550.477349537039</c:v>
                </c:pt>
                <c:pt idx="2535">
                  <c:v>40550.477361111109</c:v>
                </c:pt>
                <c:pt idx="2536">
                  <c:v>40550.477361111109</c:v>
                </c:pt>
                <c:pt idx="2537">
                  <c:v>40550.477361111109</c:v>
                </c:pt>
                <c:pt idx="2538">
                  <c:v>40550.477361111109</c:v>
                </c:pt>
                <c:pt idx="2539">
                  <c:v>40550.477361111109</c:v>
                </c:pt>
                <c:pt idx="2540">
                  <c:v>40550.477361111109</c:v>
                </c:pt>
                <c:pt idx="2541">
                  <c:v>40550.477372685185</c:v>
                </c:pt>
                <c:pt idx="2542">
                  <c:v>40550.477372685185</c:v>
                </c:pt>
                <c:pt idx="2543">
                  <c:v>40550.477372685185</c:v>
                </c:pt>
                <c:pt idx="2544">
                  <c:v>40550.477372685185</c:v>
                </c:pt>
                <c:pt idx="2545">
                  <c:v>40550.477372685185</c:v>
                </c:pt>
                <c:pt idx="2546">
                  <c:v>40550.477372685185</c:v>
                </c:pt>
                <c:pt idx="2547">
                  <c:v>40550.477384259262</c:v>
                </c:pt>
                <c:pt idx="2548">
                  <c:v>40550.477384259262</c:v>
                </c:pt>
                <c:pt idx="2549">
                  <c:v>40550.477384259262</c:v>
                </c:pt>
                <c:pt idx="2550">
                  <c:v>40550.477384259262</c:v>
                </c:pt>
                <c:pt idx="2551">
                  <c:v>40550.477384259262</c:v>
                </c:pt>
                <c:pt idx="2552">
                  <c:v>40550.477384259262</c:v>
                </c:pt>
                <c:pt idx="2553">
                  <c:v>40550.477384259262</c:v>
                </c:pt>
                <c:pt idx="2554">
                  <c:v>40550.477395833332</c:v>
                </c:pt>
                <c:pt idx="2555">
                  <c:v>40550.477395833332</c:v>
                </c:pt>
                <c:pt idx="2556">
                  <c:v>40550.477395833332</c:v>
                </c:pt>
                <c:pt idx="2557">
                  <c:v>40550.477395833332</c:v>
                </c:pt>
                <c:pt idx="2558">
                  <c:v>40550.477395833332</c:v>
                </c:pt>
                <c:pt idx="2559">
                  <c:v>40550.477395833332</c:v>
                </c:pt>
                <c:pt idx="2560">
                  <c:v>40550.477407407408</c:v>
                </c:pt>
                <c:pt idx="2561">
                  <c:v>40550.477407407408</c:v>
                </c:pt>
                <c:pt idx="2562">
                  <c:v>40550.477407407408</c:v>
                </c:pt>
                <c:pt idx="2563">
                  <c:v>40550.477407407408</c:v>
                </c:pt>
                <c:pt idx="2564">
                  <c:v>40550.477407407408</c:v>
                </c:pt>
                <c:pt idx="2565">
                  <c:v>40550.477407407408</c:v>
                </c:pt>
                <c:pt idx="2566">
                  <c:v>40550.477418981478</c:v>
                </c:pt>
                <c:pt idx="2567">
                  <c:v>40550.477418981478</c:v>
                </c:pt>
                <c:pt idx="2568">
                  <c:v>40550.477418981478</c:v>
                </c:pt>
                <c:pt idx="2569">
                  <c:v>40550.477418981478</c:v>
                </c:pt>
                <c:pt idx="2570">
                  <c:v>40550.477418981478</c:v>
                </c:pt>
                <c:pt idx="2571">
                  <c:v>40550.477418981478</c:v>
                </c:pt>
                <c:pt idx="2572">
                  <c:v>40550.477430555555</c:v>
                </c:pt>
                <c:pt idx="2573">
                  <c:v>40550.477430555555</c:v>
                </c:pt>
                <c:pt idx="2574">
                  <c:v>40550.477430555555</c:v>
                </c:pt>
                <c:pt idx="2575">
                  <c:v>40550.477430555555</c:v>
                </c:pt>
                <c:pt idx="2576">
                  <c:v>40550.477430555555</c:v>
                </c:pt>
                <c:pt idx="2577">
                  <c:v>40550.477430555555</c:v>
                </c:pt>
                <c:pt idx="2578">
                  <c:v>40550.477442129632</c:v>
                </c:pt>
                <c:pt idx="2579">
                  <c:v>40550.477442129632</c:v>
                </c:pt>
                <c:pt idx="2580">
                  <c:v>40550.477442129632</c:v>
                </c:pt>
                <c:pt idx="2581">
                  <c:v>40550.477442129632</c:v>
                </c:pt>
                <c:pt idx="2582">
                  <c:v>40550.477442129632</c:v>
                </c:pt>
                <c:pt idx="2583">
                  <c:v>40550.477442129632</c:v>
                </c:pt>
                <c:pt idx="2584">
                  <c:v>40550.477453703701</c:v>
                </c:pt>
                <c:pt idx="2585">
                  <c:v>40550.477453703701</c:v>
                </c:pt>
                <c:pt idx="2586">
                  <c:v>40550.477453703701</c:v>
                </c:pt>
                <c:pt idx="2587">
                  <c:v>40550.477453703701</c:v>
                </c:pt>
                <c:pt idx="2588">
                  <c:v>40550.477453703701</c:v>
                </c:pt>
                <c:pt idx="2589">
                  <c:v>40550.477453703701</c:v>
                </c:pt>
                <c:pt idx="2590">
                  <c:v>40550.477465277778</c:v>
                </c:pt>
                <c:pt idx="2591">
                  <c:v>40550.477465277778</c:v>
                </c:pt>
                <c:pt idx="2592">
                  <c:v>40550.477465277778</c:v>
                </c:pt>
                <c:pt idx="2593">
                  <c:v>40550.477465277778</c:v>
                </c:pt>
                <c:pt idx="2594">
                  <c:v>40550.477465277778</c:v>
                </c:pt>
                <c:pt idx="2595">
                  <c:v>40550.477465277778</c:v>
                </c:pt>
                <c:pt idx="2596">
                  <c:v>40550.477465277778</c:v>
                </c:pt>
                <c:pt idx="2597">
                  <c:v>40550.477476851855</c:v>
                </c:pt>
                <c:pt idx="2598">
                  <c:v>40550.477476851855</c:v>
                </c:pt>
                <c:pt idx="2599">
                  <c:v>40550.477476851855</c:v>
                </c:pt>
                <c:pt idx="2600">
                  <c:v>40550.477476851855</c:v>
                </c:pt>
                <c:pt idx="2601">
                  <c:v>40550.477476851855</c:v>
                </c:pt>
                <c:pt idx="2602">
                  <c:v>40550.477476851855</c:v>
                </c:pt>
                <c:pt idx="2603">
                  <c:v>40550.477488425924</c:v>
                </c:pt>
                <c:pt idx="2604">
                  <c:v>40550.477488425924</c:v>
                </c:pt>
                <c:pt idx="2605">
                  <c:v>40550.477488425924</c:v>
                </c:pt>
                <c:pt idx="2606">
                  <c:v>40550.477488425924</c:v>
                </c:pt>
                <c:pt idx="2607">
                  <c:v>40550.477488425924</c:v>
                </c:pt>
                <c:pt idx="2608">
                  <c:v>40550.477488425924</c:v>
                </c:pt>
                <c:pt idx="2609">
                  <c:v>40550.477500000001</c:v>
                </c:pt>
                <c:pt idx="2610">
                  <c:v>40550.477500000001</c:v>
                </c:pt>
                <c:pt idx="2611">
                  <c:v>40550.477500000001</c:v>
                </c:pt>
                <c:pt idx="2612">
                  <c:v>40550.477500000001</c:v>
                </c:pt>
                <c:pt idx="2613">
                  <c:v>40550.477500000001</c:v>
                </c:pt>
                <c:pt idx="2614">
                  <c:v>40550.477500000001</c:v>
                </c:pt>
                <c:pt idx="2615">
                  <c:v>40550.477511574078</c:v>
                </c:pt>
                <c:pt idx="2616">
                  <c:v>40550.477511574078</c:v>
                </c:pt>
                <c:pt idx="2617">
                  <c:v>40550.477511574078</c:v>
                </c:pt>
                <c:pt idx="2618">
                  <c:v>40550.477511574078</c:v>
                </c:pt>
                <c:pt idx="2619">
                  <c:v>40550.477511574078</c:v>
                </c:pt>
                <c:pt idx="2620">
                  <c:v>40550.477511574078</c:v>
                </c:pt>
                <c:pt idx="2621">
                  <c:v>40550.477523148147</c:v>
                </c:pt>
                <c:pt idx="2622">
                  <c:v>40550.477523148147</c:v>
                </c:pt>
                <c:pt idx="2623">
                  <c:v>40550.477523148147</c:v>
                </c:pt>
                <c:pt idx="2624">
                  <c:v>40550.477523148147</c:v>
                </c:pt>
                <c:pt idx="2625">
                  <c:v>40550.477523148147</c:v>
                </c:pt>
                <c:pt idx="2626">
                  <c:v>40550.477523148147</c:v>
                </c:pt>
                <c:pt idx="2627">
                  <c:v>40550.477534722224</c:v>
                </c:pt>
                <c:pt idx="2628">
                  <c:v>40550.477534722224</c:v>
                </c:pt>
                <c:pt idx="2629">
                  <c:v>40550.477534722224</c:v>
                </c:pt>
                <c:pt idx="2630">
                  <c:v>40550.477534722224</c:v>
                </c:pt>
                <c:pt idx="2631">
                  <c:v>40550.477534722224</c:v>
                </c:pt>
                <c:pt idx="2632">
                  <c:v>40550.477534722224</c:v>
                </c:pt>
                <c:pt idx="2633">
                  <c:v>40550.477534722224</c:v>
                </c:pt>
                <c:pt idx="2634">
                  <c:v>40550.477546296293</c:v>
                </c:pt>
                <c:pt idx="2635">
                  <c:v>40550.477546296293</c:v>
                </c:pt>
                <c:pt idx="2636">
                  <c:v>40550.477546296293</c:v>
                </c:pt>
                <c:pt idx="2637">
                  <c:v>40550.477546296293</c:v>
                </c:pt>
                <c:pt idx="2638">
                  <c:v>40550.477546296293</c:v>
                </c:pt>
                <c:pt idx="2639">
                  <c:v>40550.477546296293</c:v>
                </c:pt>
                <c:pt idx="2640">
                  <c:v>40550.47755787037</c:v>
                </c:pt>
                <c:pt idx="2641">
                  <c:v>40550.47755787037</c:v>
                </c:pt>
                <c:pt idx="2642">
                  <c:v>40550.47755787037</c:v>
                </c:pt>
                <c:pt idx="2643">
                  <c:v>40550.47755787037</c:v>
                </c:pt>
                <c:pt idx="2644">
                  <c:v>40550.47755787037</c:v>
                </c:pt>
                <c:pt idx="2645">
                  <c:v>40550.47755787037</c:v>
                </c:pt>
                <c:pt idx="2646">
                  <c:v>40550.477569444447</c:v>
                </c:pt>
                <c:pt idx="2647">
                  <c:v>40550.477569444447</c:v>
                </c:pt>
                <c:pt idx="2648">
                  <c:v>40550.477569444447</c:v>
                </c:pt>
                <c:pt idx="2649">
                  <c:v>40550.477569444447</c:v>
                </c:pt>
                <c:pt idx="2650">
                  <c:v>40550.477569444447</c:v>
                </c:pt>
                <c:pt idx="2651">
                  <c:v>40550.477569444447</c:v>
                </c:pt>
                <c:pt idx="2652">
                  <c:v>40550.477581018517</c:v>
                </c:pt>
                <c:pt idx="2653">
                  <c:v>40550.477581018517</c:v>
                </c:pt>
                <c:pt idx="2654">
                  <c:v>40550.477581018517</c:v>
                </c:pt>
                <c:pt idx="2655">
                  <c:v>40550.477581018517</c:v>
                </c:pt>
                <c:pt idx="2656">
                  <c:v>40550.477581018517</c:v>
                </c:pt>
                <c:pt idx="2657">
                  <c:v>40550.477581018517</c:v>
                </c:pt>
                <c:pt idx="2658">
                  <c:v>40550.477592592593</c:v>
                </c:pt>
                <c:pt idx="2659">
                  <c:v>40550.477592592593</c:v>
                </c:pt>
                <c:pt idx="2660">
                  <c:v>40550.477592592593</c:v>
                </c:pt>
                <c:pt idx="2661">
                  <c:v>40550.477592592593</c:v>
                </c:pt>
                <c:pt idx="2662">
                  <c:v>40550.477592592593</c:v>
                </c:pt>
                <c:pt idx="2663">
                  <c:v>40550.477592592593</c:v>
                </c:pt>
                <c:pt idx="2664">
                  <c:v>40550.47760416667</c:v>
                </c:pt>
                <c:pt idx="2665">
                  <c:v>40550.47760416667</c:v>
                </c:pt>
                <c:pt idx="2666">
                  <c:v>40550.47760416667</c:v>
                </c:pt>
                <c:pt idx="2667">
                  <c:v>40550.47760416667</c:v>
                </c:pt>
                <c:pt idx="2668">
                  <c:v>40550.47760416667</c:v>
                </c:pt>
                <c:pt idx="2669">
                  <c:v>40550.47760416667</c:v>
                </c:pt>
                <c:pt idx="2670">
                  <c:v>40550.47761574074</c:v>
                </c:pt>
                <c:pt idx="2671">
                  <c:v>40550.47761574074</c:v>
                </c:pt>
                <c:pt idx="2672">
                  <c:v>40550.47761574074</c:v>
                </c:pt>
                <c:pt idx="2673">
                  <c:v>40550.47761574074</c:v>
                </c:pt>
                <c:pt idx="2674">
                  <c:v>40550.47761574074</c:v>
                </c:pt>
                <c:pt idx="2675">
                  <c:v>40550.47761574074</c:v>
                </c:pt>
                <c:pt idx="2676">
                  <c:v>40550.477627314816</c:v>
                </c:pt>
                <c:pt idx="2677">
                  <c:v>40550.477627314816</c:v>
                </c:pt>
                <c:pt idx="2678">
                  <c:v>40550.477627314816</c:v>
                </c:pt>
                <c:pt idx="2679">
                  <c:v>40550.477627314816</c:v>
                </c:pt>
                <c:pt idx="2680">
                  <c:v>40550.477627314816</c:v>
                </c:pt>
                <c:pt idx="2681">
                  <c:v>40550.477627314816</c:v>
                </c:pt>
                <c:pt idx="2682">
                  <c:v>40550.477627314816</c:v>
                </c:pt>
                <c:pt idx="2683">
                  <c:v>40550.477638888886</c:v>
                </c:pt>
                <c:pt idx="2684">
                  <c:v>40550.477638888886</c:v>
                </c:pt>
                <c:pt idx="2685">
                  <c:v>40550.477638888886</c:v>
                </c:pt>
                <c:pt idx="2686">
                  <c:v>40550.477638888886</c:v>
                </c:pt>
                <c:pt idx="2687">
                  <c:v>40550.477638888886</c:v>
                </c:pt>
                <c:pt idx="2688">
                  <c:v>40550.477638888886</c:v>
                </c:pt>
                <c:pt idx="2689">
                  <c:v>40550.477650462963</c:v>
                </c:pt>
                <c:pt idx="2690">
                  <c:v>40550.477650462963</c:v>
                </c:pt>
                <c:pt idx="2691">
                  <c:v>40550.477650462963</c:v>
                </c:pt>
                <c:pt idx="2692">
                  <c:v>40550.477650462963</c:v>
                </c:pt>
                <c:pt idx="2693">
                  <c:v>40550.477650462963</c:v>
                </c:pt>
                <c:pt idx="2694">
                  <c:v>40550.477650462963</c:v>
                </c:pt>
                <c:pt idx="2695">
                  <c:v>40550.477662037039</c:v>
                </c:pt>
                <c:pt idx="2696">
                  <c:v>40550.477662037039</c:v>
                </c:pt>
                <c:pt idx="2697">
                  <c:v>40550.477662037039</c:v>
                </c:pt>
                <c:pt idx="2698">
                  <c:v>40550.477662037039</c:v>
                </c:pt>
                <c:pt idx="2699">
                  <c:v>40550.477662037039</c:v>
                </c:pt>
                <c:pt idx="2700">
                  <c:v>40550.477662037039</c:v>
                </c:pt>
                <c:pt idx="2701">
                  <c:v>40550.477673611109</c:v>
                </c:pt>
                <c:pt idx="2702">
                  <c:v>40550.477673611109</c:v>
                </c:pt>
                <c:pt idx="2703">
                  <c:v>40550.477673611109</c:v>
                </c:pt>
                <c:pt idx="2704">
                  <c:v>40550.477673611109</c:v>
                </c:pt>
                <c:pt idx="2705">
                  <c:v>40550.477673611109</c:v>
                </c:pt>
                <c:pt idx="2706">
                  <c:v>40550.477673611109</c:v>
                </c:pt>
                <c:pt idx="2707">
                  <c:v>40550.477685185186</c:v>
                </c:pt>
                <c:pt idx="2708">
                  <c:v>40550.477685185186</c:v>
                </c:pt>
                <c:pt idx="2709">
                  <c:v>40550.477685185186</c:v>
                </c:pt>
                <c:pt idx="2710">
                  <c:v>40550.477685185186</c:v>
                </c:pt>
                <c:pt idx="2711">
                  <c:v>40550.477685185186</c:v>
                </c:pt>
                <c:pt idx="2712">
                  <c:v>40550.477685185186</c:v>
                </c:pt>
                <c:pt idx="2713">
                  <c:v>40550.477685185186</c:v>
                </c:pt>
                <c:pt idx="2714">
                  <c:v>40550.477696759262</c:v>
                </c:pt>
                <c:pt idx="2715">
                  <c:v>40550.477696759262</c:v>
                </c:pt>
                <c:pt idx="2716">
                  <c:v>40550.477696759262</c:v>
                </c:pt>
                <c:pt idx="2717">
                  <c:v>40550.477696759262</c:v>
                </c:pt>
                <c:pt idx="2718">
                  <c:v>40550.477696759262</c:v>
                </c:pt>
                <c:pt idx="2719">
                  <c:v>40550.477708333332</c:v>
                </c:pt>
                <c:pt idx="2720">
                  <c:v>40550.477708333332</c:v>
                </c:pt>
                <c:pt idx="2721">
                  <c:v>40550.477708333332</c:v>
                </c:pt>
                <c:pt idx="2722">
                  <c:v>40550.477708333332</c:v>
                </c:pt>
                <c:pt idx="2723">
                  <c:v>40550.477708333332</c:v>
                </c:pt>
                <c:pt idx="2724">
                  <c:v>40550.477708333332</c:v>
                </c:pt>
                <c:pt idx="2725">
                  <c:v>40550.477708333332</c:v>
                </c:pt>
                <c:pt idx="2726">
                  <c:v>40550.477719907409</c:v>
                </c:pt>
                <c:pt idx="2727">
                  <c:v>40550.477719907409</c:v>
                </c:pt>
                <c:pt idx="2728">
                  <c:v>40550.477719907409</c:v>
                </c:pt>
                <c:pt idx="2729">
                  <c:v>40550.477719907409</c:v>
                </c:pt>
                <c:pt idx="2730">
                  <c:v>40550.477719907409</c:v>
                </c:pt>
                <c:pt idx="2731">
                  <c:v>40550.477719907409</c:v>
                </c:pt>
                <c:pt idx="2732">
                  <c:v>40550.477731481478</c:v>
                </c:pt>
                <c:pt idx="2733">
                  <c:v>40550.477731481478</c:v>
                </c:pt>
                <c:pt idx="2734">
                  <c:v>40550.477731481478</c:v>
                </c:pt>
                <c:pt idx="2735">
                  <c:v>40550.477731481478</c:v>
                </c:pt>
                <c:pt idx="2736">
                  <c:v>40550.477731481478</c:v>
                </c:pt>
                <c:pt idx="2737">
                  <c:v>40550.477731481478</c:v>
                </c:pt>
                <c:pt idx="2738">
                  <c:v>40550.477743055555</c:v>
                </c:pt>
                <c:pt idx="2739">
                  <c:v>40550.477743055555</c:v>
                </c:pt>
                <c:pt idx="2740">
                  <c:v>40550.477743055555</c:v>
                </c:pt>
                <c:pt idx="2741">
                  <c:v>40550.477743055555</c:v>
                </c:pt>
                <c:pt idx="2742">
                  <c:v>40550.477743055555</c:v>
                </c:pt>
                <c:pt idx="2743">
                  <c:v>40550.477743055555</c:v>
                </c:pt>
                <c:pt idx="2744">
                  <c:v>40550.477754629632</c:v>
                </c:pt>
                <c:pt idx="2745">
                  <c:v>40550.477754629632</c:v>
                </c:pt>
                <c:pt idx="2746">
                  <c:v>40550.477754629632</c:v>
                </c:pt>
                <c:pt idx="2747">
                  <c:v>40550.477754629632</c:v>
                </c:pt>
                <c:pt idx="2748">
                  <c:v>40550.477754629632</c:v>
                </c:pt>
                <c:pt idx="2749">
                  <c:v>40550.477754629632</c:v>
                </c:pt>
                <c:pt idx="2750">
                  <c:v>40550.477766203701</c:v>
                </c:pt>
                <c:pt idx="2751">
                  <c:v>40550.477766203701</c:v>
                </c:pt>
                <c:pt idx="2752">
                  <c:v>40550.477766203701</c:v>
                </c:pt>
                <c:pt idx="2753">
                  <c:v>40550.477766203701</c:v>
                </c:pt>
                <c:pt idx="2754">
                  <c:v>40550.477766203701</c:v>
                </c:pt>
                <c:pt idx="2755">
                  <c:v>40550.477766203701</c:v>
                </c:pt>
                <c:pt idx="2756">
                  <c:v>40550.477766203701</c:v>
                </c:pt>
                <c:pt idx="2757">
                  <c:v>40550.477777777778</c:v>
                </c:pt>
                <c:pt idx="2758">
                  <c:v>40550.477777777778</c:v>
                </c:pt>
                <c:pt idx="2759">
                  <c:v>40550.477777777778</c:v>
                </c:pt>
                <c:pt idx="2760">
                  <c:v>40550.477777777778</c:v>
                </c:pt>
                <c:pt idx="2761">
                  <c:v>40550.477777777778</c:v>
                </c:pt>
                <c:pt idx="2762">
                  <c:v>40550.477777777778</c:v>
                </c:pt>
                <c:pt idx="2763">
                  <c:v>40550.477789351855</c:v>
                </c:pt>
                <c:pt idx="2764">
                  <c:v>40550.477789351855</c:v>
                </c:pt>
                <c:pt idx="2765">
                  <c:v>40550.477789351855</c:v>
                </c:pt>
                <c:pt idx="2766">
                  <c:v>40550.477789351855</c:v>
                </c:pt>
                <c:pt idx="2767">
                  <c:v>40550.477789351855</c:v>
                </c:pt>
                <c:pt idx="2768">
                  <c:v>40550.477789351855</c:v>
                </c:pt>
                <c:pt idx="2769">
                  <c:v>40550.477800925924</c:v>
                </c:pt>
                <c:pt idx="2770">
                  <c:v>40550.477800925924</c:v>
                </c:pt>
                <c:pt idx="2771">
                  <c:v>40550.477800925924</c:v>
                </c:pt>
                <c:pt idx="2772">
                  <c:v>40550.477800925924</c:v>
                </c:pt>
                <c:pt idx="2773">
                  <c:v>40550.477800925924</c:v>
                </c:pt>
                <c:pt idx="2774">
                  <c:v>40550.477800925924</c:v>
                </c:pt>
                <c:pt idx="2775">
                  <c:v>40550.477812500001</c:v>
                </c:pt>
                <c:pt idx="2776">
                  <c:v>40550.477812500001</c:v>
                </c:pt>
                <c:pt idx="2777">
                  <c:v>40550.477812500001</c:v>
                </c:pt>
                <c:pt idx="2778">
                  <c:v>40550.477812500001</c:v>
                </c:pt>
                <c:pt idx="2779">
                  <c:v>40550.477812500001</c:v>
                </c:pt>
                <c:pt idx="2780">
                  <c:v>40550.477812500001</c:v>
                </c:pt>
                <c:pt idx="2781">
                  <c:v>40550.477812500001</c:v>
                </c:pt>
                <c:pt idx="2782">
                  <c:v>40550.477824074071</c:v>
                </c:pt>
                <c:pt idx="2783">
                  <c:v>40550.477824074071</c:v>
                </c:pt>
                <c:pt idx="2784">
                  <c:v>40550.477824074071</c:v>
                </c:pt>
                <c:pt idx="2785">
                  <c:v>40550.477824074071</c:v>
                </c:pt>
                <c:pt idx="2786">
                  <c:v>40550.477824074071</c:v>
                </c:pt>
                <c:pt idx="2787">
                  <c:v>40550.477824074071</c:v>
                </c:pt>
                <c:pt idx="2788">
                  <c:v>40550.477835648147</c:v>
                </c:pt>
                <c:pt idx="2789">
                  <c:v>40550.477835648147</c:v>
                </c:pt>
                <c:pt idx="2790">
                  <c:v>40550.477835648147</c:v>
                </c:pt>
                <c:pt idx="2791">
                  <c:v>40550.477835648147</c:v>
                </c:pt>
                <c:pt idx="2792">
                  <c:v>40550.477835648147</c:v>
                </c:pt>
                <c:pt idx="2793">
                  <c:v>40550.477835648147</c:v>
                </c:pt>
                <c:pt idx="2794">
                  <c:v>40550.477847222224</c:v>
                </c:pt>
                <c:pt idx="2795">
                  <c:v>40550.477847222224</c:v>
                </c:pt>
                <c:pt idx="2796">
                  <c:v>40550.477847222224</c:v>
                </c:pt>
                <c:pt idx="2797">
                  <c:v>40550.477847222224</c:v>
                </c:pt>
                <c:pt idx="2798">
                  <c:v>40550.477847222224</c:v>
                </c:pt>
                <c:pt idx="2799">
                  <c:v>40550.477847222224</c:v>
                </c:pt>
                <c:pt idx="2800">
                  <c:v>40550.477858796294</c:v>
                </c:pt>
                <c:pt idx="2801">
                  <c:v>40550.477858796294</c:v>
                </c:pt>
                <c:pt idx="2802">
                  <c:v>40550.477858796294</c:v>
                </c:pt>
                <c:pt idx="2803">
                  <c:v>40550.477858796294</c:v>
                </c:pt>
                <c:pt idx="2804">
                  <c:v>40550.477858796294</c:v>
                </c:pt>
                <c:pt idx="2805">
                  <c:v>40550.477858796294</c:v>
                </c:pt>
                <c:pt idx="2806">
                  <c:v>40550.477870370371</c:v>
                </c:pt>
                <c:pt idx="2807">
                  <c:v>40550.477870370371</c:v>
                </c:pt>
                <c:pt idx="2808">
                  <c:v>40550.477870370371</c:v>
                </c:pt>
                <c:pt idx="2809">
                  <c:v>40550.477870370371</c:v>
                </c:pt>
                <c:pt idx="2810">
                  <c:v>40550.477870370371</c:v>
                </c:pt>
                <c:pt idx="2811">
                  <c:v>40550.477870370371</c:v>
                </c:pt>
                <c:pt idx="2812">
                  <c:v>40550.477881944447</c:v>
                </c:pt>
                <c:pt idx="2813">
                  <c:v>40550.477881944447</c:v>
                </c:pt>
                <c:pt idx="2814">
                  <c:v>40550.477881944447</c:v>
                </c:pt>
                <c:pt idx="2815">
                  <c:v>40550.477881944447</c:v>
                </c:pt>
                <c:pt idx="2816">
                  <c:v>40550.477881944447</c:v>
                </c:pt>
                <c:pt idx="2817">
                  <c:v>40550.477881944447</c:v>
                </c:pt>
                <c:pt idx="2818">
                  <c:v>40550.477893518517</c:v>
                </c:pt>
                <c:pt idx="2819">
                  <c:v>40550.477893518517</c:v>
                </c:pt>
                <c:pt idx="2820">
                  <c:v>40550.477893518517</c:v>
                </c:pt>
                <c:pt idx="2821">
                  <c:v>40550.477893518517</c:v>
                </c:pt>
                <c:pt idx="2822">
                  <c:v>40550.477893518517</c:v>
                </c:pt>
                <c:pt idx="2823">
                  <c:v>40550.477893518517</c:v>
                </c:pt>
                <c:pt idx="2824">
                  <c:v>40550.477893518517</c:v>
                </c:pt>
                <c:pt idx="2825">
                  <c:v>40550.477905092594</c:v>
                </c:pt>
                <c:pt idx="2826">
                  <c:v>40550.477905092594</c:v>
                </c:pt>
                <c:pt idx="2827">
                  <c:v>40550.477905092594</c:v>
                </c:pt>
                <c:pt idx="2828">
                  <c:v>40550.477905092594</c:v>
                </c:pt>
                <c:pt idx="2829">
                  <c:v>40550.477905092594</c:v>
                </c:pt>
                <c:pt idx="2830">
                  <c:v>40550.477905092594</c:v>
                </c:pt>
                <c:pt idx="2831">
                  <c:v>40550.477916666663</c:v>
                </c:pt>
                <c:pt idx="2832">
                  <c:v>40550.477916666663</c:v>
                </c:pt>
                <c:pt idx="2833">
                  <c:v>40550.477916666663</c:v>
                </c:pt>
                <c:pt idx="2834">
                  <c:v>40550.477916666663</c:v>
                </c:pt>
                <c:pt idx="2835">
                  <c:v>40550.477916666663</c:v>
                </c:pt>
                <c:pt idx="2836">
                  <c:v>40550.477916666663</c:v>
                </c:pt>
                <c:pt idx="2837">
                  <c:v>40550.47792824074</c:v>
                </c:pt>
                <c:pt idx="2838">
                  <c:v>40550.47792824074</c:v>
                </c:pt>
                <c:pt idx="2839">
                  <c:v>40550.47792824074</c:v>
                </c:pt>
                <c:pt idx="2840">
                  <c:v>40550.47792824074</c:v>
                </c:pt>
                <c:pt idx="2841">
                  <c:v>40550.47792824074</c:v>
                </c:pt>
                <c:pt idx="2842">
                  <c:v>40550.47792824074</c:v>
                </c:pt>
                <c:pt idx="2843">
                  <c:v>40550.477939814817</c:v>
                </c:pt>
                <c:pt idx="2844">
                  <c:v>40550.477939814817</c:v>
                </c:pt>
                <c:pt idx="2845">
                  <c:v>40550.477939814817</c:v>
                </c:pt>
                <c:pt idx="2846">
                  <c:v>40550.477939814817</c:v>
                </c:pt>
                <c:pt idx="2847">
                  <c:v>40550.477939814817</c:v>
                </c:pt>
                <c:pt idx="2848">
                  <c:v>40550.477939814817</c:v>
                </c:pt>
                <c:pt idx="2849">
                  <c:v>40550.477951388886</c:v>
                </c:pt>
                <c:pt idx="2850">
                  <c:v>40550.477951388886</c:v>
                </c:pt>
                <c:pt idx="2851">
                  <c:v>40550.477951388886</c:v>
                </c:pt>
                <c:pt idx="2852">
                  <c:v>40550.477951388886</c:v>
                </c:pt>
                <c:pt idx="2853">
                  <c:v>40550.477951388886</c:v>
                </c:pt>
                <c:pt idx="2854">
                  <c:v>40550.477951388886</c:v>
                </c:pt>
                <c:pt idx="2855">
                  <c:v>40550.477962962963</c:v>
                </c:pt>
                <c:pt idx="2856">
                  <c:v>40550.477962962963</c:v>
                </c:pt>
                <c:pt idx="2857">
                  <c:v>40550.477962962963</c:v>
                </c:pt>
                <c:pt idx="2858">
                  <c:v>40550.477962962963</c:v>
                </c:pt>
                <c:pt idx="2859">
                  <c:v>40550.477962962963</c:v>
                </c:pt>
                <c:pt idx="2860">
                  <c:v>40550.477962962963</c:v>
                </c:pt>
                <c:pt idx="2861">
                  <c:v>40550.47797453704</c:v>
                </c:pt>
                <c:pt idx="2862">
                  <c:v>40550.47797453704</c:v>
                </c:pt>
                <c:pt idx="2863">
                  <c:v>40550.47797453704</c:v>
                </c:pt>
                <c:pt idx="2864">
                  <c:v>40550.47797453704</c:v>
                </c:pt>
                <c:pt idx="2865">
                  <c:v>40550.47797453704</c:v>
                </c:pt>
                <c:pt idx="2866">
                  <c:v>40550.47797453704</c:v>
                </c:pt>
                <c:pt idx="2867">
                  <c:v>40550.477986111109</c:v>
                </c:pt>
                <c:pt idx="2868">
                  <c:v>40550.477986111109</c:v>
                </c:pt>
                <c:pt idx="2869">
                  <c:v>40550.477986111109</c:v>
                </c:pt>
                <c:pt idx="2870">
                  <c:v>40550.477986111109</c:v>
                </c:pt>
                <c:pt idx="2871">
                  <c:v>40550.477986111109</c:v>
                </c:pt>
                <c:pt idx="2872">
                  <c:v>40550.477986111109</c:v>
                </c:pt>
                <c:pt idx="2873">
                  <c:v>40550.477986111109</c:v>
                </c:pt>
                <c:pt idx="2874">
                  <c:v>40550.477997685186</c:v>
                </c:pt>
                <c:pt idx="2875">
                  <c:v>40550.477997685186</c:v>
                </c:pt>
                <c:pt idx="2876">
                  <c:v>40550.477997685186</c:v>
                </c:pt>
                <c:pt idx="2877">
                  <c:v>40550.477997685186</c:v>
                </c:pt>
                <c:pt idx="2878">
                  <c:v>40550.477997685186</c:v>
                </c:pt>
                <c:pt idx="2879">
                  <c:v>40550.477997685186</c:v>
                </c:pt>
                <c:pt idx="2880">
                  <c:v>40550.478009259263</c:v>
                </c:pt>
                <c:pt idx="2881">
                  <c:v>40550.478009259263</c:v>
                </c:pt>
                <c:pt idx="2882">
                  <c:v>40550.478009259263</c:v>
                </c:pt>
                <c:pt idx="2883">
                  <c:v>40550.478009259263</c:v>
                </c:pt>
                <c:pt idx="2884">
                  <c:v>40550.478009259263</c:v>
                </c:pt>
                <c:pt idx="2885">
                  <c:v>40550.478009259263</c:v>
                </c:pt>
                <c:pt idx="2886">
                  <c:v>40550.478020833332</c:v>
                </c:pt>
                <c:pt idx="2887">
                  <c:v>40550.478020833332</c:v>
                </c:pt>
                <c:pt idx="2888">
                  <c:v>40550.478020833332</c:v>
                </c:pt>
                <c:pt idx="2889">
                  <c:v>40550.478020833332</c:v>
                </c:pt>
                <c:pt idx="2890">
                  <c:v>40550.478020833332</c:v>
                </c:pt>
                <c:pt idx="2891">
                  <c:v>40550.478020833332</c:v>
                </c:pt>
                <c:pt idx="2892">
                  <c:v>40550.478032407409</c:v>
                </c:pt>
                <c:pt idx="2893">
                  <c:v>40550.478032407409</c:v>
                </c:pt>
                <c:pt idx="2894">
                  <c:v>40550.478032407409</c:v>
                </c:pt>
                <c:pt idx="2895">
                  <c:v>40550.478032407409</c:v>
                </c:pt>
                <c:pt idx="2896">
                  <c:v>40550.478032407409</c:v>
                </c:pt>
                <c:pt idx="2897">
                  <c:v>40550.478032407409</c:v>
                </c:pt>
                <c:pt idx="2898">
                  <c:v>40550.478032407409</c:v>
                </c:pt>
                <c:pt idx="2899">
                  <c:v>40550.478043981479</c:v>
                </c:pt>
                <c:pt idx="2900">
                  <c:v>40550.478043981479</c:v>
                </c:pt>
                <c:pt idx="2901">
                  <c:v>40550.478043981479</c:v>
                </c:pt>
                <c:pt idx="2902">
                  <c:v>40550.478043981479</c:v>
                </c:pt>
                <c:pt idx="2903">
                  <c:v>40550.478043981479</c:v>
                </c:pt>
                <c:pt idx="2904">
                  <c:v>40550.478043981479</c:v>
                </c:pt>
                <c:pt idx="2905">
                  <c:v>40550.478055555555</c:v>
                </c:pt>
                <c:pt idx="2906">
                  <c:v>40550.478055555555</c:v>
                </c:pt>
                <c:pt idx="2907">
                  <c:v>40550.478055555555</c:v>
                </c:pt>
                <c:pt idx="2908">
                  <c:v>40550.478055555555</c:v>
                </c:pt>
                <c:pt idx="2909">
                  <c:v>40550.478055555555</c:v>
                </c:pt>
                <c:pt idx="2910">
                  <c:v>40550.478055555555</c:v>
                </c:pt>
                <c:pt idx="2911">
                  <c:v>40550.478067129632</c:v>
                </c:pt>
                <c:pt idx="2912">
                  <c:v>40550.478067129632</c:v>
                </c:pt>
                <c:pt idx="2913">
                  <c:v>40550.478067129632</c:v>
                </c:pt>
                <c:pt idx="2914">
                  <c:v>40550.478067129632</c:v>
                </c:pt>
                <c:pt idx="2915">
                  <c:v>40550.478067129632</c:v>
                </c:pt>
                <c:pt idx="2916">
                  <c:v>40550.478067129632</c:v>
                </c:pt>
                <c:pt idx="2917">
                  <c:v>40550.478078703702</c:v>
                </c:pt>
                <c:pt idx="2918">
                  <c:v>40550.478078703702</c:v>
                </c:pt>
                <c:pt idx="2919">
                  <c:v>40550.478078703702</c:v>
                </c:pt>
                <c:pt idx="2920">
                  <c:v>40550.478078703702</c:v>
                </c:pt>
                <c:pt idx="2921">
                  <c:v>40550.478078703702</c:v>
                </c:pt>
                <c:pt idx="2922">
                  <c:v>40550.478078703702</c:v>
                </c:pt>
                <c:pt idx="2923">
                  <c:v>40550.478090277778</c:v>
                </c:pt>
                <c:pt idx="2924">
                  <c:v>40550.478090277778</c:v>
                </c:pt>
                <c:pt idx="2925">
                  <c:v>40550.478090277778</c:v>
                </c:pt>
                <c:pt idx="2926">
                  <c:v>40550.478090277778</c:v>
                </c:pt>
                <c:pt idx="2927">
                  <c:v>40550.478090277778</c:v>
                </c:pt>
                <c:pt idx="2928">
                  <c:v>40550.478090277778</c:v>
                </c:pt>
                <c:pt idx="2929">
                  <c:v>40550.478090277778</c:v>
                </c:pt>
                <c:pt idx="2930">
                  <c:v>40550.478101851855</c:v>
                </c:pt>
                <c:pt idx="2931">
                  <c:v>40550.478101851855</c:v>
                </c:pt>
                <c:pt idx="2932">
                  <c:v>40550.478101851855</c:v>
                </c:pt>
                <c:pt idx="2933">
                  <c:v>40550.478101851855</c:v>
                </c:pt>
                <c:pt idx="2934">
                  <c:v>40550.478101851855</c:v>
                </c:pt>
                <c:pt idx="2935">
                  <c:v>40550.478101851855</c:v>
                </c:pt>
                <c:pt idx="2936">
                  <c:v>40550.478113425925</c:v>
                </c:pt>
                <c:pt idx="2937">
                  <c:v>40550.478113425925</c:v>
                </c:pt>
                <c:pt idx="2938">
                  <c:v>40550.478113425925</c:v>
                </c:pt>
                <c:pt idx="2939">
                  <c:v>40550.478113425925</c:v>
                </c:pt>
                <c:pt idx="2940">
                  <c:v>40550.478113425925</c:v>
                </c:pt>
                <c:pt idx="2941">
                  <c:v>40550.478113425925</c:v>
                </c:pt>
                <c:pt idx="2942">
                  <c:v>40550.478125000001</c:v>
                </c:pt>
                <c:pt idx="2943">
                  <c:v>40550.478125000001</c:v>
                </c:pt>
                <c:pt idx="2944">
                  <c:v>40550.478125000001</c:v>
                </c:pt>
                <c:pt idx="2945">
                  <c:v>40550.478125000001</c:v>
                </c:pt>
                <c:pt idx="2946">
                  <c:v>40550.478125000001</c:v>
                </c:pt>
                <c:pt idx="2947">
                  <c:v>40550.478125000001</c:v>
                </c:pt>
                <c:pt idx="2948">
                  <c:v>40550.478136574071</c:v>
                </c:pt>
                <c:pt idx="2949">
                  <c:v>40550.478136574071</c:v>
                </c:pt>
                <c:pt idx="2950">
                  <c:v>40550.478136574071</c:v>
                </c:pt>
                <c:pt idx="2951">
                  <c:v>40550.478136574071</c:v>
                </c:pt>
                <c:pt idx="2952">
                  <c:v>40550.478136574071</c:v>
                </c:pt>
                <c:pt idx="2953">
                  <c:v>40550.478136574071</c:v>
                </c:pt>
                <c:pt idx="2954">
                  <c:v>40550.478136574071</c:v>
                </c:pt>
                <c:pt idx="2955">
                  <c:v>40550.478148148148</c:v>
                </c:pt>
                <c:pt idx="2956">
                  <c:v>40550.478148148148</c:v>
                </c:pt>
                <c:pt idx="2957">
                  <c:v>40550.478148148148</c:v>
                </c:pt>
                <c:pt idx="2958">
                  <c:v>40550.478148148148</c:v>
                </c:pt>
                <c:pt idx="2959">
                  <c:v>40550.478148148148</c:v>
                </c:pt>
                <c:pt idx="2960">
                  <c:v>40550.478148148148</c:v>
                </c:pt>
                <c:pt idx="2961">
                  <c:v>40550.478159722225</c:v>
                </c:pt>
                <c:pt idx="2962">
                  <c:v>40550.478159722225</c:v>
                </c:pt>
                <c:pt idx="2963">
                  <c:v>40550.478159722225</c:v>
                </c:pt>
                <c:pt idx="2964">
                  <c:v>40550.478159722225</c:v>
                </c:pt>
                <c:pt idx="2965">
                  <c:v>40550.478159722225</c:v>
                </c:pt>
                <c:pt idx="2966">
                  <c:v>40550.478159722225</c:v>
                </c:pt>
                <c:pt idx="2967">
                  <c:v>40550.478171296294</c:v>
                </c:pt>
                <c:pt idx="2968">
                  <c:v>40550.478171296294</c:v>
                </c:pt>
                <c:pt idx="2969">
                  <c:v>40550.478171296294</c:v>
                </c:pt>
                <c:pt idx="2970">
                  <c:v>40550.478171296294</c:v>
                </c:pt>
                <c:pt idx="2971">
                  <c:v>40550.478171296294</c:v>
                </c:pt>
                <c:pt idx="2972">
                  <c:v>40550.478171296294</c:v>
                </c:pt>
                <c:pt idx="2973">
                  <c:v>40550.478182870371</c:v>
                </c:pt>
                <c:pt idx="2974">
                  <c:v>40550.478182870371</c:v>
                </c:pt>
                <c:pt idx="2975">
                  <c:v>40550.478182870371</c:v>
                </c:pt>
                <c:pt idx="2976">
                  <c:v>40550.478182870371</c:v>
                </c:pt>
                <c:pt idx="2977">
                  <c:v>40550.478182870371</c:v>
                </c:pt>
                <c:pt idx="2978">
                  <c:v>40550.478182870371</c:v>
                </c:pt>
                <c:pt idx="2979">
                  <c:v>40550.478194444448</c:v>
                </c:pt>
                <c:pt idx="2980">
                  <c:v>40550.478194444448</c:v>
                </c:pt>
                <c:pt idx="2981">
                  <c:v>40550.478194444448</c:v>
                </c:pt>
                <c:pt idx="2982">
                  <c:v>40550.478194444448</c:v>
                </c:pt>
                <c:pt idx="2983">
                  <c:v>40550.478194444448</c:v>
                </c:pt>
                <c:pt idx="2984">
                  <c:v>40550.478194444448</c:v>
                </c:pt>
                <c:pt idx="2985">
                  <c:v>40550.478194444448</c:v>
                </c:pt>
                <c:pt idx="2986">
                  <c:v>40550.478206018517</c:v>
                </c:pt>
                <c:pt idx="2987">
                  <c:v>40550.478206018517</c:v>
                </c:pt>
                <c:pt idx="2988">
                  <c:v>40550.478206018517</c:v>
                </c:pt>
                <c:pt idx="2989">
                  <c:v>40550.478206018517</c:v>
                </c:pt>
                <c:pt idx="2990">
                  <c:v>40550.478206018517</c:v>
                </c:pt>
                <c:pt idx="2991">
                  <c:v>40550.478206018517</c:v>
                </c:pt>
                <c:pt idx="2992">
                  <c:v>40550.478217592594</c:v>
                </c:pt>
                <c:pt idx="2993">
                  <c:v>40550.478217592594</c:v>
                </c:pt>
                <c:pt idx="2994">
                  <c:v>40550.478217592594</c:v>
                </c:pt>
                <c:pt idx="2995">
                  <c:v>40550.478217592594</c:v>
                </c:pt>
                <c:pt idx="2996">
                  <c:v>40550.478217592594</c:v>
                </c:pt>
                <c:pt idx="2997">
                  <c:v>40550.478217592594</c:v>
                </c:pt>
                <c:pt idx="2998">
                  <c:v>40550.478229166663</c:v>
                </c:pt>
                <c:pt idx="2999">
                  <c:v>40550.478229166663</c:v>
                </c:pt>
                <c:pt idx="3000">
                  <c:v>40550.478229166663</c:v>
                </c:pt>
                <c:pt idx="3001">
                  <c:v>40550.478229166663</c:v>
                </c:pt>
                <c:pt idx="3002">
                  <c:v>40550.478229166663</c:v>
                </c:pt>
                <c:pt idx="3003">
                  <c:v>40550.478229166663</c:v>
                </c:pt>
                <c:pt idx="3004">
                  <c:v>40550.47824074074</c:v>
                </c:pt>
                <c:pt idx="3005">
                  <c:v>40550.47824074074</c:v>
                </c:pt>
                <c:pt idx="3006">
                  <c:v>40550.47824074074</c:v>
                </c:pt>
                <c:pt idx="3007">
                  <c:v>40550.47824074074</c:v>
                </c:pt>
                <c:pt idx="3008">
                  <c:v>40550.47824074074</c:v>
                </c:pt>
                <c:pt idx="3009">
                  <c:v>40550.47824074074</c:v>
                </c:pt>
                <c:pt idx="3010">
                  <c:v>40550.478252314817</c:v>
                </c:pt>
                <c:pt idx="3011">
                  <c:v>40550.478252314817</c:v>
                </c:pt>
                <c:pt idx="3012">
                  <c:v>40550.478252314817</c:v>
                </c:pt>
                <c:pt idx="3013">
                  <c:v>40550.478252314817</c:v>
                </c:pt>
                <c:pt idx="3014">
                  <c:v>40550.478252314817</c:v>
                </c:pt>
                <c:pt idx="3015">
                  <c:v>40550.478252314817</c:v>
                </c:pt>
                <c:pt idx="3016">
                  <c:v>40550.478263888886</c:v>
                </c:pt>
                <c:pt idx="3017">
                  <c:v>40550.478263888886</c:v>
                </c:pt>
                <c:pt idx="3018">
                  <c:v>40550.478263888886</c:v>
                </c:pt>
                <c:pt idx="3019">
                  <c:v>40550.478263888886</c:v>
                </c:pt>
                <c:pt idx="3020">
                  <c:v>40550.478263888886</c:v>
                </c:pt>
                <c:pt idx="3021">
                  <c:v>40550.478263888886</c:v>
                </c:pt>
                <c:pt idx="3022">
                  <c:v>40550.478275462963</c:v>
                </c:pt>
                <c:pt idx="3023">
                  <c:v>40550.478275462963</c:v>
                </c:pt>
                <c:pt idx="3024">
                  <c:v>40550.478275462963</c:v>
                </c:pt>
                <c:pt idx="3025">
                  <c:v>40550.478275462963</c:v>
                </c:pt>
                <c:pt idx="3026">
                  <c:v>40550.478275462963</c:v>
                </c:pt>
                <c:pt idx="3027">
                  <c:v>40550.478275462963</c:v>
                </c:pt>
                <c:pt idx="3028">
                  <c:v>40550.478275462963</c:v>
                </c:pt>
                <c:pt idx="3029">
                  <c:v>40550.47828703704</c:v>
                </c:pt>
                <c:pt idx="3030">
                  <c:v>40550.47828703704</c:v>
                </c:pt>
                <c:pt idx="3031">
                  <c:v>40550.47828703704</c:v>
                </c:pt>
                <c:pt idx="3032">
                  <c:v>40550.47828703704</c:v>
                </c:pt>
                <c:pt idx="3033">
                  <c:v>40550.47828703704</c:v>
                </c:pt>
                <c:pt idx="3034">
                  <c:v>40550.47828703704</c:v>
                </c:pt>
                <c:pt idx="3035">
                  <c:v>40550.478298611109</c:v>
                </c:pt>
                <c:pt idx="3036">
                  <c:v>40550.478298611109</c:v>
                </c:pt>
                <c:pt idx="3037">
                  <c:v>40550.478298611109</c:v>
                </c:pt>
                <c:pt idx="3038">
                  <c:v>40550.478298611109</c:v>
                </c:pt>
                <c:pt idx="3039">
                  <c:v>40550.478298611109</c:v>
                </c:pt>
                <c:pt idx="3040">
                  <c:v>40550.478298611109</c:v>
                </c:pt>
                <c:pt idx="3041">
                  <c:v>40550.478310185186</c:v>
                </c:pt>
                <c:pt idx="3042">
                  <c:v>40550.478310185186</c:v>
                </c:pt>
                <c:pt idx="3043">
                  <c:v>40550.478310185186</c:v>
                </c:pt>
                <c:pt idx="3044">
                  <c:v>40550.478310185186</c:v>
                </c:pt>
                <c:pt idx="3045">
                  <c:v>40550.478310185186</c:v>
                </c:pt>
                <c:pt idx="3046">
                  <c:v>40550.478310185186</c:v>
                </c:pt>
                <c:pt idx="3047">
                  <c:v>40550.478321759256</c:v>
                </c:pt>
                <c:pt idx="3048">
                  <c:v>40550.478321759256</c:v>
                </c:pt>
                <c:pt idx="3049">
                  <c:v>40550.478321759256</c:v>
                </c:pt>
                <c:pt idx="3050">
                  <c:v>40550.478321759256</c:v>
                </c:pt>
                <c:pt idx="3051">
                  <c:v>40550.478321759256</c:v>
                </c:pt>
                <c:pt idx="3052">
                  <c:v>40550.478321759256</c:v>
                </c:pt>
                <c:pt idx="3053">
                  <c:v>40550.478321759256</c:v>
                </c:pt>
                <c:pt idx="3054">
                  <c:v>40550.478333333333</c:v>
                </c:pt>
                <c:pt idx="3055">
                  <c:v>40550.478333333333</c:v>
                </c:pt>
                <c:pt idx="3056">
                  <c:v>40550.478333333333</c:v>
                </c:pt>
                <c:pt idx="3057">
                  <c:v>40550.478333333333</c:v>
                </c:pt>
                <c:pt idx="3058">
                  <c:v>40550.478333333333</c:v>
                </c:pt>
                <c:pt idx="3059">
                  <c:v>40550.478333333333</c:v>
                </c:pt>
                <c:pt idx="3060">
                  <c:v>40550.478344907409</c:v>
                </c:pt>
                <c:pt idx="3061">
                  <c:v>40550.478344907409</c:v>
                </c:pt>
                <c:pt idx="3062">
                  <c:v>40550.478344907409</c:v>
                </c:pt>
                <c:pt idx="3063">
                  <c:v>40550.478344907409</c:v>
                </c:pt>
                <c:pt idx="3064">
                  <c:v>40550.478344907409</c:v>
                </c:pt>
                <c:pt idx="3065">
                  <c:v>40550.478344907409</c:v>
                </c:pt>
                <c:pt idx="3066">
                  <c:v>40550.478356481479</c:v>
                </c:pt>
                <c:pt idx="3067">
                  <c:v>40550.478356481479</c:v>
                </c:pt>
                <c:pt idx="3068">
                  <c:v>40550.478356481479</c:v>
                </c:pt>
                <c:pt idx="3069">
                  <c:v>40550.478356481479</c:v>
                </c:pt>
                <c:pt idx="3070">
                  <c:v>40550.478356481479</c:v>
                </c:pt>
                <c:pt idx="3071">
                  <c:v>40550.478356481479</c:v>
                </c:pt>
                <c:pt idx="3072">
                  <c:v>40550.478368055556</c:v>
                </c:pt>
                <c:pt idx="3073">
                  <c:v>40550.478368055556</c:v>
                </c:pt>
                <c:pt idx="3074">
                  <c:v>40550.478368055556</c:v>
                </c:pt>
                <c:pt idx="3075">
                  <c:v>40550.478368055556</c:v>
                </c:pt>
                <c:pt idx="3076">
                  <c:v>40550.478368055556</c:v>
                </c:pt>
                <c:pt idx="3077">
                  <c:v>40550.478368055556</c:v>
                </c:pt>
                <c:pt idx="3078">
                  <c:v>40550.478379629632</c:v>
                </c:pt>
                <c:pt idx="3079">
                  <c:v>40550.478379629632</c:v>
                </c:pt>
                <c:pt idx="3080">
                  <c:v>40550.478379629632</c:v>
                </c:pt>
                <c:pt idx="3081">
                  <c:v>40550.478379629632</c:v>
                </c:pt>
                <c:pt idx="3082">
                  <c:v>40550.478379629632</c:v>
                </c:pt>
                <c:pt idx="3083">
                  <c:v>40550.478379629632</c:v>
                </c:pt>
                <c:pt idx="3084">
                  <c:v>40550.478379629632</c:v>
                </c:pt>
                <c:pt idx="3085">
                  <c:v>40550.478391203702</c:v>
                </c:pt>
                <c:pt idx="3086">
                  <c:v>40550.478391203702</c:v>
                </c:pt>
                <c:pt idx="3087">
                  <c:v>40550.478391203702</c:v>
                </c:pt>
                <c:pt idx="3088">
                  <c:v>40550.478391203702</c:v>
                </c:pt>
                <c:pt idx="3089">
                  <c:v>40550.478391203702</c:v>
                </c:pt>
                <c:pt idx="3090">
                  <c:v>40550.478391203702</c:v>
                </c:pt>
                <c:pt idx="3091">
                  <c:v>40550.478402777779</c:v>
                </c:pt>
                <c:pt idx="3092">
                  <c:v>40550.478402777779</c:v>
                </c:pt>
                <c:pt idx="3093">
                  <c:v>40550.478402777779</c:v>
                </c:pt>
                <c:pt idx="3094">
                  <c:v>40550.478402777779</c:v>
                </c:pt>
                <c:pt idx="3095">
                  <c:v>40550.478402777779</c:v>
                </c:pt>
                <c:pt idx="3096">
                  <c:v>40550.478402777779</c:v>
                </c:pt>
                <c:pt idx="3097">
                  <c:v>40550.478414351855</c:v>
                </c:pt>
                <c:pt idx="3098">
                  <c:v>40550.478414351855</c:v>
                </c:pt>
                <c:pt idx="3099">
                  <c:v>40550.478414351855</c:v>
                </c:pt>
                <c:pt idx="3100">
                  <c:v>40550.478414351855</c:v>
                </c:pt>
                <c:pt idx="3101">
                  <c:v>40550.478414351855</c:v>
                </c:pt>
                <c:pt idx="3102">
                  <c:v>40550.478414351855</c:v>
                </c:pt>
                <c:pt idx="3103">
                  <c:v>40550.478425925925</c:v>
                </c:pt>
                <c:pt idx="3104">
                  <c:v>40550.478425925925</c:v>
                </c:pt>
                <c:pt idx="3105">
                  <c:v>40550.478425925925</c:v>
                </c:pt>
                <c:pt idx="3106">
                  <c:v>40550.478425925925</c:v>
                </c:pt>
                <c:pt idx="3107">
                  <c:v>40550.478425925925</c:v>
                </c:pt>
                <c:pt idx="3108">
                  <c:v>40550.478425925925</c:v>
                </c:pt>
                <c:pt idx="3109">
                  <c:v>40550.478437500002</c:v>
                </c:pt>
                <c:pt idx="3110">
                  <c:v>40550.478437500002</c:v>
                </c:pt>
                <c:pt idx="3111">
                  <c:v>40550.478437500002</c:v>
                </c:pt>
                <c:pt idx="3112">
                  <c:v>40550.478437500002</c:v>
                </c:pt>
                <c:pt idx="3113">
                  <c:v>40550.478437500002</c:v>
                </c:pt>
                <c:pt idx="3114">
                  <c:v>40550.478437500002</c:v>
                </c:pt>
                <c:pt idx="3115">
                  <c:v>40550.478449074071</c:v>
                </c:pt>
                <c:pt idx="3116">
                  <c:v>40550.478449074071</c:v>
                </c:pt>
                <c:pt idx="3117">
                  <c:v>40550.478449074071</c:v>
                </c:pt>
                <c:pt idx="3118">
                  <c:v>40550.478449074071</c:v>
                </c:pt>
                <c:pt idx="3119">
                  <c:v>40550.478449074071</c:v>
                </c:pt>
                <c:pt idx="3120">
                  <c:v>40550.478449074071</c:v>
                </c:pt>
                <c:pt idx="3121">
                  <c:v>40550.478449074071</c:v>
                </c:pt>
                <c:pt idx="3122">
                  <c:v>40550.478460648148</c:v>
                </c:pt>
                <c:pt idx="3123">
                  <c:v>40550.478460648148</c:v>
                </c:pt>
                <c:pt idx="3124">
                  <c:v>40550.478460648148</c:v>
                </c:pt>
                <c:pt idx="3125">
                  <c:v>40550.478460648148</c:v>
                </c:pt>
                <c:pt idx="3126">
                  <c:v>40550.478460648148</c:v>
                </c:pt>
                <c:pt idx="3127">
                  <c:v>40550.478460648148</c:v>
                </c:pt>
                <c:pt idx="3128">
                  <c:v>40550.478472222225</c:v>
                </c:pt>
                <c:pt idx="3129">
                  <c:v>40550.478472222225</c:v>
                </c:pt>
                <c:pt idx="3130">
                  <c:v>40550.478472222225</c:v>
                </c:pt>
                <c:pt idx="3131">
                  <c:v>40550.478472222225</c:v>
                </c:pt>
                <c:pt idx="3132">
                  <c:v>40550.478472222225</c:v>
                </c:pt>
                <c:pt idx="3133">
                  <c:v>40550.478472222225</c:v>
                </c:pt>
                <c:pt idx="3134">
                  <c:v>40550.478483796294</c:v>
                </c:pt>
                <c:pt idx="3135">
                  <c:v>40550.478483796294</c:v>
                </c:pt>
                <c:pt idx="3136">
                  <c:v>40550.478483796294</c:v>
                </c:pt>
                <c:pt idx="3137">
                  <c:v>40550.478483796294</c:v>
                </c:pt>
                <c:pt idx="3138">
                  <c:v>40550.478483796294</c:v>
                </c:pt>
                <c:pt idx="3139">
                  <c:v>40550.478483796294</c:v>
                </c:pt>
                <c:pt idx="3140">
                  <c:v>40550.478495370371</c:v>
                </c:pt>
                <c:pt idx="3141">
                  <c:v>40550.478495370371</c:v>
                </c:pt>
                <c:pt idx="3142">
                  <c:v>40550.478495370371</c:v>
                </c:pt>
                <c:pt idx="3143">
                  <c:v>40550.478495370371</c:v>
                </c:pt>
                <c:pt idx="3144">
                  <c:v>40550.478495370371</c:v>
                </c:pt>
                <c:pt idx="3145">
                  <c:v>40550.478495370371</c:v>
                </c:pt>
                <c:pt idx="3146">
                  <c:v>40550.478495370371</c:v>
                </c:pt>
                <c:pt idx="3147">
                  <c:v>40550.478506944448</c:v>
                </c:pt>
                <c:pt idx="3148">
                  <c:v>40550.478506944448</c:v>
                </c:pt>
                <c:pt idx="3149">
                  <c:v>40550.478506944448</c:v>
                </c:pt>
                <c:pt idx="3150">
                  <c:v>40550.478506944448</c:v>
                </c:pt>
                <c:pt idx="3151">
                  <c:v>40550.478506944448</c:v>
                </c:pt>
                <c:pt idx="3152">
                  <c:v>40550.478506944448</c:v>
                </c:pt>
                <c:pt idx="3153">
                  <c:v>40550.478518518517</c:v>
                </c:pt>
                <c:pt idx="3154">
                  <c:v>40550.478518518517</c:v>
                </c:pt>
                <c:pt idx="3155">
                  <c:v>40550.478518518517</c:v>
                </c:pt>
                <c:pt idx="3156">
                  <c:v>40550.478518518517</c:v>
                </c:pt>
                <c:pt idx="3157">
                  <c:v>40550.478518518517</c:v>
                </c:pt>
                <c:pt idx="3158">
                  <c:v>40550.478518518517</c:v>
                </c:pt>
                <c:pt idx="3159">
                  <c:v>40550.478530092594</c:v>
                </c:pt>
                <c:pt idx="3160">
                  <c:v>40550.478530092594</c:v>
                </c:pt>
                <c:pt idx="3161">
                  <c:v>40550.478530092594</c:v>
                </c:pt>
                <c:pt idx="3162">
                  <c:v>40550.478530092594</c:v>
                </c:pt>
                <c:pt idx="3163">
                  <c:v>40550.478530092594</c:v>
                </c:pt>
                <c:pt idx="3164">
                  <c:v>40550.478530092594</c:v>
                </c:pt>
                <c:pt idx="3165">
                  <c:v>40550.478541666664</c:v>
                </c:pt>
                <c:pt idx="3166">
                  <c:v>40550.478541666664</c:v>
                </c:pt>
                <c:pt idx="3167">
                  <c:v>40550.478541666664</c:v>
                </c:pt>
                <c:pt idx="3168">
                  <c:v>40550.478541666664</c:v>
                </c:pt>
                <c:pt idx="3169">
                  <c:v>40550.478541666664</c:v>
                </c:pt>
                <c:pt idx="3170">
                  <c:v>40550.478541666664</c:v>
                </c:pt>
                <c:pt idx="3171">
                  <c:v>40550.478541666664</c:v>
                </c:pt>
                <c:pt idx="3172">
                  <c:v>40550.47855324074</c:v>
                </c:pt>
                <c:pt idx="3173">
                  <c:v>40550.47855324074</c:v>
                </c:pt>
                <c:pt idx="3174">
                  <c:v>40550.47855324074</c:v>
                </c:pt>
                <c:pt idx="3175">
                  <c:v>40550.47855324074</c:v>
                </c:pt>
                <c:pt idx="3176">
                  <c:v>40550.47855324074</c:v>
                </c:pt>
                <c:pt idx="3177">
                  <c:v>40550.47855324074</c:v>
                </c:pt>
                <c:pt idx="3178">
                  <c:v>40550.478564814817</c:v>
                </c:pt>
                <c:pt idx="3179">
                  <c:v>40550.478564814817</c:v>
                </c:pt>
                <c:pt idx="3180">
                  <c:v>40550.478564814817</c:v>
                </c:pt>
                <c:pt idx="3181">
                  <c:v>40550.478564814817</c:v>
                </c:pt>
                <c:pt idx="3182">
                  <c:v>40550.478564814817</c:v>
                </c:pt>
                <c:pt idx="3183">
                  <c:v>40550.478564814817</c:v>
                </c:pt>
                <c:pt idx="3184">
                  <c:v>40550.478576388887</c:v>
                </c:pt>
                <c:pt idx="3185">
                  <c:v>40550.478576388887</c:v>
                </c:pt>
                <c:pt idx="3186">
                  <c:v>40550.478576388887</c:v>
                </c:pt>
                <c:pt idx="3187">
                  <c:v>40550.478576388887</c:v>
                </c:pt>
                <c:pt idx="3188">
                  <c:v>40550.478576388887</c:v>
                </c:pt>
                <c:pt idx="3189">
                  <c:v>40550.478576388887</c:v>
                </c:pt>
                <c:pt idx="3190">
                  <c:v>40550.478587962964</c:v>
                </c:pt>
                <c:pt idx="3191">
                  <c:v>40550.478587962964</c:v>
                </c:pt>
                <c:pt idx="3192">
                  <c:v>40550.478587962964</c:v>
                </c:pt>
                <c:pt idx="3193">
                  <c:v>40550.478587962964</c:v>
                </c:pt>
                <c:pt idx="3194">
                  <c:v>40550.478587962964</c:v>
                </c:pt>
                <c:pt idx="3195">
                  <c:v>40550.478587962964</c:v>
                </c:pt>
                <c:pt idx="3196">
                  <c:v>40550.47859953704</c:v>
                </c:pt>
                <c:pt idx="3197">
                  <c:v>40550.47859953704</c:v>
                </c:pt>
                <c:pt idx="3198">
                  <c:v>40550.47859953704</c:v>
                </c:pt>
                <c:pt idx="3199">
                  <c:v>40550.47859953704</c:v>
                </c:pt>
                <c:pt idx="3200">
                  <c:v>40550.47859953704</c:v>
                </c:pt>
                <c:pt idx="3201">
                  <c:v>40550.47859953704</c:v>
                </c:pt>
                <c:pt idx="3202">
                  <c:v>40550.47861111111</c:v>
                </c:pt>
                <c:pt idx="3203">
                  <c:v>40550.47861111111</c:v>
                </c:pt>
                <c:pt idx="3204">
                  <c:v>40550.47861111111</c:v>
                </c:pt>
                <c:pt idx="3205">
                  <c:v>40550.47861111111</c:v>
                </c:pt>
                <c:pt idx="3206">
                  <c:v>40550.47861111111</c:v>
                </c:pt>
                <c:pt idx="3207">
                  <c:v>40550.47861111111</c:v>
                </c:pt>
                <c:pt idx="3208">
                  <c:v>40550.47861111111</c:v>
                </c:pt>
                <c:pt idx="3209">
                  <c:v>40550.478622685187</c:v>
                </c:pt>
                <c:pt idx="3210">
                  <c:v>40550.478622685187</c:v>
                </c:pt>
                <c:pt idx="3211">
                  <c:v>40550.478622685187</c:v>
                </c:pt>
                <c:pt idx="3212">
                  <c:v>40550.478622685187</c:v>
                </c:pt>
                <c:pt idx="3213">
                  <c:v>40550.478622685187</c:v>
                </c:pt>
                <c:pt idx="3214">
                  <c:v>40550.478622685187</c:v>
                </c:pt>
                <c:pt idx="3215">
                  <c:v>40550.478634259256</c:v>
                </c:pt>
                <c:pt idx="3216">
                  <c:v>40550.478634259256</c:v>
                </c:pt>
                <c:pt idx="3217">
                  <c:v>40550.478634259256</c:v>
                </c:pt>
                <c:pt idx="3218">
                  <c:v>40550.478634259256</c:v>
                </c:pt>
                <c:pt idx="3219">
                  <c:v>40550.478634259256</c:v>
                </c:pt>
                <c:pt idx="3220">
                  <c:v>40550.478634259256</c:v>
                </c:pt>
                <c:pt idx="3221">
                  <c:v>40550.478645833333</c:v>
                </c:pt>
                <c:pt idx="3222">
                  <c:v>40550.478645833333</c:v>
                </c:pt>
                <c:pt idx="3223">
                  <c:v>40550.478645833333</c:v>
                </c:pt>
                <c:pt idx="3224">
                  <c:v>40550.478645833333</c:v>
                </c:pt>
                <c:pt idx="3225">
                  <c:v>40550.478645833333</c:v>
                </c:pt>
                <c:pt idx="3226">
                  <c:v>40550.478645833333</c:v>
                </c:pt>
                <c:pt idx="3227">
                  <c:v>40550.47865740741</c:v>
                </c:pt>
                <c:pt idx="3228">
                  <c:v>40550.47865740741</c:v>
                </c:pt>
                <c:pt idx="3229">
                  <c:v>40550.47865740741</c:v>
                </c:pt>
                <c:pt idx="3230">
                  <c:v>40550.47865740741</c:v>
                </c:pt>
                <c:pt idx="3231">
                  <c:v>40550.47865740741</c:v>
                </c:pt>
                <c:pt idx="3232">
                  <c:v>40550.47865740741</c:v>
                </c:pt>
                <c:pt idx="3233">
                  <c:v>40550.47865740741</c:v>
                </c:pt>
                <c:pt idx="3234">
                  <c:v>40550.478668981479</c:v>
                </c:pt>
                <c:pt idx="3235">
                  <c:v>40550.478668981479</c:v>
                </c:pt>
                <c:pt idx="3236">
                  <c:v>40550.478668981479</c:v>
                </c:pt>
                <c:pt idx="3237">
                  <c:v>40550.478668981479</c:v>
                </c:pt>
                <c:pt idx="3238">
                  <c:v>40550.478668981479</c:v>
                </c:pt>
                <c:pt idx="3239">
                  <c:v>40550.478668981479</c:v>
                </c:pt>
                <c:pt idx="3240">
                  <c:v>40550.478680555556</c:v>
                </c:pt>
                <c:pt idx="3241">
                  <c:v>40550.478680555556</c:v>
                </c:pt>
                <c:pt idx="3242">
                  <c:v>40550.478680555556</c:v>
                </c:pt>
                <c:pt idx="3243">
                  <c:v>40550.478680555556</c:v>
                </c:pt>
                <c:pt idx="3244">
                  <c:v>40550.478680555556</c:v>
                </c:pt>
                <c:pt idx="3245">
                  <c:v>40550.478680555556</c:v>
                </c:pt>
                <c:pt idx="3246">
                  <c:v>40550.478692129633</c:v>
                </c:pt>
                <c:pt idx="3247">
                  <c:v>40550.478692129633</c:v>
                </c:pt>
                <c:pt idx="3248">
                  <c:v>40550.478692129633</c:v>
                </c:pt>
                <c:pt idx="3249">
                  <c:v>40550.478692129633</c:v>
                </c:pt>
                <c:pt idx="3250">
                  <c:v>40550.478692129633</c:v>
                </c:pt>
                <c:pt idx="3251">
                  <c:v>40550.478692129633</c:v>
                </c:pt>
                <c:pt idx="3252">
                  <c:v>40550.478703703702</c:v>
                </c:pt>
                <c:pt idx="3253">
                  <c:v>40550.478703703702</c:v>
                </c:pt>
                <c:pt idx="3254">
                  <c:v>40550.478703703702</c:v>
                </c:pt>
                <c:pt idx="3255">
                  <c:v>40550.478703703702</c:v>
                </c:pt>
                <c:pt idx="3256">
                  <c:v>40550.478703703702</c:v>
                </c:pt>
                <c:pt idx="3257">
                  <c:v>40550.478703703702</c:v>
                </c:pt>
                <c:pt idx="3258">
                  <c:v>40550.478715277779</c:v>
                </c:pt>
                <c:pt idx="3259">
                  <c:v>40550.478715277779</c:v>
                </c:pt>
                <c:pt idx="3260">
                  <c:v>40550.478715277779</c:v>
                </c:pt>
                <c:pt idx="3261">
                  <c:v>40550.478715277779</c:v>
                </c:pt>
                <c:pt idx="3262">
                  <c:v>40550.478715277779</c:v>
                </c:pt>
                <c:pt idx="3263">
                  <c:v>40550.478715277779</c:v>
                </c:pt>
                <c:pt idx="3264">
                  <c:v>40550.478726851848</c:v>
                </c:pt>
                <c:pt idx="3265">
                  <c:v>40550.478726851848</c:v>
                </c:pt>
                <c:pt idx="3266">
                  <c:v>40550.478726851848</c:v>
                </c:pt>
                <c:pt idx="3267">
                  <c:v>40550.478726851848</c:v>
                </c:pt>
                <c:pt idx="3268">
                  <c:v>40550.478726851848</c:v>
                </c:pt>
                <c:pt idx="3269">
                  <c:v>40550.478726851848</c:v>
                </c:pt>
                <c:pt idx="3270">
                  <c:v>40550.478738425925</c:v>
                </c:pt>
                <c:pt idx="3271">
                  <c:v>40550.478738425925</c:v>
                </c:pt>
                <c:pt idx="3272">
                  <c:v>40550.478738425925</c:v>
                </c:pt>
                <c:pt idx="3273">
                  <c:v>40550.478738425925</c:v>
                </c:pt>
                <c:pt idx="3274">
                  <c:v>40550.478738425925</c:v>
                </c:pt>
                <c:pt idx="3275">
                  <c:v>40550.478738425925</c:v>
                </c:pt>
                <c:pt idx="3276">
                  <c:v>40550.478750000002</c:v>
                </c:pt>
                <c:pt idx="3277">
                  <c:v>40550.478750000002</c:v>
                </c:pt>
                <c:pt idx="3278">
                  <c:v>40550.478750000002</c:v>
                </c:pt>
                <c:pt idx="3279">
                  <c:v>40550.478750000002</c:v>
                </c:pt>
                <c:pt idx="3280">
                  <c:v>40550.478750000002</c:v>
                </c:pt>
                <c:pt idx="3281">
                  <c:v>40550.478750000002</c:v>
                </c:pt>
                <c:pt idx="3282">
                  <c:v>40550.478750000002</c:v>
                </c:pt>
                <c:pt idx="3283">
                  <c:v>40550.478761574072</c:v>
                </c:pt>
                <c:pt idx="3284">
                  <c:v>40550.478761574072</c:v>
                </c:pt>
                <c:pt idx="3285">
                  <c:v>40550.478761574072</c:v>
                </c:pt>
                <c:pt idx="3286">
                  <c:v>40550.478761574072</c:v>
                </c:pt>
                <c:pt idx="3287">
                  <c:v>40550.478761574072</c:v>
                </c:pt>
                <c:pt idx="3288">
                  <c:v>40550.478761574072</c:v>
                </c:pt>
                <c:pt idx="3289">
                  <c:v>40550.478773148148</c:v>
                </c:pt>
                <c:pt idx="3290">
                  <c:v>40550.478773148148</c:v>
                </c:pt>
                <c:pt idx="3291">
                  <c:v>40550.478773148148</c:v>
                </c:pt>
                <c:pt idx="3292">
                  <c:v>40550.478773148148</c:v>
                </c:pt>
                <c:pt idx="3293">
                  <c:v>40550.478773148148</c:v>
                </c:pt>
                <c:pt idx="3294">
                  <c:v>40550.478773148148</c:v>
                </c:pt>
                <c:pt idx="3295">
                  <c:v>40550.478784722225</c:v>
                </c:pt>
                <c:pt idx="3296">
                  <c:v>40550.478784722225</c:v>
                </c:pt>
                <c:pt idx="3297">
                  <c:v>40550.478784722225</c:v>
                </c:pt>
                <c:pt idx="3298">
                  <c:v>40550.478784722225</c:v>
                </c:pt>
                <c:pt idx="3299">
                  <c:v>40550.478784722225</c:v>
                </c:pt>
                <c:pt idx="3300">
                  <c:v>40550.478784722225</c:v>
                </c:pt>
                <c:pt idx="3301">
                  <c:v>40550.478796296295</c:v>
                </c:pt>
                <c:pt idx="3302">
                  <c:v>40550.478796296295</c:v>
                </c:pt>
                <c:pt idx="3303">
                  <c:v>40550.478796296295</c:v>
                </c:pt>
                <c:pt idx="3304">
                  <c:v>40550.478796296295</c:v>
                </c:pt>
                <c:pt idx="3305">
                  <c:v>40550.478796296295</c:v>
                </c:pt>
                <c:pt idx="3306">
                  <c:v>40550.478796296295</c:v>
                </c:pt>
                <c:pt idx="3307">
                  <c:v>40550.478807870371</c:v>
                </c:pt>
                <c:pt idx="3308">
                  <c:v>40550.478807870371</c:v>
                </c:pt>
                <c:pt idx="3309">
                  <c:v>40550.478807870371</c:v>
                </c:pt>
                <c:pt idx="3310">
                  <c:v>40550.478807870371</c:v>
                </c:pt>
                <c:pt idx="3311">
                  <c:v>40550.478807870371</c:v>
                </c:pt>
                <c:pt idx="3312">
                  <c:v>40550.478807870371</c:v>
                </c:pt>
                <c:pt idx="3313">
                  <c:v>40550.478807870371</c:v>
                </c:pt>
                <c:pt idx="3314">
                  <c:v>40550.478819444441</c:v>
                </c:pt>
                <c:pt idx="3315">
                  <c:v>40550.478819444441</c:v>
                </c:pt>
                <c:pt idx="3316">
                  <c:v>40550.478819444441</c:v>
                </c:pt>
                <c:pt idx="3317">
                  <c:v>40550.478819444441</c:v>
                </c:pt>
                <c:pt idx="3318">
                  <c:v>40550.478819444441</c:v>
                </c:pt>
                <c:pt idx="3319">
                  <c:v>40550.478819444441</c:v>
                </c:pt>
                <c:pt idx="3320">
                  <c:v>40550.478831018518</c:v>
                </c:pt>
                <c:pt idx="3321">
                  <c:v>40550.478831018518</c:v>
                </c:pt>
                <c:pt idx="3322">
                  <c:v>40550.478831018518</c:v>
                </c:pt>
                <c:pt idx="3323">
                  <c:v>40550.478831018518</c:v>
                </c:pt>
                <c:pt idx="3324">
                  <c:v>40550.478831018518</c:v>
                </c:pt>
                <c:pt idx="3325">
                  <c:v>40550.478831018518</c:v>
                </c:pt>
                <c:pt idx="3326">
                  <c:v>40550.478842592594</c:v>
                </c:pt>
                <c:pt idx="3327">
                  <c:v>40550.478842592594</c:v>
                </c:pt>
                <c:pt idx="3328">
                  <c:v>40550.478842592594</c:v>
                </c:pt>
                <c:pt idx="3329">
                  <c:v>40550.478842592594</c:v>
                </c:pt>
                <c:pt idx="3330">
                  <c:v>40550.478842592594</c:v>
                </c:pt>
                <c:pt idx="3331">
                  <c:v>40550.478842592594</c:v>
                </c:pt>
                <c:pt idx="3332">
                  <c:v>40550.478854166664</c:v>
                </c:pt>
                <c:pt idx="3333">
                  <c:v>40550.478854166664</c:v>
                </c:pt>
                <c:pt idx="3334">
                  <c:v>40550.478854166664</c:v>
                </c:pt>
                <c:pt idx="3335">
                  <c:v>40550.478854166664</c:v>
                </c:pt>
                <c:pt idx="3336">
                  <c:v>40550.478854166664</c:v>
                </c:pt>
                <c:pt idx="3337">
                  <c:v>40550.478854166664</c:v>
                </c:pt>
                <c:pt idx="3338">
                  <c:v>40550.478865740741</c:v>
                </c:pt>
                <c:pt idx="3339">
                  <c:v>40550.478865740741</c:v>
                </c:pt>
                <c:pt idx="3340">
                  <c:v>40550.478865740741</c:v>
                </c:pt>
                <c:pt idx="3341">
                  <c:v>40550.478865740741</c:v>
                </c:pt>
                <c:pt idx="3342">
                  <c:v>40550.478865740741</c:v>
                </c:pt>
                <c:pt idx="3343">
                  <c:v>40550.478865740741</c:v>
                </c:pt>
                <c:pt idx="3344">
                  <c:v>40550.478865740741</c:v>
                </c:pt>
                <c:pt idx="3345">
                  <c:v>40550.478877314818</c:v>
                </c:pt>
                <c:pt idx="3346">
                  <c:v>40550.478877314818</c:v>
                </c:pt>
                <c:pt idx="3347">
                  <c:v>40550.478877314818</c:v>
                </c:pt>
                <c:pt idx="3348">
                  <c:v>40550.478877314818</c:v>
                </c:pt>
                <c:pt idx="3349">
                  <c:v>40550.478877314818</c:v>
                </c:pt>
                <c:pt idx="3350">
                  <c:v>40550.478877314818</c:v>
                </c:pt>
                <c:pt idx="3351">
                  <c:v>40550.478888888887</c:v>
                </c:pt>
                <c:pt idx="3352">
                  <c:v>40550.478888888887</c:v>
                </c:pt>
                <c:pt idx="3353">
                  <c:v>40550.478888888887</c:v>
                </c:pt>
                <c:pt idx="3354">
                  <c:v>40550.478888888887</c:v>
                </c:pt>
                <c:pt idx="3355">
                  <c:v>40550.478888888887</c:v>
                </c:pt>
                <c:pt idx="3356">
                  <c:v>40550.478888888887</c:v>
                </c:pt>
                <c:pt idx="3357">
                  <c:v>40550.478900462964</c:v>
                </c:pt>
                <c:pt idx="3358">
                  <c:v>40550.478900462964</c:v>
                </c:pt>
                <c:pt idx="3359">
                  <c:v>40550.478900462964</c:v>
                </c:pt>
                <c:pt idx="3360">
                  <c:v>40550.478900462964</c:v>
                </c:pt>
                <c:pt idx="3361">
                  <c:v>40550.478900462964</c:v>
                </c:pt>
                <c:pt idx="3362">
                  <c:v>40550.478900462964</c:v>
                </c:pt>
                <c:pt idx="3363">
                  <c:v>40550.478912037041</c:v>
                </c:pt>
                <c:pt idx="3364">
                  <c:v>40550.478912037041</c:v>
                </c:pt>
                <c:pt idx="3365">
                  <c:v>40550.478912037041</c:v>
                </c:pt>
                <c:pt idx="3366">
                  <c:v>40550.478912037041</c:v>
                </c:pt>
                <c:pt idx="3367">
                  <c:v>40550.478912037041</c:v>
                </c:pt>
                <c:pt idx="3368">
                  <c:v>40550.478912037041</c:v>
                </c:pt>
                <c:pt idx="3369">
                  <c:v>40550.47892361111</c:v>
                </c:pt>
                <c:pt idx="3370">
                  <c:v>40550.47892361111</c:v>
                </c:pt>
                <c:pt idx="3371">
                  <c:v>40550.47892361111</c:v>
                </c:pt>
                <c:pt idx="3372">
                  <c:v>40550.47892361111</c:v>
                </c:pt>
                <c:pt idx="3373">
                  <c:v>40550.47892361111</c:v>
                </c:pt>
                <c:pt idx="3374">
                  <c:v>40550.47892361111</c:v>
                </c:pt>
                <c:pt idx="3375">
                  <c:v>40550.478935185187</c:v>
                </c:pt>
                <c:pt idx="3376">
                  <c:v>40550.478935185187</c:v>
                </c:pt>
                <c:pt idx="3377">
                  <c:v>40550.478935185187</c:v>
                </c:pt>
                <c:pt idx="3378">
                  <c:v>40550.478935185187</c:v>
                </c:pt>
                <c:pt idx="3379">
                  <c:v>40550.478935185187</c:v>
                </c:pt>
                <c:pt idx="3380">
                  <c:v>40550.478935185187</c:v>
                </c:pt>
                <c:pt idx="3381">
                  <c:v>40550.478935185187</c:v>
                </c:pt>
                <c:pt idx="3382">
                  <c:v>40550.478946759256</c:v>
                </c:pt>
                <c:pt idx="3383">
                  <c:v>40550.478946759256</c:v>
                </c:pt>
                <c:pt idx="3384">
                  <c:v>40550.478946759256</c:v>
                </c:pt>
                <c:pt idx="3385">
                  <c:v>40550.478946759256</c:v>
                </c:pt>
                <c:pt idx="3386">
                  <c:v>40550.478946759256</c:v>
                </c:pt>
                <c:pt idx="3387">
                  <c:v>40550.478946759256</c:v>
                </c:pt>
                <c:pt idx="3388">
                  <c:v>40550.478958333333</c:v>
                </c:pt>
                <c:pt idx="3389">
                  <c:v>40550.478958333333</c:v>
                </c:pt>
                <c:pt idx="3390">
                  <c:v>40550.478958333333</c:v>
                </c:pt>
                <c:pt idx="3391">
                  <c:v>40550.478958333333</c:v>
                </c:pt>
                <c:pt idx="3392">
                  <c:v>40550.478958333333</c:v>
                </c:pt>
                <c:pt idx="3393">
                  <c:v>40550.478958333333</c:v>
                </c:pt>
                <c:pt idx="3394">
                  <c:v>40550.47896990741</c:v>
                </c:pt>
                <c:pt idx="3395">
                  <c:v>40550.47896990741</c:v>
                </c:pt>
                <c:pt idx="3396">
                  <c:v>40550.47896990741</c:v>
                </c:pt>
                <c:pt idx="3397">
                  <c:v>40550.47896990741</c:v>
                </c:pt>
                <c:pt idx="3398">
                  <c:v>40550.47896990741</c:v>
                </c:pt>
                <c:pt idx="3399">
                  <c:v>40550.47896990741</c:v>
                </c:pt>
                <c:pt idx="3400">
                  <c:v>40550.478981481479</c:v>
                </c:pt>
                <c:pt idx="3401">
                  <c:v>40550.478981481479</c:v>
                </c:pt>
                <c:pt idx="3402">
                  <c:v>40550.478981481479</c:v>
                </c:pt>
                <c:pt idx="3403">
                  <c:v>40550.478981481479</c:v>
                </c:pt>
                <c:pt idx="3404">
                  <c:v>40550.478981481479</c:v>
                </c:pt>
                <c:pt idx="3405">
                  <c:v>40550.478981481479</c:v>
                </c:pt>
                <c:pt idx="3406">
                  <c:v>40550.478993055556</c:v>
                </c:pt>
                <c:pt idx="3407">
                  <c:v>40550.478993055556</c:v>
                </c:pt>
                <c:pt idx="3408">
                  <c:v>40550.478993055556</c:v>
                </c:pt>
                <c:pt idx="3409">
                  <c:v>40550.478993055556</c:v>
                </c:pt>
                <c:pt idx="3410">
                  <c:v>40550.478993055556</c:v>
                </c:pt>
                <c:pt idx="3411">
                  <c:v>40550.478993055556</c:v>
                </c:pt>
                <c:pt idx="3412">
                  <c:v>40550.478993055556</c:v>
                </c:pt>
                <c:pt idx="3413">
                  <c:v>40550.479004629633</c:v>
                </c:pt>
                <c:pt idx="3414">
                  <c:v>40550.479004629633</c:v>
                </c:pt>
                <c:pt idx="3415">
                  <c:v>40550.479004629633</c:v>
                </c:pt>
                <c:pt idx="3416">
                  <c:v>40550.479004629633</c:v>
                </c:pt>
                <c:pt idx="3417">
                  <c:v>40550.479004629633</c:v>
                </c:pt>
                <c:pt idx="3418">
                  <c:v>40550.479004629633</c:v>
                </c:pt>
                <c:pt idx="3419">
                  <c:v>40550.479016203702</c:v>
                </c:pt>
                <c:pt idx="3420">
                  <c:v>40550.479016203702</c:v>
                </c:pt>
                <c:pt idx="3421">
                  <c:v>40550.479016203702</c:v>
                </c:pt>
                <c:pt idx="3422">
                  <c:v>40550.479016203702</c:v>
                </c:pt>
                <c:pt idx="3423">
                  <c:v>40550.479016203702</c:v>
                </c:pt>
                <c:pt idx="3424">
                  <c:v>40550.479016203702</c:v>
                </c:pt>
                <c:pt idx="3425">
                  <c:v>40550.479027777779</c:v>
                </c:pt>
                <c:pt idx="3426">
                  <c:v>40550.479027777779</c:v>
                </c:pt>
                <c:pt idx="3427">
                  <c:v>40550.479027777779</c:v>
                </c:pt>
                <c:pt idx="3428">
                  <c:v>40550.479027777779</c:v>
                </c:pt>
                <c:pt idx="3429">
                  <c:v>40550.479027777779</c:v>
                </c:pt>
                <c:pt idx="3430">
                  <c:v>40550.479027777779</c:v>
                </c:pt>
                <c:pt idx="3431">
                  <c:v>40550.479039351849</c:v>
                </c:pt>
                <c:pt idx="3432">
                  <c:v>40550.479039351849</c:v>
                </c:pt>
                <c:pt idx="3433">
                  <c:v>40550.479039351849</c:v>
                </c:pt>
                <c:pt idx="3434">
                  <c:v>40550.479039351849</c:v>
                </c:pt>
                <c:pt idx="3435">
                  <c:v>40550.479039351849</c:v>
                </c:pt>
                <c:pt idx="3436">
                  <c:v>40550.479039351849</c:v>
                </c:pt>
                <c:pt idx="3437">
                  <c:v>40550.479050925926</c:v>
                </c:pt>
                <c:pt idx="3438">
                  <c:v>40550.479050925926</c:v>
                </c:pt>
                <c:pt idx="3439">
                  <c:v>40550.479050925926</c:v>
                </c:pt>
                <c:pt idx="3440">
                  <c:v>40550.479050925926</c:v>
                </c:pt>
                <c:pt idx="3441">
                  <c:v>40550.479050925926</c:v>
                </c:pt>
                <c:pt idx="3442">
                  <c:v>40550.479050925926</c:v>
                </c:pt>
                <c:pt idx="3443">
                  <c:v>40550.479050925926</c:v>
                </c:pt>
                <c:pt idx="3444">
                  <c:v>40550.479062500002</c:v>
                </c:pt>
                <c:pt idx="3445">
                  <c:v>40550.479062500002</c:v>
                </c:pt>
                <c:pt idx="3446">
                  <c:v>40550.479062500002</c:v>
                </c:pt>
                <c:pt idx="3447">
                  <c:v>40550.479062500002</c:v>
                </c:pt>
                <c:pt idx="3448">
                  <c:v>40550.479062500002</c:v>
                </c:pt>
                <c:pt idx="3449">
                  <c:v>40550.479062500002</c:v>
                </c:pt>
                <c:pt idx="3450">
                  <c:v>40550.479074074072</c:v>
                </c:pt>
                <c:pt idx="3451">
                  <c:v>40550.479074074072</c:v>
                </c:pt>
                <c:pt idx="3452">
                  <c:v>40550.479074074072</c:v>
                </c:pt>
                <c:pt idx="3453">
                  <c:v>40550.479074074072</c:v>
                </c:pt>
                <c:pt idx="3454">
                  <c:v>40550.479074074072</c:v>
                </c:pt>
                <c:pt idx="3455">
                  <c:v>40550.479074074072</c:v>
                </c:pt>
                <c:pt idx="3456">
                  <c:v>40550.479085648149</c:v>
                </c:pt>
                <c:pt idx="3457">
                  <c:v>40550.479085648149</c:v>
                </c:pt>
                <c:pt idx="3458">
                  <c:v>40550.479085648149</c:v>
                </c:pt>
                <c:pt idx="3459">
                  <c:v>40550.479085648149</c:v>
                </c:pt>
                <c:pt idx="3460">
                  <c:v>40550.479085648149</c:v>
                </c:pt>
                <c:pt idx="3461">
                  <c:v>40550.479085648149</c:v>
                </c:pt>
                <c:pt idx="3462">
                  <c:v>40550.479097222225</c:v>
                </c:pt>
                <c:pt idx="3463">
                  <c:v>40550.479097222225</c:v>
                </c:pt>
                <c:pt idx="3464">
                  <c:v>40550.479097222225</c:v>
                </c:pt>
                <c:pt idx="3465">
                  <c:v>40550.479097222225</c:v>
                </c:pt>
                <c:pt idx="3466">
                  <c:v>40550.479097222225</c:v>
                </c:pt>
                <c:pt idx="3467">
                  <c:v>40550.479097222225</c:v>
                </c:pt>
                <c:pt idx="3468">
                  <c:v>40550.479108796295</c:v>
                </c:pt>
                <c:pt idx="3469">
                  <c:v>40550.479108796295</c:v>
                </c:pt>
                <c:pt idx="3470">
                  <c:v>40550.479108796295</c:v>
                </c:pt>
                <c:pt idx="3471">
                  <c:v>40550.479108796295</c:v>
                </c:pt>
                <c:pt idx="3472">
                  <c:v>40550.479108796295</c:v>
                </c:pt>
                <c:pt idx="3473">
                  <c:v>40550.479108796295</c:v>
                </c:pt>
                <c:pt idx="3474">
                  <c:v>40550.479108796295</c:v>
                </c:pt>
                <c:pt idx="3475">
                  <c:v>40550.479120370372</c:v>
                </c:pt>
                <c:pt idx="3476">
                  <c:v>40550.479120370372</c:v>
                </c:pt>
                <c:pt idx="3477">
                  <c:v>40550.479120370372</c:v>
                </c:pt>
                <c:pt idx="3478">
                  <c:v>40550.479120370372</c:v>
                </c:pt>
                <c:pt idx="3479">
                  <c:v>40550.479120370372</c:v>
                </c:pt>
                <c:pt idx="3480">
                  <c:v>40550.479120370372</c:v>
                </c:pt>
                <c:pt idx="3481">
                  <c:v>40550.479131944441</c:v>
                </c:pt>
                <c:pt idx="3482">
                  <c:v>40550.479131944441</c:v>
                </c:pt>
                <c:pt idx="3483">
                  <c:v>40550.479131944441</c:v>
                </c:pt>
                <c:pt idx="3484">
                  <c:v>40550.479131944441</c:v>
                </c:pt>
                <c:pt idx="3485">
                  <c:v>40550.479131944441</c:v>
                </c:pt>
                <c:pt idx="3486">
                  <c:v>40550.479131944441</c:v>
                </c:pt>
                <c:pt idx="3487">
                  <c:v>40550.479143518518</c:v>
                </c:pt>
                <c:pt idx="3488">
                  <c:v>40550.479143518518</c:v>
                </c:pt>
                <c:pt idx="3489">
                  <c:v>40550.479143518518</c:v>
                </c:pt>
                <c:pt idx="3490">
                  <c:v>40550.479143518518</c:v>
                </c:pt>
                <c:pt idx="3491">
                  <c:v>40550.479143518518</c:v>
                </c:pt>
                <c:pt idx="3492">
                  <c:v>40550.479143518518</c:v>
                </c:pt>
                <c:pt idx="3493">
                  <c:v>40550.479155092595</c:v>
                </c:pt>
                <c:pt idx="3494">
                  <c:v>40550.479155092595</c:v>
                </c:pt>
                <c:pt idx="3495">
                  <c:v>40550.479155092595</c:v>
                </c:pt>
                <c:pt idx="3496">
                  <c:v>40550.479155092595</c:v>
                </c:pt>
                <c:pt idx="3497">
                  <c:v>40550.479155092595</c:v>
                </c:pt>
                <c:pt idx="3498">
                  <c:v>40550.479155092595</c:v>
                </c:pt>
                <c:pt idx="3499">
                  <c:v>40550.479166666664</c:v>
                </c:pt>
                <c:pt idx="3500">
                  <c:v>40550.479166666664</c:v>
                </c:pt>
                <c:pt idx="3501">
                  <c:v>40550.479166666664</c:v>
                </c:pt>
                <c:pt idx="3502">
                  <c:v>40550.479166666664</c:v>
                </c:pt>
                <c:pt idx="3503">
                  <c:v>40550.479166666664</c:v>
                </c:pt>
                <c:pt idx="3504">
                  <c:v>40550.479166666664</c:v>
                </c:pt>
                <c:pt idx="3505">
                  <c:v>40550.479178240741</c:v>
                </c:pt>
                <c:pt idx="3506">
                  <c:v>40550.479178240741</c:v>
                </c:pt>
                <c:pt idx="3507">
                  <c:v>40550.479178240741</c:v>
                </c:pt>
                <c:pt idx="3508">
                  <c:v>40550.479178240741</c:v>
                </c:pt>
                <c:pt idx="3509">
                  <c:v>40550.479178240741</c:v>
                </c:pt>
                <c:pt idx="3510">
                  <c:v>40550.479178240741</c:v>
                </c:pt>
                <c:pt idx="3511">
                  <c:v>40550.479189814818</c:v>
                </c:pt>
                <c:pt idx="3512">
                  <c:v>40550.479189814818</c:v>
                </c:pt>
                <c:pt idx="3513">
                  <c:v>40550.479189814818</c:v>
                </c:pt>
                <c:pt idx="3514">
                  <c:v>40550.479189814818</c:v>
                </c:pt>
                <c:pt idx="3515">
                  <c:v>40550.479189814818</c:v>
                </c:pt>
                <c:pt idx="3516">
                  <c:v>40550.479189814818</c:v>
                </c:pt>
                <c:pt idx="3517">
                  <c:v>40550.479201388887</c:v>
                </c:pt>
                <c:pt idx="3518">
                  <c:v>40550.479201388887</c:v>
                </c:pt>
                <c:pt idx="3519">
                  <c:v>40550.479201388887</c:v>
                </c:pt>
                <c:pt idx="3520">
                  <c:v>40550.479201388887</c:v>
                </c:pt>
                <c:pt idx="3521">
                  <c:v>40550.479201388887</c:v>
                </c:pt>
                <c:pt idx="3522">
                  <c:v>40550.479201388887</c:v>
                </c:pt>
                <c:pt idx="3523">
                  <c:v>40550.479212962964</c:v>
                </c:pt>
                <c:pt idx="3524">
                  <c:v>40550.479212962964</c:v>
                </c:pt>
                <c:pt idx="3525">
                  <c:v>40550.479212962964</c:v>
                </c:pt>
                <c:pt idx="3526">
                  <c:v>40550.479212962964</c:v>
                </c:pt>
                <c:pt idx="3527">
                  <c:v>40550.479212962964</c:v>
                </c:pt>
                <c:pt idx="3528">
                  <c:v>40550.479212962964</c:v>
                </c:pt>
                <c:pt idx="3529">
                  <c:v>40550.479212962964</c:v>
                </c:pt>
                <c:pt idx="3530">
                  <c:v>40550.479224537034</c:v>
                </c:pt>
                <c:pt idx="3531">
                  <c:v>40550.479224537034</c:v>
                </c:pt>
                <c:pt idx="3532">
                  <c:v>40550.479224537034</c:v>
                </c:pt>
                <c:pt idx="3533">
                  <c:v>40550.479224537034</c:v>
                </c:pt>
                <c:pt idx="3534">
                  <c:v>40550.479224537034</c:v>
                </c:pt>
                <c:pt idx="3535">
                  <c:v>40550.479224537034</c:v>
                </c:pt>
                <c:pt idx="3536">
                  <c:v>40550.47923611111</c:v>
                </c:pt>
                <c:pt idx="3537">
                  <c:v>40550.47923611111</c:v>
                </c:pt>
                <c:pt idx="3538">
                  <c:v>40550.47923611111</c:v>
                </c:pt>
                <c:pt idx="3539">
                  <c:v>40550.47923611111</c:v>
                </c:pt>
                <c:pt idx="3540">
                  <c:v>40550.47923611111</c:v>
                </c:pt>
                <c:pt idx="3541">
                  <c:v>40550.47923611111</c:v>
                </c:pt>
                <c:pt idx="3542">
                  <c:v>40550.479247685187</c:v>
                </c:pt>
                <c:pt idx="3543">
                  <c:v>40550.479247685187</c:v>
                </c:pt>
                <c:pt idx="3544">
                  <c:v>40550.479247685187</c:v>
                </c:pt>
                <c:pt idx="3545">
                  <c:v>40550.479247685187</c:v>
                </c:pt>
                <c:pt idx="3546">
                  <c:v>40550.479247685187</c:v>
                </c:pt>
                <c:pt idx="3547">
                  <c:v>40550.479247685187</c:v>
                </c:pt>
                <c:pt idx="3548">
                  <c:v>40550.479247685187</c:v>
                </c:pt>
                <c:pt idx="3549">
                  <c:v>40550.479259259257</c:v>
                </c:pt>
                <c:pt idx="3550">
                  <c:v>40550.479259259257</c:v>
                </c:pt>
                <c:pt idx="3551">
                  <c:v>40550.479259259257</c:v>
                </c:pt>
                <c:pt idx="3552">
                  <c:v>40550.479259259257</c:v>
                </c:pt>
                <c:pt idx="3553">
                  <c:v>40550.479259259257</c:v>
                </c:pt>
                <c:pt idx="3554">
                  <c:v>40550.479259259257</c:v>
                </c:pt>
                <c:pt idx="3555">
                  <c:v>40550.479270833333</c:v>
                </c:pt>
                <c:pt idx="3556">
                  <c:v>40550.479270833333</c:v>
                </c:pt>
                <c:pt idx="3557">
                  <c:v>40550.479270833333</c:v>
                </c:pt>
                <c:pt idx="3558">
                  <c:v>40550.479270833333</c:v>
                </c:pt>
                <c:pt idx="3559">
                  <c:v>40550.479270833333</c:v>
                </c:pt>
                <c:pt idx="3560">
                  <c:v>40550.479270833333</c:v>
                </c:pt>
                <c:pt idx="3561">
                  <c:v>40550.47928240741</c:v>
                </c:pt>
                <c:pt idx="3562">
                  <c:v>40550.47928240741</c:v>
                </c:pt>
                <c:pt idx="3563">
                  <c:v>40550.47928240741</c:v>
                </c:pt>
                <c:pt idx="3564">
                  <c:v>40550.47928240741</c:v>
                </c:pt>
                <c:pt idx="3565">
                  <c:v>40550.47928240741</c:v>
                </c:pt>
                <c:pt idx="3566">
                  <c:v>40550.47928240741</c:v>
                </c:pt>
                <c:pt idx="3567">
                  <c:v>40550.47929398148</c:v>
                </c:pt>
                <c:pt idx="3568">
                  <c:v>40550.47929398148</c:v>
                </c:pt>
                <c:pt idx="3569">
                  <c:v>40550.47929398148</c:v>
                </c:pt>
                <c:pt idx="3570">
                  <c:v>40550.47929398148</c:v>
                </c:pt>
                <c:pt idx="3571">
                  <c:v>40550.47929398148</c:v>
                </c:pt>
                <c:pt idx="3572">
                  <c:v>40550.47929398148</c:v>
                </c:pt>
                <c:pt idx="3573">
                  <c:v>40550.479305555556</c:v>
                </c:pt>
                <c:pt idx="3574">
                  <c:v>40550.479305555556</c:v>
                </c:pt>
                <c:pt idx="3575">
                  <c:v>40550.479305555556</c:v>
                </c:pt>
                <c:pt idx="3576">
                  <c:v>40550.479305555556</c:v>
                </c:pt>
                <c:pt idx="3577">
                  <c:v>40550.479305555556</c:v>
                </c:pt>
                <c:pt idx="3578">
                  <c:v>40550.479305555556</c:v>
                </c:pt>
                <c:pt idx="3579">
                  <c:v>40550.479317129626</c:v>
                </c:pt>
                <c:pt idx="3580">
                  <c:v>40550.479317129626</c:v>
                </c:pt>
                <c:pt idx="3581">
                  <c:v>40550.479317129626</c:v>
                </c:pt>
                <c:pt idx="3582">
                  <c:v>40550.479317129626</c:v>
                </c:pt>
                <c:pt idx="3583">
                  <c:v>40550.479317129626</c:v>
                </c:pt>
                <c:pt idx="3584">
                  <c:v>40550.479317129626</c:v>
                </c:pt>
                <c:pt idx="3585">
                  <c:v>40550.479317129626</c:v>
                </c:pt>
                <c:pt idx="3586">
                  <c:v>40550.479328703703</c:v>
                </c:pt>
                <c:pt idx="3587">
                  <c:v>40550.479328703703</c:v>
                </c:pt>
                <c:pt idx="3588">
                  <c:v>40550.479328703703</c:v>
                </c:pt>
                <c:pt idx="3589">
                  <c:v>40550.479328703703</c:v>
                </c:pt>
                <c:pt idx="3590">
                  <c:v>40550.479328703703</c:v>
                </c:pt>
                <c:pt idx="3591">
                  <c:v>40550.479328703703</c:v>
                </c:pt>
                <c:pt idx="3592">
                  <c:v>40550.47934027778</c:v>
                </c:pt>
                <c:pt idx="3593">
                  <c:v>40550.47934027778</c:v>
                </c:pt>
                <c:pt idx="3594">
                  <c:v>40550.47934027778</c:v>
                </c:pt>
                <c:pt idx="3595">
                  <c:v>40550.47934027778</c:v>
                </c:pt>
                <c:pt idx="3596">
                  <c:v>40550.47934027778</c:v>
                </c:pt>
                <c:pt idx="3597">
                  <c:v>40550.47934027778</c:v>
                </c:pt>
                <c:pt idx="3598">
                  <c:v>40550.479351851849</c:v>
                </c:pt>
                <c:pt idx="3599">
                  <c:v>40550.479351851849</c:v>
                </c:pt>
                <c:pt idx="3600">
                  <c:v>40550.479351851849</c:v>
                </c:pt>
                <c:pt idx="3601">
                  <c:v>40550.479351851849</c:v>
                </c:pt>
                <c:pt idx="3602">
                  <c:v>40550.479351851849</c:v>
                </c:pt>
                <c:pt idx="3603">
                  <c:v>40550.479351851849</c:v>
                </c:pt>
                <c:pt idx="3604">
                  <c:v>40550.479363425926</c:v>
                </c:pt>
                <c:pt idx="3605">
                  <c:v>40550.479363425926</c:v>
                </c:pt>
                <c:pt idx="3606">
                  <c:v>40550.479363425926</c:v>
                </c:pt>
                <c:pt idx="3607">
                  <c:v>40550.479363425926</c:v>
                </c:pt>
                <c:pt idx="3608">
                  <c:v>40550.479363425926</c:v>
                </c:pt>
                <c:pt idx="3609">
                  <c:v>40550.479363425926</c:v>
                </c:pt>
                <c:pt idx="3610">
                  <c:v>40550.479375000003</c:v>
                </c:pt>
                <c:pt idx="3611">
                  <c:v>40550.479375000003</c:v>
                </c:pt>
                <c:pt idx="3612">
                  <c:v>40550.479375000003</c:v>
                </c:pt>
                <c:pt idx="3613">
                  <c:v>40550.479375000003</c:v>
                </c:pt>
                <c:pt idx="3614">
                  <c:v>40550.479375000003</c:v>
                </c:pt>
                <c:pt idx="3615">
                  <c:v>40550.479375000003</c:v>
                </c:pt>
                <c:pt idx="3616">
                  <c:v>40550.479386574072</c:v>
                </c:pt>
                <c:pt idx="3617">
                  <c:v>40550.479386574072</c:v>
                </c:pt>
                <c:pt idx="3618">
                  <c:v>40550.479386574072</c:v>
                </c:pt>
                <c:pt idx="3619">
                  <c:v>40550.479386574072</c:v>
                </c:pt>
                <c:pt idx="3620">
                  <c:v>40550.479386574072</c:v>
                </c:pt>
                <c:pt idx="3621">
                  <c:v>40550.479386574072</c:v>
                </c:pt>
                <c:pt idx="3622">
                  <c:v>40550.479398148149</c:v>
                </c:pt>
                <c:pt idx="3623">
                  <c:v>40550.479398148149</c:v>
                </c:pt>
                <c:pt idx="3624">
                  <c:v>40550.479398148149</c:v>
                </c:pt>
                <c:pt idx="3625">
                  <c:v>40550.479398148149</c:v>
                </c:pt>
                <c:pt idx="3626">
                  <c:v>40550.479398148149</c:v>
                </c:pt>
                <c:pt idx="3627">
                  <c:v>40550.479398148149</c:v>
                </c:pt>
                <c:pt idx="3628">
                  <c:v>40550.479409722226</c:v>
                </c:pt>
                <c:pt idx="3629">
                  <c:v>40550.479409722226</c:v>
                </c:pt>
                <c:pt idx="3630">
                  <c:v>40550.479409722226</c:v>
                </c:pt>
                <c:pt idx="3631">
                  <c:v>40550.479409722226</c:v>
                </c:pt>
                <c:pt idx="3632">
                  <c:v>40550.479409722226</c:v>
                </c:pt>
                <c:pt idx="3633">
                  <c:v>40550.479409722226</c:v>
                </c:pt>
                <c:pt idx="3634">
                  <c:v>40550.479421296295</c:v>
                </c:pt>
                <c:pt idx="3635">
                  <c:v>40550.479421296295</c:v>
                </c:pt>
                <c:pt idx="3636">
                  <c:v>40550.479421296295</c:v>
                </c:pt>
                <c:pt idx="3637">
                  <c:v>40550.479421296295</c:v>
                </c:pt>
                <c:pt idx="3638">
                  <c:v>40550.479421296295</c:v>
                </c:pt>
                <c:pt idx="3639">
                  <c:v>40550.479421296295</c:v>
                </c:pt>
                <c:pt idx="3640">
                  <c:v>40550.479432870372</c:v>
                </c:pt>
                <c:pt idx="3641">
                  <c:v>40550.479432870372</c:v>
                </c:pt>
                <c:pt idx="3642">
                  <c:v>40550.479432870372</c:v>
                </c:pt>
                <c:pt idx="3643">
                  <c:v>40550.479432870372</c:v>
                </c:pt>
                <c:pt idx="3644">
                  <c:v>40550.479432870372</c:v>
                </c:pt>
                <c:pt idx="3645">
                  <c:v>40550.479432870372</c:v>
                </c:pt>
                <c:pt idx="3646">
                  <c:v>40550.479444444441</c:v>
                </c:pt>
                <c:pt idx="3647">
                  <c:v>40550.479444444441</c:v>
                </c:pt>
                <c:pt idx="3648">
                  <c:v>40550.479444444441</c:v>
                </c:pt>
                <c:pt idx="3649">
                  <c:v>40550.479444444441</c:v>
                </c:pt>
                <c:pt idx="3650">
                  <c:v>40550.479444444441</c:v>
                </c:pt>
                <c:pt idx="3651">
                  <c:v>40550.479444444441</c:v>
                </c:pt>
                <c:pt idx="3652">
                  <c:v>40550.479456018518</c:v>
                </c:pt>
                <c:pt idx="3653">
                  <c:v>40550.479456018518</c:v>
                </c:pt>
                <c:pt idx="3654">
                  <c:v>40550.479456018518</c:v>
                </c:pt>
                <c:pt idx="3655">
                  <c:v>40550.479456018518</c:v>
                </c:pt>
                <c:pt idx="3656">
                  <c:v>40550.479456018518</c:v>
                </c:pt>
                <c:pt idx="3657">
                  <c:v>40550.479456018518</c:v>
                </c:pt>
                <c:pt idx="3658">
                  <c:v>40550.479456018518</c:v>
                </c:pt>
                <c:pt idx="3659">
                  <c:v>40550.479467592595</c:v>
                </c:pt>
                <c:pt idx="3660">
                  <c:v>40550.479467592595</c:v>
                </c:pt>
                <c:pt idx="3661">
                  <c:v>40550.479467592595</c:v>
                </c:pt>
                <c:pt idx="3662">
                  <c:v>40550.479467592595</c:v>
                </c:pt>
                <c:pt idx="3663">
                  <c:v>40550.479467592595</c:v>
                </c:pt>
                <c:pt idx="3664">
                  <c:v>40550.479467592595</c:v>
                </c:pt>
                <c:pt idx="3665">
                  <c:v>40550.479479166665</c:v>
                </c:pt>
                <c:pt idx="3666">
                  <c:v>40550.479479166665</c:v>
                </c:pt>
                <c:pt idx="3667">
                  <c:v>40550.479479166665</c:v>
                </c:pt>
                <c:pt idx="3668">
                  <c:v>40550.479479166665</c:v>
                </c:pt>
                <c:pt idx="3669">
                  <c:v>40550.479479166665</c:v>
                </c:pt>
                <c:pt idx="3670">
                  <c:v>40550.479479166665</c:v>
                </c:pt>
                <c:pt idx="3671">
                  <c:v>40550.479490740741</c:v>
                </c:pt>
                <c:pt idx="3672">
                  <c:v>40550.479490740741</c:v>
                </c:pt>
                <c:pt idx="3673">
                  <c:v>40550.479490740741</c:v>
                </c:pt>
                <c:pt idx="3674">
                  <c:v>40550.479490740741</c:v>
                </c:pt>
                <c:pt idx="3675">
                  <c:v>40550.479490740741</c:v>
                </c:pt>
                <c:pt idx="3676">
                  <c:v>40550.479490740741</c:v>
                </c:pt>
                <c:pt idx="3677">
                  <c:v>40550.479502314818</c:v>
                </c:pt>
                <c:pt idx="3678">
                  <c:v>40550.479502314818</c:v>
                </c:pt>
                <c:pt idx="3679">
                  <c:v>40550.479502314818</c:v>
                </c:pt>
                <c:pt idx="3680">
                  <c:v>40550.479502314818</c:v>
                </c:pt>
                <c:pt idx="3681">
                  <c:v>40550.479502314818</c:v>
                </c:pt>
                <c:pt idx="3682">
                  <c:v>40550.479502314818</c:v>
                </c:pt>
                <c:pt idx="3683">
                  <c:v>40550.479513888888</c:v>
                </c:pt>
                <c:pt idx="3684">
                  <c:v>40550.479513888888</c:v>
                </c:pt>
                <c:pt idx="3685">
                  <c:v>40550.479513888888</c:v>
                </c:pt>
                <c:pt idx="3686">
                  <c:v>40550.479513888888</c:v>
                </c:pt>
                <c:pt idx="3687">
                  <c:v>40550.479513888888</c:v>
                </c:pt>
                <c:pt idx="3688">
                  <c:v>40550.479513888888</c:v>
                </c:pt>
                <c:pt idx="3689">
                  <c:v>40550.479525462964</c:v>
                </c:pt>
                <c:pt idx="3690">
                  <c:v>40550.479525462964</c:v>
                </c:pt>
                <c:pt idx="3691">
                  <c:v>40550.479525462964</c:v>
                </c:pt>
                <c:pt idx="3692">
                  <c:v>40550.479525462964</c:v>
                </c:pt>
                <c:pt idx="3693">
                  <c:v>40550.479525462964</c:v>
                </c:pt>
                <c:pt idx="3694">
                  <c:v>40550.479525462964</c:v>
                </c:pt>
                <c:pt idx="3695">
                  <c:v>40550.479537037034</c:v>
                </c:pt>
                <c:pt idx="3696">
                  <c:v>40550.479537037034</c:v>
                </c:pt>
                <c:pt idx="3697">
                  <c:v>40550.479537037034</c:v>
                </c:pt>
                <c:pt idx="3698">
                  <c:v>40550.479537037034</c:v>
                </c:pt>
                <c:pt idx="3699">
                  <c:v>40550.479537037034</c:v>
                </c:pt>
                <c:pt idx="3700">
                  <c:v>40550.479537037034</c:v>
                </c:pt>
                <c:pt idx="3701">
                  <c:v>40550.479548611111</c:v>
                </c:pt>
                <c:pt idx="3702">
                  <c:v>40550.479548611111</c:v>
                </c:pt>
                <c:pt idx="3703">
                  <c:v>40550.479548611111</c:v>
                </c:pt>
                <c:pt idx="3704">
                  <c:v>40550.479548611111</c:v>
                </c:pt>
                <c:pt idx="3705">
                  <c:v>40550.479548611111</c:v>
                </c:pt>
                <c:pt idx="3706">
                  <c:v>40550.479548611111</c:v>
                </c:pt>
                <c:pt idx="3707">
                  <c:v>40550.479560185187</c:v>
                </c:pt>
                <c:pt idx="3708">
                  <c:v>40550.479560185187</c:v>
                </c:pt>
                <c:pt idx="3709">
                  <c:v>40550.479560185187</c:v>
                </c:pt>
                <c:pt idx="3710">
                  <c:v>40550.479560185187</c:v>
                </c:pt>
                <c:pt idx="3711">
                  <c:v>40550.479560185187</c:v>
                </c:pt>
                <c:pt idx="3712">
                  <c:v>40550.479560185187</c:v>
                </c:pt>
                <c:pt idx="3713">
                  <c:v>40550.479571759257</c:v>
                </c:pt>
                <c:pt idx="3714">
                  <c:v>40550.479571759257</c:v>
                </c:pt>
                <c:pt idx="3715">
                  <c:v>40550.479571759257</c:v>
                </c:pt>
                <c:pt idx="3716">
                  <c:v>40550.479571759257</c:v>
                </c:pt>
                <c:pt idx="3717">
                  <c:v>40550.479571759257</c:v>
                </c:pt>
                <c:pt idx="3718">
                  <c:v>40550.479571759257</c:v>
                </c:pt>
                <c:pt idx="3719">
                  <c:v>40550.479571759257</c:v>
                </c:pt>
                <c:pt idx="3720">
                  <c:v>40550.479583333334</c:v>
                </c:pt>
                <c:pt idx="3721">
                  <c:v>40550.479583333334</c:v>
                </c:pt>
                <c:pt idx="3722">
                  <c:v>40550.479583333334</c:v>
                </c:pt>
                <c:pt idx="3723">
                  <c:v>40550.479583333334</c:v>
                </c:pt>
                <c:pt idx="3724">
                  <c:v>40550.479583333334</c:v>
                </c:pt>
                <c:pt idx="3725">
                  <c:v>40550.479583333334</c:v>
                </c:pt>
                <c:pt idx="3726">
                  <c:v>40550.479594907411</c:v>
                </c:pt>
                <c:pt idx="3727">
                  <c:v>40550.479594907411</c:v>
                </c:pt>
                <c:pt idx="3728">
                  <c:v>40550.479594907411</c:v>
                </c:pt>
                <c:pt idx="3729">
                  <c:v>40550.479594907411</c:v>
                </c:pt>
                <c:pt idx="3730">
                  <c:v>40550.479594907411</c:v>
                </c:pt>
                <c:pt idx="3731">
                  <c:v>40550.479594907411</c:v>
                </c:pt>
                <c:pt idx="3732">
                  <c:v>40550.47960648148</c:v>
                </c:pt>
                <c:pt idx="3733">
                  <c:v>40550.47960648148</c:v>
                </c:pt>
                <c:pt idx="3734">
                  <c:v>40550.47960648148</c:v>
                </c:pt>
                <c:pt idx="3735">
                  <c:v>40550.47960648148</c:v>
                </c:pt>
                <c:pt idx="3736">
                  <c:v>40550.47960648148</c:v>
                </c:pt>
                <c:pt idx="3737">
                  <c:v>40550.47960648148</c:v>
                </c:pt>
                <c:pt idx="3738">
                  <c:v>40550.479618055557</c:v>
                </c:pt>
                <c:pt idx="3739">
                  <c:v>40550.479618055557</c:v>
                </c:pt>
                <c:pt idx="3740">
                  <c:v>40550.479618055557</c:v>
                </c:pt>
                <c:pt idx="3741">
                  <c:v>40550.479618055557</c:v>
                </c:pt>
                <c:pt idx="3742">
                  <c:v>40550.479618055557</c:v>
                </c:pt>
                <c:pt idx="3743">
                  <c:v>40550.479618055557</c:v>
                </c:pt>
                <c:pt idx="3744">
                  <c:v>40550.479629629626</c:v>
                </c:pt>
                <c:pt idx="3745">
                  <c:v>40550.479629629626</c:v>
                </c:pt>
                <c:pt idx="3746">
                  <c:v>40550.479629629626</c:v>
                </c:pt>
                <c:pt idx="3747">
                  <c:v>40550.479629629626</c:v>
                </c:pt>
                <c:pt idx="3748">
                  <c:v>40550.479629629626</c:v>
                </c:pt>
                <c:pt idx="3749">
                  <c:v>40550.479629629626</c:v>
                </c:pt>
                <c:pt idx="3750">
                  <c:v>40550.479641203703</c:v>
                </c:pt>
                <c:pt idx="3751">
                  <c:v>40550.479641203703</c:v>
                </c:pt>
                <c:pt idx="3752">
                  <c:v>40550.479641203703</c:v>
                </c:pt>
                <c:pt idx="3753">
                  <c:v>40550.479641203703</c:v>
                </c:pt>
                <c:pt idx="3754">
                  <c:v>40550.479641203703</c:v>
                </c:pt>
                <c:pt idx="3755">
                  <c:v>40550.479641203703</c:v>
                </c:pt>
                <c:pt idx="3756">
                  <c:v>40550.47965277778</c:v>
                </c:pt>
                <c:pt idx="3757">
                  <c:v>40550.47965277778</c:v>
                </c:pt>
                <c:pt idx="3758">
                  <c:v>40550.47965277778</c:v>
                </c:pt>
                <c:pt idx="3759">
                  <c:v>40550.47965277778</c:v>
                </c:pt>
                <c:pt idx="3760">
                  <c:v>40550.47965277778</c:v>
                </c:pt>
                <c:pt idx="3761">
                  <c:v>40550.47965277778</c:v>
                </c:pt>
                <c:pt idx="3762">
                  <c:v>40550.479664351849</c:v>
                </c:pt>
                <c:pt idx="3763">
                  <c:v>40550.479664351849</c:v>
                </c:pt>
                <c:pt idx="3764">
                  <c:v>40550.479664351849</c:v>
                </c:pt>
                <c:pt idx="3765">
                  <c:v>40550.479664351849</c:v>
                </c:pt>
                <c:pt idx="3766">
                  <c:v>40550.479664351849</c:v>
                </c:pt>
                <c:pt idx="3767">
                  <c:v>40550.479664351849</c:v>
                </c:pt>
                <c:pt idx="3768">
                  <c:v>40550.479675925926</c:v>
                </c:pt>
                <c:pt idx="3769">
                  <c:v>40550.479675925926</c:v>
                </c:pt>
                <c:pt idx="3770">
                  <c:v>40550.479675925926</c:v>
                </c:pt>
                <c:pt idx="3771">
                  <c:v>40550.479675925926</c:v>
                </c:pt>
                <c:pt idx="3772">
                  <c:v>40550.479675925926</c:v>
                </c:pt>
                <c:pt idx="3773">
                  <c:v>40550.479675925926</c:v>
                </c:pt>
                <c:pt idx="3774">
                  <c:v>40550.479687500003</c:v>
                </c:pt>
                <c:pt idx="3775">
                  <c:v>40550.479687500003</c:v>
                </c:pt>
                <c:pt idx="3776">
                  <c:v>40550.479687500003</c:v>
                </c:pt>
                <c:pt idx="3777">
                  <c:v>40550.479687500003</c:v>
                </c:pt>
                <c:pt idx="3778">
                  <c:v>40550.479687500003</c:v>
                </c:pt>
                <c:pt idx="3779">
                  <c:v>40550.479687500003</c:v>
                </c:pt>
                <c:pt idx="3780">
                  <c:v>40550.479699074072</c:v>
                </c:pt>
                <c:pt idx="3781">
                  <c:v>40550.479699074072</c:v>
                </c:pt>
                <c:pt idx="3782">
                  <c:v>40550.479699074072</c:v>
                </c:pt>
                <c:pt idx="3783">
                  <c:v>40550.479699074072</c:v>
                </c:pt>
                <c:pt idx="3784">
                  <c:v>40550.479699074072</c:v>
                </c:pt>
                <c:pt idx="3785">
                  <c:v>40550.479699074072</c:v>
                </c:pt>
                <c:pt idx="3786">
                  <c:v>40550.479699074072</c:v>
                </c:pt>
                <c:pt idx="3787">
                  <c:v>40550.479710648149</c:v>
                </c:pt>
                <c:pt idx="3788">
                  <c:v>40550.479710648149</c:v>
                </c:pt>
                <c:pt idx="3789">
                  <c:v>40550.479710648149</c:v>
                </c:pt>
                <c:pt idx="3790">
                  <c:v>40550.479710648149</c:v>
                </c:pt>
                <c:pt idx="3791">
                  <c:v>40550.479710648149</c:v>
                </c:pt>
                <c:pt idx="3792">
                  <c:v>40550.479710648149</c:v>
                </c:pt>
                <c:pt idx="3793">
                  <c:v>40550.479722222219</c:v>
                </c:pt>
                <c:pt idx="3794">
                  <c:v>40550.479722222219</c:v>
                </c:pt>
                <c:pt idx="3795">
                  <c:v>40550.479722222219</c:v>
                </c:pt>
                <c:pt idx="3796">
                  <c:v>40550.479722222219</c:v>
                </c:pt>
                <c:pt idx="3797">
                  <c:v>40550.479722222219</c:v>
                </c:pt>
                <c:pt idx="3798">
                  <c:v>40550.479722222219</c:v>
                </c:pt>
                <c:pt idx="3799">
                  <c:v>40550.479733796295</c:v>
                </c:pt>
                <c:pt idx="3800">
                  <c:v>40550.479733796295</c:v>
                </c:pt>
                <c:pt idx="3801">
                  <c:v>40550.479733796295</c:v>
                </c:pt>
                <c:pt idx="3802">
                  <c:v>40550.479733796295</c:v>
                </c:pt>
                <c:pt idx="3803">
                  <c:v>40550.479733796295</c:v>
                </c:pt>
                <c:pt idx="3804">
                  <c:v>40550.479733796295</c:v>
                </c:pt>
                <c:pt idx="3805">
                  <c:v>40550.479745370372</c:v>
                </c:pt>
                <c:pt idx="3806">
                  <c:v>40550.479745370372</c:v>
                </c:pt>
                <c:pt idx="3807">
                  <c:v>40550.479745370372</c:v>
                </c:pt>
                <c:pt idx="3808">
                  <c:v>40550.479745370372</c:v>
                </c:pt>
                <c:pt idx="3809">
                  <c:v>40550.479745370372</c:v>
                </c:pt>
                <c:pt idx="3810">
                  <c:v>40550.479745370372</c:v>
                </c:pt>
                <c:pt idx="3811">
                  <c:v>40550.479756944442</c:v>
                </c:pt>
                <c:pt idx="3812">
                  <c:v>40550.479756944442</c:v>
                </c:pt>
                <c:pt idx="3813">
                  <c:v>40550.479756944442</c:v>
                </c:pt>
                <c:pt idx="3814">
                  <c:v>40550.479756944442</c:v>
                </c:pt>
                <c:pt idx="3815">
                  <c:v>40550.479756944442</c:v>
                </c:pt>
                <c:pt idx="3816">
                  <c:v>40550.479756944442</c:v>
                </c:pt>
                <c:pt idx="3817">
                  <c:v>40550.479756944442</c:v>
                </c:pt>
                <c:pt idx="3818">
                  <c:v>40550.479768518519</c:v>
                </c:pt>
                <c:pt idx="3819">
                  <c:v>40550.479768518519</c:v>
                </c:pt>
                <c:pt idx="3820">
                  <c:v>40550.479768518519</c:v>
                </c:pt>
                <c:pt idx="3821">
                  <c:v>40550.479768518519</c:v>
                </c:pt>
                <c:pt idx="3822">
                  <c:v>40550.479768518519</c:v>
                </c:pt>
                <c:pt idx="3823">
                  <c:v>40550.479768518519</c:v>
                </c:pt>
                <c:pt idx="3824">
                  <c:v>40550.479780092595</c:v>
                </c:pt>
                <c:pt idx="3825">
                  <c:v>40550.479780092595</c:v>
                </c:pt>
                <c:pt idx="3826">
                  <c:v>40550.479780092595</c:v>
                </c:pt>
                <c:pt idx="3827">
                  <c:v>40550.479780092595</c:v>
                </c:pt>
                <c:pt idx="3828">
                  <c:v>40550.479780092595</c:v>
                </c:pt>
                <c:pt idx="3829">
                  <c:v>40550.479780092595</c:v>
                </c:pt>
                <c:pt idx="3830">
                  <c:v>40550.479791666665</c:v>
                </c:pt>
                <c:pt idx="3831">
                  <c:v>40550.479791666665</c:v>
                </c:pt>
                <c:pt idx="3832">
                  <c:v>40550.479791666665</c:v>
                </c:pt>
                <c:pt idx="3833">
                  <c:v>40550.479791666665</c:v>
                </c:pt>
                <c:pt idx="3834">
                  <c:v>40550.479791666665</c:v>
                </c:pt>
                <c:pt idx="3835">
                  <c:v>40550.479791666665</c:v>
                </c:pt>
                <c:pt idx="3836">
                  <c:v>40550.479803240742</c:v>
                </c:pt>
                <c:pt idx="3837">
                  <c:v>40550.479803240742</c:v>
                </c:pt>
                <c:pt idx="3838">
                  <c:v>40550.479803240742</c:v>
                </c:pt>
                <c:pt idx="3839">
                  <c:v>40550.479803240742</c:v>
                </c:pt>
                <c:pt idx="3840">
                  <c:v>40550.479803240742</c:v>
                </c:pt>
                <c:pt idx="3841">
                  <c:v>40550.479803240742</c:v>
                </c:pt>
                <c:pt idx="3842">
                  <c:v>40550.479814814818</c:v>
                </c:pt>
                <c:pt idx="3843">
                  <c:v>40550.479814814818</c:v>
                </c:pt>
                <c:pt idx="3844">
                  <c:v>40550.479814814818</c:v>
                </c:pt>
                <c:pt idx="3845">
                  <c:v>40550.479814814818</c:v>
                </c:pt>
                <c:pt idx="3846">
                  <c:v>40550.479814814818</c:v>
                </c:pt>
                <c:pt idx="3847">
                  <c:v>40550.479814814818</c:v>
                </c:pt>
                <c:pt idx="3848">
                  <c:v>40550.479826388888</c:v>
                </c:pt>
                <c:pt idx="3849">
                  <c:v>40550.479826388888</c:v>
                </c:pt>
                <c:pt idx="3850">
                  <c:v>40550.479826388888</c:v>
                </c:pt>
                <c:pt idx="3851">
                  <c:v>40550.479826388888</c:v>
                </c:pt>
                <c:pt idx="3852">
                  <c:v>40550.479826388888</c:v>
                </c:pt>
                <c:pt idx="3853">
                  <c:v>40550.479826388888</c:v>
                </c:pt>
                <c:pt idx="3854">
                  <c:v>40550.479837962965</c:v>
                </c:pt>
                <c:pt idx="3855">
                  <c:v>40550.479837962965</c:v>
                </c:pt>
                <c:pt idx="3856">
                  <c:v>40550.479837962965</c:v>
                </c:pt>
                <c:pt idx="3857">
                  <c:v>40550.479837962965</c:v>
                </c:pt>
                <c:pt idx="3858">
                  <c:v>40550.479837962965</c:v>
                </c:pt>
                <c:pt idx="3859">
                  <c:v>40550.479837962965</c:v>
                </c:pt>
                <c:pt idx="3860">
                  <c:v>40550.479849537034</c:v>
                </c:pt>
                <c:pt idx="3861">
                  <c:v>40550.479849537034</c:v>
                </c:pt>
                <c:pt idx="3862">
                  <c:v>40550.479849537034</c:v>
                </c:pt>
                <c:pt idx="3863">
                  <c:v>40550.479849537034</c:v>
                </c:pt>
                <c:pt idx="3864">
                  <c:v>40550.479849537034</c:v>
                </c:pt>
                <c:pt idx="3865">
                  <c:v>40550.479849537034</c:v>
                </c:pt>
                <c:pt idx="3866">
                  <c:v>40550.479849537034</c:v>
                </c:pt>
                <c:pt idx="3867">
                  <c:v>40550.479861111111</c:v>
                </c:pt>
                <c:pt idx="3868">
                  <c:v>40550.479861111111</c:v>
                </c:pt>
                <c:pt idx="3869">
                  <c:v>40550.479861111111</c:v>
                </c:pt>
                <c:pt idx="3870">
                  <c:v>40550.479861111111</c:v>
                </c:pt>
                <c:pt idx="3871">
                  <c:v>40550.479861111111</c:v>
                </c:pt>
                <c:pt idx="3872">
                  <c:v>40550.479861111111</c:v>
                </c:pt>
                <c:pt idx="3873">
                  <c:v>40550.479872685188</c:v>
                </c:pt>
                <c:pt idx="3874">
                  <c:v>40550.479872685188</c:v>
                </c:pt>
                <c:pt idx="3875">
                  <c:v>40550.479872685188</c:v>
                </c:pt>
                <c:pt idx="3876">
                  <c:v>40550.479872685188</c:v>
                </c:pt>
                <c:pt idx="3877">
                  <c:v>40550.479872685188</c:v>
                </c:pt>
                <c:pt idx="3878">
                  <c:v>40550.479872685188</c:v>
                </c:pt>
                <c:pt idx="3879">
                  <c:v>40550.479884259257</c:v>
                </c:pt>
                <c:pt idx="3880">
                  <c:v>40550.479884259257</c:v>
                </c:pt>
                <c:pt idx="3881">
                  <c:v>40550.479884259257</c:v>
                </c:pt>
                <c:pt idx="3882">
                  <c:v>40550.479884259257</c:v>
                </c:pt>
                <c:pt idx="3883">
                  <c:v>40550.479884259257</c:v>
                </c:pt>
                <c:pt idx="3884">
                  <c:v>40550.479884259257</c:v>
                </c:pt>
                <c:pt idx="3885">
                  <c:v>40550.479895833334</c:v>
                </c:pt>
                <c:pt idx="3886">
                  <c:v>40550.479895833334</c:v>
                </c:pt>
                <c:pt idx="3887">
                  <c:v>40550.479895833334</c:v>
                </c:pt>
                <c:pt idx="3888">
                  <c:v>40550.479895833334</c:v>
                </c:pt>
                <c:pt idx="3889">
                  <c:v>40550.479895833334</c:v>
                </c:pt>
                <c:pt idx="3890">
                  <c:v>40550.479895833334</c:v>
                </c:pt>
                <c:pt idx="3891">
                  <c:v>40550.480173611111</c:v>
                </c:pt>
                <c:pt idx="3892">
                  <c:v>40550.480185185188</c:v>
                </c:pt>
                <c:pt idx="3893">
                  <c:v>40550.480196759258</c:v>
                </c:pt>
                <c:pt idx="3894">
                  <c:v>40550.480208333334</c:v>
                </c:pt>
                <c:pt idx="3895">
                  <c:v>40550.480208333334</c:v>
                </c:pt>
                <c:pt idx="3896">
                  <c:v>40550.480219907404</c:v>
                </c:pt>
                <c:pt idx="3897">
                  <c:v>40550.480231481481</c:v>
                </c:pt>
                <c:pt idx="3898">
                  <c:v>40550.480243055557</c:v>
                </c:pt>
                <c:pt idx="3899">
                  <c:v>40550.480254629627</c:v>
                </c:pt>
                <c:pt idx="3900">
                  <c:v>40550.480254629627</c:v>
                </c:pt>
                <c:pt idx="3901">
                  <c:v>40550.480266203704</c:v>
                </c:pt>
                <c:pt idx="3902">
                  <c:v>40550.48027777778</c:v>
                </c:pt>
                <c:pt idx="3903">
                  <c:v>40550.48028935185</c:v>
                </c:pt>
                <c:pt idx="3904">
                  <c:v>40550.480300925927</c:v>
                </c:pt>
                <c:pt idx="3905">
                  <c:v>40550.480300925927</c:v>
                </c:pt>
                <c:pt idx="3906">
                  <c:v>40550.480312500003</c:v>
                </c:pt>
                <c:pt idx="3907">
                  <c:v>40550.480324074073</c:v>
                </c:pt>
                <c:pt idx="3908">
                  <c:v>40550.48033564815</c:v>
                </c:pt>
                <c:pt idx="3909">
                  <c:v>40550.480347222219</c:v>
                </c:pt>
                <c:pt idx="3910">
                  <c:v>40550.480358796296</c:v>
                </c:pt>
                <c:pt idx="3911">
                  <c:v>40550.480358796296</c:v>
                </c:pt>
                <c:pt idx="3912">
                  <c:v>40550.480370370373</c:v>
                </c:pt>
                <c:pt idx="3913">
                  <c:v>40550.480381944442</c:v>
                </c:pt>
                <c:pt idx="3914">
                  <c:v>40550.480393518519</c:v>
                </c:pt>
                <c:pt idx="3915">
                  <c:v>40550.480405092596</c:v>
                </c:pt>
                <c:pt idx="3916">
                  <c:v>40550.480405092596</c:v>
                </c:pt>
                <c:pt idx="3917">
                  <c:v>40550.480416666665</c:v>
                </c:pt>
                <c:pt idx="3918">
                  <c:v>40550.480428240742</c:v>
                </c:pt>
                <c:pt idx="3919">
                  <c:v>40550.480439814812</c:v>
                </c:pt>
                <c:pt idx="3920">
                  <c:v>40550.480451388888</c:v>
                </c:pt>
                <c:pt idx="3921">
                  <c:v>40550.480451388888</c:v>
                </c:pt>
                <c:pt idx="3922">
                  <c:v>40550.480462962965</c:v>
                </c:pt>
                <c:pt idx="3923">
                  <c:v>40550.480474537035</c:v>
                </c:pt>
                <c:pt idx="3924">
                  <c:v>40550.480486111112</c:v>
                </c:pt>
                <c:pt idx="3925">
                  <c:v>40550.480497685188</c:v>
                </c:pt>
                <c:pt idx="3926">
                  <c:v>40550.480497685188</c:v>
                </c:pt>
                <c:pt idx="3927">
                  <c:v>40550.480509259258</c:v>
                </c:pt>
                <c:pt idx="3928">
                  <c:v>40550.480520833335</c:v>
                </c:pt>
                <c:pt idx="3929">
                  <c:v>40550.480532407404</c:v>
                </c:pt>
                <c:pt idx="3930">
                  <c:v>40550.480543981481</c:v>
                </c:pt>
                <c:pt idx="3931">
                  <c:v>40550.480543981481</c:v>
                </c:pt>
                <c:pt idx="3932">
                  <c:v>40550.480555555558</c:v>
                </c:pt>
                <c:pt idx="3933">
                  <c:v>40550.480567129627</c:v>
                </c:pt>
                <c:pt idx="3934">
                  <c:v>40550.480578703704</c:v>
                </c:pt>
                <c:pt idx="3935">
                  <c:v>40550.480590277781</c:v>
                </c:pt>
                <c:pt idx="3936">
                  <c:v>40550.480590277781</c:v>
                </c:pt>
                <c:pt idx="3937">
                  <c:v>40550.48060185185</c:v>
                </c:pt>
                <c:pt idx="3938">
                  <c:v>40550.480613425927</c:v>
                </c:pt>
                <c:pt idx="3939">
                  <c:v>40550.480624999997</c:v>
                </c:pt>
                <c:pt idx="3940">
                  <c:v>40550.480636574073</c:v>
                </c:pt>
                <c:pt idx="3941">
                  <c:v>40550.48064814815</c:v>
                </c:pt>
                <c:pt idx="3942">
                  <c:v>40550.48064814815</c:v>
                </c:pt>
                <c:pt idx="3943">
                  <c:v>40550.48065972222</c:v>
                </c:pt>
                <c:pt idx="3944">
                  <c:v>40550.480671296296</c:v>
                </c:pt>
                <c:pt idx="3945">
                  <c:v>40550.480682870373</c:v>
                </c:pt>
                <c:pt idx="3946">
                  <c:v>40550.480694444443</c:v>
                </c:pt>
                <c:pt idx="3947">
                  <c:v>40550.480694444443</c:v>
                </c:pt>
                <c:pt idx="3948">
                  <c:v>40550.480706018519</c:v>
                </c:pt>
                <c:pt idx="3949">
                  <c:v>40550.480717592596</c:v>
                </c:pt>
                <c:pt idx="3950">
                  <c:v>40550.480729166666</c:v>
                </c:pt>
                <c:pt idx="3951">
                  <c:v>40550.480740740742</c:v>
                </c:pt>
                <c:pt idx="3952">
                  <c:v>40550.480740740742</c:v>
                </c:pt>
                <c:pt idx="3953">
                  <c:v>40550.480752314812</c:v>
                </c:pt>
                <c:pt idx="3954">
                  <c:v>40550.480763888889</c:v>
                </c:pt>
                <c:pt idx="3955">
                  <c:v>40550.480775462966</c:v>
                </c:pt>
                <c:pt idx="3956">
                  <c:v>40550.480787037035</c:v>
                </c:pt>
                <c:pt idx="3957">
                  <c:v>40550.480787037035</c:v>
                </c:pt>
                <c:pt idx="3958">
                  <c:v>40550.480798611112</c:v>
                </c:pt>
                <c:pt idx="3959">
                  <c:v>40550.480810185189</c:v>
                </c:pt>
                <c:pt idx="3960">
                  <c:v>40550.480821759258</c:v>
                </c:pt>
                <c:pt idx="3961">
                  <c:v>40550.480833333335</c:v>
                </c:pt>
                <c:pt idx="3962">
                  <c:v>40550.480844907404</c:v>
                </c:pt>
                <c:pt idx="3963">
                  <c:v>40550.480844907404</c:v>
                </c:pt>
                <c:pt idx="3964">
                  <c:v>40550.480856481481</c:v>
                </c:pt>
                <c:pt idx="3965">
                  <c:v>40550.480868055558</c:v>
                </c:pt>
                <c:pt idx="3966">
                  <c:v>40550.480879629627</c:v>
                </c:pt>
                <c:pt idx="3967">
                  <c:v>40550.480891203704</c:v>
                </c:pt>
                <c:pt idx="3968">
                  <c:v>40550.480891203704</c:v>
                </c:pt>
                <c:pt idx="3969">
                  <c:v>40550.480902777781</c:v>
                </c:pt>
                <c:pt idx="3970">
                  <c:v>40550.480914351851</c:v>
                </c:pt>
                <c:pt idx="3971">
                  <c:v>40550.480925925927</c:v>
                </c:pt>
                <c:pt idx="3972">
                  <c:v>40550.480937499997</c:v>
                </c:pt>
                <c:pt idx="3973">
                  <c:v>40550.480937499997</c:v>
                </c:pt>
                <c:pt idx="3974">
                  <c:v>40550.480949074074</c:v>
                </c:pt>
                <c:pt idx="3975">
                  <c:v>40550.48096064815</c:v>
                </c:pt>
                <c:pt idx="3976">
                  <c:v>40550.48097222222</c:v>
                </c:pt>
                <c:pt idx="3977">
                  <c:v>40550.480983796297</c:v>
                </c:pt>
                <c:pt idx="3978">
                  <c:v>40550.480983796297</c:v>
                </c:pt>
                <c:pt idx="3979">
                  <c:v>40550.480995370373</c:v>
                </c:pt>
                <c:pt idx="3980">
                  <c:v>40550.481006944443</c:v>
                </c:pt>
                <c:pt idx="3981">
                  <c:v>40550.48101851852</c:v>
                </c:pt>
                <c:pt idx="3982">
                  <c:v>40550.481030092589</c:v>
                </c:pt>
                <c:pt idx="3983">
                  <c:v>40550.481030092589</c:v>
                </c:pt>
                <c:pt idx="3984">
                  <c:v>40550.481041666666</c:v>
                </c:pt>
                <c:pt idx="3985">
                  <c:v>40550.481053240743</c:v>
                </c:pt>
                <c:pt idx="3986">
                  <c:v>40550.481064814812</c:v>
                </c:pt>
                <c:pt idx="3987">
                  <c:v>40550.481076388889</c:v>
                </c:pt>
                <c:pt idx="3988">
                  <c:v>40550.481087962966</c:v>
                </c:pt>
                <c:pt idx="3989">
                  <c:v>40550.481087962966</c:v>
                </c:pt>
                <c:pt idx="3990">
                  <c:v>40550.481099537035</c:v>
                </c:pt>
                <c:pt idx="3991">
                  <c:v>40550.481111111112</c:v>
                </c:pt>
                <c:pt idx="3992">
                  <c:v>40550.481122685182</c:v>
                </c:pt>
                <c:pt idx="3993">
                  <c:v>40550.481134259258</c:v>
                </c:pt>
                <c:pt idx="3994">
                  <c:v>40550.481134259258</c:v>
                </c:pt>
                <c:pt idx="3995">
                  <c:v>40550.481145833335</c:v>
                </c:pt>
                <c:pt idx="3996">
                  <c:v>40550.481157407405</c:v>
                </c:pt>
                <c:pt idx="3997">
                  <c:v>40550.481168981481</c:v>
                </c:pt>
                <c:pt idx="3998">
                  <c:v>40550.481180555558</c:v>
                </c:pt>
                <c:pt idx="3999">
                  <c:v>40550.481180555558</c:v>
                </c:pt>
                <c:pt idx="4000">
                  <c:v>40550.481192129628</c:v>
                </c:pt>
                <c:pt idx="4001">
                  <c:v>40550.481203703705</c:v>
                </c:pt>
                <c:pt idx="4002">
                  <c:v>40550.481215277781</c:v>
                </c:pt>
                <c:pt idx="4003">
                  <c:v>40550.481226851851</c:v>
                </c:pt>
                <c:pt idx="4004">
                  <c:v>40550.481226851851</c:v>
                </c:pt>
                <c:pt idx="4005">
                  <c:v>40550.481238425928</c:v>
                </c:pt>
                <c:pt idx="4006">
                  <c:v>40550.481249999997</c:v>
                </c:pt>
                <c:pt idx="4007">
                  <c:v>40550.481261574074</c:v>
                </c:pt>
                <c:pt idx="4008">
                  <c:v>40550.481273148151</c:v>
                </c:pt>
                <c:pt idx="4009">
                  <c:v>40550.481273148151</c:v>
                </c:pt>
                <c:pt idx="4010">
                  <c:v>40550.48128472222</c:v>
                </c:pt>
                <c:pt idx="4011">
                  <c:v>40550.481296296297</c:v>
                </c:pt>
                <c:pt idx="4012">
                  <c:v>40550.481307870374</c:v>
                </c:pt>
                <c:pt idx="4013">
                  <c:v>40550.481319444443</c:v>
                </c:pt>
                <c:pt idx="4014">
                  <c:v>40550.48133101852</c:v>
                </c:pt>
                <c:pt idx="4015">
                  <c:v>40550.48133101852</c:v>
                </c:pt>
                <c:pt idx="4016">
                  <c:v>40550.481342592589</c:v>
                </c:pt>
                <c:pt idx="4017">
                  <c:v>40550.481354166666</c:v>
                </c:pt>
                <c:pt idx="4018">
                  <c:v>40550.481365740743</c:v>
                </c:pt>
                <c:pt idx="4019">
                  <c:v>40550.481377314813</c:v>
                </c:pt>
                <c:pt idx="4020">
                  <c:v>40550.481377314813</c:v>
                </c:pt>
                <c:pt idx="4021">
                  <c:v>40550.481388888889</c:v>
                </c:pt>
                <c:pt idx="4022">
                  <c:v>40550.481400462966</c:v>
                </c:pt>
                <c:pt idx="4023">
                  <c:v>40550.481412037036</c:v>
                </c:pt>
                <c:pt idx="4024">
                  <c:v>40550.481423611112</c:v>
                </c:pt>
                <c:pt idx="4025">
                  <c:v>40550.481423611112</c:v>
                </c:pt>
                <c:pt idx="4026">
                  <c:v>40550.481435185182</c:v>
                </c:pt>
                <c:pt idx="4027">
                  <c:v>40550.481446759259</c:v>
                </c:pt>
                <c:pt idx="4028">
                  <c:v>40550.481458333335</c:v>
                </c:pt>
                <c:pt idx="4029">
                  <c:v>40550.481469907405</c:v>
                </c:pt>
                <c:pt idx="4030">
                  <c:v>40550.481481481482</c:v>
                </c:pt>
                <c:pt idx="4031">
                  <c:v>40550.481481481482</c:v>
                </c:pt>
                <c:pt idx="4032">
                  <c:v>40550.481493055559</c:v>
                </c:pt>
                <c:pt idx="4033">
                  <c:v>40550.481504629628</c:v>
                </c:pt>
                <c:pt idx="4034">
                  <c:v>40550.481516203705</c:v>
                </c:pt>
                <c:pt idx="4035">
                  <c:v>40550.481527777774</c:v>
                </c:pt>
                <c:pt idx="4036">
                  <c:v>40550.481527777774</c:v>
                </c:pt>
                <c:pt idx="4037">
                  <c:v>40550.481539351851</c:v>
                </c:pt>
                <c:pt idx="4038">
                  <c:v>40550.481550925928</c:v>
                </c:pt>
                <c:pt idx="4039">
                  <c:v>40550.481562499997</c:v>
                </c:pt>
                <c:pt idx="4040">
                  <c:v>40550.481574074074</c:v>
                </c:pt>
                <c:pt idx="4041">
                  <c:v>40550.481574074074</c:v>
                </c:pt>
                <c:pt idx="4042">
                  <c:v>40550.481585648151</c:v>
                </c:pt>
                <c:pt idx="4043">
                  <c:v>40550.48159722222</c:v>
                </c:pt>
                <c:pt idx="4044">
                  <c:v>40550.481608796297</c:v>
                </c:pt>
                <c:pt idx="4045">
                  <c:v>40550.481620370374</c:v>
                </c:pt>
                <c:pt idx="4046">
                  <c:v>40550.481620370374</c:v>
                </c:pt>
                <c:pt idx="4047">
                  <c:v>40550.481631944444</c:v>
                </c:pt>
                <c:pt idx="4048">
                  <c:v>40550.48164351852</c:v>
                </c:pt>
                <c:pt idx="4049">
                  <c:v>40550.48165509259</c:v>
                </c:pt>
                <c:pt idx="4050">
                  <c:v>40550.481666666667</c:v>
                </c:pt>
                <c:pt idx="4051">
                  <c:v>40550.481666666667</c:v>
                </c:pt>
                <c:pt idx="4052">
                  <c:v>40550.481678240743</c:v>
                </c:pt>
                <c:pt idx="4053">
                  <c:v>40550.481689814813</c:v>
                </c:pt>
                <c:pt idx="4054">
                  <c:v>40550.48170138889</c:v>
                </c:pt>
                <c:pt idx="4055">
                  <c:v>40550.481712962966</c:v>
                </c:pt>
                <c:pt idx="4056">
                  <c:v>40550.481712962966</c:v>
                </c:pt>
                <c:pt idx="4057">
                  <c:v>40550.481724537036</c:v>
                </c:pt>
                <c:pt idx="4058">
                  <c:v>40550.481736111113</c:v>
                </c:pt>
                <c:pt idx="4059">
                  <c:v>40550.481747685182</c:v>
                </c:pt>
                <c:pt idx="4060">
                  <c:v>40550.481759259259</c:v>
                </c:pt>
                <c:pt idx="4061">
                  <c:v>40550.481770833336</c:v>
                </c:pt>
                <c:pt idx="4062">
                  <c:v>40550.481770833336</c:v>
                </c:pt>
                <c:pt idx="4063">
                  <c:v>40550.481782407405</c:v>
                </c:pt>
                <c:pt idx="4064">
                  <c:v>40550.481793981482</c:v>
                </c:pt>
                <c:pt idx="4065">
                  <c:v>40550.481805555559</c:v>
                </c:pt>
                <c:pt idx="4066">
                  <c:v>40550.481817129628</c:v>
                </c:pt>
                <c:pt idx="4067">
                  <c:v>40550.481817129628</c:v>
                </c:pt>
                <c:pt idx="4068">
                  <c:v>40550.481828703705</c:v>
                </c:pt>
                <c:pt idx="4069">
                  <c:v>40550.481840277775</c:v>
                </c:pt>
                <c:pt idx="4070">
                  <c:v>40550.481851851851</c:v>
                </c:pt>
                <c:pt idx="4071">
                  <c:v>40550.481863425928</c:v>
                </c:pt>
                <c:pt idx="4072">
                  <c:v>40550.481863425928</c:v>
                </c:pt>
                <c:pt idx="4073">
                  <c:v>40550.481874999998</c:v>
                </c:pt>
                <c:pt idx="4074">
                  <c:v>40550.481886574074</c:v>
                </c:pt>
                <c:pt idx="4075">
                  <c:v>40550.481898148151</c:v>
                </c:pt>
                <c:pt idx="4076">
                  <c:v>40550.481909722221</c:v>
                </c:pt>
                <c:pt idx="4077">
                  <c:v>40550.481909722221</c:v>
                </c:pt>
                <c:pt idx="4078">
                  <c:v>40550.481921296298</c:v>
                </c:pt>
                <c:pt idx="4079">
                  <c:v>40550.481932870367</c:v>
                </c:pt>
                <c:pt idx="4080">
                  <c:v>40550.481944444444</c:v>
                </c:pt>
                <c:pt idx="4081">
                  <c:v>40550.481956018521</c:v>
                </c:pt>
                <c:pt idx="4082">
                  <c:v>40550.481956018521</c:v>
                </c:pt>
                <c:pt idx="4083">
                  <c:v>40550.48196759259</c:v>
                </c:pt>
                <c:pt idx="4084">
                  <c:v>40550.481979166667</c:v>
                </c:pt>
                <c:pt idx="4085">
                  <c:v>40550.481990740744</c:v>
                </c:pt>
                <c:pt idx="4086">
                  <c:v>40550.482002314813</c:v>
                </c:pt>
                <c:pt idx="4087">
                  <c:v>40550.48201388889</c:v>
                </c:pt>
                <c:pt idx="4088">
                  <c:v>40550.48201388889</c:v>
                </c:pt>
                <c:pt idx="4089">
                  <c:v>40550.482025462959</c:v>
                </c:pt>
                <c:pt idx="4090">
                  <c:v>40550.482037037036</c:v>
                </c:pt>
                <c:pt idx="4091">
                  <c:v>40550.482048611113</c:v>
                </c:pt>
                <c:pt idx="4092">
                  <c:v>40550.482060185182</c:v>
                </c:pt>
                <c:pt idx="4093">
                  <c:v>40550.482060185182</c:v>
                </c:pt>
                <c:pt idx="4094">
                  <c:v>40550.482071759259</c:v>
                </c:pt>
                <c:pt idx="4095">
                  <c:v>40550.482083333336</c:v>
                </c:pt>
                <c:pt idx="4096">
                  <c:v>40550.482094907406</c:v>
                </c:pt>
                <c:pt idx="4097">
                  <c:v>40550.482106481482</c:v>
                </c:pt>
                <c:pt idx="4098">
                  <c:v>40550.482106481482</c:v>
                </c:pt>
                <c:pt idx="4099">
                  <c:v>40550.482118055559</c:v>
                </c:pt>
                <c:pt idx="4100">
                  <c:v>40550.482129629629</c:v>
                </c:pt>
                <c:pt idx="4101">
                  <c:v>40550.482141203705</c:v>
                </c:pt>
                <c:pt idx="4102">
                  <c:v>40550.482152777775</c:v>
                </c:pt>
                <c:pt idx="4103">
                  <c:v>40550.482152777775</c:v>
                </c:pt>
                <c:pt idx="4104">
                  <c:v>40550.482164351852</c:v>
                </c:pt>
                <c:pt idx="4105">
                  <c:v>40550.482175925928</c:v>
                </c:pt>
                <c:pt idx="4106">
                  <c:v>40550.482187499998</c:v>
                </c:pt>
                <c:pt idx="4107">
                  <c:v>40550.482199074075</c:v>
                </c:pt>
                <c:pt idx="4108">
                  <c:v>40550.482210648152</c:v>
                </c:pt>
                <c:pt idx="4109">
                  <c:v>40550.482210648152</c:v>
                </c:pt>
                <c:pt idx="4110">
                  <c:v>40550.482222222221</c:v>
                </c:pt>
                <c:pt idx="4111">
                  <c:v>40550.482233796298</c:v>
                </c:pt>
                <c:pt idx="4112">
                  <c:v>40550.482245370367</c:v>
                </c:pt>
                <c:pt idx="4113">
                  <c:v>40550.482256944444</c:v>
                </c:pt>
                <c:pt idx="4114">
                  <c:v>40550.482256944444</c:v>
                </c:pt>
                <c:pt idx="4115">
                  <c:v>40550.482268518521</c:v>
                </c:pt>
                <c:pt idx="4116">
                  <c:v>40550.48228009259</c:v>
                </c:pt>
                <c:pt idx="4117">
                  <c:v>40550.482291666667</c:v>
                </c:pt>
                <c:pt idx="4118">
                  <c:v>40550.482303240744</c:v>
                </c:pt>
                <c:pt idx="4119">
                  <c:v>40550.482303240744</c:v>
                </c:pt>
                <c:pt idx="4120">
                  <c:v>40550.482314814813</c:v>
                </c:pt>
                <c:pt idx="4121">
                  <c:v>40550.48232638889</c:v>
                </c:pt>
                <c:pt idx="4122">
                  <c:v>40550.48233796296</c:v>
                </c:pt>
                <c:pt idx="4123">
                  <c:v>40550.482349537036</c:v>
                </c:pt>
                <c:pt idx="4124">
                  <c:v>40550.482349537036</c:v>
                </c:pt>
                <c:pt idx="4125">
                  <c:v>40550.482361111113</c:v>
                </c:pt>
                <c:pt idx="4126">
                  <c:v>40550.482372685183</c:v>
                </c:pt>
                <c:pt idx="4127">
                  <c:v>40550.48238425926</c:v>
                </c:pt>
                <c:pt idx="4128">
                  <c:v>40550.482395833336</c:v>
                </c:pt>
                <c:pt idx="4129">
                  <c:v>40550.482407407406</c:v>
                </c:pt>
                <c:pt idx="4130">
                  <c:v>40550.482407407406</c:v>
                </c:pt>
                <c:pt idx="4131">
                  <c:v>40550.482418981483</c:v>
                </c:pt>
                <c:pt idx="4132">
                  <c:v>40550.482430555552</c:v>
                </c:pt>
                <c:pt idx="4133">
                  <c:v>40550.482442129629</c:v>
                </c:pt>
                <c:pt idx="4134">
                  <c:v>40550.482453703706</c:v>
                </c:pt>
                <c:pt idx="4135">
                  <c:v>40550.482453703706</c:v>
                </c:pt>
                <c:pt idx="4136">
                  <c:v>40550.482465277775</c:v>
                </c:pt>
                <c:pt idx="4137">
                  <c:v>40550.482476851852</c:v>
                </c:pt>
                <c:pt idx="4138">
                  <c:v>40550.482488425929</c:v>
                </c:pt>
                <c:pt idx="4139">
                  <c:v>40550.482499999998</c:v>
                </c:pt>
                <c:pt idx="4140">
                  <c:v>40550.482499999998</c:v>
                </c:pt>
                <c:pt idx="4141">
                  <c:v>40550.482511574075</c:v>
                </c:pt>
                <c:pt idx="4142">
                  <c:v>40550.482523148145</c:v>
                </c:pt>
                <c:pt idx="4143">
                  <c:v>40550.482534722221</c:v>
                </c:pt>
                <c:pt idx="4144">
                  <c:v>40550.482546296298</c:v>
                </c:pt>
                <c:pt idx="4145">
                  <c:v>40550.482546296298</c:v>
                </c:pt>
                <c:pt idx="4146">
                  <c:v>40550.482557870368</c:v>
                </c:pt>
                <c:pt idx="4147">
                  <c:v>40550.482569444444</c:v>
                </c:pt>
                <c:pt idx="4148">
                  <c:v>40550.482581018521</c:v>
                </c:pt>
                <c:pt idx="4149">
                  <c:v>40550.482592592591</c:v>
                </c:pt>
                <c:pt idx="4150">
                  <c:v>40550.482592592591</c:v>
                </c:pt>
                <c:pt idx="4151">
                  <c:v>40550.482604166667</c:v>
                </c:pt>
                <c:pt idx="4152">
                  <c:v>40550.482615740744</c:v>
                </c:pt>
                <c:pt idx="4153">
                  <c:v>40550.482627314814</c:v>
                </c:pt>
                <c:pt idx="4154">
                  <c:v>40550.482638888891</c:v>
                </c:pt>
                <c:pt idx="4155">
                  <c:v>40550.482638888891</c:v>
                </c:pt>
                <c:pt idx="4156">
                  <c:v>40550.48265046296</c:v>
                </c:pt>
                <c:pt idx="4157">
                  <c:v>40550.482662037037</c:v>
                </c:pt>
                <c:pt idx="4158">
                  <c:v>40550.482673611114</c:v>
                </c:pt>
                <c:pt idx="4159">
                  <c:v>40550.482685185183</c:v>
                </c:pt>
                <c:pt idx="4160">
                  <c:v>40550.48269675926</c:v>
                </c:pt>
                <c:pt idx="4161">
                  <c:v>40550.48269675926</c:v>
                </c:pt>
                <c:pt idx="4162">
                  <c:v>40550.482708333337</c:v>
                </c:pt>
                <c:pt idx="4163">
                  <c:v>40550.482719907406</c:v>
                </c:pt>
                <c:pt idx="4164">
                  <c:v>40550.482731481483</c:v>
                </c:pt>
                <c:pt idx="4165">
                  <c:v>40550.482743055552</c:v>
                </c:pt>
                <c:pt idx="4166">
                  <c:v>40550.482743055552</c:v>
                </c:pt>
                <c:pt idx="4167">
                  <c:v>40550.482754629629</c:v>
                </c:pt>
                <c:pt idx="4168">
                  <c:v>40550.482766203706</c:v>
                </c:pt>
                <c:pt idx="4169">
                  <c:v>40550.482777777775</c:v>
                </c:pt>
                <c:pt idx="4170">
                  <c:v>40550.482789351852</c:v>
                </c:pt>
                <c:pt idx="4171">
                  <c:v>40550.482789351852</c:v>
                </c:pt>
                <c:pt idx="4172">
                  <c:v>40550.482800925929</c:v>
                </c:pt>
                <c:pt idx="4173">
                  <c:v>40550.482812499999</c:v>
                </c:pt>
                <c:pt idx="4174">
                  <c:v>40550.482824074075</c:v>
                </c:pt>
                <c:pt idx="4175">
                  <c:v>40550.482835648145</c:v>
                </c:pt>
                <c:pt idx="4176">
                  <c:v>40550.482835648145</c:v>
                </c:pt>
                <c:pt idx="4177">
                  <c:v>40550.482847222222</c:v>
                </c:pt>
                <c:pt idx="4178">
                  <c:v>40550.482858796298</c:v>
                </c:pt>
                <c:pt idx="4179">
                  <c:v>40550.482870370368</c:v>
                </c:pt>
                <c:pt idx="4180">
                  <c:v>40550.482881944445</c:v>
                </c:pt>
                <c:pt idx="4181">
                  <c:v>40550.482893518521</c:v>
                </c:pt>
                <c:pt idx="4182">
                  <c:v>40550.482893518521</c:v>
                </c:pt>
                <c:pt idx="4183">
                  <c:v>40550.482905092591</c:v>
                </c:pt>
                <c:pt idx="4184">
                  <c:v>40550.482916666668</c:v>
                </c:pt>
                <c:pt idx="4185">
                  <c:v>40550.482928240737</c:v>
                </c:pt>
                <c:pt idx="4186">
                  <c:v>40550.482939814814</c:v>
                </c:pt>
                <c:pt idx="4187">
                  <c:v>40550.482939814814</c:v>
                </c:pt>
                <c:pt idx="4188">
                  <c:v>40550.482951388891</c:v>
                </c:pt>
                <c:pt idx="4189">
                  <c:v>40550.48296296296</c:v>
                </c:pt>
                <c:pt idx="4190">
                  <c:v>40550.482974537037</c:v>
                </c:pt>
                <c:pt idx="4191">
                  <c:v>40550.482986111114</c:v>
                </c:pt>
                <c:pt idx="4192">
                  <c:v>40550.482986111114</c:v>
                </c:pt>
                <c:pt idx="4193">
                  <c:v>40550.482997685183</c:v>
                </c:pt>
                <c:pt idx="4194">
                  <c:v>40550.48300925926</c:v>
                </c:pt>
                <c:pt idx="4195">
                  <c:v>40550.483020833337</c:v>
                </c:pt>
                <c:pt idx="4196">
                  <c:v>40550.483032407406</c:v>
                </c:pt>
                <c:pt idx="4197">
                  <c:v>40550.483032407406</c:v>
                </c:pt>
                <c:pt idx="4198">
                  <c:v>40550.483043981483</c:v>
                </c:pt>
                <c:pt idx="4199">
                  <c:v>40550.483055555553</c:v>
                </c:pt>
                <c:pt idx="4200">
                  <c:v>40550.483067129629</c:v>
                </c:pt>
                <c:pt idx="4201">
                  <c:v>40550.483078703706</c:v>
                </c:pt>
                <c:pt idx="4202">
                  <c:v>40550.483078703706</c:v>
                </c:pt>
                <c:pt idx="4203">
                  <c:v>40550.483090277776</c:v>
                </c:pt>
                <c:pt idx="4204">
                  <c:v>40550.483101851853</c:v>
                </c:pt>
                <c:pt idx="4205">
                  <c:v>40550.483113425929</c:v>
                </c:pt>
                <c:pt idx="4206">
                  <c:v>40550.483124999999</c:v>
                </c:pt>
                <c:pt idx="4207">
                  <c:v>40550.483136574076</c:v>
                </c:pt>
                <c:pt idx="4208">
                  <c:v>40550.483136574076</c:v>
                </c:pt>
                <c:pt idx="4209">
                  <c:v>40550.483148148145</c:v>
                </c:pt>
                <c:pt idx="4210">
                  <c:v>40550.483159722222</c:v>
                </c:pt>
                <c:pt idx="4211">
                  <c:v>40550.483171296299</c:v>
                </c:pt>
                <c:pt idx="4212">
                  <c:v>40550.483182870368</c:v>
                </c:pt>
                <c:pt idx="4213">
                  <c:v>40550.483182870368</c:v>
                </c:pt>
                <c:pt idx="4214">
                  <c:v>40550.483194444445</c:v>
                </c:pt>
                <c:pt idx="4215">
                  <c:v>40550.483206018522</c:v>
                </c:pt>
                <c:pt idx="4216">
                  <c:v>40550.483217592591</c:v>
                </c:pt>
                <c:pt idx="4217">
                  <c:v>40550.483229166668</c:v>
                </c:pt>
                <c:pt idx="4218">
                  <c:v>40550.483229166668</c:v>
                </c:pt>
                <c:pt idx="4219">
                  <c:v>40550.483240740738</c:v>
                </c:pt>
                <c:pt idx="4220">
                  <c:v>40550.483252314814</c:v>
                </c:pt>
              </c:numCache>
            </c:numRef>
          </c:xVal>
          <c:yVal>
            <c:numRef>
              <c:f>All!$I$4:$I$4224</c:f>
              <c:numCache>
                <c:formatCode>General</c:formatCode>
                <c:ptCount val="4221"/>
                <c:pt idx="3891">
                  <c:v>-8.6000000000000003E-5</c:v>
                </c:pt>
                <c:pt idx="3892">
                  <c:v>-6.4999999999999994E-5</c:v>
                </c:pt>
                <c:pt idx="3893">
                  <c:v>-3.3000000000000003E-5</c:v>
                </c:pt>
                <c:pt idx="3894">
                  <c:v>-9.2999999999999997E-5</c:v>
                </c:pt>
                <c:pt idx="3895">
                  <c:v>-9.2999999999999997E-5</c:v>
                </c:pt>
                <c:pt idx="3896">
                  <c:v>-1.18E-4</c:v>
                </c:pt>
                <c:pt idx="3897">
                  <c:v>-1.22E-4</c:v>
                </c:pt>
                <c:pt idx="3898">
                  <c:v>-1.03E-4</c:v>
                </c:pt>
                <c:pt idx="3899">
                  <c:v>-8.7000000000000001E-5</c:v>
                </c:pt>
                <c:pt idx="3900">
                  <c:v>-1.16E-4</c:v>
                </c:pt>
                <c:pt idx="3901">
                  <c:v>-1.02E-4</c:v>
                </c:pt>
                <c:pt idx="3902">
                  <c:v>-8.5000000000000006E-5</c:v>
                </c:pt>
                <c:pt idx="3903">
                  <c:v>-9.7E-5</c:v>
                </c:pt>
                <c:pt idx="3904">
                  <c:v>-8.2000000000000001E-5</c:v>
                </c:pt>
                <c:pt idx="3905">
                  <c:v>-9.5000000000000005E-5</c:v>
                </c:pt>
                <c:pt idx="3906">
                  <c:v>-7.7999999999999999E-5</c:v>
                </c:pt>
                <c:pt idx="3907">
                  <c:v>-6.2000000000000003E-5</c:v>
                </c:pt>
                <c:pt idx="3908">
                  <c:v>-9.5000000000000005E-5</c:v>
                </c:pt>
                <c:pt idx="3909">
                  <c:v>-7.3999999999999996E-5</c:v>
                </c:pt>
                <c:pt idx="3910">
                  <c:v>-1.07E-4</c:v>
                </c:pt>
                <c:pt idx="3911">
                  <c:v>-8.7999999999999998E-5</c:v>
                </c:pt>
                <c:pt idx="3912">
                  <c:v>-9.6000000000000002E-5</c:v>
                </c:pt>
                <c:pt idx="3913">
                  <c:v>-1.37E-4</c:v>
                </c:pt>
                <c:pt idx="3914">
                  <c:v>-8.5000000000000006E-5</c:v>
                </c:pt>
                <c:pt idx="3915">
                  <c:v>-7.7999999999999999E-5</c:v>
                </c:pt>
                <c:pt idx="3916">
                  <c:v>-1.07E-4</c:v>
                </c:pt>
                <c:pt idx="3917">
                  <c:v>-1.05E-4</c:v>
                </c:pt>
                <c:pt idx="3918">
                  <c:v>-1.07E-4</c:v>
                </c:pt>
                <c:pt idx="3919">
                  <c:v>-9.7999999999999997E-5</c:v>
                </c:pt>
                <c:pt idx="3920">
                  <c:v>-9.6000000000000002E-5</c:v>
                </c:pt>
                <c:pt idx="3921">
                  <c:v>-9.7E-5</c:v>
                </c:pt>
                <c:pt idx="3922">
                  <c:v>-1.12E-4</c:v>
                </c:pt>
                <c:pt idx="3923">
                  <c:v>-1.2899999999999999E-4</c:v>
                </c:pt>
                <c:pt idx="3924">
                  <c:v>-1.15E-4</c:v>
                </c:pt>
                <c:pt idx="3925">
                  <c:v>-1.2799999999999999E-4</c:v>
                </c:pt>
                <c:pt idx="3926">
                  <c:v>-8.6000000000000003E-5</c:v>
                </c:pt>
                <c:pt idx="3927">
                  <c:v>-1.0900000000000001E-4</c:v>
                </c:pt>
                <c:pt idx="3928">
                  <c:v>-1.2799999999999999E-4</c:v>
                </c:pt>
                <c:pt idx="3929">
                  <c:v>-1.1400000000000001E-4</c:v>
                </c:pt>
                <c:pt idx="3930">
                  <c:v>-8.6000000000000003E-5</c:v>
                </c:pt>
                <c:pt idx="3931">
                  <c:v>-1.12E-4</c:v>
                </c:pt>
                <c:pt idx="3932">
                  <c:v>-1.01E-4</c:v>
                </c:pt>
                <c:pt idx="3933">
                  <c:v>-1.21E-4</c:v>
                </c:pt>
                <c:pt idx="3934">
                  <c:v>-1.08E-4</c:v>
                </c:pt>
                <c:pt idx="3935">
                  <c:v>-8.1000000000000004E-5</c:v>
                </c:pt>
                <c:pt idx="3936">
                  <c:v>-6.7999999999999999E-5</c:v>
                </c:pt>
                <c:pt idx="3937">
                  <c:v>-7.2999999999999999E-5</c:v>
                </c:pt>
                <c:pt idx="3938">
                  <c:v>-1.16E-4</c:v>
                </c:pt>
                <c:pt idx="3939">
                  <c:v>-7.2999999999999999E-5</c:v>
                </c:pt>
                <c:pt idx="3940">
                  <c:v>-1.3100000000000001E-4</c:v>
                </c:pt>
                <c:pt idx="3941">
                  <c:v>-1.03E-4</c:v>
                </c:pt>
                <c:pt idx="3942">
                  <c:v>-1.08E-4</c:v>
                </c:pt>
                <c:pt idx="3943">
                  <c:v>-1.2300000000000001E-4</c:v>
                </c:pt>
                <c:pt idx="3944">
                  <c:v>-1.37E-4</c:v>
                </c:pt>
                <c:pt idx="3945">
                  <c:v>-9.7E-5</c:v>
                </c:pt>
                <c:pt idx="3946">
                  <c:v>-1.08E-4</c:v>
                </c:pt>
                <c:pt idx="3947">
                  <c:v>-1.05E-4</c:v>
                </c:pt>
                <c:pt idx="3948">
                  <c:v>-8.2999999999999998E-5</c:v>
                </c:pt>
                <c:pt idx="3949">
                  <c:v>-9.6000000000000002E-5</c:v>
                </c:pt>
                <c:pt idx="3950">
                  <c:v>-7.4999999999999993E-5</c:v>
                </c:pt>
                <c:pt idx="3951">
                  <c:v>-7.6000000000000004E-5</c:v>
                </c:pt>
                <c:pt idx="3952">
                  <c:v>-1.02E-4</c:v>
                </c:pt>
                <c:pt idx="3953">
                  <c:v>-1.08E-4</c:v>
                </c:pt>
                <c:pt idx="3954">
                  <c:v>-7.2999999999999999E-5</c:v>
                </c:pt>
                <c:pt idx="3955">
                  <c:v>-9.7E-5</c:v>
                </c:pt>
                <c:pt idx="3956">
                  <c:v>-1.03E-4</c:v>
                </c:pt>
                <c:pt idx="3957">
                  <c:v>-9.2999999999999997E-5</c:v>
                </c:pt>
                <c:pt idx="3958">
                  <c:v>-8.2000000000000001E-5</c:v>
                </c:pt>
                <c:pt idx="3959">
                  <c:v>-1E-4</c:v>
                </c:pt>
                <c:pt idx="3960">
                  <c:v>-9.7E-5</c:v>
                </c:pt>
                <c:pt idx="3961">
                  <c:v>-1.18E-4</c:v>
                </c:pt>
                <c:pt idx="3962">
                  <c:v>-1E-4</c:v>
                </c:pt>
                <c:pt idx="3963">
                  <c:v>-1.02E-4</c:v>
                </c:pt>
                <c:pt idx="3964">
                  <c:v>-9.7E-5</c:v>
                </c:pt>
                <c:pt idx="3965">
                  <c:v>-1.07E-4</c:v>
                </c:pt>
                <c:pt idx="3966">
                  <c:v>-1.1400000000000001E-4</c:v>
                </c:pt>
                <c:pt idx="3967">
                  <c:v>-8.5000000000000006E-5</c:v>
                </c:pt>
                <c:pt idx="3968">
                  <c:v>-1.21E-4</c:v>
                </c:pt>
                <c:pt idx="3969">
                  <c:v>-1.07E-4</c:v>
                </c:pt>
                <c:pt idx="3970">
                  <c:v>-9.0000000000000006E-5</c:v>
                </c:pt>
                <c:pt idx="3971">
                  <c:v>-1.11E-4</c:v>
                </c:pt>
                <c:pt idx="3972">
                  <c:v>-8.8999999999999995E-5</c:v>
                </c:pt>
                <c:pt idx="3973">
                  <c:v>-9.2E-5</c:v>
                </c:pt>
                <c:pt idx="3974">
                  <c:v>-9.7E-5</c:v>
                </c:pt>
                <c:pt idx="3975">
                  <c:v>-7.2000000000000002E-5</c:v>
                </c:pt>
                <c:pt idx="3976">
                  <c:v>-1.07E-4</c:v>
                </c:pt>
                <c:pt idx="3977">
                  <c:v>-8.3999999999999995E-5</c:v>
                </c:pt>
                <c:pt idx="3978">
                  <c:v>-1.07E-4</c:v>
                </c:pt>
                <c:pt idx="3979">
                  <c:v>-8.7000000000000001E-5</c:v>
                </c:pt>
                <c:pt idx="3980">
                  <c:v>-8.7000000000000001E-5</c:v>
                </c:pt>
                <c:pt idx="3981">
                  <c:v>-8.2000000000000001E-5</c:v>
                </c:pt>
                <c:pt idx="3982">
                  <c:v>-1E-4</c:v>
                </c:pt>
                <c:pt idx="3983">
                  <c:v>-1.02E-4</c:v>
                </c:pt>
                <c:pt idx="3984">
                  <c:v>-1.2899999999999999E-4</c:v>
                </c:pt>
                <c:pt idx="3985">
                  <c:v>-1.17E-4</c:v>
                </c:pt>
                <c:pt idx="3986">
                  <c:v>-9.2E-5</c:v>
                </c:pt>
                <c:pt idx="3987">
                  <c:v>-1.02E-4</c:v>
                </c:pt>
                <c:pt idx="3988">
                  <c:v>-1.03E-4</c:v>
                </c:pt>
                <c:pt idx="3989">
                  <c:v>-8.5000000000000006E-5</c:v>
                </c:pt>
                <c:pt idx="3990">
                  <c:v>-8.5000000000000006E-5</c:v>
                </c:pt>
                <c:pt idx="3991">
                  <c:v>-8.6000000000000003E-5</c:v>
                </c:pt>
                <c:pt idx="3992">
                  <c:v>-6.8999999999999997E-5</c:v>
                </c:pt>
                <c:pt idx="3993">
                  <c:v>-8.7000000000000001E-5</c:v>
                </c:pt>
                <c:pt idx="3994">
                  <c:v>-1.13E-4</c:v>
                </c:pt>
                <c:pt idx="3995">
                  <c:v>-1E-4</c:v>
                </c:pt>
                <c:pt idx="3996">
                  <c:v>-1.05E-4</c:v>
                </c:pt>
                <c:pt idx="3997">
                  <c:v>-9.2E-5</c:v>
                </c:pt>
                <c:pt idx="3998">
                  <c:v>-9.2E-5</c:v>
                </c:pt>
                <c:pt idx="3999">
                  <c:v>-7.8999999999999996E-5</c:v>
                </c:pt>
                <c:pt idx="4000">
                  <c:v>-1.12E-4</c:v>
                </c:pt>
                <c:pt idx="4001">
                  <c:v>-9.7E-5</c:v>
                </c:pt>
                <c:pt idx="4002">
                  <c:v>-1.07E-4</c:v>
                </c:pt>
                <c:pt idx="4003">
                  <c:v>-6.3999999999999997E-5</c:v>
                </c:pt>
                <c:pt idx="4004">
                  <c:v>-9.8999999999999994E-5</c:v>
                </c:pt>
                <c:pt idx="4005">
                  <c:v>-9.6000000000000002E-5</c:v>
                </c:pt>
                <c:pt idx="4006">
                  <c:v>-1.1E-4</c:v>
                </c:pt>
                <c:pt idx="4007">
                  <c:v>-1.13E-4</c:v>
                </c:pt>
                <c:pt idx="4008">
                  <c:v>-1.01E-4</c:v>
                </c:pt>
                <c:pt idx="4009">
                  <c:v>-1.12E-4</c:v>
                </c:pt>
                <c:pt idx="4010">
                  <c:v>-1.21E-4</c:v>
                </c:pt>
                <c:pt idx="4011">
                  <c:v>-8.7000000000000001E-5</c:v>
                </c:pt>
                <c:pt idx="4012">
                  <c:v>-6.7000000000000002E-5</c:v>
                </c:pt>
                <c:pt idx="4013">
                  <c:v>-6.7000000000000002E-5</c:v>
                </c:pt>
                <c:pt idx="4014">
                  <c:v>-5.8E-5</c:v>
                </c:pt>
                <c:pt idx="4015">
                  <c:v>-1.07E-4</c:v>
                </c:pt>
                <c:pt idx="4016">
                  <c:v>-9.7999999999999997E-5</c:v>
                </c:pt>
                <c:pt idx="4017">
                  <c:v>-8.0000000000000007E-5</c:v>
                </c:pt>
                <c:pt idx="4018">
                  <c:v>-7.4999999999999993E-5</c:v>
                </c:pt>
                <c:pt idx="4019">
                  <c:v>-1.07E-4</c:v>
                </c:pt>
                <c:pt idx="4020">
                  <c:v>-1.08E-4</c:v>
                </c:pt>
                <c:pt idx="4021">
                  <c:v>-1.17E-4</c:v>
                </c:pt>
                <c:pt idx="4022">
                  <c:v>-1.13E-4</c:v>
                </c:pt>
                <c:pt idx="4023">
                  <c:v>-9.0000000000000006E-5</c:v>
                </c:pt>
                <c:pt idx="4024">
                  <c:v>-8.5000000000000006E-5</c:v>
                </c:pt>
                <c:pt idx="4025">
                  <c:v>-8.2000000000000001E-5</c:v>
                </c:pt>
                <c:pt idx="4026">
                  <c:v>-1.16E-4</c:v>
                </c:pt>
                <c:pt idx="4027">
                  <c:v>-1.0399999999999999E-4</c:v>
                </c:pt>
                <c:pt idx="4028">
                  <c:v>-9.7999999999999997E-5</c:v>
                </c:pt>
                <c:pt idx="4029">
                  <c:v>-9.3999999999999994E-5</c:v>
                </c:pt>
                <c:pt idx="4030">
                  <c:v>-1.11E-4</c:v>
                </c:pt>
                <c:pt idx="4031">
                  <c:v>-9.2E-5</c:v>
                </c:pt>
                <c:pt idx="4032">
                  <c:v>-9.0000000000000006E-5</c:v>
                </c:pt>
                <c:pt idx="4033">
                  <c:v>-8.6000000000000003E-5</c:v>
                </c:pt>
                <c:pt idx="4034">
                  <c:v>-1.0900000000000001E-4</c:v>
                </c:pt>
                <c:pt idx="4035">
                  <c:v>-8.8999999999999995E-5</c:v>
                </c:pt>
                <c:pt idx="4036">
                  <c:v>-7.8999999999999996E-5</c:v>
                </c:pt>
                <c:pt idx="4037">
                  <c:v>-1.03E-4</c:v>
                </c:pt>
                <c:pt idx="4038">
                  <c:v>-7.1000000000000005E-5</c:v>
                </c:pt>
                <c:pt idx="4039">
                  <c:v>-8.2999999999999998E-5</c:v>
                </c:pt>
                <c:pt idx="4040">
                  <c:v>-1.3799999999999999E-4</c:v>
                </c:pt>
                <c:pt idx="4041">
                  <c:v>-8.0000000000000007E-5</c:v>
                </c:pt>
                <c:pt idx="4042">
                  <c:v>-1.07E-4</c:v>
                </c:pt>
                <c:pt idx="4043">
                  <c:v>-1.2999999999999999E-4</c:v>
                </c:pt>
                <c:pt idx="4044">
                  <c:v>-9.1000000000000003E-5</c:v>
                </c:pt>
                <c:pt idx="4045">
                  <c:v>-9.6000000000000002E-5</c:v>
                </c:pt>
                <c:pt idx="4046">
                  <c:v>-1.01E-4</c:v>
                </c:pt>
                <c:pt idx="4047">
                  <c:v>-6.8999999999999997E-5</c:v>
                </c:pt>
                <c:pt idx="4048">
                  <c:v>-8.7000000000000001E-5</c:v>
                </c:pt>
                <c:pt idx="4049">
                  <c:v>-7.7999999999999999E-5</c:v>
                </c:pt>
                <c:pt idx="4050">
                  <c:v>-1.05E-4</c:v>
                </c:pt>
                <c:pt idx="4051">
                  <c:v>-8.5000000000000006E-5</c:v>
                </c:pt>
                <c:pt idx="4052">
                  <c:v>-8.7000000000000001E-5</c:v>
                </c:pt>
                <c:pt idx="4053">
                  <c:v>-1.18E-4</c:v>
                </c:pt>
                <c:pt idx="4054">
                  <c:v>-8.8999999999999995E-5</c:v>
                </c:pt>
                <c:pt idx="4055">
                  <c:v>-1.0900000000000001E-4</c:v>
                </c:pt>
                <c:pt idx="4056">
                  <c:v>-1.12E-4</c:v>
                </c:pt>
                <c:pt idx="4057">
                  <c:v>-8.0000000000000007E-5</c:v>
                </c:pt>
                <c:pt idx="4058">
                  <c:v>-7.3999999999999996E-5</c:v>
                </c:pt>
                <c:pt idx="4059">
                  <c:v>-7.4999999999999993E-5</c:v>
                </c:pt>
                <c:pt idx="4060">
                  <c:v>-1.07E-4</c:v>
                </c:pt>
                <c:pt idx="4061">
                  <c:v>-1.05E-4</c:v>
                </c:pt>
                <c:pt idx="4062">
                  <c:v>-1.07E-4</c:v>
                </c:pt>
                <c:pt idx="4063">
                  <c:v>-1.0900000000000001E-4</c:v>
                </c:pt>
                <c:pt idx="4064">
                  <c:v>-1.03E-4</c:v>
                </c:pt>
                <c:pt idx="4065">
                  <c:v>-1.17E-4</c:v>
                </c:pt>
                <c:pt idx="4066">
                  <c:v>-1.1E-4</c:v>
                </c:pt>
                <c:pt idx="4067">
                  <c:v>-8.7999999999999998E-5</c:v>
                </c:pt>
                <c:pt idx="4068">
                  <c:v>-9.2999999999999997E-5</c:v>
                </c:pt>
                <c:pt idx="4069">
                  <c:v>-7.7000000000000001E-5</c:v>
                </c:pt>
                <c:pt idx="4070">
                  <c:v>-6.8999999999999997E-5</c:v>
                </c:pt>
                <c:pt idx="4071">
                  <c:v>-6.0000000000000002E-5</c:v>
                </c:pt>
                <c:pt idx="4072">
                  <c:v>-8.7000000000000001E-5</c:v>
                </c:pt>
                <c:pt idx="4073">
                  <c:v>-9.6000000000000002E-5</c:v>
                </c:pt>
                <c:pt idx="4074">
                  <c:v>-8.6000000000000003E-5</c:v>
                </c:pt>
                <c:pt idx="4075">
                  <c:v>-1.13E-4</c:v>
                </c:pt>
                <c:pt idx="4076">
                  <c:v>-9.1000000000000003E-5</c:v>
                </c:pt>
                <c:pt idx="4077">
                  <c:v>-8.2000000000000001E-5</c:v>
                </c:pt>
                <c:pt idx="4078">
                  <c:v>-1.03E-4</c:v>
                </c:pt>
                <c:pt idx="4079">
                  <c:v>-1.05E-4</c:v>
                </c:pt>
                <c:pt idx="4080">
                  <c:v>-1.08E-4</c:v>
                </c:pt>
                <c:pt idx="4081">
                  <c:v>-1.18E-4</c:v>
                </c:pt>
                <c:pt idx="4082">
                  <c:v>-8.7000000000000001E-5</c:v>
                </c:pt>
                <c:pt idx="4083">
                  <c:v>-1.2999999999999999E-4</c:v>
                </c:pt>
                <c:pt idx="4084">
                  <c:v>-1.1400000000000001E-4</c:v>
                </c:pt>
                <c:pt idx="4085">
                  <c:v>-1.2400000000000001E-4</c:v>
                </c:pt>
                <c:pt idx="4086">
                  <c:v>-1.03E-4</c:v>
                </c:pt>
                <c:pt idx="4087">
                  <c:v>-1E-4</c:v>
                </c:pt>
                <c:pt idx="4088">
                  <c:v>-8.8999999999999995E-5</c:v>
                </c:pt>
                <c:pt idx="4089">
                  <c:v>-9.5000000000000005E-5</c:v>
                </c:pt>
                <c:pt idx="4090">
                  <c:v>-9.0000000000000006E-5</c:v>
                </c:pt>
                <c:pt idx="4091">
                  <c:v>-8.3999999999999995E-5</c:v>
                </c:pt>
                <c:pt idx="4092">
                  <c:v>-1.1400000000000001E-4</c:v>
                </c:pt>
                <c:pt idx="4093">
                  <c:v>-1.08E-4</c:v>
                </c:pt>
                <c:pt idx="4094">
                  <c:v>-8.7000000000000001E-5</c:v>
                </c:pt>
                <c:pt idx="4095">
                  <c:v>-1.12E-4</c:v>
                </c:pt>
                <c:pt idx="4096">
                  <c:v>-7.4999999999999993E-5</c:v>
                </c:pt>
                <c:pt idx="4097">
                  <c:v>-9.7999999999999997E-5</c:v>
                </c:pt>
                <c:pt idx="4098">
                  <c:v>-1.36E-4</c:v>
                </c:pt>
                <c:pt idx="4099">
                  <c:v>-9.6000000000000002E-5</c:v>
                </c:pt>
                <c:pt idx="4100">
                  <c:v>-9.5000000000000005E-5</c:v>
                </c:pt>
                <c:pt idx="4101">
                  <c:v>-6.3E-5</c:v>
                </c:pt>
                <c:pt idx="4102">
                  <c:v>-5.5999999999999999E-5</c:v>
                </c:pt>
                <c:pt idx="4103">
                  <c:v>-9.3999999999999994E-5</c:v>
                </c:pt>
                <c:pt idx="4104">
                  <c:v>-9.2E-5</c:v>
                </c:pt>
                <c:pt idx="4105">
                  <c:v>-1.22E-4</c:v>
                </c:pt>
                <c:pt idx="4106">
                  <c:v>-1.01E-4</c:v>
                </c:pt>
                <c:pt idx="4107">
                  <c:v>-1.06E-4</c:v>
                </c:pt>
                <c:pt idx="4108">
                  <c:v>-7.4999999999999993E-5</c:v>
                </c:pt>
                <c:pt idx="4109">
                  <c:v>-7.3999999999999996E-5</c:v>
                </c:pt>
                <c:pt idx="4110">
                  <c:v>-7.4999999999999993E-5</c:v>
                </c:pt>
                <c:pt idx="4111">
                  <c:v>-9.1000000000000003E-5</c:v>
                </c:pt>
                <c:pt idx="4112">
                  <c:v>-1.0399999999999999E-4</c:v>
                </c:pt>
                <c:pt idx="4113">
                  <c:v>-5.3999999999999998E-5</c:v>
                </c:pt>
                <c:pt idx="4114">
                  <c:v>-1.0900000000000001E-4</c:v>
                </c:pt>
                <c:pt idx="4115">
                  <c:v>-9.2999999999999997E-5</c:v>
                </c:pt>
                <c:pt idx="4116">
                  <c:v>-7.2000000000000002E-5</c:v>
                </c:pt>
                <c:pt idx="4117">
                  <c:v>-9.2E-5</c:v>
                </c:pt>
                <c:pt idx="4118">
                  <c:v>-9.7E-5</c:v>
                </c:pt>
                <c:pt idx="4119">
                  <c:v>-9.7999999999999997E-5</c:v>
                </c:pt>
                <c:pt idx="4120">
                  <c:v>-1.08E-4</c:v>
                </c:pt>
                <c:pt idx="4121">
                  <c:v>-9.8999999999999994E-5</c:v>
                </c:pt>
                <c:pt idx="4122">
                  <c:v>-1.07E-4</c:v>
                </c:pt>
                <c:pt idx="4123">
                  <c:v>-1.08E-4</c:v>
                </c:pt>
                <c:pt idx="4124">
                  <c:v>-6.3999999999999997E-5</c:v>
                </c:pt>
                <c:pt idx="4125">
                  <c:v>-8.8999999999999995E-5</c:v>
                </c:pt>
                <c:pt idx="4126">
                  <c:v>-8.2000000000000001E-5</c:v>
                </c:pt>
                <c:pt idx="4127">
                  <c:v>-1.12E-4</c:v>
                </c:pt>
                <c:pt idx="4128">
                  <c:v>-1.15E-4</c:v>
                </c:pt>
                <c:pt idx="4129">
                  <c:v>-1.01E-4</c:v>
                </c:pt>
                <c:pt idx="4130">
                  <c:v>-5.5999999999999999E-5</c:v>
                </c:pt>
                <c:pt idx="4131">
                  <c:v>-7.7000000000000001E-5</c:v>
                </c:pt>
                <c:pt idx="4132">
                  <c:v>-1.15E-4</c:v>
                </c:pt>
                <c:pt idx="4133">
                  <c:v>-9.7E-5</c:v>
                </c:pt>
                <c:pt idx="4134">
                  <c:v>-1.2400000000000001E-4</c:v>
                </c:pt>
                <c:pt idx="4135">
                  <c:v>-9.1000000000000003E-5</c:v>
                </c:pt>
                <c:pt idx="4136">
                  <c:v>-1.0900000000000001E-4</c:v>
                </c:pt>
                <c:pt idx="4137">
                  <c:v>-1.11E-4</c:v>
                </c:pt>
                <c:pt idx="4138">
                  <c:v>-1.05E-4</c:v>
                </c:pt>
                <c:pt idx="4139">
                  <c:v>-1.18E-4</c:v>
                </c:pt>
                <c:pt idx="4140">
                  <c:v>-1E-4</c:v>
                </c:pt>
                <c:pt idx="4141">
                  <c:v>-9.2E-5</c:v>
                </c:pt>
                <c:pt idx="4142">
                  <c:v>-1.08E-4</c:v>
                </c:pt>
                <c:pt idx="4143">
                  <c:v>-9.1000000000000003E-5</c:v>
                </c:pt>
                <c:pt idx="4144">
                  <c:v>-8.7000000000000001E-5</c:v>
                </c:pt>
                <c:pt idx="4145">
                  <c:v>-1.11E-4</c:v>
                </c:pt>
                <c:pt idx="4146">
                  <c:v>-9.3999999999999994E-5</c:v>
                </c:pt>
                <c:pt idx="4147">
                  <c:v>-9.5000000000000005E-5</c:v>
                </c:pt>
                <c:pt idx="4148">
                  <c:v>-1.07E-4</c:v>
                </c:pt>
                <c:pt idx="4149">
                  <c:v>-9.6000000000000002E-5</c:v>
                </c:pt>
                <c:pt idx="4150">
                  <c:v>-9.2E-5</c:v>
                </c:pt>
                <c:pt idx="4151">
                  <c:v>-1.13E-4</c:v>
                </c:pt>
                <c:pt idx="4152">
                  <c:v>-9.3999999999999994E-5</c:v>
                </c:pt>
                <c:pt idx="4153">
                  <c:v>-1.06E-4</c:v>
                </c:pt>
                <c:pt idx="4154">
                  <c:v>-8.2999999999999998E-5</c:v>
                </c:pt>
                <c:pt idx="4155">
                  <c:v>-9.2999999999999997E-5</c:v>
                </c:pt>
                <c:pt idx="4156">
                  <c:v>-9.5000000000000005E-5</c:v>
                </c:pt>
                <c:pt idx="4157">
                  <c:v>-1E-4</c:v>
                </c:pt>
                <c:pt idx="4158">
                  <c:v>-1.12E-4</c:v>
                </c:pt>
                <c:pt idx="4159">
                  <c:v>-9.1000000000000003E-5</c:v>
                </c:pt>
                <c:pt idx="4160">
                  <c:v>-1.02E-4</c:v>
                </c:pt>
                <c:pt idx="4161">
                  <c:v>-8.2999999999999998E-5</c:v>
                </c:pt>
                <c:pt idx="4162">
                  <c:v>-7.2999999999999999E-5</c:v>
                </c:pt>
                <c:pt idx="4163">
                  <c:v>-8.5000000000000006E-5</c:v>
                </c:pt>
                <c:pt idx="4164">
                  <c:v>-1.2400000000000001E-4</c:v>
                </c:pt>
                <c:pt idx="4165">
                  <c:v>-1.0900000000000001E-4</c:v>
                </c:pt>
                <c:pt idx="4166">
                  <c:v>-1.3100000000000001E-4</c:v>
                </c:pt>
                <c:pt idx="4167">
                  <c:v>-1.03E-4</c:v>
                </c:pt>
                <c:pt idx="4168">
                  <c:v>-1.01E-4</c:v>
                </c:pt>
                <c:pt idx="4169">
                  <c:v>-1.07E-4</c:v>
                </c:pt>
                <c:pt idx="4170">
                  <c:v>-1.06E-4</c:v>
                </c:pt>
                <c:pt idx="4171">
                  <c:v>-6.9999999999999994E-5</c:v>
                </c:pt>
                <c:pt idx="4172">
                  <c:v>-7.3999999999999996E-5</c:v>
                </c:pt>
                <c:pt idx="4173">
                  <c:v>-7.2000000000000002E-5</c:v>
                </c:pt>
                <c:pt idx="4174">
                  <c:v>-8.7999999999999998E-5</c:v>
                </c:pt>
                <c:pt idx="4175">
                  <c:v>-9.8999999999999994E-5</c:v>
                </c:pt>
                <c:pt idx="4176">
                  <c:v>-8.7000000000000001E-5</c:v>
                </c:pt>
                <c:pt idx="4177">
                  <c:v>-9.5000000000000005E-5</c:v>
                </c:pt>
                <c:pt idx="4178">
                  <c:v>-1.13E-4</c:v>
                </c:pt>
                <c:pt idx="4179">
                  <c:v>-9.0000000000000006E-5</c:v>
                </c:pt>
                <c:pt idx="4180">
                  <c:v>-9.3999999999999994E-5</c:v>
                </c:pt>
                <c:pt idx="4181">
                  <c:v>-9.3999999999999994E-5</c:v>
                </c:pt>
                <c:pt idx="4182">
                  <c:v>-9.7999999999999997E-5</c:v>
                </c:pt>
                <c:pt idx="4183">
                  <c:v>-1.15E-4</c:v>
                </c:pt>
                <c:pt idx="4184">
                  <c:v>-9.2E-5</c:v>
                </c:pt>
                <c:pt idx="4185">
                  <c:v>-1.18E-4</c:v>
                </c:pt>
                <c:pt idx="4186">
                  <c:v>-9.3999999999999994E-5</c:v>
                </c:pt>
                <c:pt idx="4187">
                  <c:v>-9.7E-5</c:v>
                </c:pt>
                <c:pt idx="4188">
                  <c:v>-9.7999999999999997E-5</c:v>
                </c:pt>
                <c:pt idx="4189">
                  <c:v>-9.2999999999999997E-5</c:v>
                </c:pt>
                <c:pt idx="4190">
                  <c:v>-7.8999999999999996E-5</c:v>
                </c:pt>
                <c:pt idx="4191">
                  <c:v>-8.7999999999999998E-5</c:v>
                </c:pt>
                <c:pt idx="4192">
                  <c:v>-1.02E-4</c:v>
                </c:pt>
                <c:pt idx="4193">
                  <c:v>-9.2999999999999997E-5</c:v>
                </c:pt>
                <c:pt idx="4194">
                  <c:v>-1.1E-4</c:v>
                </c:pt>
                <c:pt idx="4195">
                  <c:v>-7.7000000000000001E-5</c:v>
                </c:pt>
                <c:pt idx="4196">
                  <c:v>-9.2E-5</c:v>
                </c:pt>
                <c:pt idx="4197">
                  <c:v>-1.2300000000000001E-4</c:v>
                </c:pt>
                <c:pt idx="4198">
                  <c:v>-1.2799999999999999E-4</c:v>
                </c:pt>
                <c:pt idx="4199">
                  <c:v>-1.02E-4</c:v>
                </c:pt>
                <c:pt idx="4200">
                  <c:v>-9.2E-5</c:v>
                </c:pt>
                <c:pt idx="4201">
                  <c:v>-9.5000000000000005E-5</c:v>
                </c:pt>
                <c:pt idx="4202">
                  <c:v>-1.13E-4</c:v>
                </c:pt>
                <c:pt idx="4203">
                  <c:v>-9.6000000000000002E-5</c:v>
                </c:pt>
                <c:pt idx="4204">
                  <c:v>-1.13E-4</c:v>
                </c:pt>
                <c:pt idx="4205">
                  <c:v>-1.01E-4</c:v>
                </c:pt>
                <c:pt idx="4206">
                  <c:v>-9.2999999999999997E-5</c:v>
                </c:pt>
                <c:pt idx="4207">
                  <c:v>-9.6000000000000002E-5</c:v>
                </c:pt>
                <c:pt idx="4208">
                  <c:v>-1.2E-4</c:v>
                </c:pt>
                <c:pt idx="4209">
                  <c:v>-1.08E-4</c:v>
                </c:pt>
                <c:pt idx="4210">
                  <c:v>-1.0900000000000001E-4</c:v>
                </c:pt>
                <c:pt idx="4211">
                  <c:v>-7.6000000000000004E-5</c:v>
                </c:pt>
                <c:pt idx="4212">
                  <c:v>-5.5999999999999999E-5</c:v>
                </c:pt>
                <c:pt idx="4213">
                  <c:v>-1.01E-4</c:v>
                </c:pt>
                <c:pt idx="4214">
                  <c:v>-1E-4</c:v>
                </c:pt>
                <c:pt idx="4215">
                  <c:v>-6.7000000000000002E-5</c:v>
                </c:pt>
                <c:pt idx="4216">
                  <c:v>-8.8999999999999995E-5</c:v>
                </c:pt>
                <c:pt idx="4217">
                  <c:v>-6.7000000000000002E-5</c:v>
                </c:pt>
                <c:pt idx="4218">
                  <c:v>-1.05E-4</c:v>
                </c:pt>
                <c:pt idx="4219">
                  <c:v>-1.03E-4</c:v>
                </c:pt>
                <c:pt idx="4220">
                  <c:v>-1.13E-4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287-44BF-A8D4-48F05D61F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550976"/>
        <c:axId val="206045184"/>
      </c:scatterChart>
      <c:valAx>
        <c:axId val="149550976"/>
        <c:scaling>
          <c:orientation val="minMax"/>
          <c:max val="40550.479861111293"/>
          <c:min val="40550.4687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 dirty="0"/>
                  <a:t>時刻</a:t>
                </a:r>
              </a:p>
            </c:rich>
          </c:tx>
          <c:layout>
            <c:manualLayout>
              <c:xMode val="edge"/>
              <c:yMode val="edge"/>
              <c:x val="0.44861037006578747"/>
              <c:y val="0.75744013908279106"/>
            </c:manualLayout>
          </c:layout>
          <c:overlay val="0"/>
        </c:title>
        <c:numFmt formatCode="h:mm;@" sourceLinked="0"/>
        <c:majorTickMark val="in"/>
        <c:minorTickMark val="in"/>
        <c:tickLblPos val="low"/>
        <c:spPr>
          <a:ln w="12700">
            <a:solidFill>
              <a:schemeClr val="tx1"/>
            </a:solidFill>
          </a:ln>
        </c:spPr>
        <c:crossAx val="206045184"/>
        <c:crossesAt val="0"/>
        <c:crossBetween val="midCat"/>
        <c:majorUnit val="3.4722222200000009E-3"/>
        <c:minorUnit val="6.9444440000000014E-4"/>
      </c:valAx>
      <c:valAx>
        <c:axId val="206045184"/>
        <c:scaling>
          <c:orientation val="minMax"/>
          <c:max val="1.0000000000000003E-5"/>
          <c:min val="-1.0000000000000003E-5"/>
        </c:scaling>
        <c:delete val="1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minorGridlines>
          <c:spPr>
            <a:ln w="12700">
              <a:solidFill>
                <a:schemeClr val="tx1"/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ja-JP"/>
                  <a:t>電圧 </a:t>
                </a:r>
                <a:r>
                  <a:rPr lang="en-US"/>
                  <a:t>(μV)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2.9943077502351239E-3"/>
              <c:y val="0.18905677906450757"/>
            </c:manualLayout>
          </c:layout>
          <c:overlay val="0"/>
        </c:title>
        <c:numFmt formatCode="#,##0.000000_ " sourceLinked="0"/>
        <c:majorTickMark val="in"/>
        <c:minorTickMark val="none"/>
        <c:tickLblPos val="nextTo"/>
        <c:crossAx val="149550976"/>
        <c:crosses val="autoZero"/>
        <c:crossBetween val="midCat"/>
        <c:majorUnit val="4.0000000000000015E-6"/>
        <c:minorUnit val="2.0000000000000008E-6"/>
      </c:valAx>
      <c:spPr>
        <a:ln w="12700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2000" b="0" baseline="0"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pPr>
      <a:endParaRPr lang="ja-JP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0.05816</cdr:x>
      <cdr:y>0.03692</cdr:y>
    </cdr:from>
    <cdr:to>
      <cdr:x>0.96637</cdr:x>
      <cdr:y>0.71339</cdr:y>
    </cdr:to>
    <cdr:grpSp>
      <cdr:nvGrpSpPr>
        <cdr:cNvPr id="13" name="グループ化 12">
          <a:extLst xmlns:a="http://schemas.openxmlformats.org/drawingml/2006/main">
            <a:ext uri="{FF2B5EF4-FFF2-40B4-BE49-F238E27FC236}">
              <a16:creationId xmlns:a16="http://schemas.microsoft.com/office/drawing/2014/main" id="{B30FC34B-4550-467A-806B-22E00054D2A9}"/>
            </a:ext>
          </a:extLst>
        </cdr:cNvPr>
        <cdr:cNvGrpSpPr/>
      </cdr:nvGrpSpPr>
      <cdr:grpSpPr>
        <a:xfrm xmlns:a="http://schemas.openxmlformats.org/drawingml/2006/main">
          <a:off x="493357" y="98112"/>
          <a:ext cx="7704130" cy="1797658"/>
          <a:chOff x="493329" y="91012"/>
          <a:chExt cx="7704223" cy="1667435"/>
        </a:xfrm>
      </cdr:grpSpPr>
      <cdr:sp macro="" textlink="">
        <cdr:nvSpPr>
          <cdr:cNvPr id="3" name="テキスト ボックス 1"/>
          <cdr:cNvSpPr txBox="1"/>
        </cdr:nvSpPr>
        <cdr:spPr>
          <a:xfrm xmlns:a="http://schemas.openxmlformats.org/drawingml/2006/main">
            <a:off x="1331475" y="1486382"/>
            <a:ext cx="1977247" cy="243204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none" lIns="0" tIns="0" rIns="0" bIns="0" rtlCol="0" anchor="ctr" anchorCtr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20V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レンジ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1PLC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cdr:txBody>
      </cdr:sp>
      <cdr:sp macro="" textlink="">
        <cdr:nvSpPr>
          <cdr:cNvPr id="4" name="テキスト ボックス 1"/>
          <cdr:cNvSpPr txBox="1"/>
        </cdr:nvSpPr>
        <cdr:spPr>
          <a:xfrm xmlns:a="http://schemas.openxmlformats.org/drawingml/2006/main">
            <a:off x="3814546" y="1486382"/>
            <a:ext cx="2115731" cy="221974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none" lIns="0" tIns="0" rIns="0" bIns="0" rtlCol="0" anchor="ctr" anchorCtr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20V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レンジ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10PLC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cdr:txBody>
      </cdr:sp>
      <cdr:sp macro="" textlink="">
        <cdr:nvSpPr>
          <cdr:cNvPr id="5" name="テキスト ボックス 1"/>
          <cdr:cNvSpPr txBox="1"/>
        </cdr:nvSpPr>
        <cdr:spPr>
          <a:xfrm xmlns:a="http://schemas.openxmlformats.org/drawingml/2006/main">
            <a:off x="5997314" y="1486382"/>
            <a:ext cx="2200238" cy="226750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none" lIns="0" tIns="0" rIns="0" bIns="0" rtlCol="0" anchor="ctr" anchorCtr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200V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レンジ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1PLC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cdr:txBody>
      </cdr:sp>
      <cdr:cxnSp macro="">
        <cdr:nvCxnSpPr>
          <cdr:cNvPr id="8" name="直線矢印コネクタ 7">
            <a:extLst xmlns:a="http://schemas.openxmlformats.org/drawingml/2006/main">
              <a:ext uri="{FF2B5EF4-FFF2-40B4-BE49-F238E27FC236}">
                <a16:creationId xmlns:a16="http://schemas.microsoft.com/office/drawing/2014/main" id="{17E90DFA-65FA-4003-A75D-DF6E05A47B5E}"/>
              </a:ext>
            </a:extLst>
          </cdr:cNvPr>
          <cdr:cNvCxnSpPr/>
        </cdr:nvCxnSpPr>
        <cdr:spPr>
          <a:xfrm xmlns:a="http://schemas.openxmlformats.org/drawingml/2006/main">
            <a:off x="932701" y="296051"/>
            <a:ext cx="0" cy="142416"/>
          </a:xfrm>
          <a:prstGeom xmlns:a="http://schemas.openxmlformats.org/drawingml/2006/main" prst="straightConnector1">
            <a:avLst/>
          </a:prstGeom>
          <a:ln xmlns:a="http://schemas.openxmlformats.org/drawingml/2006/main" w="12700">
            <a:headEnd type="triangle" w="med" len="med"/>
            <a:tailEnd type="triangle" w="med" len="med"/>
          </a:ln>
        </cdr:spPr>
        <cdr:style>
          <a:lnRef xmlns:a="http://schemas.openxmlformats.org/drawingml/2006/main" idx="1">
            <a:schemeClr val="dk1"/>
          </a:lnRef>
          <a:fillRef xmlns:a="http://schemas.openxmlformats.org/drawingml/2006/main" idx="0">
            <a:schemeClr val="dk1"/>
          </a:fillRef>
          <a:effectRef xmlns:a="http://schemas.openxmlformats.org/drawingml/2006/main" idx="0">
            <a:schemeClr val="dk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9" name="テキスト ボックス 2"/>
          <cdr:cNvSpPr txBox="1"/>
        </cdr:nvSpPr>
        <cdr:spPr>
          <a:xfrm xmlns:a="http://schemas.openxmlformats.org/drawingml/2006/main">
            <a:off x="999227" y="221804"/>
            <a:ext cx="561471" cy="287577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</cdr:spPr>
        <cdr:txBody>
          <a:bodyPr xmlns:a="http://schemas.openxmlformats.org/drawingml/2006/main" wrap="none" lIns="0" tIns="0" rIns="0" bIns="0" rtlCol="0" anchor="ctr" anchorCtr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μV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cdr:txBody>
      </cdr:sp>
      <cdr:sp macro="" textlink="">
        <cdr:nvSpPr>
          <cdr:cNvPr id="11" name="テキスト ボックス 1"/>
          <cdr:cNvSpPr txBox="1"/>
        </cdr:nvSpPr>
        <cdr:spPr>
          <a:xfrm xmlns:a="http://schemas.openxmlformats.org/drawingml/2006/main">
            <a:off x="493329" y="91012"/>
            <a:ext cx="349944" cy="1667435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none" lIns="0" tIns="0" rIns="0" bIns="0" rtlCol="0" anchor="ctr" anchorCtr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ctr">
              <a:lnSpc>
                <a:spcPts val="24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</a:p>
          <a:p xmlns:a="http://schemas.openxmlformats.org/drawingml/2006/main">
            <a:pPr algn="ctr">
              <a:lnSpc>
                <a:spcPts val="24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</a:p>
          <a:p xmlns:a="http://schemas.openxmlformats.org/drawingml/2006/main">
            <a:pPr algn="ctr">
              <a:lnSpc>
                <a:spcPts val="24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</a:p>
          <a:p xmlns:a="http://schemas.openxmlformats.org/drawingml/2006/main">
            <a:pPr algn="ctr">
              <a:lnSpc>
                <a:spcPts val="24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-4</a:t>
            </a:r>
          </a:p>
          <a:p xmlns:a="http://schemas.openxmlformats.org/drawingml/2006/main">
            <a:pPr algn="ctr">
              <a:lnSpc>
                <a:spcPts val="24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-6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D4776-A59D-48D6-8072-8DC403684060}" type="datetimeFigureOut">
              <a:rPr kumimoji="1" lang="ja-JP" altLang="en-US" smtClean="0"/>
              <a:t>2019/7/13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77638-AC39-44AA-B82D-3B56D49F5B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62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53208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3475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7144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8555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5840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6550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1023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2F7EF5-23B3-4480-B293-A977E22214B6}" type="slidenum">
              <a:rPr lang="ja-JP" altLang="en-US" smtClean="0"/>
              <a:pPr>
                <a:defRPr/>
              </a:pPr>
              <a:t>40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7760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41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219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42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7182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43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0523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9274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48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902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49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2270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16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440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170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27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89249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28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8113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29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2350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048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C9970-BFC0-4409-9E3E-D9B28BAFB7DA}" type="slidenum">
              <a:rPr lang="ja-JP" altLang="en-US" smtClean="0"/>
              <a:pPr>
                <a:defRPr/>
              </a:pPr>
              <a:t>31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016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26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38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33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92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550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6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68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8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156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83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68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86290-3B54-4CB3-A9AA-B09B6AD34325}" type="datetimeFigureOut">
              <a:rPr kumimoji="1" lang="ja-JP" altLang="en-US" smtClean="0"/>
              <a:pPr/>
              <a:t>2019/7/13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0500B-F13C-45AE-8CF6-2077A0A26F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21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4.png"/><Relationship Id="rId5" Type="http://schemas.openxmlformats.org/officeDocument/2006/relationships/image" Target="../media/image32.png"/><Relationship Id="rId10" Type="http://schemas.openxmlformats.org/officeDocument/2006/relationships/image" Target="../media/image33.png"/><Relationship Id="rId4" Type="http://schemas.openxmlformats.org/officeDocument/2006/relationships/image" Target="../media/image29.wmf"/><Relationship Id="rId9" Type="http://schemas.openxmlformats.org/officeDocument/2006/relationships/image" Target="../media/image3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t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4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jpg"/><Relationship Id="rId4" Type="http://schemas.openxmlformats.org/officeDocument/2006/relationships/image" Target="../media/image60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emf"/><Relationship Id="rId4" Type="http://schemas.openxmlformats.org/officeDocument/2006/relationships/image" Target="../media/image7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3.jpg"/><Relationship Id="rId18" Type="http://schemas.openxmlformats.org/officeDocument/2006/relationships/image" Target="../media/image18.jpg"/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12" Type="http://schemas.openxmlformats.org/officeDocument/2006/relationships/image" Target="../media/image4.wmf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11" Type="http://schemas.openxmlformats.org/officeDocument/2006/relationships/oleObject" Target="../embeddings/oleObject1.bin"/><Relationship Id="rId5" Type="http://schemas.openxmlformats.org/officeDocument/2006/relationships/image" Target="../media/image7.emf"/><Relationship Id="rId15" Type="http://schemas.openxmlformats.org/officeDocument/2006/relationships/image" Target="../media/image15.jpg"/><Relationship Id="rId10" Type="http://schemas.openxmlformats.org/officeDocument/2006/relationships/image" Target="../media/image12.png"/><Relationship Id="rId19" Type="http://schemas.openxmlformats.org/officeDocument/2006/relationships/image" Target="../media/image19.jpg"/><Relationship Id="rId4" Type="http://schemas.openxmlformats.org/officeDocument/2006/relationships/image" Target="../media/image6.png"/><Relationship Id="rId9" Type="http://schemas.openxmlformats.org/officeDocument/2006/relationships/image" Target="../media/image11.jpg"/><Relationship Id="rId14" Type="http://schemas.openxmlformats.org/officeDocument/2006/relationships/image" Target="../media/image14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tif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1213" y="1982854"/>
            <a:ext cx="75985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Phase 3 beam commissioning</a:t>
            </a:r>
            <a:br>
              <a:rPr kumimoji="1"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of </a:t>
            </a:r>
            <a:r>
              <a:rPr kumimoji="1" lang="en-US" altLang="ja-JP" sz="4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57530" y="3754163"/>
            <a:ext cx="6405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OKI, Toshiyuki (KEK)</a:t>
            </a:r>
          </a:p>
          <a:p>
            <a:pPr algn="ctr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on behalf of the </a:t>
            </a:r>
            <a:r>
              <a:rPr kumimoji="1"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commissioning group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CE3C52E-CE5E-4A8E-B70D-EEC31266A485}"/>
              </a:ext>
            </a:extLst>
          </p:cNvPr>
          <p:cNvSpPr txBox="1"/>
          <p:nvPr/>
        </p:nvSpPr>
        <p:spPr>
          <a:xfrm>
            <a:off x="3759633" y="5539420"/>
            <a:ext cx="1997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2019/JUL/13</a:t>
            </a:r>
            <a:r>
              <a:rPr kumimoji="1"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EPS-HEP2019</a:t>
            </a:r>
          </a:p>
        </p:txBody>
      </p:sp>
    </p:spTree>
    <p:extLst>
      <p:ext uri="{BB962C8B-B14F-4D97-AF65-F5344CB8AC3E}">
        <p14:creationId xmlns:p14="http://schemas.microsoft.com/office/powerpoint/2010/main" val="166870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855050-D5BE-4A01-8D0D-163E2A5636B8}"/>
              </a:ext>
            </a:extLst>
          </p:cNvPr>
          <p:cNvSpPr txBox="1"/>
          <p:nvPr/>
        </p:nvSpPr>
        <p:spPr>
          <a:xfrm>
            <a:off x="360000" y="360000"/>
            <a:ext cx="421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Squeezing beta function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7FC0063-8BDA-46E3-AA0B-4BFE6574D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2" y="2799060"/>
            <a:ext cx="4253080" cy="3169609"/>
          </a:xfrm>
          <a:prstGeom prst="rect">
            <a:avLst/>
          </a:prstGeom>
        </p:spPr>
      </p:pic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A782FFD0-6384-464F-9EC3-AF1FFFC554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620879"/>
              </p:ext>
            </p:extLst>
          </p:nvPr>
        </p:nvGraphicFramePr>
        <p:xfrm>
          <a:off x="3316288" y="1327150"/>
          <a:ext cx="2908300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4" imgW="2908080" imgH="812520" progId="Equation.DSMT4">
                  <p:embed/>
                </p:oleObj>
              </mc:Choice>
              <mc:Fallback>
                <p:oleObj name="Equation" r:id="rId4" imgW="2908080" imgH="812520" progId="Equation.DSMT4">
                  <p:embed/>
                  <p:pic>
                    <p:nvPicPr>
                      <p:cNvPr id="38" name="オブジェクト 37">
                        <a:extLst>
                          <a:ext uri="{FF2B5EF4-FFF2-40B4-BE49-F238E27FC236}">
                            <a16:creationId xmlns:a16="http://schemas.microsoft.com/office/drawing/2014/main" id="{1718EBC4-26D6-4B5C-8E64-C532144875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16288" y="1327150"/>
                        <a:ext cx="2908300" cy="811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059D9CA-7A8A-4989-82EB-523C38EB372B}"/>
              </a:ext>
            </a:extLst>
          </p:cNvPr>
          <p:cNvSpPr txBox="1"/>
          <p:nvPr/>
        </p:nvSpPr>
        <p:spPr>
          <a:xfrm>
            <a:off x="592675" y="920242"/>
            <a:ext cx="83790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Luminosity</a:t>
            </a:r>
            <a:r>
              <a:rPr lang="ja-JP" altLang="en-US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 </a:t>
            </a: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is increased by smaller vertical beta function at IP.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B83BA96-8E4C-4482-8114-169FF7C6CF9A}"/>
              </a:ext>
            </a:extLst>
          </p:cNvPr>
          <p:cNvSpPr txBox="1"/>
          <p:nvPr/>
        </p:nvSpPr>
        <p:spPr>
          <a:xfrm>
            <a:off x="1924182" y="6094050"/>
            <a:ext cx="57160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Smallest </a:t>
            </a:r>
            <a:r>
              <a:rPr lang="el-GR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β</a:t>
            </a:r>
            <a:r>
              <a:rPr lang="en-US" altLang="ja-JP" sz="2000" spc="9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y</a:t>
            </a:r>
            <a:r>
              <a:rPr lang="en-US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*=2 mm is achieved up to now.</a:t>
            </a:r>
            <a:br>
              <a:rPr lang="en-US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</a:br>
            <a:r>
              <a:rPr lang="en-US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            </a:t>
            </a: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(final design = 0.3 mm)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7A5CCD0-6040-43BD-B804-9C97ED9E075C}"/>
              </a:ext>
            </a:extLst>
          </p:cNvPr>
          <p:cNvGrpSpPr/>
          <p:nvPr/>
        </p:nvGrpSpPr>
        <p:grpSpPr>
          <a:xfrm>
            <a:off x="4432853" y="2878572"/>
            <a:ext cx="4671391" cy="2995914"/>
            <a:chOff x="4432853" y="2878572"/>
            <a:chExt cx="4671391" cy="2995914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ADEEEEE2-020A-4616-8672-DFCCF1C73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32853" y="2878572"/>
              <a:ext cx="4671391" cy="2995914"/>
            </a:xfrm>
            <a:prstGeom prst="rect">
              <a:avLst/>
            </a:prstGeom>
          </p:spPr>
        </p:pic>
        <p:sp>
          <p:nvSpPr>
            <p:cNvPr id="12" name="矢印: 下 11">
              <a:extLst>
                <a:ext uri="{FF2B5EF4-FFF2-40B4-BE49-F238E27FC236}">
                  <a16:creationId xmlns:a16="http://schemas.microsoft.com/office/drawing/2014/main" id="{E80BAD59-8B47-4BE1-82F1-BC9D6D728CCA}"/>
                </a:ext>
              </a:extLst>
            </p:cNvPr>
            <p:cNvSpPr/>
            <p:nvPr/>
          </p:nvSpPr>
          <p:spPr>
            <a:xfrm rot="16200000">
              <a:off x="7271905" y="4450123"/>
              <a:ext cx="314965" cy="271669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CCC301F-ABFA-452C-A4BC-D0F27EF4EEC8}"/>
              </a:ext>
            </a:extLst>
          </p:cNvPr>
          <p:cNvSpPr txBox="1"/>
          <p:nvPr/>
        </p:nvSpPr>
        <p:spPr>
          <a:xfrm>
            <a:off x="592675" y="2386265"/>
            <a:ext cx="559609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Beta function is squeezed gradually.</a:t>
            </a:r>
          </a:p>
        </p:txBody>
      </p:sp>
    </p:spTree>
    <p:extLst>
      <p:ext uri="{BB962C8B-B14F-4D97-AF65-F5344CB8AC3E}">
        <p14:creationId xmlns:p14="http://schemas.microsoft.com/office/powerpoint/2010/main" val="2544262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855050-D5BE-4A01-8D0D-163E2A5636B8}"/>
              </a:ext>
            </a:extLst>
          </p:cNvPr>
          <p:cNvSpPr txBox="1"/>
          <p:nvPr/>
        </p:nvSpPr>
        <p:spPr>
          <a:xfrm>
            <a:off x="360000" y="360000"/>
            <a:ext cx="3313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Specific luminosity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5D5A4C-C5F1-4F4D-8DC5-E21651D29FE0}"/>
              </a:ext>
            </a:extLst>
          </p:cNvPr>
          <p:cNvSpPr txBox="1"/>
          <p:nvPr/>
        </p:nvSpPr>
        <p:spPr>
          <a:xfrm>
            <a:off x="372374" y="900331"/>
            <a:ext cx="86905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Spec. luminosity: normalized by bunch current product × # of bunch.</a:t>
            </a:r>
          </a:p>
        </p:txBody>
      </p:sp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4B917900-0CFB-44C0-88D1-CF58EB5978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400557"/>
              </p:ext>
            </p:extLst>
          </p:nvPr>
        </p:nvGraphicFramePr>
        <p:xfrm>
          <a:off x="2273300" y="1327150"/>
          <a:ext cx="501650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4" name="Equation" r:id="rId3" imgW="5016240" imgH="761760" progId="Equation.DSMT4">
                  <p:embed/>
                </p:oleObj>
              </mc:Choice>
              <mc:Fallback>
                <p:oleObj name="Equation" r:id="rId3" imgW="5016240" imgH="761760" progId="Equation.DSMT4">
                  <p:embed/>
                  <p:pic>
                    <p:nvPicPr>
                      <p:cNvPr id="9" name="オブジェクト 8">
                        <a:extLst>
                          <a:ext uri="{FF2B5EF4-FFF2-40B4-BE49-F238E27FC236}">
                            <a16:creationId xmlns:a16="http://schemas.microsoft.com/office/drawing/2014/main" id="{A782FFD0-6384-464F-9EC3-AF1FFFC554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73300" y="1327150"/>
                        <a:ext cx="5016500" cy="76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図 14">
            <a:extLst>
              <a:ext uri="{FF2B5EF4-FFF2-40B4-BE49-F238E27FC236}">
                <a16:creationId xmlns:a16="http://schemas.microsoft.com/office/drawing/2014/main" id="{984C3CA5-1D0D-4A5C-857D-8286D1A7B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747" y="2387381"/>
            <a:ext cx="8784000" cy="3071756"/>
          </a:xfrm>
          <a:prstGeom prst="rect">
            <a:avLst/>
          </a:prstGeom>
        </p:spPr>
      </p:pic>
      <p:graphicFrame>
        <p:nvGraphicFramePr>
          <p:cNvPr id="16" name="オブジェクト 15">
            <a:extLst>
              <a:ext uri="{FF2B5EF4-FFF2-40B4-BE49-F238E27FC236}">
                <a16:creationId xmlns:a16="http://schemas.microsoft.com/office/drawing/2014/main" id="{AB863F25-8A3A-47B0-AD8F-78F353C808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093058"/>
              </p:ext>
            </p:extLst>
          </p:nvPr>
        </p:nvGraphicFramePr>
        <p:xfrm>
          <a:off x="3014816" y="3548334"/>
          <a:ext cx="360363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5" name="Equation" r:id="rId6" imgW="419040" imgH="711000" progId="Equation.DSMT4">
                  <p:embed/>
                </p:oleObj>
              </mc:Choice>
              <mc:Fallback>
                <p:oleObj name="Equation" r:id="rId6" imgW="419040" imgH="711000" progId="Equation.DSMT4">
                  <p:embed/>
                  <p:pic>
                    <p:nvPicPr>
                      <p:cNvPr id="14" name="オブジェクト 13">
                        <a:extLst>
                          <a:ext uri="{FF2B5EF4-FFF2-40B4-BE49-F238E27FC236}">
                            <a16:creationId xmlns:a16="http://schemas.microsoft.com/office/drawing/2014/main" id="{C66A5CA2-269B-48AB-94D0-A2353ED781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14816" y="3548334"/>
                        <a:ext cx="360363" cy="592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オブジェクト 16">
            <a:extLst>
              <a:ext uri="{FF2B5EF4-FFF2-40B4-BE49-F238E27FC236}">
                <a16:creationId xmlns:a16="http://schemas.microsoft.com/office/drawing/2014/main" id="{C7FDB3BF-BA58-4A5D-9797-F56422D1F5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875479"/>
              </p:ext>
            </p:extLst>
          </p:nvPr>
        </p:nvGraphicFramePr>
        <p:xfrm>
          <a:off x="7000042" y="2945084"/>
          <a:ext cx="74453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6" name="Equation" r:id="rId8" imgW="863280" imgH="723600" progId="Equation.DSMT4">
                  <p:embed/>
                </p:oleObj>
              </mc:Choice>
              <mc:Fallback>
                <p:oleObj name="Equation" r:id="rId8" imgW="863280" imgH="723600" progId="Equation.DSMT4">
                  <p:embed/>
                  <p:pic>
                    <p:nvPicPr>
                      <p:cNvPr id="14" name="オブジェクト 13">
                        <a:extLst>
                          <a:ext uri="{FF2B5EF4-FFF2-40B4-BE49-F238E27FC236}">
                            <a16:creationId xmlns:a16="http://schemas.microsoft.com/office/drawing/2014/main" id="{C66A5CA2-269B-48AB-94D0-A2353ED781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000042" y="2945084"/>
                        <a:ext cx="744537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D495246-3BBC-443E-959E-988B3DDECEFC}"/>
              </a:ext>
            </a:extLst>
          </p:cNvPr>
          <p:cNvSpPr txBox="1"/>
          <p:nvPr/>
        </p:nvSpPr>
        <p:spPr>
          <a:xfrm>
            <a:off x="542581" y="5697223"/>
            <a:ext cx="43921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2000" i="1" spc="9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L</a:t>
            </a:r>
            <a:r>
              <a:rPr lang="en-US" altLang="ja-JP" sz="2000" spc="9" baseline="-25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sp</a:t>
            </a:r>
            <a:r>
              <a:rPr lang="en-US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 is increased by squeezing βy*.</a:t>
            </a:r>
          </a:p>
          <a:p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(</a:t>
            </a:r>
            <a:r>
              <a:rPr lang="el-GR" altLang="ja-JP" sz="2000" i="1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ξ</a:t>
            </a:r>
            <a:r>
              <a:rPr lang="el-GR" altLang="ja-JP" sz="2000" spc="9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±</a:t>
            </a:r>
            <a:r>
              <a:rPr lang="en-US" altLang="ja-JP" sz="2000" spc="9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y</a:t>
            </a: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 can be kept while squeezing)</a:t>
            </a: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780FB4F9-2954-4491-BC30-623122D6E479}"/>
              </a:ext>
            </a:extLst>
          </p:cNvPr>
          <p:cNvSpPr/>
          <p:nvPr/>
        </p:nvSpPr>
        <p:spPr>
          <a:xfrm>
            <a:off x="5243538" y="5602699"/>
            <a:ext cx="1858234" cy="109557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6">
            <a:extLst>
              <a:ext uri="{FF2B5EF4-FFF2-40B4-BE49-F238E27FC236}">
                <a16:creationId xmlns:a16="http://schemas.microsoft.com/office/drawing/2014/main" id="{F6D51EFB-197D-4BEE-A34F-6B296B0BE567}"/>
              </a:ext>
            </a:extLst>
          </p:cNvPr>
          <p:cNvSpPr/>
          <p:nvPr/>
        </p:nvSpPr>
        <p:spPr>
          <a:xfrm>
            <a:off x="7159852" y="5602699"/>
            <a:ext cx="1844961" cy="110459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09699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C05BC51-884A-494E-8A65-0F54B33FFA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35" t="20676" r="15191" b="1603"/>
          <a:stretch/>
        </p:blipFill>
        <p:spPr>
          <a:xfrm>
            <a:off x="912827" y="821665"/>
            <a:ext cx="7124635" cy="574097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26C4D9-EBD0-459F-B5E6-03CE05B61FAF}"/>
              </a:ext>
            </a:extLst>
          </p:cNvPr>
          <p:cNvSpPr txBox="1"/>
          <p:nvPr/>
        </p:nvSpPr>
        <p:spPr>
          <a:xfrm>
            <a:off x="360000" y="360000"/>
            <a:ext cx="8557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Status of physics run on phase 3 commissioning</a:t>
            </a: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E5E47069-866E-4682-99B6-CD27B5F75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146" y="6498000"/>
            <a:ext cx="8445251" cy="215444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Iijima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reported in the 23rd KEKB Accelerator Review Committee</a:t>
            </a:r>
          </a:p>
        </p:txBody>
      </p:sp>
    </p:spTree>
    <p:extLst>
      <p:ext uri="{BB962C8B-B14F-4D97-AF65-F5344CB8AC3E}">
        <p14:creationId xmlns:p14="http://schemas.microsoft.com/office/powerpoint/2010/main" val="1401655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E670014B-1A6E-4152-B785-9B7C4D7715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" r="3773"/>
          <a:stretch/>
        </p:blipFill>
        <p:spPr>
          <a:xfrm>
            <a:off x="424915" y="812898"/>
            <a:ext cx="5772348" cy="359108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32D63D-D8A1-4517-841D-A9D6E381B413}"/>
              </a:ext>
            </a:extLst>
          </p:cNvPr>
          <p:cNvSpPr txBox="1"/>
          <p:nvPr/>
        </p:nvSpPr>
        <p:spPr>
          <a:xfrm>
            <a:off x="360001" y="360000"/>
            <a:ext cx="7853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Luminosity projection (2019 Oct. – 2020 Jun.)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080EC353-CBD0-490F-AB4B-9D8DD0D1AC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361" y="5128750"/>
            <a:ext cx="7106170" cy="1461939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 machine study time for future beam development</a:t>
            </a:r>
          </a:p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Detector background independent of βy*</a:t>
            </a:r>
          </a:p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×2 improvement of CDC current limit</a:t>
            </a:r>
          </a:p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 current limit for protecting detector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514DD484-BEB3-4C84-9C2B-EF829D8E1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911" y="1069340"/>
            <a:ext cx="4087704" cy="215444"/>
          </a:xfrm>
          <a:prstGeom prst="rect">
            <a:avLst/>
          </a:prstGeom>
          <a:solidFill>
            <a:srgbClr val="FFFF00">
              <a:alpha val="50000"/>
            </a:srgb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Morita reported in the 33rd B2GM (2019 Jun)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DDC90F05-743A-48F7-8EEF-2EAEC8B92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7526" y="2907027"/>
            <a:ext cx="2411348" cy="1138773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Note:</a:t>
            </a:r>
          </a:p>
          <a:p>
            <a:pPr eaLnBrk="0" hangingPunct="0">
              <a:spcBef>
                <a:spcPts val="600"/>
              </a:spcBef>
              <a:defRPr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L= 1.23×10</a:t>
            </a:r>
            <a:r>
              <a:rPr lang="en-US" altLang="ja-JP" sz="16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34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cm</a:t>
            </a:r>
            <a:r>
              <a:rPr lang="en-US" altLang="ja-JP" sz="16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-2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</a:t>
            </a:r>
            <a:r>
              <a:rPr lang="en-US" altLang="ja-JP" sz="16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-1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eaLnBrk="0" hangingPunct="0">
              <a:spcBef>
                <a:spcPts val="600"/>
              </a:spcBef>
              <a:defRPr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 achieved </a:t>
            </a:r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w/o Belle II  due to BG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06F6D561-5B79-4B46-B970-760AA955A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1886" y="1294044"/>
            <a:ext cx="1098271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127 fb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-1</a:t>
            </a:r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FA07FD37-CBDF-48D5-8D62-9D802D1BDBC8}"/>
              </a:ext>
            </a:extLst>
          </p:cNvPr>
          <p:cNvSpPr/>
          <p:nvPr/>
        </p:nvSpPr>
        <p:spPr>
          <a:xfrm rot="5400000">
            <a:off x="6851030" y="1233133"/>
            <a:ext cx="215043" cy="36956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EC1A045A-BCAC-4191-98D8-71A1B83204D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789541" y="2375238"/>
            <a:ext cx="3218012" cy="276999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Integrated luminosity (fb</a:t>
            </a:r>
            <a:r>
              <a:rPr lang="en-US" altLang="ja-JP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-1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F0CB7FA8-7EFB-4597-B945-9C65E8D1819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531042" y="2415259"/>
            <a:ext cx="3591083" cy="276999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Peak luminosity (10</a:t>
            </a:r>
            <a:r>
              <a:rPr lang="en-US" altLang="ja-JP" baseline="30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34 </a:t>
            </a:r>
            <a:r>
              <a:rPr lang="en-US" altLang="ja-JP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cm</a:t>
            </a:r>
            <a:r>
              <a:rPr lang="en-US" altLang="ja-JP" baseline="30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-2 </a:t>
            </a:r>
            <a:r>
              <a:rPr lang="en-US" altLang="ja-JP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baseline="30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-1</a:t>
            </a:r>
            <a:r>
              <a:rPr lang="en-US" altLang="ja-JP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A710F5DD-A2C6-4BA0-99DD-E91A66465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911" y="4708873"/>
            <a:ext cx="1661390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Assumptions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A2D6116A-1CA6-4310-82EE-F4866FA7F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984" y="3667272"/>
            <a:ext cx="561166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β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*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5545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60000" y="360000"/>
            <a:ext cx="1763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Summary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5123056A-0D1B-4940-AC0A-6FBE76299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717" y="831692"/>
            <a:ext cx="8731045" cy="578619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SuperKEKB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is an electron-positron collider that aims for a 40 times higher peak luminosity than that of KEKB.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Indeed, many of accelerator components have been upgraded.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Newly developed 24-bit control board and digital feedback control scheme are used for main bending magnet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power supplies, so that 2.0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4.0 ppm stability was obtained over Phase 3 operation.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Full scale physics run has started.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“nano beam scheme” collision was demonstrated down to 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β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*= 2 mm.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Continuous injection for both rings is used in regular operation.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Peak luminosity of 1.23×10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34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cm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-2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-1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was recorded at 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β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*= 2 mm, LER 820 mA, HER 830 mA, 1576 bunches.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Although there are several issues for challenging higher luminosity, we will keep </a:t>
            </a:r>
            <a:r>
              <a:rPr lang="en-US" altLang="ja-JP" sz="20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trying to solve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them.</a:t>
            </a:r>
          </a:p>
        </p:txBody>
      </p:sp>
    </p:spTree>
    <p:extLst>
      <p:ext uri="{BB962C8B-B14F-4D97-AF65-F5344CB8AC3E}">
        <p14:creationId xmlns:p14="http://schemas.microsoft.com/office/powerpoint/2010/main" val="1302297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60000" y="360000"/>
            <a:ext cx="64289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Key issues for higher luminosity (1/2)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5123056A-0D1B-4940-AC0A-6FBE76299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426" y="831692"/>
            <a:ext cx="8476341" cy="560307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Stored beam current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 issues at present. Current will be increased, watching for overheating of vacuum components. Several RF klystrons for high-power RF system will be add in future for the design beam current.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Tuning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Injection-, optics-, tune-, collision- (offset, angle, waist, phase, …), collimators-, such a further beam tuning is necessary. V-angle tuning improves a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Lsp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Beam-beam parameter is still half of its design. Beam blowup is observed in LER, which is not yet understand. 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Quench on the final focus superconducting magnet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Collimator tuning reduces the number of quench occurrences at present. For more squeezing of beam, additional collimators may be required. Additional fast beam abort signal may be helpful for a quench protection.</a:t>
            </a:r>
          </a:p>
        </p:txBody>
      </p:sp>
    </p:spTree>
    <p:extLst>
      <p:ext uri="{BB962C8B-B14F-4D97-AF65-F5344CB8AC3E}">
        <p14:creationId xmlns:p14="http://schemas.microsoft.com/office/powerpoint/2010/main" val="1635987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60000" y="360000"/>
            <a:ext cx="6433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Key issues for higher luminosity (2/2)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5123056A-0D1B-4940-AC0A-6FBE76299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426" y="831692"/>
            <a:ext cx="8476341" cy="527067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LER beam transport lines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Injection beam emittance is a little bit larger than expected. Extracted beam emittance from a dumping ring is small enough, so that BT will be check the reason.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Background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Further scrubbing (5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kAh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for 1/3 pressure)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necessary for LER.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Dominant source is LER beam gas BG.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Touschek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BG is small enough,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due to newly installed horizontal collimators.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Beam-dust events (called UFO's at LHC) ?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Pressure bursts are observed occasionally.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9D58706-D188-446F-B124-9EC5DF526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050" y="2567909"/>
            <a:ext cx="3028950" cy="3152775"/>
          </a:xfrm>
          <a:prstGeom prst="rect">
            <a:avLst/>
          </a:prstGeom>
        </p:spPr>
      </p:pic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A9F12C7A-506E-46ED-8E3E-C64C1CBB569B}"/>
              </a:ext>
            </a:extLst>
          </p:cNvPr>
          <p:cNvCxnSpPr>
            <a:cxnSpLocks/>
          </p:cNvCxnSpPr>
          <p:nvPr/>
        </p:nvCxnSpPr>
        <p:spPr>
          <a:xfrm>
            <a:off x="5051323" y="3974440"/>
            <a:ext cx="2477729" cy="1182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 Box 7">
            <a:extLst>
              <a:ext uri="{FF2B5EF4-FFF2-40B4-BE49-F238E27FC236}">
                <a16:creationId xmlns:a16="http://schemas.microsoft.com/office/drawing/2014/main" id="{3B0148A5-6B3E-4F98-95E6-FA3EBC2B6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5387" y="5720684"/>
            <a:ext cx="2618613" cy="74789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Preliminary test result presented</a:t>
            </a:r>
            <a:b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Nakayama in the 23rd KEKB</a:t>
            </a:r>
            <a:b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Accelerator Review Committee</a:t>
            </a:r>
          </a:p>
        </p:txBody>
      </p:sp>
    </p:spTree>
    <p:extLst>
      <p:ext uri="{BB962C8B-B14F-4D97-AF65-F5344CB8AC3E}">
        <p14:creationId xmlns:p14="http://schemas.microsoft.com/office/powerpoint/2010/main" val="2441416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60000" y="360000"/>
            <a:ext cx="34531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Beam-beam blowup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5CC2DCF7-94FC-4986-AD7B-EF990B148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852" y="0"/>
            <a:ext cx="3001296" cy="52629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presented by Ohnishi in the 23</a:t>
            </a:r>
            <a:r>
              <a:rPr lang="en-US" altLang="ja-JP" sz="12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rd</a:t>
            </a:r>
            <a:b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KEKB Accelerator Review Committee</a:t>
            </a:r>
          </a:p>
        </p:txBody>
      </p:sp>
      <p:pic>
        <p:nvPicPr>
          <p:cNvPr id="4" name="図 3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A39BB21E-2DFF-4D6F-A177-E6EF376526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4"/>
          <a:stretch/>
        </p:blipFill>
        <p:spPr>
          <a:xfrm>
            <a:off x="1" y="821665"/>
            <a:ext cx="5926849" cy="2975647"/>
          </a:xfrm>
          <a:prstGeom prst="rect">
            <a:avLst/>
          </a:prstGeom>
        </p:spPr>
      </p:pic>
      <p:pic>
        <p:nvPicPr>
          <p:cNvPr id="8" name="図 7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D39B4B28-2992-4D3B-AD41-B2F5B28A92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9"/>
          <a:stretch/>
        </p:blipFill>
        <p:spPr>
          <a:xfrm>
            <a:off x="0" y="3797312"/>
            <a:ext cx="5926849" cy="2975647"/>
          </a:xfrm>
          <a:prstGeom prst="rect">
            <a:avLst/>
          </a:prstGeom>
        </p:spPr>
      </p:pic>
      <p:sp>
        <p:nvSpPr>
          <p:cNvPr id="10" name="Text Box 7">
            <a:extLst>
              <a:ext uri="{FF2B5EF4-FFF2-40B4-BE49-F238E27FC236}">
                <a16:creationId xmlns:a16="http://schemas.microsoft.com/office/drawing/2014/main" id="{732ACA05-5D36-48AE-A9FC-1AAD02ED0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1848" y="4647255"/>
            <a:ext cx="3132042" cy="107567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Beam blowup is observed</a:t>
            </a:r>
            <a:b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LER, but it is not yet clear why it happens. </a:t>
            </a:r>
          </a:p>
        </p:txBody>
      </p:sp>
    </p:spTree>
    <p:extLst>
      <p:ext uri="{BB962C8B-B14F-4D97-AF65-F5344CB8AC3E}">
        <p14:creationId xmlns:p14="http://schemas.microsoft.com/office/powerpoint/2010/main" val="2002069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5"/>
          <p:cNvSpPr txBox="1">
            <a:spLocks noChangeArrowheads="1"/>
          </p:cNvSpPr>
          <p:nvPr/>
        </p:nvSpPr>
        <p:spPr bwMode="auto">
          <a:xfrm>
            <a:off x="3276600" y="3141663"/>
            <a:ext cx="2201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400">
                <a:latin typeface="Arial Rounded MT Bold" pitchFamily="34" charset="0"/>
              </a:rPr>
              <a:t>Back-up slide</a:t>
            </a:r>
          </a:p>
        </p:txBody>
      </p:sp>
    </p:spTree>
    <p:extLst>
      <p:ext uri="{BB962C8B-B14F-4D97-AF65-F5344CB8AC3E}">
        <p14:creationId xmlns:p14="http://schemas.microsoft.com/office/powerpoint/2010/main" val="1706873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20"/>
          <p:cNvSpPr txBox="1">
            <a:spLocks noChangeArrowheads="1"/>
          </p:cNvSpPr>
          <p:nvPr/>
        </p:nvSpPr>
        <p:spPr bwMode="auto">
          <a:xfrm>
            <a:off x="393118" y="837306"/>
            <a:ext cx="8326203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・ナノサイズビームを如何に衝突、維持するか：最も重要な課題の一つ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789586" y="1291821"/>
          <a:ext cx="701773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1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1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LER</a:t>
                      </a:r>
                      <a:r>
                        <a:rPr kumimoji="1"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の比較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SuperKEKB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KEKB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Symbol" charset="2"/>
                        </a:rPr>
                        <a:t>β</a:t>
                      </a:r>
                      <a:r>
                        <a:rPr kumimoji="1" lang="en-US" altLang="ja-JP" sz="2000" b="0" baseline="-25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r>
                        <a:rPr kumimoji="1" lang="en-US" altLang="ja-JP" sz="2000" b="0" baseline="30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Symbol" charset="2"/>
                        </a:rPr>
                        <a:t> / β</a:t>
                      </a:r>
                      <a:r>
                        <a:rPr kumimoji="1" lang="en-US" altLang="ja-JP" sz="2000" b="0" baseline="-25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</a:t>
                      </a:r>
                      <a:r>
                        <a:rPr kumimoji="1" lang="en-US" altLang="ja-JP" sz="2000" b="0" baseline="30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</a:t>
                      </a:r>
                      <a:endParaRPr kumimoji="1" lang="ja-JP" altLang="en-US" sz="2000" b="0" baseline="30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32 mm / 0.27 mm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1200 mm / 5.9 mm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Symbol" charset="2"/>
                        </a:rPr>
                        <a:t>σ</a:t>
                      </a:r>
                      <a:r>
                        <a:rPr kumimoji="1" lang="en-US" altLang="ja-JP" sz="2000" b="0" baseline="-250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r>
                        <a:rPr kumimoji="1" lang="en-US" altLang="ja-JP" sz="2000" b="0" baseline="30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Symbol" charset="2"/>
                        </a:rPr>
                        <a:t> / </a:t>
                      </a:r>
                      <a:r>
                        <a:rPr kumimoji="1" lang="en-US" altLang="ja-JP"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Symbol" charset="2"/>
                        </a:rPr>
                        <a:t>σ</a:t>
                      </a:r>
                      <a:r>
                        <a:rPr kumimoji="1" lang="en-US" altLang="ja-JP" sz="2000" b="0" baseline="-250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</a:t>
                      </a:r>
                      <a:r>
                        <a:rPr kumimoji="1" lang="en-US" altLang="ja-JP" sz="2000" b="0" baseline="30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</a:t>
                      </a:r>
                      <a:endParaRPr kumimoji="1" lang="ja-JP" altLang="en-US" sz="2000" b="0" baseline="30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 </a:t>
                      </a:r>
                      <a:r>
                        <a:rPr kumimoji="1" lang="en-US" altLang="ja-JP" sz="2000" b="0" dirty="0" err="1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μm</a:t>
                      </a:r>
                      <a:r>
                        <a:rPr kumimoji="1" lang="en-US" altLang="ja-JP" sz="2000" b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/ 48 nm</a:t>
                      </a:r>
                      <a:endParaRPr kumimoji="1" lang="ja-JP" altLang="en-US" sz="20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147 </a:t>
                      </a:r>
                      <a:r>
                        <a:rPr kumimoji="1" lang="en-US" altLang="ja-JP"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μm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/ 940 nm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83F75F7-17FB-4F76-9473-20E05455CAE7}"/>
              </a:ext>
            </a:extLst>
          </p:cNvPr>
          <p:cNvSpPr txBox="1"/>
          <p:nvPr/>
        </p:nvSpPr>
        <p:spPr>
          <a:xfrm>
            <a:off x="393117" y="375641"/>
            <a:ext cx="838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kumimoji="1" lang="ja-JP" altLang="en-US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ビーム衝突：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KEKB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と比べて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細いビーム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20">
            <a:extLst>
              <a:ext uri="{FF2B5EF4-FFF2-40B4-BE49-F238E27FC236}">
                <a16:creationId xmlns:a16="http://schemas.microsoft.com/office/drawing/2014/main" id="{E265B2A1-C0CE-4B9D-8A29-CA74EF7A2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734" y="5969151"/>
            <a:ext cx="7620533" cy="8156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水平方向衝突軌道保持フィードバックシステムとして、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PEP-II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実績のある</a:t>
            </a:r>
            <a:r>
              <a:rPr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デザリングシステム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初めて導入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した。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0CEDB24D-2E48-4D57-A3B7-CDC32F553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484" y="3003729"/>
            <a:ext cx="3900344" cy="2494731"/>
          </a:xfrm>
          <a:prstGeom prst="rect">
            <a:avLst/>
          </a:prstGeom>
        </p:spPr>
      </p:pic>
      <p:sp>
        <p:nvSpPr>
          <p:cNvPr id="11" name="テキスト ボックス 20">
            <a:extLst>
              <a:ext uri="{FF2B5EF4-FFF2-40B4-BE49-F238E27FC236}">
                <a16:creationId xmlns:a16="http://schemas.microsoft.com/office/drawing/2014/main" id="{3B1C8EF2-DA3F-4F33-9191-4361DC054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117" y="2549214"/>
            <a:ext cx="8930735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・水平方向に衝突ビームがずれた時のルミノシティの減少率（大見氏計算）</a:t>
            </a:r>
          </a:p>
        </p:txBody>
      </p:sp>
      <p:sp>
        <p:nvSpPr>
          <p:cNvPr id="12" name="テキスト ボックス 20">
            <a:extLst>
              <a:ext uri="{FF2B5EF4-FFF2-40B4-BE49-F238E27FC236}">
                <a16:creationId xmlns:a16="http://schemas.microsoft.com/office/drawing/2014/main" id="{876F3694-B25A-41C0-A9F1-630292A27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190" y="4439760"/>
            <a:ext cx="244899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000" dirty="0">
                <a:latin typeface="Arial" charset="0"/>
              </a:rPr>
              <a:t>Phase 2</a:t>
            </a:r>
            <a:r>
              <a:rPr lang="ja-JP" altLang="en-US" sz="2000" dirty="0">
                <a:latin typeface="Arial" charset="0"/>
              </a:rPr>
              <a:t>：</a:t>
            </a:r>
            <a:endParaRPr lang="en-US" altLang="ja-JP" sz="2000" dirty="0">
              <a:latin typeface="Arial" charset="0"/>
            </a:endParaRPr>
          </a:p>
          <a:p>
            <a:r>
              <a:rPr lang="en-US" altLang="ja-JP" sz="2000" dirty="0">
                <a:latin typeface="Arial" charset="0"/>
              </a:rPr>
              <a:t>βy*</a:t>
            </a:r>
            <a:r>
              <a:rPr lang="ja-JP" altLang="en-US" sz="2000" dirty="0">
                <a:latin typeface="Arial" charset="0"/>
              </a:rPr>
              <a:t> </a:t>
            </a:r>
            <a:r>
              <a:rPr lang="en-US" altLang="ja-JP" sz="2000" dirty="0">
                <a:latin typeface="Arial" charset="0"/>
              </a:rPr>
              <a:t>= 2 mm</a:t>
            </a:r>
            <a:r>
              <a:rPr lang="ja-JP" altLang="en-US" sz="2000" dirty="0">
                <a:latin typeface="Arial" charset="0"/>
              </a:rPr>
              <a:t>まで</a:t>
            </a:r>
            <a:endParaRPr lang="en-US" altLang="ja-JP" sz="2000" dirty="0">
              <a:latin typeface="Arial" charset="0"/>
            </a:endParaRPr>
          </a:p>
        </p:txBody>
      </p:sp>
      <p:sp>
        <p:nvSpPr>
          <p:cNvPr id="13" name="テキスト ボックス 20">
            <a:extLst>
              <a:ext uri="{FF2B5EF4-FFF2-40B4-BE49-F238E27FC236}">
                <a16:creationId xmlns:a16="http://schemas.microsoft.com/office/drawing/2014/main" id="{1247CE75-5D8B-41D7-9190-003177217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630" y="5486549"/>
            <a:ext cx="807959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βy*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を絞るほど、水平方向にずれた時のルミノシティ減少が厳しい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A73F9DA-DB1E-4815-800D-45D9D7689E1E}"/>
              </a:ext>
            </a:extLst>
          </p:cNvPr>
          <p:cNvCxnSpPr/>
          <p:nvPr/>
        </p:nvCxnSpPr>
        <p:spPr>
          <a:xfrm flipH="1">
            <a:off x="3373998" y="3958800"/>
            <a:ext cx="566239" cy="669540"/>
          </a:xfrm>
          <a:prstGeom prst="straightConnector1">
            <a:avLst/>
          </a:prstGeom>
          <a:ln w="76200" cap="rnd">
            <a:solidFill>
              <a:srgbClr val="FFC000"/>
            </a:solidFill>
            <a:round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DB016E-B000-4449-952C-C112AD799460}"/>
              </a:ext>
            </a:extLst>
          </p:cNvPr>
          <p:cNvGrpSpPr/>
          <p:nvPr/>
        </p:nvGrpSpPr>
        <p:grpSpPr>
          <a:xfrm>
            <a:off x="1784433" y="3003729"/>
            <a:ext cx="2982690" cy="2494731"/>
            <a:chOff x="1784433" y="3003729"/>
            <a:chExt cx="2982690" cy="2494731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4C000ADC-D95F-4C96-9F70-E043DA853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84433" y="3003729"/>
              <a:ext cx="2982690" cy="2494731"/>
            </a:xfrm>
            <a:prstGeom prst="rect">
              <a:avLst/>
            </a:prstGeom>
          </p:spPr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6DA1E57F-A228-4F8B-8565-A042E22FACF2}"/>
                </a:ext>
              </a:extLst>
            </p:cNvPr>
            <p:cNvSpPr txBox="1"/>
            <p:nvPr/>
          </p:nvSpPr>
          <p:spPr>
            <a:xfrm>
              <a:off x="3258486" y="3119315"/>
              <a:ext cx="1204941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0" bIns="0" rtlCol="0" anchor="ctr" anchorCtr="0">
              <a:spAutoFit/>
            </a:bodyPr>
            <a:lstStyle/>
            <a:p>
              <a:r>
                <a:rPr lang="en-US" altLang="ja-JP" sz="9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βy* = 2.2</a:t>
              </a:r>
              <a:r>
                <a:rPr lang="ja-JP" altLang="en-US" sz="9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9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r>
                <a:rPr lang="ja-JP" altLang="en-US" sz="9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の場合</a:t>
              </a:r>
              <a:endParaRPr lang="en-US" sz="9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en-US" altLang="ja-JP" sz="9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βy* = </a:t>
              </a:r>
              <a:r>
                <a:rPr lang="en-US" sz="9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1.1 mm</a:t>
              </a:r>
            </a:p>
            <a:p>
              <a:r>
                <a:rPr lang="en-US" altLang="ja-JP" sz="900" dirty="0">
                  <a:solidFill>
                    <a:srgbClr val="0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βy* = </a:t>
              </a:r>
              <a:r>
                <a:rPr lang="en-US" sz="900" dirty="0">
                  <a:solidFill>
                    <a:srgbClr val="0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0.3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3790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B14BD5-A5A0-4655-B819-A2FEBF962CB1}"/>
              </a:ext>
            </a:extLst>
          </p:cNvPr>
          <p:cNvSpPr txBox="1"/>
          <p:nvPr/>
        </p:nvSpPr>
        <p:spPr>
          <a:xfrm>
            <a:off x="360000" y="360000"/>
            <a:ext cx="5273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Top view of </a:t>
            </a:r>
            <a:r>
              <a:rPr kumimoji="1"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collider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F73F5D1-7483-4A60-8775-A513DC5B93C6}"/>
              </a:ext>
            </a:extLst>
          </p:cNvPr>
          <p:cNvSpPr txBox="1"/>
          <p:nvPr/>
        </p:nvSpPr>
        <p:spPr>
          <a:xfrm>
            <a:off x="393117" y="896867"/>
            <a:ext cx="803857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600"/>
              </a:spcAft>
            </a:pPr>
            <a:r>
              <a:rPr kumimoji="1"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 asymmetric-energy electron-positron collider</a:t>
            </a:r>
          </a:p>
          <a:p>
            <a:pPr marL="0" lvl="1">
              <a:spcAft>
                <a:spcPts val="600"/>
              </a:spcAft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constructed by upgrading the KEKB B-factory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29EDD4E-880A-4347-9A46-4990B28CD972}"/>
              </a:ext>
            </a:extLst>
          </p:cNvPr>
          <p:cNvGrpSpPr/>
          <p:nvPr/>
        </p:nvGrpSpPr>
        <p:grpSpPr>
          <a:xfrm>
            <a:off x="820010" y="1723572"/>
            <a:ext cx="7628219" cy="4825662"/>
            <a:chOff x="820010" y="1926771"/>
            <a:chExt cx="7628219" cy="4825662"/>
          </a:xfrm>
        </p:grpSpPr>
        <p:sp>
          <p:nvSpPr>
            <p:cNvPr id="24" name="object 4">
              <a:extLst>
                <a:ext uri="{FF2B5EF4-FFF2-40B4-BE49-F238E27FC236}">
                  <a16:creationId xmlns:a16="http://schemas.microsoft.com/office/drawing/2014/main" id="{04EF429F-609C-4D2C-8C51-321D0612E3BD}"/>
                </a:ext>
              </a:extLst>
            </p:cNvPr>
            <p:cNvSpPr/>
            <p:nvPr/>
          </p:nvSpPr>
          <p:spPr>
            <a:xfrm>
              <a:off x="820010" y="1926771"/>
              <a:ext cx="7628219" cy="48256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C6BED7BD-B3F8-4C06-B5B0-88F27E9F179A}"/>
                </a:ext>
              </a:extLst>
            </p:cNvPr>
            <p:cNvSpPr/>
            <p:nvPr/>
          </p:nvSpPr>
          <p:spPr>
            <a:xfrm>
              <a:off x="820010" y="1926771"/>
              <a:ext cx="7628219" cy="4825662"/>
            </a:xfrm>
            <a:prstGeom prst="rect">
              <a:avLst/>
            </a:prstGeom>
            <a:solidFill>
              <a:srgbClr val="0000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9AF33B3-4BDB-448E-85B2-66383464EDF5}"/>
                </a:ext>
              </a:extLst>
            </p:cNvPr>
            <p:cNvGrpSpPr/>
            <p:nvPr/>
          </p:nvGrpSpPr>
          <p:grpSpPr>
            <a:xfrm>
              <a:off x="1194547" y="2265127"/>
              <a:ext cx="7057740" cy="4356700"/>
              <a:chOff x="621222" y="1585600"/>
              <a:chExt cx="8292554" cy="5118943"/>
            </a:xfrm>
          </p:grpSpPr>
          <p:sp>
            <p:nvSpPr>
              <p:cNvPr id="26" name="object 6">
                <a:extLst>
                  <a:ext uri="{FF2B5EF4-FFF2-40B4-BE49-F238E27FC236}">
                    <a16:creationId xmlns:a16="http://schemas.microsoft.com/office/drawing/2014/main" id="{D9940387-7B36-490F-8395-BA19DD960B68}"/>
                  </a:ext>
                </a:extLst>
              </p:cNvPr>
              <p:cNvSpPr/>
              <p:nvPr/>
            </p:nvSpPr>
            <p:spPr>
              <a:xfrm>
                <a:off x="621222" y="1585600"/>
                <a:ext cx="8292554" cy="5118943"/>
              </a:xfrm>
              <a:custGeom>
                <a:avLst/>
                <a:gdLst/>
                <a:ahLst/>
                <a:cxnLst/>
                <a:rect l="l" t="t" r="r" b="b"/>
                <a:pathLst>
                  <a:path w="11793855" h="7280275">
                    <a:moveTo>
                      <a:pt x="0" y="252492"/>
                    </a:moveTo>
                    <a:lnTo>
                      <a:pt x="5561504" y="0"/>
                    </a:lnTo>
                    <a:lnTo>
                      <a:pt x="7937021" y="238463"/>
                    </a:lnTo>
                    <a:lnTo>
                      <a:pt x="11626059" y="112217"/>
                    </a:lnTo>
                    <a:lnTo>
                      <a:pt x="11793743" y="3955702"/>
                    </a:lnTo>
                    <a:lnTo>
                      <a:pt x="11793743" y="4236249"/>
                    </a:lnTo>
                    <a:lnTo>
                      <a:pt x="11081086" y="4053893"/>
                    </a:lnTo>
                    <a:lnTo>
                      <a:pt x="10829562" y="4264302"/>
                    </a:lnTo>
                    <a:lnTo>
                      <a:pt x="10885458" y="4474715"/>
                    </a:lnTo>
                    <a:lnTo>
                      <a:pt x="10633934" y="5119969"/>
                    </a:lnTo>
                    <a:lnTo>
                      <a:pt x="9557962" y="5723145"/>
                    </a:lnTo>
                    <a:lnTo>
                      <a:pt x="9446174" y="5582871"/>
                    </a:lnTo>
                    <a:lnTo>
                      <a:pt x="8537888" y="5709119"/>
                    </a:lnTo>
                    <a:lnTo>
                      <a:pt x="8468020" y="5835363"/>
                    </a:lnTo>
                    <a:lnTo>
                      <a:pt x="7811259" y="5863418"/>
                    </a:lnTo>
                    <a:lnTo>
                      <a:pt x="7713443" y="6480621"/>
                    </a:lnTo>
                    <a:lnTo>
                      <a:pt x="7042708" y="6466590"/>
                    </a:lnTo>
                    <a:lnTo>
                      <a:pt x="6777210" y="6592838"/>
                    </a:lnTo>
                    <a:lnTo>
                      <a:pt x="5799056" y="6494648"/>
                    </a:lnTo>
                    <a:lnTo>
                      <a:pt x="5757136" y="6705056"/>
                    </a:lnTo>
                    <a:lnTo>
                      <a:pt x="4890771" y="6634920"/>
                    </a:lnTo>
                    <a:lnTo>
                      <a:pt x="4765007" y="6677002"/>
                    </a:lnTo>
                    <a:lnTo>
                      <a:pt x="4862823" y="7027685"/>
                    </a:lnTo>
                    <a:lnTo>
                      <a:pt x="4275930" y="6915465"/>
                    </a:lnTo>
                    <a:lnTo>
                      <a:pt x="3703011" y="7041711"/>
                    </a:lnTo>
                    <a:lnTo>
                      <a:pt x="3549303" y="7280177"/>
                    </a:lnTo>
                    <a:lnTo>
                      <a:pt x="2627044" y="7153931"/>
                    </a:lnTo>
                    <a:lnTo>
                      <a:pt x="2445385" y="6999632"/>
                    </a:lnTo>
                    <a:lnTo>
                      <a:pt x="1942335" y="7013658"/>
                    </a:lnTo>
                    <a:lnTo>
                      <a:pt x="293446" y="6228129"/>
                    </a:lnTo>
                    <a:lnTo>
                      <a:pt x="321394" y="5765225"/>
                    </a:lnTo>
                    <a:lnTo>
                      <a:pt x="0" y="3661128"/>
                    </a:lnTo>
                    <a:lnTo>
                      <a:pt x="209605" y="1949796"/>
                    </a:lnTo>
                    <a:lnTo>
                      <a:pt x="0" y="252492"/>
                    </a:lnTo>
                    <a:close/>
                  </a:path>
                </a:pathLst>
              </a:custGeom>
              <a:ln w="63254">
                <a:solidFill>
                  <a:srgbClr val="FFFB00"/>
                </a:solidFill>
              </a:ln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6A9D0ABB-CF5E-4A78-A99C-CF2D2D9F1C95}"/>
                  </a:ext>
                </a:extLst>
              </p:cNvPr>
              <p:cNvGrpSpPr/>
              <p:nvPr/>
            </p:nvGrpSpPr>
            <p:grpSpPr>
              <a:xfrm>
                <a:off x="739349" y="1695823"/>
                <a:ext cx="6957551" cy="4755114"/>
                <a:chOff x="739349" y="1695823"/>
                <a:chExt cx="6957551" cy="4755114"/>
              </a:xfrm>
            </p:grpSpPr>
            <p:sp>
              <p:nvSpPr>
                <p:cNvPr id="28" name="object 5">
                  <a:extLst>
                    <a:ext uri="{FF2B5EF4-FFF2-40B4-BE49-F238E27FC236}">
                      <a16:creationId xmlns:a16="http://schemas.microsoft.com/office/drawing/2014/main" id="{812BDE17-4DF7-4EA6-A003-9D4141CB3DC5}"/>
                    </a:ext>
                  </a:extLst>
                </p:cNvPr>
                <p:cNvSpPr/>
                <p:nvPr/>
              </p:nvSpPr>
              <p:spPr>
                <a:xfrm>
                  <a:off x="770409" y="1695823"/>
                  <a:ext cx="4713088" cy="47144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03059" h="6704965">
                      <a:moveTo>
                        <a:pt x="1524600" y="728282"/>
                      </a:moveTo>
                      <a:lnTo>
                        <a:pt x="1559116" y="694408"/>
                      </a:lnTo>
                      <a:lnTo>
                        <a:pt x="1594122" y="661341"/>
                      </a:lnTo>
                      <a:lnTo>
                        <a:pt x="1629604" y="629081"/>
                      </a:lnTo>
                      <a:lnTo>
                        <a:pt x="1665552" y="597627"/>
                      </a:lnTo>
                      <a:lnTo>
                        <a:pt x="1701954" y="566979"/>
                      </a:lnTo>
                      <a:lnTo>
                        <a:pt x="1738798" y="537138"/>
                      </a:lnTo>
                      <a:lnTo>
                        <a:pt x="1776073" y="508103"/>
                      </a:lnTo>
                      <a:lnTo>
                        <a:pt x="1813765" y="479875"/>
                      </a:lnTo>
                      <a:lnTo>
                        <a:pt x="1851865" y="452454"/>
                      </a:lnTo>
                      <a:lnTo>
                        <a:pt x="1890359" y="425839"/>
                      </a:lnTo>
                      <a:lnTo>
                        <a:pt x="1929236" y="400031"/>
                      </a:lnTo>
                      <a:lnTo>
                        <a:pt x="1968485" y="375029"/>
                      </a:lnTo>
                      <a:lnTo>
                        <a:pt x="2008093" y="350833"/>
                      </a:lnTo>
                      <a:lnTo>
                        <a:pt x="2048049" y="327444"/>
                      </a:lnTo>
                      <a:lnTo>
                        <a:pt x="2088341" y="304862"/>
                      </a:lnTo>
                      <a:lnTo>
                        <a:pt x="2128957" y="283086"/>
                      </a:lnTo>
                      <a:lnTo>
                        <a:pt x="2169885" y="262117"/>
                      </a:lnTo>
                      <a:lnTo>
                        <a:pt x="2211114" y="241954"/>
                      </a:lnTo>
                      <a:lnTo>
                        <a:pt x="2252632" y="222597"/>
                      </a:lnTo>
                      <a:lnTo>
                        <a:pt x="2294427" y="204048"/>
                      </a:lnTo>
                      <a:lnTo>
                        <a:pt x="2336487" y="186304"/>
                      </a:lnTo>
                      <a:lnTo>
                        <a:pt x="2378800" y="169368"/>
                      </a:lnTo>
                      <a:lnTo>
                        <a:pt x="2421355" y="153237"/>
                      </a:lnTo>
                      <a:lnTo>
                        <a:pt x="2464140" y="137913"/>
                      </a:lnTo>
                      <a:lnTo>
                        <a:pt x="2507143" y="123396"/>
                      </a:lnTo>
                      <a:lnTo>
                        <a:pt x="2550352" y="109685"/>
                      </a:lnTo>
                      <a:lnTo>
                        <a:pt x="2593756" y="96781"/>
                      </a:lnTo>
                      <a:lnTo>
                        <a:pt x="2637343" y="84684"/>
                      </a:lnTo>
                      <a:lnTo>
                        <a:pt x="2681100" y="73392"/>
                      </a:lnTo>
                      <a:lnTo>
                        <a:pt x="2725016" y="62908"/>
                      </a:lnTo>
                      <a:lnTo>
                        <a:pt x="2769080" y="53229"/>
                      </a:lnTo>
                      <a:lnTo>
                        <a:pt x="2813280" y="44358"/>
                      </a:lnTo>
                      <a:lnTo>
                        <a:pt x="2857603" y="36293"/>
                      </a:lnTo>
                      <a:lnTo>
                        <a:pt x="2902038" y="29034"/>
                      </a:lnTo>
                      <a:lnTo>
                        <a:pt x="2946573" y="22582"/>
                      </a:lnTo>
                      <a:lnTo>
                        <a:pt x="2991197" y="16936"/>
                      </a:lnTo>
                      <a:lnTo>
                        <a:pt x="3035897" y="12097"/>
                      </a:lnTo>
                      <a:lnTo>
                        <a:pt x="3080663" y="8065"/>
                      </a:lnTo>
                      <a:lnTo>
                        <a:pt x="3125481" y="4839"/>
                      </a:lnTo>
                      <a:lnTo>
                        <a:pt x="3170340" y="2419"/>
                      </a:lnTo>
                      <a:lnTo>
                        <a:pt x="3215229" y="806"/>
                      </a:lnTo>
                      <a:lnTo>
                        <a:pt x="3260136" y="0"/>
                      </a:lnTo>
                      <a:lnTo>
                        <a:pt x="3305049" y="0"/>
                      </a:lnTo>
                      <a:lnTo>
                        <a:pt x="3349955" y="806"/>
                      </a:lnTo>
                      <a:lnTo>
                        <a:pt x="3394844" y="2419"/>
                      </a:lnTo>
                      <a:lnTo>
                        <a:pt x="3439704" y="4839"/>
                      </a:lnTo>
                      <a:lnTo>
                        <a:pt x="3484522" y="8065"/>
                      </a:lnTo>
                      <a:lnTo>
                        <a:pt x="3529287" y="12097"/>
                      </a:lnTo>
                      <a:lnTo>
                        <a:pt x="3573987" y="16936"/>
                      </a:lnTo>
                      <a:lnTo>
                        <a:pt x="3618611" y="22582"/>
                      </a:lnTo>
                      <a:lnTo>
                        <a:pt x="3663146" y="29034"/>
                      </a:lnTo>
                      <a:lnTo>
                        <a:pt x="3707582" y="36293"/>
                      </a:lnTo>
                      <a:lnTo>
                        <a:pt x="3751905" y="44358"/>
                      </a:lnTo>
                      <a:lnTo>
                        <a:pt x="3796104" y="53229"/>
                      </a:lnTo>
                      <a:lnTo>
                        <a:pt x="3840168" y="62908"/>
                      </a:lnTo>
                      <a:lnTo>
                        <a:pt x="3884085" y="73392"/>
                      </a:lnTo>
                      <a:lnTo>
                        <a:pt x="3927842" y="84683"/>
                      </a:lnTo>
                      <a:lnTo>
                        <a:pt x="3971428" y="96781"/>
                      </a:lnTo>
                      <a:lnTo>
                        <a:pt x="4014832" y="109685"/>
                      </a:lnTo>
                      <a:lnTo>
                        <a:pt x="4058041" y="123396"/>
                      </a:lnTo>
                      <a:lnTo>
                        <a:pt x="4101044" y="137913"/>
                      </a:lnTo>
                      <a:lnTo>
                        <a:pt x="4143829" y="153237"/>
                      </a:lnTo>
                      <a:lnTo>
                        <a:pt x="4186384" y="169367"/>
                      </a:lnTo>
                      <a:lnTo>
                        <a:pt x="4228698" y="186304"/>
                      </a:lnTo>
                      <a:lnTo>
                        <a:pt x="4270758" y="204048"/>
                      </a:lnTo>
                      <a:lnTo>
                        <a:pt x="4312552" y="222597"/>
                      </a:lnTo>
                      <a:lnTo>
                        <a:pt x="4354070" y="241954"/>
                      </a:lnTo>
                      <a:lnTo>
                        <a:pt x="4395299" y="262117"/>
                      </a:lnTo>
                      <a:lnTo>
                        <a:pt x="4436227" y="283086"/>
                      </a:lnTo>
                      <a:lnTo>
                        <a:pt x="4476843" y="304862"/>
                      </a:lnTo>
                      <a:lnTo>
                        <a:pt x="4517135" y="327444"/>
                      </a:lnTo>
                      <a:lnTo>
                        <a:pt x="4557091" y="350833"/>
                      </a:lnTo>
                      <a:lnTo>
                        <a:pt x="4596699" y="375029"/>
                      </a:lnTo>
                      <a:lnTo>
                        <a:pt x="4635948" y="400030"/>
                      </a:lnTo>
                      <a:lnTo>
                        <a:pt x="4674825" y="425839"/>
                      </a:lnTo>
                      <a:lnTo>
                        <a:pt x="4713320" y="452454"/>
                      </a:lnTo>
                      <a:lnTo>
                        <a:pt x="4751419" y="479875"/>
                      </a:lnTo>
                      <a:lnTo>
                        <a:pt x="4789112" y="508103"/>
                      </a:lnTo>
                      <a:lnTo>
                        <a:pt x="4826386" y="537138"/>
                      </a:lnTo>
                      <a:lnTo>
                        <a:pt x="4863230" y="566979"/>
                      </a:lnTo>
                      <a:lnTo>
                        <a:pt x="4899632" y="597626"/>
                      </a:lnTo>
                      <a:lnTo>
                        <a:pt x="4935580" y="629080"/>
                      </a:lnTo>
                      <a:lnTo>
                        <a:pt x="4971063" y="661341"/>
                      </a:lnTo>
                      <a:lnTo>
                        <a:pt x="5006068" y="694408"/>
                      </a:lnTo>
                      <a:lnTo>
                        <a:pt x="5040584" y="728282"/>
                      </a:lnTo>
                      <a:lnTo>
                        <a:pt x="5974834" y="1662787"/>
                      </a:lnTo>
                      <a:lnTo>
                        <a:pt x="6008698" y="1697312"/>
                      </a:lnTo>
                      <a:lnTo>
                        <a:pt x="6041756" y="1732327"/>
                      </a:lnTo>
                      <a:lnTo>
                        <a:pt x="6074008" y="1767819"/>
                      </a:lnTo>
                      <a:lnTo>
                        <a:pt x="6105453" y="1803778"/>
                      </a:lnTo>
                      <a:lnTo>
                        <a:pt x="6136093" y="1840189"/>
                      </a:lnTo>
                      <a:lnTo>
                        <a:pt x="6165926" y="1877044"/>
                      </a:lnTo>
                      <a:lnTo>
                        <a:pt x="6194952" y="1914328"/>
                      </a:lnTo>
                      <a:lnTo>
                        <a:pt x="6223172" y="1952031"/>
                      </a:lnTo>
                      <a:lnTo>
                        <a:pt x="6250586" y="1990141"/>
                      </a:lnTo>
                      <a:lnTo>
                        <a:pt x="6277194" y="2028646"/>
                      </a:lnTo>
                      <a:lnTo>
                        <a:pt x="6302995" y="2067534"/>
                      </a:lnTo>
                      <a:lnTo>
                        <a:pt x="6327991" y="2106793"/>
                      </a:lnTo>
                      <a:lnTo>
                        <a:pt x="6352179" y="2146412"/>
                      </a:lnTo>
                      <a:lnTo>
                        <a:pt x="6375562" y="2186379"/>
                      </a:lnTo>
                      <a:lnTo>
                        <a:pt x="6398138" y="2226682"/>
                      </a:lnTo>
                      <a:lnTo>
                        <a:pt x="6419908" y="2267309"/>
                      </a:lnTo>
                      <a:lnTo>
                        <a:pt x="6440872" y="2308249"/>
                      </a:lnTo>
                      <a:lnTo>
                        <a:pt x="6461029" y="2349489"/>
                      </a:lnTo>
                      <a:lnTo>
                        <a:pt x="6480380" y="2391018"/>
                      </a:lnTo>
                      <a:lnTo>
                        <a:pt x="6498925" y="2432824"/>
                      </a:lnTo>
                      <a:lnTo>
                        <a:pt x="6516663" y="2474896"/>
                      </a:lnTo>
                      <a:lnTo>
                        <a:pt x="6533595" y="2517220"/>
                      </a:lnTo>
                      <a:lnTo>
                        <a:pt x="6549721" y="2559787"/>
                      </a:lnTo>
                      <a:lnTo>
                        <a:pt x="6565041" y="2602584"/>
                      </a:lnTo>
                      <a:lnTo>
                        <a:pt x="6579554" y="2645598"/>
                      </a:lnTo>
                      <a:lnTo>
                        <a:pt x="6593261" y="2688820"/>
                      </a:lnTo>
                      <a:lnTo>
                        <a:pt x="6606162" y="2732235"/>
                      </a:lnTo>
                      <a:lnTo>
                        <a:pt x="6618256" y="2775834"/>
                      </a:lnTo>
                      <a:lnTo>
                        <a:pt x="6629544" y="2819603"/>
                      </a:lnTo>
                      <a:lnTo>
                        <a:pt x="6640026" y="2863531"/>
                      </a:lnTo>
                      <a:lnTo>
                        <a:pt x="6649702" y="2907607"/>
                      </a:lnTo>
                      <a:lnTo>
                        <a:pt x="6658571" y="2951819"/>
                      </a:lnTo>
                      <a:lnTo>
                        <a:pt x="6666634" y="2996154"/>
                      </a:lnTo>
                      <a:lnTo>
                        <a:pt x="6673890" y="3040601"/>
                      </a:lnTo>
                      <a:lnTo>
                        <a:pt x="6680341" y="3085149"/>
                      </a:lnTo>
                      <a:lnTo>
                        <a:pt x="6685985" y="3129785"/>
                      </a:lnTo>
                      <a:lnTo>
                        <a:pt x="6690823" y="3174497"/>
                      </a:lnTo>
                      <a:lnTo>
                        <a:pt x="6694854" y="3219275"/>
                      </a:lnTo>
                      <a:lnTo>
                        <a:pt x="6698079" y="3264105"/>
                      </a:lnTo>
                      <a:lnTo>
                        <a:pt x="6700498" y="3308977"/>
                      </a:lnTo>
                      <a:lnTo>
                        <a:pt x="6702111" y="3353878"/>
                      </a:lnTo>
                      <a:lnTo>
                        <a:pt x="6702917" y="3398797"/>
                      </a:lnTo>
                      <a:lnTo>
                        <a:pt x="6702917" y="3443722"/>
                      </a:lnTo>
                      <a:lnTo>
                        <a:pt x="6702111" y="3488641"/>
                      </a:lnTo>
                      <a:lnTo>
                        <a:pt x="6700498" y="3533542"/>
                      </a:lnTo>
                      <a:lnTo>
                        <a:pt x="6698079" y="3578414"/>
                      </a:lnTo>
                      <a:lnTo>
                        <a:pt x="6694854" y="3623244"/>
                      </a:lnTo>
                      <a:lnTo>
                        <a:pt x="6690823" y="3668022"/>
                      </a:lnTo>
                      <a:lnTo>
                        <a:pt x="6685985" y="3712734"/>
                      </a:lnTo>
                      <a:lnTo>
                        <a:pt x="6680341" y="3757370"/>
                      </a:lnTo>
                      <a:lnTo>
                        <a:pt x="6673890" y="3801918"/>
                      </a:lnTo>
                      <a:lnTo>
                        <a:pt x="6666634" y="3846365"/>
                      </a:lnTo>
                      <a:lnTo>
                        <a:pt x="6658571" y="3890700"/>
                      </a:lnTo>
                      <a:lnTo>
                        <a:pt x="6649702" y="3934912"/>
                      </a:lnTo>
                      <a:lnTo>
                        <a:pt x="6640026" y="3978988"/>
                      </a:lnTo>
                      <a:lnTo>
                        <a:pt x="6629544" y="4022916"/>
                      </a:lnTo>
                      <a:lnTo>
                        <a:pt x="6618256" y="4066686"/>
                      </a:lnTo>
                      <a:lnTo>
                        <a:pt x="6606162" y="4110284"/>
                      </a:lnTo>
                      <a:lnTo>
                        <a:pt x="6593261" y="4153700"/>
                      </a:lnTo>
                      <a:lnTo>
                        <a:pt x="6579554" y="4196921"/>
                      </a:lnTo>
                      <a:lnTo>
                        <a:pt x="6565041" y="4239935"/>
                      </a:lnTo>
                      <a:lnTo>
                        <a:pt x="6549721" y="4282732"/>
                      </a:lnTo>
                      <a:lnTo>
                        <a:pt x="6533595" y="4325299"/>
                      </a:lnTo>
                      <a:lnTo>
                        <a:pt x="6516663" y="4367624"/>
                      </a:lnTo>
                      <a:lnTo>
                        <a:pt x="6498925" y="4409695"/>
                      </a:lnTo>
                      <a:lnTo>
                        <a:pt x="6480380" y="4451501"/>
                      </a:lnTo>
                      <a:lnTo>
                        <a:pt x="6461029" y="4493030"/>
                      </a:lnTo>
                      <a:lnTo>
                        <a:pt x="6440871" y="4534271"/>
                      </a:lnTo>
                      <a:lnTo>
                        <a:pt x="6419908" y="4575210"/>
                      </a:lnTo>
                      <a:lnTo>
                        <a:pt x="6398138" y="4615837"/>
                      </a:lnTo>
                      <a:lnTo>
                        <a:pt x="6375562" y="4656140"/>
                      </a:lnTo>
                      <a:lnTo>
                        <a:pt x="6352179" y="4696107"/>
                      </a:lnTo>
                      <a:lnTo>
                        <a:pt x="6327990" y="4735726"/>
                      </a:lnTo>
                      <a:lnTo>
                        <a:pt x="6302995" y="4774985"/>
                      </a:lnTo>
                      <a:lnTo>
                        <a:pt x="6277194" y="4813873"/>
                      </a:lnTo>
                      <a:lnTo>
                        <a:pt x="6250586" y="4852378"/>
                      </a:lnTo>
                      <a:lnTo>
                        <a:pt x="6223172" y="4890488"/>
                      </a:lnTo>
                      <a:lnTo>
                        <a:pt x="6194952" y="4928191"/>
                      </a:lnTo>
                      <a:lnTo>
                        <a:pt x="6165925" y="4965476"/>
                      </a:lnTo>
                      <a:lnTo>
                        <a:pt x="6136092" y="5002330"/>
                      </a:lnTo>
                      <a:lnTo>
                        <a:pt x="6105453" y="5038742"/>
                      </a:lnTo>
                      <a:lnTo>
                        <a:pt x="6074008" y="5074700"/>
                      </a:lnTo>
                      <a:lnTo>
                        <a:pt x="6041756" y="5110192"/>
                      </a:lnTo>
                      <a:lnTo>
                        <a:pt x="6008698" y="5145207"/>
                      </a:lnTo>
                      <a:lnTo>
                        <a:pt x="5974833" y="5179732"/>
                      </a:lnTo>
                      <a:lnTo>
                        <a:pt x="5178316" y="5976468"/>
                      </a:lnTo>
                      <a:lnTo>
                        <a:pt x="5143800" y="6010341"/>
                      </a:lnTo>
                      <a:lnTo>
                        <a:pt x="5108795" y="6043408"/>
                      </a:lnTo>
                      <a:lnTo>
                        <a:pt x="5073312" y="6075669"/>
                      </a:lnTo>
                      <a:lnTo>
                        <a:pt x="5037364" y="6107123"/>
                      </a:lnTo>
                      <a:lnTo>
                        <a:pt x="5000962" y="6137770"/>
                      </a:lnTo>
                      <a:lnTo>
                        <a:pt x="4964118" y="6167611"/>
                      </a:lnTo>
                      <a:lnTo>
                        <a:pt x="4926844" y="6196646"/>
                      </a:lnTo>
                      <a:lnTo>
                        <a:pt x="4889151" y="6224874"/>
                      </a:lnTo>
                      <a:lnTo>
                        <a:pt x="4851052" y="6252295"/>
                      </a:lnTo>
                      <a:lnTo>
                        <a:pt x="4812558" y="6278910"/>
                      </a:lnTo>
                      <a:lnTo>
                        <a:pt x="4773680" y="6304719"/>
                      </a:lnTo>
                      <a:lnTo>
                        <a:pt x="4734432" y="6329720"/>
                      </a:lnTo>
                      <a:lnTo>
                        <a:pt x="4694824" y="6353916"/>
                      </a:lnTo>
                      <a:lnTo>
                        <a:pt x="4654868" y="6377305"/>
                      </a:lnTo>
                      <a:lnTo>
                        <a:pt x="4614576" y="6399887"/>
                      </a:lnTo>
                      <a:lnTo>
                        <a:pt x="4573960" y="6421663"/>
                      </a:lnTo>
                      <a:lnTo>
                        <a:pt x="4533031" y="6442632"/>
                      </a:lnTo>
                      <a:lnTo>
                        <a:pt x="4491803" y="6462795"/>
                      </a:lnTo>
                      <a:lnTo>
                        <a:pt x="4450285" y="6482152"/>
                      </a:lnTo>
                      <a:lnTo>
                        <a:pt x="4408490" y="6500701"/>
                      </a:lnTo>
                      <a:lnTo>
                        <a:pt x="4366430" y="6518445"/>
                      </a:lnTo>
                      <a:lnTo>
                        <a:pt x="4324117" y="6535381"/>
                      </a:lnTo>
                      <a:lnTo>
                        <a:pt x="4281562" y="6551512"/>
                      </a:lnTo>
                      <a:lnTo>
                        <a:pt x="4238777" y="6566835"/>
                      </a:lnTo>
                      <a:lnTo>
                        <a:pt x="4195774" y="6581353"/>
                      </a:lnTo>
                      <a:lnTo>
                        <a:pt x="4152565" y="6595063"/>
                      </a:lnTo>
                      <a:lnTo>
                        <a:pt x="4109161" y="6607968"/>
                      </a:lnTo>
                      <a:lnTo>
                        <a:pt x="4065574" y="6620065"/>
                      </a:lnTo>
                      <a:lnTo>
                        <a:pt x="4021817" y="6631357"/>
                      </a:lnTo>
                      <a:lnTo>
                        <a:pt x="3977901" y="6641841"/>
                      </a:lnTo>
                      <a:lnTo>
                        <a:pt x="3933837" y="6651519"/>
                      </a:lnTo>
                      <a:lnTo>
                        <a:pt x="3889637" y="6660391"/>
                      </a:lnTo>
                      <a:lnTo>
                        <a:pt x="3845314" y="6668456"/>
                      </a:lnTo>
                      <a:lnTo>
                        <a:pt x="3800879" y="6675715"/>
                      </a:lnTo>
                      <a:lnTo>
                        <a:pt x="3756344" y="6682167"/>
                      </a:lnTo>
                      <a:lnTo>
                        <a:pt x="3711720" y="6687813"/>
                      </a:lnTo>
                      <a:lnTo>
                        <a:pt x="3667020" y="6692652"/>
                      </a:lnTo>
                      <a:lnTo>
                        <a:pt x="3622254" y="6696684"/>
                      </a:lnTo>
                      <a:lnTo>
                        <a:pt x="3577436" y="6699910"/>
                      </a:lnTo>
                      <a:lnTo>
                        <a:pt x="3532577" y="6702330"/>
                      </a:lnTo>
                      <a:lnTo>
                        <a:pt x="3487688" y="6703943"/>
                      </a:lnTo>
                      <a:lnTo>
                        <a:pt x="3442781" y="6704750"/>
                      </a:lnTo>
                      <a:lnTo>
                        <a:pt x="3397869" y="6704750"/>
                      </a:lnTo>
                      <a:lnTo>
                        <a:pt x="3352962" y="6703943"/>
                      </a:lnTo>
                      <a:lnTo>
                        <a:pt x="3308073" y="6702330"/>
                      </a:lnTo>
                      <a:lnTo>
                        <a:pt x="3263213" y="6699910"/>
                      </a:lnTo>
                      <a:lnTo>
                        <a:pt x="3218395" y="6696684"/>
                      </a:lnTo>
                      <a:lnTo>
                        <a:pt x="3173630" y="6692652"/>
                      </a:lnTo>
                      <a:lnTo>
                        <a:pt x="3128930" y="6687813"/>
                      </a:lnTo>
                      <a:lnTo>
                        <a:pt x="3084306" y="6682167"/>
                      </a:lnTo>
                      <a:lnTo>
                        <a:pt x="3039771" y="6675715"/>
                      </a:lnTo>
                      <a:lnTo>
                        <a:pt x="2995335" y="6668457"/>
                      </a:lnTo>
                      <a:lnTo>
                        <a:pt x="2951012" y="6660391"/>
                      </a:lnTo>
                      <a:lnTo>
                        <a:pt x="2906813" y="6651520"/>
                      </a:lnTo>
                      <a:lnTo>
                        <a:pt x="2862749" y="6641842"/>
                      </a:lnTo>
                      <a:lnTo>
                        <a:pt x="2818832" y="6631357"/>
                      </a:lnTo>
                      <a:lnTo>
                        <a:pt x="2775075" y="6620066"/>
                      </a:lnTo>
                      <a:lnTo>
                        <a:pt x="2731489" y="6607968"/>
                      </a:lnTo>
                      <a:lnTo>
                        <a:pt x="2688085" y="6595064"/>
                      </a:lnTo>
                      <a:lnTo>
                        <a:pt x="2644876" y="6581353"/>
                      </a:lnTo>
                      <a:lnTo>
                        <a:pt x="2601873" y="6566836"/>
                      </a:lnTo>
                      <a:lnTo>
                        <a:pt x="2559088" y="6551512"/>
                      </a:lnTo>
                      <a:lnTo>
                        <a:pt x="2516533" y="6535382"/>
                      </a:lnTo>
                      <a:lnTo>
                        <a:pt x="2474219" y="6518445"/>
                      </a:lnTo>
                      <a:lnTo>
                        <a:pt x="2432159" y="6500702"/>
                      </a:lnTo>
                      <a:lnTo>
                        <a:pt x="2390365" y="6482152"/>
                      </a:lnTo>
                      <a:lnTo>
                        <a:pt x="2348847" y="6462796"/>
                      </a:lnTo>
                      <a:lnTo>
                        <a:pt x="2307618" y="6442633"/>
                      </a:lnTo>
                      <a:lnTo>
                        <a:pt x="2266689" y="6421663"/>
                      </a:lnTo>
                      <a:lnTo>
                        <a:pt x="2226073" y="6399888"/>
                      </a:lnTo>
                      <a:lnTo>
                        <a:pt x="2185782" y="6377305"/>
                      </a:lnTo>
                      <a:lnTo>
                        <a:pt x="2145826" y="6353916"/>
                      </a:lnTo>
                      <a:lnTo>
                        <a:pt x="2106217" y="6329721"/>
                      </a:lnTo>
                      <a:lnTo>
                        <a:pt x="2066969" y="6304719"/>
                      </a:lnTo>
                      <a:lnTo>
                        <a:pt x="2028091" y="6278910"/>
                      </a:lnTo>
                      <a:lnTo>
                        <a:pt x="1989597" y="6252296"/>
                      </a:lnTo>
                      <a:lnTo>
                        <a:pt x="1951498" y="6224874"/>
                      </a:lnTo>
                      <a:lnTo>
                        <a:pt x="1913805" y="6196646"/>
                      </a:lnTo>
                      <a:lnTo>
                        <a:pt x="1876531" y="6167612"/>
                      </a:lnTo>
                      <a:lnTo>
                        <a:pt x="1839687" y="6137771"/>
                      </a:lnTo>
                      <a:lnTo>
                        <a:pt x="1803285" y="6107123"/>
                      </a:lnTo>
                      <a:lnTo>
                        <a:pt x="1767336" y="6075669"/>
                      </a:lnTo>
                      <a:lnTo>
                        <a:pt x="1731854" y="6043408"/>
                      </a:lnTo>
                      <a:lnTo>
                        <a:pt x="1696849" y="6010341"/>
                      </a:lnTo>
                      <a:lnTo>
                        <a:pt x="1662333" y="5976468"/>
                      </a:lnTo>
                      <a:lnTo>
                        <a:pt x="728083" y="5041962"/>
                      </a:lnTo>
                      <a:lnTo>
                        <a:pt x="694219" y="5007437"/>
                      </a:lnTo>
                      <a:lnTo>
                        <a:pt x="661161" y="4972422"/>
                      </a:lnTo>
                      <a:lnTo>
                        <a:pt x="628909" y="4936930"/>
                      </a:lnTo>
                      <a:lnTo>
                        <a:pt x="597463" y="4900972"/>
                      </a:lnTo>
                      <a:lnTo>
                        <a:pt x="566824" y="4864560"/>
                      </a:lnTo>
                      <a:lnTo>
                        <a:pt x="536991" y="4827706"/>
                      </a:lnTo>
                      <a:lnTo>
                        <a:pt x="507965" y="4790421"/>
                      </a:lnTo>
                      <a:lnTo>
                        <a:pt x="479744" y="4752718"/>
                      </a:lnTo>
                      <a:lnTo>
                        <a:pt x="452330" y="4714608"/>
                      </a:lnTo>
                      <a:lnTo>
                        <a:pt x="425723" y="4676104"/>
                      </a:lnTo>
                      <a:lnTo>
                        <a:pt x="399921" y="4637216"/>
                      </a:lnTo>
                      <a:lnTo>
                        <a:pt x="374926" y="4597956"/>
                      </a:lnTo>
                      <a:lnTo>
                        <a:pt x="350737" y="4558337"/>
                      </a:lnTo>
                      <a:lnTo>
                        <a:pt x="327355" y="4518370"/>
                      </a:lnTo>
                      <a:lnTo>
                        <a:pt x="304779" y="4478068"/>
                      </a:lnTo>
                      <a:lnTo>
                        <a:pt x="283009" y="4437440"/>
                      </a:lnTo>
                      <a:lnTo>
                        <a:pt x="262045" y="4396501"/>
                      </a:lnTo>
                      <a:lnTo>
                        <a:pt x="241888" y="4355261"/>
                      </a:lnTo>
                      <a:lnTo>
                        <a:pt x="222537" y="4313732"/>
                      </a:lnTo>
                      <a:lnTo>
                        <a:pt x="203992" y="4271925"/>
                      </a:lnTo>
                      <a:lnTo>
                        <a:pt x="186253" y="4229854"/>
                      </a:lnTo>
                      <a:lnTo>
                        <a:pt x="169321" y="4187529"/>
                      </a:lnTo>
                      <a:lnTo>
                        <a:pt x="153195" y="4144962"/>
                      </a:lnTo>
                      <a:lnTo>
                        <a:pt x="137876" y="4102166"/>
                      </a:lnTo>
                      <a:lnTo>
                        <a:pt x="123363" y="4059151"/>
                      </a:lnTo>
                      <a:lnTo>
                        <a:pt x="109656" y="4015930"/>
                      </a:lnTo>
                      <a:lnTo>
                        <a:pt x="96755" y="3972514"/>
                      </a:lnTo>
                      <a:lnTo>
                        <a:pt x="84660" y="3928916"/>
                      </a:lnTo>
                      <a:lnTo>
                        <a:pt x="73372" y="3885147"/>
                      </a:lnTo>
                      <a:lnTo>
                        <a:pt x="62890" y="3841218"/>
                      </a:lnTo>
                      <a:lnTo>
                        <a:pt x="53215" y="3797142"/>
                      </a:lnTo>
                      <a:lnTo>
                        <a:pt x="44346" y="3752931"/>
                      </a:lnTo>
                      <a:lnTo>
                        <a:pt x="36283" y="3708595"/>
                      </a:lnTo>
                      <a:lnTo>
                        <a:pt x="29026" y="3664148"/>
                      </a:lnTo>
                      <a:lnTo>
                        <a:pt x="22576" y="3619601"/>
                      </a:lnTo>
                      <a:lnTo>
                        <a:pt x="16932" y="3574965"/>
                      </a:lnTo>
                      <a:lnTo>
                        <a:pt x="12094" y="3530252"/>
                      </a:lnTo>
                      <a:lnTo>
                        <a:pt x="8062" y="3485475"/>
                      </a:lnTo>
                      <a:lnTo>
                        <a:pt x="4837" y="3440644"/>
                      </a:lnTo>
                      <a:lnTo>
                        <a:pt x="2418" y="3395772"/>
                      </a:lnTo>
                      <a:lnTo>
                        <a:pt x="806" y="3350871"/>
                      </a:lnTo>
                      <a:lnTo>
                        <a:pt x="0" y="3305952"/>
                      </a:lnTo>
                      <a:lnTo>
                        <a:pt x="0" y="3261027"/>
                      </a:lnTo>
                      <a:lnTo>
                        <a:pt x="806" y="3216109"/>
                      </a:lnTo>
                      <a:lnTo>
                        <a:pt x="2418" y="3171207"/>
                      </a:lnTo>
                      <a:lnTo>
                        <a:pt x="4837" y="3126336"/>
                      </a:lnTo>
                      <a:lnTo>
                        <a:pt x="8062" y="3081505"/>
                      </a:lnTo>
                      <a:lnTo>
                        <a:pt x="12094" y="3036728"/>
                      </a:lnTo>
                      <a:lnTo>
                        <a:pt x="16932" y="2992015"/>
                      </a:lnTo>
                      <a:lnTo>
                        <a:pt x="22576" y="2947379"/>
                      </a:lnTo>
                      <a:lnTo>
                        <a:pt x="29026" y="2902832"/>
                      </a:lnTo>
                      <a:lnTo>
                        <a:pt x="36283" y="2858384"/>
                      </a:lnTo>
                      <a:lnTo>
                        <a:pt x="44346" y="2814049"/>
                      </a:lnTo>
                      <a:lnTo>
                        <a:pt x="53215" y="2769838"/>
                      </a:lnTo>
                      <a:lnTo>
                        <a:pt x="62890" y="2725762"/>
                      </a:lnTo>
                      <a:lnTo>
                        <a:pt x="73372" y="2681833"/>
                      </a:lnTo>
                      <a:lnTo>
                        <a:pt x="84660" y="2638064"/>
                      </a:lnTo>
                      <a:lnTo>
                        <a:pt x="96755" y="2594465"/>
                      </a:lnTo>
                      <a:lnTo>
                        <a:pt x="109655" y="2551050"/>
                      </a:lnTo>
                      <a:lnTo>
                        <a:pt x="123362" y="2507829"/>
                      </a:lnTo>
                      <a:lnTo>
                        <a:pt x="137876" y="2464814"/>
                      </a:lnTo>
                      <a:lnTo>
                        <a:pt x="153195" y="2422017"/>
                      </a:lnTo>
                      <a:lnTo>
                        <a:pt x="169321" y="2379451"/>
                      </a:lnTo>
                      <a:lnTo>
                        <a:pt x="186253" y="2337126"/>
                      </a:lnTo>
                      <a:lnTo>
                        <a:pt x="203992" y="2295054"/>
                      </a:lnTo>
                      <a:lnTo>
                        <a:pt x="222536" y="2253248"/>
                      </a:lnTo>
                      <a:lnTo>
                        <a:pt x="241888" y="2211719"/>
                      </a:lnTo>
                      <a:lnTo>
                        <a:pt x="262045" y="2170479"/>
                      </a:lnTo>
                      <a:lnTo>
                        <a:pt x="283009" y="2129539"/>
                      </a:lnTo>
                      <a:lnTo>
                        <a:pt x="304778" y="2088912"/>
                      </a:lnTo>
                      <a:lnTo>
                        <a:pt x="327355" y="2048609"/>
                      </a:lnTo>
                      <a:lnTo>
                        <a:pt x="350737" y="2008642"/>
                      </a:lnTo>
                      <a:lnTo>
                        <a:pt x="374926" y="1969023"/>
                      </a:lnTo>
                      <a:lnTo>
                        <a:pt x="399921" y="1929764"/>
                      </a:lnTo>
                      <a:lnTo>
                        <a:pt x="425722" y="1890876"/>
                      </a:lnTo>
                      <a:lnTo>
                        <a:pt x="452330" y="1852371"/>
                      </a:lnTo>
                      <a:lnTo>
                        <a:pt x="479744" y="1814261"/>
                      </a:lnTo>
                      <a:lnTo>
                        <a:pt x="507964" y="1776558"/>
                      </a:lnTo>
                      <a:lnTo>
                        <a:pt x="536991" y="1739274"/>
                      </a:lnTo>
                      <a:lnTo>
                        <a:pt x="566824" y="1702420"/>
                      </a:lnTo>
                      <a:lnTo>
                        <a:pt x="597463" y="1666008"/>
                      </a:lnTo>
                      <a:lnTo>
                        <a:pt x="628908" y="1630050"/>
                      </a:lnTo>
                      <a:lnTo>
                        <a:pt x="661160" y="1594558"/>
                      </a:lnTo>
                      <a:lnTo>
                        <a:pt x="694218" y="1559543"/>
                      </a:lnTo>
                      <a:lnTo>
                        <a:pt x="728083" y="1525017"/>
                      </a:lnTo>
                      <a:lnTo>
                        <a:pt x="1524600" y="728282"/>
                      </a:lnTo>
                      <a:close/>
                    </a:path>
                  </a:pathLst>
                </a:custGeom>
                <a:ln w="63250">
                  <a:solidFill>
                    <a:srgbClr val="0433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266"/>
                </a:p>
              </p:txBody>
            </p:sp>
            <p:sp>
              <p:nvSpPr>
                <p:cNvPr id="29" name="object 16">
                  <a:extLst>
                    <a:ext uri="{FF2B5EF4-FFF2-40B4-BE49-F238E27FC236}">
                      <a16:creationId xmlns:a16="http://schemas.microsoft.com/office/drawing/2014/main" id="{E56C8978-5C3A-4170-A71D-E5165397AAFA}"/>
                    </a:ext>
                  </a:extLst>
                </p:cNvPr>
                <p:cNvSpPr/>
                <p:nvPr/>
              </p:nvSpPr>
              <p:spPr>
                <a:xfrm>
                  <a:off x="739349" y="1736508"/>
                  <a:ext cx="4713088" cy="47144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03059" h="6704965">
                      <a:moveTo>
                        <a:pt x="1524600" y="728282"/>
                      </a:moveTo>
                      <a:lnTo>
                        <a:pt x="1559116" y="694408"/>
                      </a:lnTo>
                      <a:lnTo>
                        <a:pt x="1594122" y="661341"/>
                      </a:lnTo>
                      <a:lnTo>
                        <a:pt x="1629604" y="629081"/>
                      </a:lnTo>
                      <a:lnTo>
                        <a:pt x="1665552" y="597627"/>
                      </a:lnTo>
                      <a:lnTo>
                        <a:pt x="1701954" y="566979"/>
                      </a:lnTo>
                      <a:lnTo>
                        <a:pt x="1738798" y="537138"/>
                      </a:lnTo>
                      <a:lnTo>
                        <a:pt x="1776073" y="508103"/>
                      </a:lnTo>
                      <a:lnTo>
                        <a:pt x="1813765" y="479875"/>
                      </a:lnTo>
                      <a:lnTo>
                        <a:pt x="1851865" y="452454"/>
                      </a:lnTo>
                      <a:lnTo>
                        <a:pt x="1890359" y="425839"/>
                      </a:lnTo>
                      <a:lnTo>
                        <a:pt x="1929236" y="400031"/>
                      </a:lnTo>
                      <a:lnTo>
                        <a:pt x="1968485" y="375029"/>
                      </a:lnTo>
                      <a:lnTo>
                        <a:pt x="2008093" y="350833"/>
                      </a:lnTo>
                      <a:lnTo>
                        <a:pt x="2048049" y="327444"/>
                      </a:lnTo>
                      <a:lnTo>
                        <a:pt x="2088341" y="304862"/>
                      </a:lnTo>
                      <a:lnTo>
                        <a:pt x="2128957" y="283086"/>
                      </a:lnTo>
                      <a:lnTo>
                        <a:pt x="2169885" y="262117"/>
                      </a:lnTo>
                      <a:lnTo>
                        <a:pt x="2211114" y="241954"/>
                      </a:lnTo>
                      <a:lnTo>
                        <a:pt x="2252632" y="222597"/>
                      </a:lnTo>
                      <a:lnTo>
                        <a:pt x="2294427" y="204048"/>
                      </a:lnTo>
                      <a:lnTo>
                        <a:pt x="2336487" y="186304"/>
                      </a:lnTo>
                      <a:lnTo>
                        <a:pt x="2378800" y="169368"/>
                      </a:lnTo>
                      <a:lnTo>
                        <a:pt x="2421355" y="153237"/>
                      </a:lnTo>
                      <a:lnTo>
                        <a:pt x="2464140" y="137913"/>
                      </a:lnTo>
                      <a:lnTo>
                        <a:pt x="2507143" y="123396"/>
                      </a:lnTo>
                      <a:lnTo>
                        <a:pt x="2550352" y="109685"/>
                      </a:lnTo>
                      <a:lnTo>
                        <a:pt x="2593756" y="96781"/>
                      </a:lnTo>
                      <a:lnTo>
                        <a:pt x="2637343" y="84684"/>
                      </a:lnTo>
                      <a:lnTo>
                        <a:pt x="2681100" y="73392"/>
                      </a:lnTo>
                      <a:lnTo>
                        <a:pt x="2725016" y="62908"/>
                      </a:lnTo>
                      <a:lnTo>
                        <a:pt x="2769080" y="53229"/>
                      </a:lnTo>
                      <a:lnTo>
                        <a:pt x="2813280" y="44358"/>
                      </a:lnTo>
                      <a:lnTo>
                        <a:pt x="2857603" y="36293"/>
                      </a:lnTo>
                      <a:lnTo>
                        <a:pt x="2902038" y="29034"/>
                      </a:lnTo>
                      <a:lnTo>
                        <a:pt x="2946573" y="22582"/>
                      </a:lnTo>
                      <a:lnTo>
                        <a:pt x="2991197" y="16936"/>
                      </a:lnTo>
                      <a:lnTo>
                        <a:pt x="3035897" y="12097"/>
                      </a:lnTo>
                      <a:lnTo>
                        <a:pt x="3080663" y="8065"/>
                      </a:lnTo>
                      <a:lnTo>
                        <a:pt x="3125481" y="4839"/>
                      </a:lnTo>
                      <a:lnTo>
                        <a:pt x="3170340" y="2419"/>
                      </a:lnTo>
                      <a:lnTo>
                        <a:pt x="3215229" y="806"/>
                      </a:lnTo>
                      <a:lnTo>
                        <a:pt x="3260136" y="0"/>
                      </a:lnTo>
                      <a:lnTo>
                        <a:pt x="3305048" y="0"/>
                      </a:lnTo>
                      <a:lnTo>
                        <a:pt x="3349955" y="806"/>
                      </a:lnTo>
                      <a:lnTo>
                        <a:pt x="3394844" y="2419"/>
                      </a:lnTo>
                      <a:lnTo>
                        <a:pt x="3439704" y="4839"/>
                      </a:lnTo>
                      <a:lnTo>
                        <a:pt x="3484522" y="8065"/>
                      </a:lnTo>
                      <a:lnTo>
                        <a:pt x="3529287" y="12097"/>
                      </a:lnTo>
                      <a:lnTo>
                        <a:pt x="3573987" y="16936"/>
                      </a:lnTo>
                      <a:lnTo>
                        <a:pt x="3618611" y="22582"/>
                      </a:lnTo>
                      <a:lnTo>
                        <a:pt x="3663146" y="29034"/>
                      </a:lnTo>
                      <a:lnTo>
                        <a:pt x="3707582" y="36293"/>
                      </a:lnTo>
                      <a:lnTo>
                        <a:pt x="3751905" y="44358"/>
                      </a:lnTo>
                      <a:lnTo>
                        <a:pt x="3796104" y="53229"/>
                      </a:lnTo>
                      <a:lnTo>
                        <a:pt x="3840168" y="62908"/>
                      </a:lnTo>
                      <a:lnTo>
                        <a:pt x="3884084" y="73392"/>
                      </a:lnTo>
                      <a:lnTo>
                        <a:pt x="3927842" y="84683"/>
                      </a:lnTo>
                      <a:lnTo>
                        <a:pt x="3971428" y="96781"/>
                      </a:lnTo>
                      <a:lnTo>
                        <a:pt x="4014832" y="109685"/>
                      </a:lnTo>
                      <a:lnTo>
                        <a:pt x="4058041" y="123396"/>
                      </a:lnTo>
                      <a:lnTo>
                        <a:pt x="4101044" y="137913"/>
                      </a:lnTo>
                      <a:lnTo>
                        <a:pt x="4143829" y="153237"/>
                      </a:lnTo>
                      <a:lnTo>
                        <a:pt x="4186384" y="169367"/>
                      </a:lnTo>
                      <a:lnTo>
                        <a:pt x="4228698" y="186304"/>
                      </a:lnTo>
                      <a:lnTo>
                        <a:pt x="4270758" y="204048"/>
                      </a:lnTo>
                      <a:lnTo>
                        <a:pt x="4312552" y="222597"/>
                      </a:lnTo>
                      <a:lnTo>
                        <a:pt x="4354070" y="241954"/>
                      </a:lnTo>
                      <a:lnTo>
                        <a:pt x="4395299" y="262117"/>
                      </a:lnTo>
                      <a:lnTo>
                        <a:pt x="4436227" y="283086"/>
                      </a:lnTo>
                      <a:lnTo>
                        <a:pt x="4476843" y="304862"/>
                      </a:lnTo>
                      <a:lnTo>
                        <a:pt x="4517135" y="327444"/>
                      </a:lnTo>
                      <a:lnTo>
                        <a:pt x="4557091" y="350833"/>
                      </a:lnTo>
                      <a:lnTo>
                        <a:pt x="4596699" y="375029"/>
                      </a:lnTo>
                      <a:lnTo>
                        <a:pt x="4635948" y="400030"/>
                      </a:lnTo>
                      <a:lnTo>
                        <a:pt x="4674825" y="425839"/>
                      </a:lnTo>
                      <a:lnTo>
                        <a:pt x="4713320" y="452454"/>
                      </a:lnTo>
                      <a:lnTo>
                        <a:pt x="4751419" y="479875"/>
                      </a:lnTo>
                      <a:lnTo>
                        <a:pt x="4789112" y="508103"/>
                      </a:lnTo>
                      <a:lnTo>
                        <a:pt x="4826386" y="537138"/>
                      </a:lnTo>
                      <a:lnTo>
                        <a:pt x="4863230" y="566979"/>
                      </a:lnTo>
                      <a:lnTo>
                        <a:pt x="4899632" y="597626"/>
                      </a:lnTo>
                      <a:lnTo>
                        <a:pt x="4935580" y="629080"/>
                      </a:lnTo>
                      <a:lnTo>
                        <a:pt x="4971063" y="661341"/>
                      </a:lnTo>
                      <a:lnTo>
                        <a:pt x="5006068" y="694408"/>
                      </a:lnTo>
                      <a:lnTo>
                        <a:pt x="5040584" y="728282"/>
                      </a:lnTo>
                      <a:lnTo>
                        <a:pt x="5974834" y="1662787"/>
                      </a:lnTo>
                      <a:lnTo>
                        <a:pt x="6008698" y="1697312"/>
                      </a:lnTo>
                      <a:lnTo>
                        <a:pt x="6041756" y="1732327"/>
                      </a:lnTo>
                      <a:lnTo>
                        <a:pt x="6074008" y="1767819"/>
                      </a:lnTo>
                      <a:lnTo>
                        <a:pt x="6105453" y="1803777"/>
                      </a:lnTo>
                      <a:lnTo>
                        <a:pt x="6136093" y="1840189"/>
                      </a:lnTo>
                      <a:lnTo>
                        <a:pt x="6165925" y="1877044"/>
                      </a:lnTo>
                      <a:lnTo>
                        <a:pt x="6194952" y="1914328"/>
                      </a:lnTo>
                      <a:lnTo>
                        <a:pt x="6223172" y="1952031"/>
                      </a:lnTo>
                      <a:lnTo>
                        <a:pt x="6250586" y="1990141"/>
                      </a:lnTo>
                      <a:lnTo>
                        <a:pt x="6277194" y="2028646"/>
                      </a:lnTo>
                      <a:lnTo>
                        <a:pt x="6302995" y="2067534"/>
                      </a:lnTo>
                      <a:lnTo>
                        <a:pt x="6327991" y="2106793"/>
                      </a:lnTo>
                      <a:lnTo>
                        <a:pt x="6352179" y="2146412"/>
                      </a:lnTo>
                      <a:lnTo>
                        <a:pt x="6375562" y="2186379"/>
                      </a:lnTo>
                      <a:lnTo>
                        <a:pt x="6398138" y="2226682"/>
                      </a:lnTo>
                      <a:lnTo>
                        <a:pt x="6419908" y="2267309"/>
                      </a:lnTo>
                      <a:lnTo>
                        <a:pt x="6440872" y="2308248"/>
                      </a:lnTo>
                      <a:lnTo>
                        <a:pt x="6461029" y="2349489"/>
                      </a:lnTo>
                      <a:lnTo>
                        <a:pt x="6480380" y="2391018"/>
                      </a:lnTo>
                      <a:lnTo>
                        <a:pt x="6498925" y="2432824"/>
                      </a:lnTo>
                      <a:lnTo>
                        <a:pt x="6516663" y="2474895"/>
                      </a:lnTo>
                      <a:lnTo>
                        <a:pt x="6533595" y="2517220"/>
                      </a:lnTo>
                      <a:lnTo>
                        <a:pt x="6549721" y="2559787"/>
                      </a:lnTo>
                      <a:lnTo>
                        <a:pt x="6565041" y="2602584"/>
                      </a:lnTo>
                      <a:lnTo>
                        <a:pt x="6579554" y="2645598"/>
                      </a:lnTo>
                      <a:lnTo>
                        <a:pt x="6593261" y="2688819"/>
                      </a:lnTo>
                      <a:lnTo>
                        <a:pt x="6606162" y="2732235"/>
                      </a:lnTo>
                      <a:lnTo>
                        <a:pt x="6618256" y="2775833"/>
                      </a:lnTo>
                      <a:lnTo>
                        <a:pt x="6629544" y="2819603"/>
                      </a:lnTo>
                      <a:lnTo>
                        <a:pt x="6640026" y="2863531"/>
                      </a:lnTo>
                      <a:lnTo>
                        <a:pt x="6649702" y="2907607"/>
                      </a:lnTo>
                      <a:lnTo>
                        <a:pt x="6658571" y="2951819"/>
                      </a:lnTo>
                      <a:lnTo>
                        <a:pt x="6666634" y="2996154"/>
                      </a:lnTo>
                      <a:lnTo>
                        <a:pt x="6673890" y="3040601"/>
                      </a:lnTo>
                      <a:lnTo>
                        <a:pt x="6680341" y="3085149"/>
                      </a:lnTo>
                      <a:lnTo>
                        <a:pt x="6685985" y="3129785"/>
                      </a:lnTo>
                      <a:lnTo>
                        <a:pt x="6690823" y="3174497"/>
                      </a:lnTo>
                      <a:lnTo>
                        <a:pt x="6694854" y="3219275"/>
                      </a:lnTo>
                      <a:lnTo>
                        <a:pt x="6698079" y="3264105"/>
                      </a:lnTo>
                      <a:lnTo>
                        <a:pt x="6700498" y="3308977"/>
                      </a:lnTo>
                      <a:lnTo>
                        <a:pt x="6702111" y="3353878"/>
                      </a:lnTo>
                      <a:lnTo>
                        <a:pt x="6702917" y="3398797"/>
                      </a:lnTo>
                      <a:lnTo>
                        <a:pt x="6702917" y="3443722"/>
                      </a:lnTo>
                      <a:lnTo>
                        <a:pt x="6702111" y="3488641"/>
                      </a:lnTo>
                      <a:lnTo>
                        <a:pt x="6700498" y="3533542"/>
                      </a:lnTo>
                      <a:lnTo>
                        <a:pt x="6698079" y="3578414"/>
                      </a:lnTo>
                      <a:lnTo>
                        <a:pt x="6694854" y="3623244"/>
                      </a:lnTo>
                      <a:lnTo>
                        <a:pt x="6690823" y="3668022"/>
                      </a:lnTo>
                      <a:lnTo>
                        <a:pt x="6685985" y="3712734"/>
                      </a:lnTo>
                      <a:lnTo>
                        <a:pt x="6680341" y="3757370"/>
                      </a:lnTo>
                      <a:lnTo>
                        <a:pt x="6673890" y="3801918"/>
                      </a:lnTo>
                      <a:lnTo>
                        <a:pt x="6666634" y="3846365"/>
                      </a:lnTo>
                      <a:lnTo>
                        <a:pt x="6658571" y="3890700"/>
                      </a:lnTo>
                      <a:lnTo>
                        <a:pt x="6649702" y="3934912"/>
                      </a:lnTo>
                      <a:lnTo>
                        <a:pt x="6640026" y="3978988"/>
                      </a:lnTo>
                      <a:lnTo>
                        <a:pt x="6629544" y="4022916"/>
                      </a:lnTo>
                      <a:lnTo>
                        <a:pt x="6618256" y="4066686"/>
                      </a:lnTo>
                      <a:lnTo>
                        <a:pt x="6606162" y="4110284"/>
                      </a:lnTo>
                      <a:lnTo>
                        <a:pt x="6593261" y="4153700"/>
                      </a:lnTo>
                      <a:lnTo>
                        <a:pt x="6579554" y="4196921"/>
                      </a:lnTo>
                      <a:lnTo>
                        <a:pt x="6565041" y="4239935"/>
                      </a:lnTo>
                      <a:lnTo>
                        <a:pt x="6549721" y="4282732"/>
                      </a:lnTo>
                      <a:lnTo>
                        <a:pt x="6533595" y="4325299"/>
                      </a:lnTo>
                      <a:lnTo>
                        <a:pt x="6516663" y="4367624"/>
                      </a:lnTo>
                      <a:lnTo>
                        <a:pt x="6498925" y="4409695"/>
                      </a:lnTo>
                      <a:lnTo>
                        <a:pt x="6480380" y="4451501"/>
                      </a:lnTo>
                      <a:lnTo>
                        <a:pt x="6461029" y="4493030"/>
                      </a:lnTo>
                      <a:lnTo>
                        <a:pt x="6440871" y="4534271"/>
                      </a:lnTo>
                      <a:lnTo>
                        <a:pt x="6419908" y="4575210"/>
                      </a:lnTo>
                      <a:lnTo>
                        <a:pt x="6398138" y="4615837"/>
                      </a:lnTo>
                      <a:lnTo>
                        <a:pt x="6375562" y="4656140"/>
                      </a:lnTo>
                      <a:lnTo>
                        <a:pt x="6352179" y="4696107"/>
                      </a:lnTo>
                      <a:lnTo>
                        <a:pt x="6327990" y="4735726"/>
                      </a:lnTo>
                      <a:lnTo>
                        <a:pt x="6302995" y="4774985"/>
                      </a:lnTo>
                      <a:lnTo>
                        <a:pt x="6277194" y="4813873"/>
                      </a:lnTo>
                      <a:lnTo>
                        <a:pt x="6250586" y="4852378"/>
                      </a:lnTo>
                      <a:lnTo>
                        <a:pt x="6223172" y="4890488"/>
                      </a:lnTo>
                      <a:lnTo>
                        <a:pt x="6194952" y="4928191"/>
                      </a:lnTo>
                      <a:lnTo>
                        <a:pt x="6165925" y="4965476"/>
                      </a:lnTo>
                      <a:lnTo>
                        <a:pt x="6136092" y="5002330"/>
                      </a:lnTo>
                      <a:lnTo>
                        <a:pt x="6105453" y="5038742"/>
                      </a:lnTo>
                      <a:lnTo>
                        <a:pt x="6074008" y="5074700"/>
                      </a:lnTo>
                      <a:lnTo>
                        <a:pt x="6041756" y="5110192"/>
                      </a:lnTo>
                      <a:lnTo>
                        <a:pt x="6008698" y="5145207"/>
                      </a:lnTo>
                      <a:lnTo>
                        <a:pt x="5974833" y="5179732"/>
                      </a:lnTo>
                      <a:lnTo>
                        <a:pt x="5178316" y="5976468"/>
                      </a:lnTo>
                      <a:lnTo>
                        <a:pt x="5143800" y="6010341"/>
                      </a:lnTo>
                      <a:lnTo>
                        <a:pt x="5108795" y="6043408"/>
                      </a:lnTo>
                      <a:lnTo>
                        <a:pt x="5073312" y="6075669"/>
                      </a:lnTo>
                      <a:lnTo>
                        <a:pt x="5037364" y="6107123"/>
                      </a:lnTo>
                      <a:lnTo>
                        <a:pt x="5000962" y="6137770"/>
                      </a:lnTo>
                      <a:lnTo>
                        <a:pt x="4964118" y="6167611"/>
                      </a:lnTo>
                      <a:lnTo>
                        <a:pt x="4926844" y="6196646"/>
                      </a:lnTo>
                      <a:lnTo>
                        <a:pt x="4889151" y="6224874"/>
                      </a:lnTo>
                      <a:lnTo>
                        <a:pt x="4851052" y="6252295"/>
                      </a:lnTo>
                      <a:lnTo>
                        <a:pt x="4812558" y="6278910"/>
                      </a:lnTo>
                      <a:lnTo>
                        <a:pt x="4773680" y="6304719"/>
                      </a:lnTo>
                      <a:lnTo>
                        <a:pt x="4734432" y="6329720"/>
                      </a:lnTo>
                      <a:lnTo>
                        <a:pt x="4694823" y="6353916"/>
                      </a:lnTo>
                      <a:lnTo>
                        <a:pt x="4654868" y="6377305"/>
                      </a:lnTo>
                      <a:lnTo>
                        <a:pt x="4614576" y="6399887"/>
                      </a:lnTo>
                      <a:lnTo>
                        <a:pt x="4573960" y="6421663"/>
                      </a:lnTo>
                      <a:lnTo>
                        <a:pt x="4533031" y="6442632"/>
                      </a:lnTo>
                      <a:lnTo>
                        <a:pt x="4491802" y="6462795"/>
                      </a:lnTo>
                      <a:lnTo>
                        <a:pt x="4450285" y="6482152"/>
                      </a:lnTo>
                      <a:lnTo>
                        <a:pt x="4408490" y="6500701"/>
                      </a:lnTo>
                      <a:lnTo>
                        <a:pt x="4366430" y="6518445"/>
                      </a:lnTo>
                      <a:lnTo>
                        <a:pt x="4324117" y="6535381"/>
                      </a:lnTo>
                      <a:lnTo>
                        <a:pt x="4281562" y="6551512"/>
                      </a:lnTo>
                      <a:lnTo>
                        <a:pt x="4238777" y="6566835"/>
                      </a:lnTo>
                      <a:lnTo>
                        <a:pt x="4195774" y="6581353"/>
                      </a:lnTo>
                      <a:lnTo>
                        <a:pt x="4152565" y="6595063"/>
                      </a:lnTo>
                      <a:lnTo>
                        <a:pt x="4109161" y="6607968"/>
                      </a:lnTo>
                      <a:lnTo>
                        <a:pt x="4065574" y="6620065"/>
                      </a:lnTo>
                      <a:lnTo>
                        <a:pt x="4021817" y="6631357"/>
                      </a:lnTo>
                      <a:lnTo>
                        <a:pt x="3977901" y="6641841"/>
                      </a:lnTo>
                      <a:lnTo>
                        <a:pt x="3933837" y="6651519"/>
                      </a:lnTo>
                      <a:lnTo>
                        <a:pt x="3889637" y="6660391"/>
                      </a:lnTo>
                      <a:lnTo>
                        <a:pt x="3845314" y="6668456"/>
                      </a:lnTo>
                      <a:lnTo>
                        <a:pt x="3800879" y="6675715"/>
                      </a:lnTo>
                      <a:lnTo>
                        <a:pt x="3756344" y="6682167"/>
                      </a:lnTo>
                      <a:lnTo>
                        <a:pt x="3711720" y="6687813"/>
                      </a:lnTo>
                      <a:lnTo>
                        <a:pt x="3667020" y="6692652"/>
                      </a:lnTo>
                      <a:lnTo>
                        <a:pt x="3622254" y="6696684"/>
                      </a:lnTo>
                      <a:lnTo>
                        <a:pt x="3577436" y="6699910"/>
                      </a:lnTo>
                      <a:lnTo>
                        <a:pt x="3532577" y="6702330"/>
                      </a:lnTo>
                      <a:lnTo>
                        <a:pt x="3487688" y="6703943"/>
                      </a:lnTo>
                      <a:lnTo>
                        <a:pt x="3442781" y="6704750"/>
                      </a:lnTo>
                      <a:lnTo>
                        <a:pt x="3397869" y="6704750"/>
                      </a:lnTo>
                      <a:lnTo>
                        <a:pt x="3352962" y="6703943"/>
                      </a:lnTo>
                      <a:lnTo>
                        <a:pt x="3308073" y="6702330"/>
                      </a:lnTo>
                      <a:lnTo>
                        <a:pt x="3263213" y="6699910"/>
                      </a:lnTo>
                      <a:lnTo>
                        <a:pt x="3218395" y="6696684"/>
                      </a:lnTo>
                      <a:lnTo>
                        <a:pt x="3173630" y="6692652"/>
                      </a:lnTo>
                      <a:lnTo>
                        <a:pt x="3128930" y="6687813"/>
                      </a:lnTo>
                      <a:lnTo>
                        <a:pt x="3084306" y="6682167"/>
                      </a:lnTo>
                      <a:lnTo>
                        <a:pt x="3039770" y="6675715"/>
                      </a:lnTo>
                      <a:lnTo>
                        <a:pt x="2995335" y="6668457"/>
                      </a:lnTo>
                      <a:lnTo>
                        <a:pt x="2951012" y="6660391"/>
                      </a:lnTo>
                      <a:lnTo>
                        <a:pt x="2906813" y="6651520"/>
                      </a:lnTo>
                      <a:lnTo>
                        <a:pt x="2862749" y="6641842"/>
                      </a:lnTo>
                      <a:lnTo>
                        <a:pt x="2818832" y="6631357"/>
                      </a:lnTo>
                      <a:lnTo>
                        <a:pt x="2775075" y="6620066"/>
                      </a:lnTo>
                      <a:lnTo>
                        <a:pt x="2731489" y="6607968"/>
                      </a:lnTo>
                      <a:lnTo>
                        <a:pt x="2688085" y="6595064"/>
                      </a:lnTo>
                      <a:lnTo>
                        <a:pt x="2644876" y="6581353"/>
                      </a:lnTo>
                      <a:lnTo>
                        <a:pt x="2601873" y="6566836"/>
                      </a:lnTo>
                      <a:lnTo>
                        <a:pt x="2559088" y="6551512"/>
                      </a:lnTo>
                      <a:lnTo>
                        <a:pt x="2516533" y="6535382"/>
                      </a:lnTo>
                      <a:lnTo>
                        <a:pt x="2474219" y="6518445"/>
                      </a:lnTo>
                      <a:lnTo>
                        <a:pt x="2432159" y="6500702"/>
                      </a:lnTo>
                      <a:lnTo>
                        <a:pt x="2390364" y="6482152"/>
                      </a:lnTo>
                      <a:lnTo>
                        <a:pt x="2348847" y="6462796"/>
                      </a:lnTo>
                      <a:lnTo>
                        <a:pt x="2307618" y="6442633"/>
                      </a:lnTo>
                      <a:lnTo>
                        <a:pt x="2266689" y="6421663"/>
                      </a:lnTo>
                      <a:lnTo>
                        <a:pt x="2226073" y="6399888"/>
                      </a:lnTo>
                      <a:lnTo>
                        <a:pt x="2185781" y="6377305"/>
                      </a:lnTo>
                      <a:lnTo>
                        <a:pt x="2145826" y="6353916"/>
                      </a:lnTo>
                      <a:lnTo>
                        <a:pt x="2106217" y="6329721"/>
                      </a:lnTo>
                      <a:lnTo>
                        <a:pt x="2066969" y="6304719"/>
                      </a:lnTo>
                      <a:lnTo>
                        <a:pt x="2028091" y="6278910"/>
                      </a:lnTo>
                      <a:lnTo>
                        <a:pt x="1989597" y="6252296"/>
                      </a:lnTo>
                      <a:lnTo>
                        <a:pt x="1951498" y="6224874"/>
                      </a:lnTo>
                      <a:lnTo>
                        <a:pt x="1913805" y="6196646"/>
                      </a:lnTo>
                      <a:lnTo>
                        <a:pt x="1876531" y="6167612"/>
                      </a:lnTo>
                      <a:lnTo>
                        <a:pt x="1839687" y="6137771"/>
                      </a:lnTo>
                      <a:lnTo>
                        <a:pt x="1803285" y="6107123"/>
                      </a:lnTo>
                      <a:lnTo>
                        <a:pt x="1767336" y="6075669"/>
                      </a:lnTo>
                      <a:lnTo>
                        <a:pt x="1731854" y="6043408"/>
                      </a:lnTo>
                      <a:lnTo>
                        <a:pt x="1696849" y="6010341"/>
                      </a:lnTo>
                      <a:lnTo>
                        <a:pt x="1662333" y="5976468"/>
                      </a:lnTo>
                      <a:lnTo>
                        <a:pt x="728083" y="5041962"/>
                      </a:lnTo>
                      <a:lnTo>
                        <a:pt x="694219" y="5007437"/>
                      </a:lnTo>
                      <a:lnTo>
                        <a:pt x="661160" y="4972422"/>
                      </a:lnTo>
                      <a:lnTo>
                        <a:pt x="628909" y="4936930"/>
                      </a:lnTo>
                      <a:lnTo>
                        <a:pt x="597463" y="4900972"/>
                      </a:lnTo>
                      <a:lnTo>
                        <a:pt x="566824" y="4864560"/>
                      </a:lnTo>
                      <a:lnTo>
                        <a:pt x="536991" y="4827706"/>
                      </a:lnTo>
                      <a:lnTo>
                        <a:pt x="507965" y="4790421"/>
                      </a:lnTo>
                      <a:lnTo>
                        <a:pt x="479744" y="4752718"/>
                      </a:lnTo>
                      <a:lnTo>
                        <a:pt x="452330" y="4714609"/>
                      </a:lnTo>
                      <a:lnTo>
                        <a:pt x="425723" y="4676104"/>
                      </a:lnTo>
                      <a:lnTo>
                        <a:pt x="399921" y="4637216"/>
                      </a:lnTo>
                      <a:lnTo>
                        <a:pt x="374926" y="4597956"/>
                      </a:lnTo>
                      <a:lnTo>
                        <a:pt x="350737" y="4558337"/>
                      </a:lnTo>
                      <a:lnTo>
                        <a:pt x="327355" y="4518370"/>
                      </a:lnTo>
                      <a:lnTo>
                        <a:pt x="304779" y="4478068"/>
                      </a:lnTo>
                      <a:lnTo>
                        <a:pt x="283009" y="4437441"/>
                      </a:lnTo>
                      <a:lnTo>
                        <a:pt x="262045" y="4396501"/>
                      </a:lnTo>
                      <a:lnTo>
                        <a:pt x="241888" y="4355261"/>
                      </a:lnTo>
                      <a:lnTo>
                        <a:pt x="222537" y="4313732"/>
                      </a:lnTo>
                      <a:lnTo>
                        <a:pt x="203992" y="4271925"/>
                      </a:lnTo>
                      <a:lnTo>
                        <a:pt x="186253" y="4229854"/>
                      </a:lnTo>
                      <a:lnTo>
                        <a:pt x="169321" y="4187529"/>
                      </a:lnTo>
                      <a:lnTo>
                        <a:pt x="153195" y="4144962"/>
                      </a:lnTo>
                      <a:lnTo>
                        <a:pt x="137876" y="4102166"/>
                      </a:lnTo>
                      <a:lnTo>
                        <a:pt x="123363" y="4059151"/>
                      </a:lnTo>
                      <a:lnTo>
                        <a:pt x="109656" y="4015930"/>
                      </a:lnTo>
                      <a:lnTo>
                        <a:pt x="96755" y="3972514"/>
                      </a:lnTo>
                      <a:lnTo>
                        <a:pt x="84660" y="3928916"/>
                      </a:lnTo>
                      <a:lnTo>
                        <a:pt x="73372" y="3885147"/>
                      </a:lnTo>
                      <a:lnTo>
                        <a:pt x="62890" y="3841218"/>
                      </a:lnTo>
                      <a:lnTo>
                        <a:pt x="53215" y="3797142"/>
                      </a:lnTo>
                      <a:lnTo>
                        <a:pt x="44346" y="3752931"/>
                      </a:lnTo>
                      <a:lnTo>
                        <a:pt x="36283" y="3708596"/>
                      </a:lnTo>
                      <a:lnTo>
                        <a:pt x="29026" y="3664148"/>
                      </a:lnTo>
                      <a:lnTo>
                        <a:pt x="22576" y="3619601"/>
                      </a:lnTo>
                      <a:lnTo>
                        <a:pt x="16932" y="3574965"/>
                      </a:lnTo>
                      <a:lnTo>
                        <a:pt x="12094" y="3530252"/>
                      </a:lnTo>
                      <a:lnTo>
                        <a:pt x="8062" y="3485475"/>
                      </a:lnTo>
                      <a:lnTo>
                        <a:pt x="4837" y="3440644"/>
                      </a:lnTo>
                      <a:lnTo>
                        <a:pt x="2418" y="3395773"/>
                      </a:lnTo>
                      <a:lnTo>
                        <a:pt x="806" y="3350871"/>
                      </a:lnTo>
                      <a:lnTo>
                        <a:pt x="0" y="3305952"/>
                      </a:lnTo>
                      <a:lnTo>
                        <a:pt x="0" y="3261028"/>
                      </a:lnTo>
                      <a:lnTo>
                        <a:pt x="806" y="3216109"/>
                      </a:lnTo>
                      <a:lnTo>
                        <a:pt x="2418" y="3171207"/>
                      </a:lnTo>
                      <a:lnTo>
                        <a:pt x="4837" y="3126336"/>
                      </a:lnTo>
                      <a:lnTo>
                        <a:pt x="8062" y="3081505"/>
                      </a:lnTo>
                      <a:lnTo>
                        <a:pt x="12094" y="3036728"/>
                      </a:lnTo>
                      <a:lnTo>
                        <a:pt x="16932" y="2992015"/>
                      </a:lnTo>
                      <a:lnTo>
                        <a:pt x="22576" y="2947379"/>
                      </a:lnTo>
                      <a:lnTo>
                        <a:pt x="29026" y="2902832"/>
                      </a:lnTo>
                      <a:lnTo>
                        <a:pt x="36283" y="2858384"/>
                      </a:lnTo>
                      <a:lnTo>
                        <a:pt x="44346" y="2814049"/>
                      </a:lnTo>
                      <a:lnTo>
                        <a:pt x="53215" y="2769838"/>
                      </a:lnTo>
                      <a:lnTo>
                        <a:pt x="62890" y="2725762"/>
                      </a:lnTo>
                      <a:lnTo>
                        <a:pt x="73372" y="2681833"/>
                      </a:lnTo>
                      <a:lnTo>
                        <a:pt x="84660" y="2638064"/>
                      </a:lnTo>
                      <a:lnTo>
                        <a:pt x="96755" y="2594466"/>
                      </a:lnTo>
                      <a:lnTo>
                        <a:pt x="109655" y="2551050"/>
                      </a:lnTo>
                      <a:lnTo>
                        <a:pt x="123362" y="2507829"/>
                      </a:lnTo>
                      <a:lnTo>
                        <a:pt x="137876" y="2464814"/>
                      </a:lnTo>
                      <a:lnTo>
                        <a:pt x="153195" y="2422018"/>
                      </a:lnTo>
                      <a:lnTo>
                        <a:pt x="169321" y="2379451"/>
                      </a:lnTo>
                      <a:lnTo>
                        <a:pt x="186253" y="2337126"/>
                      </a:lnTo>
                      <a:lnTo>
                        <a:pt x="203992" y="2295054"/>
                      </a:lnTo>
                      <a:lnTo>
                        <a:pt x="222536" y="2253248"/>
                      </a:lnTo>
                      <a:lnTo>
                        <a:pt x="241887" y="2211719"/>
                      </a:lnTo>
                      <a:lnTo>
                        <a:pt x="262045" y="2170479"/>
                      </a:lnTo>
                      <a:lnTo>
                        <a:pt x="283008" y="2129539"/>
                      </a:lnTo>
                      <a:lnTo>
                        <a:pt x="304778" y="2088912"/>
                      </a:lnTo>
                      <a:lnTo>
                        <a:pt x="327355" y="2048609"/>
                      </a:lnTo>
                      <a:lnTo>
                        <a:pt x="350737" y="2008642"/>
                      </a:lnTo>
                      <a:lnTo>
                        <a:pt x="374926" y="1969023"/>
                      </a:lnTo>
                      <a:lnTo>
                        <a:pt x="399921" y="1929764"/>
                      </a:lnTo>
                      <a:lnTo>
                        <a:pt x="425722" y="1890876"/>
                      </a:lnTo>
                      <a:lnTo>
                        <a:pt x="452330" y="1852371"/>
                      </a:lnTo>
                      <a:lnTo>
                        <a:pt x="479744" y="1814261"/>
                      </a:lnTo>
                      <a:lnTo>
                        <a:pt x="507964" y="1776558"/>
                      </a:lnTo>
                      <a:lnTo>
                        <a:pt x="536991" y="1739274"/>
                      </a:lnTo>
                      <a:lnTo>
                        <a:pt x="566824" y="1702420"/>
                      </a:lnTo>
                      <a:lnTo>
                        <a:pt x="597463" y="1666008"/>
                      </a:lnTo>
                      <a:lnTo>
                        <a:pt x="628908" y="1630050"/>
                      </a:lnTo>
                      <a:lnTo>
                        <a:pt x="661160" y="1594558"/>
                      </a:lnTo>
                      <a:lnTo>
                        <a:pt x="694218" y="1559543"/>
                      </a:lnTo>
                      <a:lnTo>
                        <a:pt x="728083" y="1525017"/>
                      </a:lnTo>
                      <a:lnTo>
                        <a:pt x="1524600" y="728282"/>
                      </a:lnTo>
                      <a:close/>
                    </a:path>
                  </a:pathLst>
                </a:custGeom>
                <a:ln w="63250">
                  <a:solidFill>
                    <a:srgbClr val="FF26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sz="1266"/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0EC35CB8-6F5D-4C95-8E4E-412376F9388B}"/>
                    </a:ext>
                  </a:extLst>
                </p:cNvPr>
                <p:cNvGrpSpPr/>
                <p:nvPr/>
              </p:nvGrpSpPr>
              <p:grpSpPr>
                <a:xfrm>
                  <a:off x="3722277" y="4689202"/>
                  <a:ext cx="3974623" cy="1284673"/>
                  <a:chOff x="3722277" y="4689202"/>
                  <a:chExt cx="3974623" cy="1284673"/>
                </a:xfrm>
              </p:grpSpPr>
              <p:sp>
                <p:nvSpPr>
                  <p:cNvPr id="31" name="object 7">
                    <a:extLst>
                      <a:ext uri="{FF2B5EF4-FFF2-40B4-BE49-F238E27FC236}">
                        <a16:creationId xmlns:a16="http://schemas.microsoft.com/office/drawing/2014/main" id="{C62A2A5E-82E5-4649-AADE-FDC9766A55DC}"/>
                      </a:ext>
                    </a:extLst>
                  </p:cNvPr>
                  <p:cNvSpPr/>
                  <p:nvPr/>
                </p:nvSpPr>
                <p:spPr>
                  <a:xfrm>
                    <a:off x="4890286" y="5424163"/>
                    <a:ext cx="477292" cy="4772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8815" h="678815">
                        <a:moveTo>
                          <a:pt x="0" y="339352"/>
                        </a:moveTo>
                        <a:lnTo>
                          <a:pt x="3097" y="293304"/>
                        </a:lnTo>
                        <a:lnTo>
                          <a:pt x="12118" y="249139"/>
                        </a:lnTo>
                        <a:lnTo>
                          <a:pt x="26660" y="207261"/>
                        </a:lnTo>
                        <a:lnTo>
                          <a:pt x="46318" y="168074"/>
                        </a:lnTo>
                        <a:lnTo>
                          <a:pt x="70688" y="131984"/>
                        </a:lnTo>
                        <a:lnTo>
                          <a:pt x="99366" y="99394"/>
                        </a:lnTo>
                        <a:lnTo>
                          <a:pt x="131948" y="70708"/>
                        </a:lnTo>
                        <a:lnTo>
                          <a:pt x="168028" y="46331"/>
                        </a:lnTo>
                        <a:lnTo>
                          <a:pt x="207204" y="26667"/>
                        </a:lnTo>
                        <a:lnTo>
                          <a:pt x="249070" y="12121"/>
                        </a:lnTo>
                        <a:lnTo>
                          <a:pt x="293223" y="3097"/>
                        </a:lnTo>
                        <a:lnTo>
                          <a:pt x="339259" y="0"/>
                        </a:lnTo>
                        <a:lnTo>
                          <a:pt x="385294" y="3097"/>
                        </a:lnTo>
                        <a:lnTo>
                          <a:pt x="429447" y="12121"/>
                        </a:lnTo>
                        <a:lnTo>
                          <a:pt x="471314" y="26667"/>
                        </a:lnTo>
                        <a:lnTo>
                          <a:pt x="510490" y="46331"/>
                        </a:lnTo>
                        <a:lnTo>
                          <a:pt x="546570" y="70708"/>
                        </a:lnTo>
                        <a:lnTo>
                          <a:pt x="579151" y="99394"/>
                        </a:lnTo>
                        <a:lnTo>
                          <a:pt x="607829" y="131984"/>
                        </a:lnTo>
                        <a:lnTo>
                          <a:pt x="632199" y="168074"/>
                        </a:lnTo>
                        <a:lnTo>
                          <a:pt x="651858" y="207261"/>
                        </a:lnTo>
                        <a:lnTo>
                          <a:pt x="666400" y="249139"/>
                        </a:lnTo>
                        <a:lnTo>
                          <a:pt x="675421" y="293304"/>
                        </a:lnTo>
                        <a:lnTo>
                          <a:pt x="678518" y="339352"/>
                        </a:lnTo>
                        <a:lnTo>
                          <a:pt x="675421" y="385400"/>
                        </a:lnTo>
                        <a:lnTo>
                          <a:pt x="666400" y="429565"/>
                        </a:lnTo>
                        <a:lnTo>
                          <a:pt x="651858" y="471443"/>
                        </a:lnTo>
                        <a:lnTo>
                          <a:pt x="632199" y="510629"/>
                        </a:lnTo>
                        <a:lnTo>
                          <a:pt x="607829" y="546720"/>
                        </a:lnTo>
                        <a:lnTo>
                          <a:pt x="579151" y="579310"/>
                        </a:lnTo>
                        <a:lnTo>
                          <a:pt x="546570" y="607996"/>
                        </a:lnTo>
                        <a:lnTo>
                          <a:pt x="510490" y="632373"/>
                        </a:lnTo>
                        <a:lnTo>
                          <a:pt x="471314" y="652036"/>
                        </a:lnTo>
                        <a:lnTo>
                          <a:pt x="429447" y="666582"/>
                        </a:lnTo>
                        <a:lnTo>
                          <a:pt x="385294" y="675606"/>
                        </a:lnTo>
                        <a:lnTo>
                          <a:pt x="339259" y="678704"/>
                        </a:lnTo>
                        <a:lnTo>
                          <a:pt x="293223" y="675606"/>
                        </a:lnTo>
                        <a:lnTo>
                          <a:pt x="249070" y="666582"/>
                        </a:lnTo>
                        <a:lnTo>
                          <a:pt x="207204" y="652036"/>
                        </a:lnTo>
                        <a:lnTo>
                          <a:pt x="168028" y="632373"/>
                        </a:lnTo>
                        <a:lnTo>
                          <a:pt x="131948" y="607996"/>
                        </a:lnTo>
                        <a:lnTo>
                          <a:pt x="99366" y="579310"/>
                        </a:lnTo>
                        <a:lnTo>
                          <a:pt x="70688" y="546720"/>
                        </a:lnTo>
                        <a:lnTo>
                          <a:pt x="46318" y="510629"/>
                        </a:lnTo>
                        <a:lnTo>
                          <a:pt x="26660" y="471443"/>
                        </a:lnTo>
                        <a:lnTo>
                          <a:pt x="12118" y="429565"/>
                        </a:lnTo>
                        <a:lnTo>
                          <a:pt x="3097" y="385400"/>
                        </a:lnTo>
                        <a:lnTo>
                          <a:pt x="0" y="339352"/>
                        </a:lnTo>
                        <a:close/>
                      </a:path>
                    </a:pathLst>
                  </a:custGeom>
                  <a:ln w="42166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  <p:sp>
                <p:nvSpPr>
                  <p:cNvPr id="32" name="object 13">
                    <a:extLst>
                      <a:ext uri="{FF2B5EF4-FFF2-40B4-BE49-F238E27FC236}">
                        <a16:creationId xmlns:a16="http://schemas.microsoft.com/office/drawing/2014/main" id="{603D741C-98EA-4C21-A0D8-7329A945BD42}"/>
                      </a:ext>
                    </a:extLst>
                  </p:cNvPr>
                  <p:cNvSpPr/>
                  <p:nvPr/>
                </p:nvSpPr>
                <p:spPr>
                  <a:xfrm>
                    <a:off x="3722277" y="4766408"/>
                    <a:ext cx="680442" cy="6804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7739" h="967740">
                        <a:moveTo>
                          <a:pt x="0" y="483720"/>
                        </a:moveTo>
                        <a:lnTo>
                          <a:pt x="2213" y="437134"/>
                        </a:lnTo>
                        <a:lnTo>
                          <a:pt x="8719" y="391802"/>
                        </a:lnTo>
                        <a:lnTo>
                          <a:pt x="19315" y="347925"/>
                        </a:lnTo>
                        <a:lnTo>
                          <a:pt x="33798" y="305706"/>
                        </a:lnTo>
                        <a:lnTo>
                          <a:pt x="51965" y="265348"/>
                        </a:lnTo>
                        <a:lnTo>
                          <a:pt x="73614" y="227054"/>
                        </a:lnTo>
                        <a:lnTo>
                          <a:pt x="98542" y="191026"/>
                        </a:lnTo>
                        <a:lnTo>
                          <a:pt x="126546" y="157468"/>
                        </a:lnTo>
                        <a:lnTo>
                          <a:pt x="157424" y="126581"/>
                        </a:lnTo>
                        <a:lnTo>
                          <a:pt x="190973" y="98569"/>
                        </a:lnTo>
                        <a:lnTo>
                          <a:pt x="226991" y="73634"/>
                        </a:lnTo>
                        <a:lnTo>
                          <a:pt x="265274" y="51979"/>
                        </a:lnTo>
                        <a:lnTo>
                          <a:pt x="305621" y="33807"/>
                        </a:lnTo>
                        <a:lnTo>
                          <a:pt x="347828" y="19320"/>
                        </a:lnTo>
                        <a:lnTo>
                          <a:pt x="391693" y="8722"/>
                        </a:lnTo>
                        <a:lnTo>
                          <a:pt x="437013" y="2214"/>
                        </a:lnTo>
                        <a:lnTo>
                          <a:pt x="483585" y="0"/>
                        </a:lnTo>
                        <a:lnTo>
                          <a:pt x="530158" y="2214"/>
                        </a:lnTo>
                        <a:lnTo>
                          <a:pt x="575478" y="8722"/>
                        </a:lnTo>
                        <a:lnTo>
                          <a:pt x="619343" y="19320"/>
                        </a:lnTo>
                        <a:lnTo>
                          <a:pt x="661550" y="33807"/>
                        </a:lnTo>
                        <a:lnTo>
                          <a:pt x="701896" y="51979"/>
                        </a:lnTo>
                        <a:lnTo>
                          <a:pt x="740180" y="73634"/>
                        </a:lnTo>
                        <a:lnTo>
                          <a:pt x="776197" y="98569"/>
                        </a:lnTo>
                        <a:lnTo>
                          <a:pt x="809746" y="126581"/>
                        </a:lnTo>
                        <a:lnTo>
                          <a:pt x="840624" y="157468"/>
                        </a:lnTo>
                        <a:lnTo>
                          <a:pt x="868629" y="191026"/>
                        </a:lnTo>
                        <a:lnTo>
                          <a:pt x="893557" y="227054"/>
                        </a:lnTo>
                        <a:lnTo>
                          <a:pt x="915206" y="265348"/>
                        </a:lnTo>
                        <a:lnTo>
                          <a:pt x="933373" y="305706"/>
                        </a:lnTo>
                        <a:lnTo>
                          <a:pt x="947855" y="347925"/>
                        </a:lnTo>
                        <a:lnTo>
                          <a:pt x="958451" y="391802"/>
                        </a:lnTo>
                        <a:lnTo>
                          <a:pt x="964957" y="437134"/>
                        </a:lnTo>
                        <a:lnTo>
                          <a:pt x="967171" y="483720"/>
                        </a:lnTo>
                        <a:lnTo>
                          <a:pt x="964957" y="530305"/>
                        </a:lnTo>
                        <a:lnTo>
                          <a:pt x="958451" y="575638"/>
                        </a:lnTo>
                        <a:lnTo>
                          <a:pt x="947855" y="619515"/>
                        </a:lnTo>
                        <a:lnTo>
                          <a:pt x="933373" y="661734"/>
                        </a:lnTo>
                        <a:lnTo>
                          <a:pt x="915206" y="702092"/>
                        </a:lnTo>
                        <a:lnTo>
                          <a:pt x="893557" y="740386"/>
                        </a:lnTo>
                        <a:lnTo>
                          <a:pt x="868629" y="776413"/>
                        </a:lnTo>
                        <a:lnTo>
                          <a:pt x="840624" y="809972"/>
                        </a:lnTo>
                        <a:lnTo>
                          <a:pt x="809746" y="840858"/>
                        </a:lnTo>
                        <a:lnTo>
                          <a:pt x="776197" y="868871"/>
                        </a:lnTo>
                        <a:lnTo>
                          <a:pt x="740180" y="893805"/>
                        </a:lnTo>
                        <a:lnTo>
                          <a:pt x="701896" y="915460"/>
                        </a:lnTo>
                        <a:lnTo>
                          <a:pt x="661550" y="933632"/>
                        </a:lnTo>
                        <a:lnTo>
                          <a:pt x="619343" y="948119"/>
                        </a:lnTo>
                        <a:lnTo>
                          <a:pt x="575478" y="958718"/>
                        </a:lnTo>
                        <a:lnTo>
                          <a:pt x="530158" y="965226"/>
                        </a:lnTo>
                        <a:lnTo>
                          <a:pt x="483585" y="967440"/>
                        </a:lnTo>
                        <a:lnTo>
                          <a:pt x="437013" y="965226"/>
                        </a:lnTo>
                        <a:lnTo>
                          <a:pt x="391693" y="958718"/>
                        </a:lnTo>
                        <a:lnTo>
                          <a:pt x="347828" y="948119"/>
                        </a:lnTo>
                        <a:lnTo>
                          <a:pt x="305621" y="933632"/>
                        </a:lnTo>
                        <a:lnTo>
                          <a:pt x="265274" y="915460"/>
                        </a:lnTo>
                        <a:lnTo>
                          <a:pt x="226991" y="893805"/>
                        </a:lnTo>
                        <a:lnTo>
                          <a:pt x="190973" y="868871"/>
                        </a:lnTo>
                        <a:lnTo>
                          <a:pt x="157424" y="840858"/>
                        </a:lnTo>
                        <a:lnTo>
                          <a:pt x="126546" y="809972"/>
                        </a:lnTo>
                        <a:lnTo>
                          <a:pt x="98542" y="776413"/>
                        </a:lnTo>
                        <a:lnTo>
                          <a:pt x="73614" y="740386"/>
                        </a:lnTo>
                        <a:lnTo>
                          <a:pt x="51965" y="702092"/>
                        </a:lnTo>
                        <a:lnTo>
                          <a:pt x="33798" y="661734"/>
                        </a:lnTo>
                        <a:lnTo>
                          <a:pt x="19315" y="619515"/>
                        </a:lnTo>
                        <a:lnTo>
                          <a:pt x="8719" y="575638"/>
                        </a:lnTo>
                        <a:lnTo>
                          <a:pt x="2213" y="530305"/>
                        </a:lnTo>
                        <a:lnTo>
                          <a:pt x="0" y="483720"/>
                        </a:lnTo>
                        <a:close/>
                      </a:path>
                    </a:pathLst>
                  </a:custGeom>
                  <a:ln w="42166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  <p:sp>
                <p:nvSpPr>
                  <p:cNvPr id="33" name="object 14">
                    <a:extLst>
                      <a:ext uri="{FF2B5EF4-FFF2-40B4-BE49-F238E27FC236}">
                        <a16:creationId xmlns:a16="http://schemas.microsoft.com/office/drawing/2014/main" id="{078A942F-E56F-4642-8990-FA432D93DE7A}"/>
                      </a:ext>
                    </a:extLst>
                  </p:cNvPr>
                  <p:cNvSpPr/>
                  <p:nvPr/>
                </p:nvSpPr>
                <p:spPr>
                  <a:xfrm>
                    <a:off x="4999175" y="5136265"/>
                    <a:ext cx="562124" cy="31566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9465" h="448945">
                        <a:moveTo>
                          <a:pt x="799338" y="0"/>
                        </a:moveTo>
                        <a:lnTo>
                          <a:pt x="761642" y="17135"/>
                        </a:lnTo>
                        <a:lnTo>
                          <a:pt x="723149" y="34883"/>
                        </a:lnTo>
                        <a:lnTo>
                          <a:pt x="683061" y="53859"/>
                        </a:lnTo>
                        <a:lnTo>
                          <a:pt x="640582" y="74674"/>
                        </a:lnTo>
                        <a:lnTo>
                          <a:pt x="594913" y="97944"/>
                        </a:lnTo>
                        <a:lnTo>
                          <a:pt x="545259" y="124281"/>
                        </a:lnTo>
                        <a:lnTo>
                          <a:pt x="490821" y="154299"/>
                        </a:lnTo>
                        <a:lnTo>
                          <a:pt x="453391" y="175546"/>
                        </a:lnTo>
                        <a:lnTo>
                          <a:pt x="413907" y="198373"/>
                        </a:lnTo>
                        <a:lnTo>
                          <a:pt x="372574" y="222623"/>
                        </a:lnTo>
                        <a:lnTo>
                          <a:pt x="329598" y="248138"/>
                        </a:lnTo>
                        <a:lnTo>
                          <a:pt x="285183" y="274759"/>
                        </a:lnTo>
                        <a:lnTo>
                          <a:pt x="239536" y="302329"/>
                        </a:lnTo>
                        <a:lnTo>
                          <a:pt x="192861" y="330689"/>
                        </a:lnTo>
                        <a:lnTo>
                          <a:pt x="145365" y="359682"/>
                        </a:lnTo>
                        <a:lnTo>
                          <a:pt x="97252" y="389149"/>
                        </a:lnTo>
                        <a:lnTo>
                          <a:pt x="48729" y="418932"/>
                        </a:lnTo>
                        <a:lnTo>
                          <a:pt x="0" y="448873"/>
                        </a:lnTo>
                      </a:path>
                    </a:pathLst>
                  </a:custGeom>
                  <a:ln w="42169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  <p:sp>
                <p:nvSpPr>
                  <p:cNvPr id="34" name="object 15">
                    <a:extLst>
                      <a:ext uri="{FF2B5EF4-FFF2-40B4-BE49-F238E27FC236}">
                        <a16:creationId xmlns:a16="http://schemas.microsoft.com/office/drawing/2014/main" id="{3C9E274C-9617-408D-B55E-9DF9EE09B2DD}"/>
                      </a:ext>
                    </a:extLst>
                  </p:cNvPr>
                  <p:cNvSpPr/>
                  <p:nvPr/>
                </p:nvSpPr>
                <p:spPr>
                  <a:xfrm>
                    <a:off x="4861724" y="4994214"/>
                    <a:ext cx="699640" cy="1518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95045" h="215900">
                        <a:moveTo>
                          <a:pt x="994823" y="215579"/>
                        </a:moveTo>
                        <a:lnTo>
                          <a:pt x="0" y="0"/>
                        </a:lnTo>
                      </a:path>
                    </a:pathLst>
                  </a:custGeom>
                  <a:ln w="42172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4BB48CC1-8625-4D9D-9397-064E2D1AFE14}"/>
                      </a:ext>
                    </a:extLst>
                  </p:cNvPr>
                  <p:cNvGrpSpPr/>
                  <p:nvPr/>
                </p:nvGrpSpPr>
                <p:grpSpPr>
                  <a:xfrm>
                    <a:off x="5530685" y="4689202"/>
                    <a:ext cx="2166215" cy="643719"/>
                    <a:chOff x="5530685" y="4689202"/>
                    <a:chExt cx="2166215" cy="643719"/>
                  </a:xfrm>
                </p:grpSpPr>
                <p:sp>
                  <p:nvSpPr>
                    <p:cNvPr id="39" name="object 18">
                      <a:extLst>
                        <a:ext uri="{FF2B5EF4-FFF2-40B4-BE49-F238E27FC236}">
                          <a16:creationId xmlns:a16="http://schemas.microsoft.com/office/drawing/2014/main" id="{4FC5CBDB-CF8B-4B04-9429-73E8AAA4E6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30685" y="4704025"/>
                      <a:ext cx="2113657" cy="4353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06090" h="619125">
                          <a:moveTo>
                            <a:pt x="0" y="618845"/>
                          </a:moveTo>
                          <a:lnTo>
                            <a:pt x="3005861" y="0"/>
                          </a:lnTo>
                        </a:path>
                      </a:pathLst>
                    </a:custGeom>
                    <a:ln w="63258">
                      <a:solidFill>
                        <a:srgbClr val="00BEF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endParaRPr sz="1266"/>
                    </a:p>
                  </p:txBody>
                </p:sp>
                <p:sp>
                  <p:nvSpPr>
                    <p:cNvPr id="40" name="object 19">
                      <a:extLst>
                        <a:ext uri="{FF2B5EF4-FFF2-40B4-BE49-F238E27FC236}">
                          <a16:creationId xmlns:a16="http://schemas.microsoft.com/office/drawing/2014/main" id="{7789168C-1650-4E87-BF24-D92C7A5069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46423" y="4774007"/>
                      <a:ext cx="324147" cy="6474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1009" h="92075">
                          <a:moveTo>
                            <a:pt x="0" y="91836"/>
                          </a:moveTo>
                          <a:lnTo>
                            <a:pt x="460893" y="0"/>
                          </a:lnTo>
                        </a:path>
                      </a:pathLst>
                    </a:custGeom>
                    <a:ln w="63258">
                      <a:solidFill>
                        <a:srgbClr val="00BEF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endParaRPr sz="1266"/>
                    </a:p>
                  </p:txBody>
                </p:sp>
                <p:sp>
                  <p:nvSpPr>
                    <p:cNvPr id="41" name="object 20">
                      <a:extLst>
                        <a:ext uri="{FF2B5EF4-FFF2-40B4-BE49-F238E27FC236}">
                          <a16:creationId xmlns:a16="http://schemas.microsoft.com/office/drawing/2014/main" id="{46AC8827-5848-4A30-B07D-3A01EE92E4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39294" y="4882470"/>
                      <a:ext cx="115639" cy="9956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64465" h="141604">
                          <a:moveTo>
                            <a:pt x="164302" y="141479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ln w="42167">
                      <a:solidFill>
                        <a:srgbClr val="FF26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endParaRPr sz="1266"/>
                    </a:p>
                  </p:txBody>
                </p:sp>
                <p:sp>
                  <p:nvSpPr>
                    <p:cNvPr id="42" name="object 21">
                      <a:extLst>
                        <a:ext uri="{FF2B5EF4-FFF2-40B4-BE49-F238E27FC236}">
                          <a16:creationId xmlns:a16="http://schemas.microsoft.com/office/drawing/2014/main" id="{F6FB226F-1735-434F-86C3-900094086A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4424" y="4957874"/>
                      <a:ext cx="232172" cy="37504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30200" h="533400">
                          <a:moveTo>
                            <a:pt x="7264" y="237173"/>
                          </a:moveTo>
                          <a:lnTo>
                            <a:pt x="22859" y="176807"/>
                          </a:lnTo>
                          <a:lnTo>
                            <a:pt x="45217" y="122896"/>
                          </a:lnTo>
                          <a:lnTo>
                            <a:pt x="73091" y="76864"/>
                          </a:lnTo>
                          <a:lnTo>
                            <a:pt x="105235" y="40135"/>
                          </a:lnTo>
                          <a:lnTo>
                            <a:pt x="140404" y="14132"/>
                          </a:lnTo>
                          <a:lnTo>
                            <a:pt x="177352" y="279"/>
                          </a:lnTo>
                          <a:lnTo>
                            <a:pt x="214832" y="0"/>
                          </a:lnTo>
                          <a:lnTo>
                            <a:pt x="249680" y="13806"/>
                          </a:lnTo>
                          <a:lnTo>
                            <a:pt x="279127" y="40077"/>
                          </a:lnTo>
                          <a:lnTo>
                            <a:pt x="302528" y="77034"/>
                          </a:lnTo>
                          <a:lnTo>
                            <a:pt x="319233" y="122900"/>
                          </a:lnTo>
                          <a:lnTo>
                            <a:pt x="328596" y="175896"/>
                          </a:lnTo>
                          <a:lnTo>
                            <a:pt x="329969" y="234246"/>
                          </a:lnTo>
                          <a:lnTo>
                            <a:pt x="322705" y="296170"/>
                          </a:lnTo>
                          <a:lnTo>
                            <a:pt x="307110" y="356537"/>
                          </a:lnTo>
                          <a:lnTo>
                            <a:pt x="284752" y="410448"/>
                          </a:lnTo>
                          <a:lnTo>
                            <a:pt x="256878" y="456480"/>
                          </a:lnTo>
                          <a:lnTo>
                            <a:pt x="224734" y="493209"/>
                          </a:lnTo>
                          <a:lnTo>
                            <a:pt x="189564" y="519212"/>
                          </a:lnTo>
                          <a:lnTo>
                            <a:pt x="152617" y="533065"/>
                          </a:lnTo>
                          <a:lnTo>
                            <a:pt x="115136" y="533344"/>
                          </a:lnTo>
                          <a:lnTo>
                            <a:pt x="80289" y="519537"/>
                          </a:lnTo>
                          <a:lnTo>
                            <a:pt x="50841" y="493267"/>
                          </a:lnTo>
                          <a:lnTo>
                            <a:pt x="27441" y="456309"/>
                          </a:lnTo>
                          <a:lnTo>
                            <a:pt x="10736" y="410444"/>
                          </a:lnTo>
                          <a:lnTo>
                            <a:pt x="1373" y="357447"/>
                          </a:lnTo>
                          <a:lnTo>
                            <a:pt x="0" y="299098"/>
                          </a:lnTo>
                          <a:lnTo>
                            <a:pt x="7264" y="237173"/>
                          </a:lnTo>
                          <a:close/>
                        </a:path>
                      </a:pathLst>
                    </a:custGeom>
                    <a:ln w="42164">
                      <a:solidFill>
                        <a:srgbClr val="FF26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endParaRPr sz="1266"/>
                    </a:p>
                  </p:txBody>
                </p:sp>
                <p:sp>
                  <p:nvSpPr>
                    <p:cNvPr id="43" name="object 22">
                      <a:extLst>
                        <a:ext uri="{FF2B5EF4-FFF2-40B4-BE49-F238E27FC236}">
                          <a16:creationId xmlns:a16="http://schemas.microsoft.com/office/drawing/2014/main" id="{AD7AC7BD-C2A0-46DD-AEF9-FFB71BBEE2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9859" y="4865386"/>
                      <a:ext cx="111175" cy="754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8115" h="107315">
                          <a:moveTo>
                            <a:pt x="0" y="107240"/>
                          </a:moveTo>
                          <a:lnTo>
                            <a:pt x="157718" y="0"/>
                          </a:lnTo>
                        </a:path>
                      </a:pathLst>
                    </a:custGeom>
                    <a:ln w="42169">
                      <a:solidFill>
                        <a:srgbClr val="FF26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endParaRPr sz="1266"/>
                    </a:p>
                  </p:txBody>
                </p:sp>
                <p:sp>
                  <p:nvSpPr>
                    <p:cNvPr id="44" name="object 23">
                      <a:extLst>
                        <a:ext uri="{FF2B5EF4-FFF2-40B4-BE49-F238E27FC236}">
                          <a16:creationId xmlns:a16="http://schemas.microsoft.com/office/drawing/2014/main" id="{8DF42848-CBE0-4F33-A343-6F0C3E863D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29359" y="4689202"/>
                      <a:ext cx="67541" cy="100563"/>
                    </a:xfrm>
                    <a:prstGeom prst="rect">
                      <a:avLst/>
                    </a:prstGeom>
                    <a:blipFill>
                      <a:blip r:embed="rId3" cstate="print"/>
                      <a:stretch>
                        <a:fillRect/>
                      </a:stretch>
                    </a:blipFill>
                  </p:spPr>
                  <p:txBody>
                    <a:bodyPr wrap="square" lIns="0" tIns="0" rIns="0" bIns="0" rtlCol="0"/>
                    <a:lstStyle/>
                    <a:p>
                      <a:endParaRPr sz="1266"/>
                    </a:p>
                  </p:txBody>
                </p:sp>
              </p:grpSp>
              <p:sp>
                <p:nvSpPr>
                  <p:cNvPr id="36" name="object 49">
                    <a:extLst>
                      <a:ext uri="{FF2B5EF4-FFF2-40B4-BE49-F238E27FC236}">
                        <a16:creationId xmlns:a16="http://schemas.microsoft.com/office/drawing/2014/main" id="{0157370A-C67E-451C-9B22-13B613BABBC8}"/>
                      </a:ext>
                    </a:extLst>
                  </p:cNvPr>
                  <p:cNvSpPr/>
                  <p:nvPr/>
                </p:nvSpPr>
                <p:spPr>
                  <a:xfrm>
                    <a:off x="4062298" y="5145793"/>
                    <a:ext cx="1499295" cy="300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32329" h="427990">
                        <a:moveTo>
                          <a:pt x="2131786" y="0"/>
                        </a:moveTo>
                        <a:lnTo>
                          <a:pt x="0" y="427868"/>
                        </a:lnTo>
                      </a:path>
                    </a:pathLst>
                  </a:custGeom>
                  <a:ln w="42172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  <p:sp>
                <p:nvSpPr>
                  <p:cNvPr id="37" name="object 50">
                    <a:extLst>
                      <a:ext uri="{FF2B5EF4-FFF2-40B4-BE49-F238E27FC236}">
                        <a16:creationId xmlns:a16="http://schemas.microsoft.com/office/drawing/2014/main" id="{AB2F986D-6CF2-4A3E-A393-1174DA82CA93}"/>
                      </a:ext>
                    </a:extLst>
                  </p:cNvPr>
                  <p:cNvSpPr/>
                  <p:nvPr/>
                </p:nvSpPr>
                <p:spPr>
                  <a:xfrm>
                    <a:off x="4677151" y="4986071"/>
                    <a:ext cx="365671" cy="2616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20065" h="372109">
                        <a:moveTo>
                          <a:pt x="365397" y="20243"/>
                        </a:moveTo>
                        <a:lnTo>
                          <a:pt x="312217" y="10121"/>
                        </a:lnTo>
                        <a:lnTo>
                          <a:pt x="260387" y="2530"/>
                        </a:lnTo>
                        <a:lnTo>
                          <a:pt x="211255" y="0"/>
                        </a:lnTo>
                        <a:lnTo>
                          <a:pt x="166171" y="5060"/>
                        </a:lnTo>
                        <a:lnTo>
                          <a:pt x="126483" y="20243"/>
                        </a:lnTo>
                        <a:lnTo>
                          <a:pt x="89044" y="50045"/>
                        </a:lnTo>
                        <a:lnTo>
                          <a:pt x="52954" y="92780"/>
                        </a:lnTo>
                        <a:lnTo>
                          <a:pt x="22935" y="141701"/>
                        </a:lnTo>
                        <a:lnTo>
                          <a:pt x="3710" y="190059"/>
                        </a:lnTo>
                        <a:lnTo>
                          <a:pt x="0" y="231107"/>
                        </a:lnTo>
                        <a:lnTo>
                          <a:pt x="14278" y="267768"/>
                        </a:lnTo>
                        <a:lnTo>
                          <a:pt x="43397" y="304543"/>
                        </a:lnTo>
                        <a:lnTo>
                          <a:pt x="83647" y="337044"/>
                        </a:lnTo>
                        <a:lnTo>
                          <a:pt x="131318" y="360886"/>
                        </a:lnTo>
                        <a:lnTo>
                          <a:pt x="182698" y="371682"/>
                        </a:lnTo>
                        <a:lnTo>
                          <a:pt x="222093" y="370002"/>
                        </a:lnTo>
                        <a:lnTo>
                          <a:pt x="265545" y="361682"/>
                        </a:lnTo>
                        <a:lnTo>
                          <a:pt x="312377" y="347830"/>
                        </a:lnTo>
                        <a:lnTo>
                          <a:pt x="361913" y="329550"/>
                        </a:lnTo>
                        <a:lnTo>
                          <a:pt x="413478" y="307952"/>
                        </a:lnTo>
                        <a:lnTo>
                          <a:pt x="466395" y="284140"/>
                        </a:lnTo>
                        <a:lnTo>
                          <a:pt x="519988" y="259222"/>
                        </a:lnTo>
                      </a:path>
                    </a:pathLst>
                  </a:custGeom>
                  <a:ln w="42168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  <p:sp>
                <p:nvSpPr>
                  <p:cNvPr id="38" name="object 51">
                    <a:extLst>
                      <a:ext uri="{FF2B5EF4-FFF2-40B4-BE49-F238E27FC236}">
                        <a16:creationId xmlns:a16="http://schemas.microsoft.com/office/drawing/2014/main" id="{F7516406-BEEF-46EB-9B41-408803D05343}"/>
                      </a:ext>
                    </a:extLst>
                  </p:cNvPr>
                  <p:cNvSpPr/>
                  <p:nvPr/>
                </p:nvSpPr>
                <p:spPr>
                  <a:xfrm>
                    <a:off x="4310312" y="4979108"/>
                    <a:ext cx="549176" cy="9947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1050" h="1414779">
                        <a:moveTo>
                          <a:pt x="781027" y="27415"/>
                        </a:moveTo>
                        <a:lnTo>
                          <a:pt x="725136" y="14838"/>
                        </a:lnTo>
                        <a:lnTo>
                          <a:pt x="670534" y="4840"/>
                        </a:lnTo>
                        <a:lnTo>
                          <a:pt x="618507" y="0"/>
                        </a:lnTo>
                        <a:lnTo>
                          <a:pt x="570345" y="2895"/>
                        </a:lnTo>
                        <a:lnTo>
                          <a:pt x="527335" y="16106"/>
                        </a:lnTo>
                        <a:lnTo>
                          <a:pt x="489632" y="40354"/>
                        </a:lnTo>
                        <a:lnTo>
                          <a:pt x="456380" y="73922"/>
                        </a:lnTo>
                        <a:lnTo>
                          <a:pt x="427342" y="115722"/>
                        </a:lnTo>
                        <a:lnTo>
                          <a:pt x="402285" y="164670"/>
                        </a:lnTo>
                        <a:lnTo>
                          <a:pt x="380975" y="219680"/>
                        </a:lnTo>
                        <a:lnTo>
                          <a:pt x="370598" y="257551"/>
                        </a:lnTo>
                        <a:lnTo>
                          <a:pt x="363257" y="298783"/>
                        </a:lnTo>
                        <a:lnTo>
                          <a:pt x="358045" y="342948"/>
                        </a:lnTo>
                        <a:lnTo>
                          <a:pt x="354055" y="389622"/>
                        </a:lnTo>
                        <a:lnTo>
                          <a:pt x="350381" y="438380"/>
                        </a:lnTo>
                        <a:lnTo>
                          <a:pt x="346116" y="488795"/>
                        </a:lnTo>
                        <a:lnTo>
                          <a:pt x="340354" y="540442"/>
                        </a:lnTo>
                        <a:lnTo>
                          <a:pt x="332188" y="592895"/>
                        </a:lnTo>
                        <a:lnTo>
                          <a:pt x="324450" y="636523"/>
                        </a:lnTo>
                        <a:lnTo>
                          <a:pt x="316582" y="682632"/>
                        </a:lnTo>
                        <a:lnTo>
                          <a:pt x="308396" y="730574"/>
                        </a:lnTo>
                        <a:lnTo>
                          <a:pt x="299701" y="779702"/>
                        </a:lnTo>
                        <a:lnTo>
                          <a:pt x="290308" y="829368"/>
                        </a:lnTo>
                        <a:lnTo>
                          <a:pt x="280028" y="878925"/>
                        </a:lnTo>
                        <a:lnTo>
                          <a:pt x="268672" y="927725"/>
                        </a:lnTo>
                        <a:lnTo>
                          <a:pt x="256049" y="975121"/>
                        </a:lnTo>
                        <a:lnTo>
                          <a:pt x="241970" y="1020466"/>
                        </a:lnTo>
                        <a:lnTo>
                          <a:pt x="226246" y="1063110"/>
                        </a:lnTo>
                        <a:lnTo>
                          <a:pt x="201396" y="1114894"/>
                        </a:lnTo>
                        <a:lnTo>
                          <a:pt x="170168" y="1166767"/>
                        </a:lnTo>
                        <a:lnTo>
                          <a:pt x="135261" y="1217562"/>
                        </a:lnTo>
                        <a:lnTo>
                          <a:pt x="99374" y="1266110"/>
                        </a:lnTo>
                        <a:lnTo>
                          <a:pt x="65206" y="1311244"/>
                        </a:lnTo>
                        <a:lnTo>
                          <a:pt x="35454" y="1351795"/>
                        </a:lnTo>
                        <a:lnTo>
                          <a:pt x="12819" y="1386596"/>
                        </a:lnTo>
                        <a:lnTo>
                          <a:pt x="0" y="1414478"/>
                        </a:lnTo>
                      </a:path>
                    </a:pathLst>
                  </a:custGeom>
                  <a:ln w="42163">
                    <a:solidFill>
                      <a:srgbClr val="FFFB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endParaRPr sz="1266"/>
                  </a:p>
                </p:txBody>
              </p:sp>
            </p:grpSp>
          </p:grpSp>
        </p:grpSp>
        <p:sp>
          <p:nvSpPr>
            <p:cNvPr id="23" name="object 52">
              <a:extLst>
                <a:ext uri="{FF2B5EF4-FFF2-40B4-BE49-F238E27FC236}">
                  <a16:creationId xmlns:a16="http://schemas.microsoft.com/office/drawing/2014/main" id="{5371F04C-F554-4C6B-9793-7465AC9B538C}"/>
                </a:ext>
              </a:extLst>
            </p:cNvPr>
            <p:cNvSpPr/>
            <p:nvPr/>
          </p:nvSpPr>
          <p:spPr>
            <a:xfrm>
              <a:off x="2069340" y="3182717"/>
              <a:ext cx="2521680" cy="2367780"/>
            </a:xfrm>
            <a:custGeom>
              <a:avLst/>
              <a:gdLst/>
              <a:ahLst/>
              <a:cxnLst/>
              <a:rect l="l" t="t" r="r" b="b"/>
              <a:pathLst>
                <a:path w="4213860" h="3956684">
                  <a:moveTo>
                    <a:pt x="4213259" y="0"/>
                  </a:moveTo>
                  <a:lnTo>
                    <a:pt x="4199370" y="13039"/>
                  </a:lnTo>
                  <a:lnTo>
                    <a:pt x="13888" y="3943012"/>
                  </a:lnTo>
                  <a:lnTo>
                    <a:pt x="0" y="3956053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ECFDFD4C-9951-4BEA-BBDD-4F6396913E29}"/>
                </a:ext>
              </a:extLst>
            </p:cNvPr>
            <p:cNvSpPr txBox="1"/>
            <p:nvPr/>
          </p:nvSpPr>
          <p:spPr>
            <a:xfrm>
              <a:off x="2430957" y="3965037"/>
              <a:ext cx="10225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900 m</a:t>
              </a:r>
            </a:p>
          </p:txBody>
        </p:sp>
        <p:sp>
          <p:nvSpPr>
            <p:cNvPr id="46" name="object 26">
              <a:extLst>
                <a:ext uri="{FF2B5EF4-FFF2-40B4-BE49-F238E27FC236}">
                  <a16:creationId xmlns:a16="http://schemas.microsoft.com/office/drawing/2014/main" id="{83F620BF-49E6-4E49-9876-278CBC436842}"/>
                </a:ext>
              </a:extLst>
            </p:cNvPr>
            <p:cNvSpPr/>
            <p:nvPr/>
          </p:nvSpPr>
          <p:spPr>
            <a:xfrm>
              <a:off x="2011542" y="2748070"/>
              <a:ext cx="282625" cy="246906"/>
            </a:xfrm>
            <a:custGeom>
              <a:avLst/>
              <a:gdLst/>
              <a:ahLst/>
              <a:cxnLst/>
              <a:rect l="l" t="t" r="r" b="b"/>
              <a:pathLst>
                <a:path w="401955" h="351155">
                  <a:moveTo>
                    <a:pt x="401840" y="0"/>
                  </a:moveTo>
                  <a:lnTo>
                    <a:pt x="0" y="350587"/>
                  </a:lnTo>
                </a:path>
              </a:pathLst>
            </a:custGeom>
            <a:ln w="63251">
              <a:solidFill>
                <a:srgbClr val="FF2600"/>
              </a:solidFill>
              <a:headEnd type="none" w="med" len="med"/>
              <a:tailEnd type="triangle" w="med" len="med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7" name="object 28">
              <a:extLst>
                <a:ext uri="{FF2B5EF4-FFF2-40B4-BE49-F238E27FC236}">
                  <a16:creationId xmlns:a16="http://schemas.microsoft.com/office/drawing/2014/main" id="{0FD125E5-4CC4-4F48-8278-1F7783AB5014}"/>
                </a:ext>
              </a:extLst>
            </p:cNvPr>
            <p:cNvSpPr/>
            <p:nvPr/>
          </p:nvSpPr>
          <p:spPr>
            <a:xfrm>
              <a:off x="1629636" y="3083653"/>
              <a:ext cx="290661" cy="281732"/>
            </a:xfrm>
            <a:custGeom>
              <a:avLst/>
              <a:gdLst/>
              <a:ahLst/>
              <a:cxnLst/>
              <a:rect l="l" t="t" r="r" b="b"/>
              <a:pathLst>
                <a:path w="413385" h="400685">
                  <a:moveTo>
                    <a:pt x="0" y="400541"/>
                  </a:moveTo>
                  <a:lnTo>
                    <a:pt x="413094" y="0"/>
                  </a:lnTo>
                </a:path>
              </a:pathLst>
            </a:custGeom>
            <a:ln w="63250">
              <a:solidFill>
                <a:srgbClr val="0433FF"/>
              </a:solidFill>
              <a:headEnd type="none" w="med" len="med"/>
              <a:tailEnd type="triangle" w="med" len="med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3E5EC38-9B92-4DB2-832F-E8ED6C3629B7}"/>
                </a:ext>
              </a:extLst>
            </p:cNvPr>
            <p:cNvSpPr txBox="1"/>
            <p:nvPr/>
          </p:nvSpPr>
          <p:spPr>
            <a:xfrm>
              <a:off x="1448492" y="2494783"/>
              <a:ext cx="849812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e</a:t>
              </a:r>
              <a:r>
                <a:rPr kumimoji="1" lang="en-US" altLang="ja-JP" sz="2000" baseline="30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+ </a:t>
              </a:r>
            </a:p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  <a:r>
                <a:rPr kumimoji="1" lang="en-US" altLang="ja-JP" sz="2000" baseline="30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-</a:t>
              </a:r>
              <a:endParaRPr kumimoji="1" lang="en-US" altLang="ja-JP" sz="2000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1893C8D8-D4BC-4F75-B5E1-C99B4F0BCB6C}"/>
                </a:ext>
              </a:extLst>
            </p:cNvPr>
            <p:cNvSpPr txBox="1"/>
            <p:nvPr/>
          </p:nvSpPr>
          <p:spPr>
            <a:xfrm>
              <a:off x="2084659" y="3224519"/>
              <a:ext cx="104532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Belle II</a:t>
              </a:r>
              <a:endParaRPr kumimoji="1" lang="en-US" altLang="ja-JP" sz="2000" baseline="30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object 17">
              <a:extLst>
                <a:ext uri="{FF2B5EF4-FFF2-40B4-BE49-F238E27FC236}">
                  <a16:creationId xmlns:a16="http://schemas.microsoft.com/office/drawing/2014/main" id="{244ADFAC-07CD-4515-BB04-2A1D840EA5DD}"/>
                </a:ext>
              </a:extLst>
            </p:cNvPr>
            <p:cNvSpPr/>
            <p:nvPr/>
          </p:nvSpPr>
          <p:spPr>
            <a:xfrm>
              <a:off x="1880625" y="2968985"/>
              <a:ext cx="153143" cy="153143"/>
            </a:xfrm>
            <a:custGeom>
              <a:avLst/>
              <a:gdLst/>
              <a:ahLst/>
              <a:cxnLst/>
              <a:rect l="l" t="t" r="r" b="b"/>
              <a:pathLst>
                <a:path w="217805" h="217804">
                  <a:moveTo>
                    <a:pt x="7779" y="134826"/>
                  </a:moveTo>
                  <a:lnTo>
                    <a:pt x="1944" y="126038"/>
                  </a:lnTo>
                  <a:lnTo>
                    <a:pt x="0" y="116040"/>
                  </a:lnTo>
                  <a:lnTo>
                    <a:pt x="1944" y="106043"/>
                  </a:lnTo>
                  <a:lnTo>
                    <a:pt x="7779" y="97254"/>
                  </a:lnTo>
                  <a:lnTo>
                    <a:pt x="97227" y="7781"/>
                  </a:lnTo>
                  <a:lnTo>
                    <a:pt x="106014" y="1945"/>
                  </a:lnTo>
                  <a:lnTo>
                    <a:pt x="116008" y="0"/>
                  </a:lnTo>
                  <a:lnTo>
                    <a:pt x="126003" y="1945"/>
                  </a:lnTo>
                  <a:lnTo>
                    <a:pt x="134790" y="7781"/>
                  </a:lnTo>
                  <a:lnTo>
                    <a:pt x="209912" y="82924"/>
                  </a:lnTo>
                  <a:lnTo>
                    <a:pt x="215747" y="91713"/>
                  </a:lnTo>
                  <a:lnTo>
                    <a:pt x="217692" y="101711"/>
                  </a:lnTo>
                  <a:lnTo>
                    <a:pt x="215747" y="111708"/>
                  </a:lnTo>
                  <a:lnTo>
                    <a:pt x="209912" y="120497"/>
                  </a:lnTo>
                  <a:lnTo>
                    <a:pt x="120464" y="209970"/>
                  </a:lnTo>
                  <a:lnTo>
                    <a:pt x="111677" y="215806"/>
                  </a:lnTo>
                  <a:lnTo>
                    <a:pt x="101683" y="217751"/>
                  </a:lnTo>
                  <a:lnTo>
                    <a:pt x="91688" y="215806"/>
                  </a:lnTo>
                  <a:lnTo>
                    <a:pt x="82902" y="209970"/>
                  </a:lnTo>
                  <a:lnTo>
                    <a:pt x="7779" y="134826"/>
                  </a:lnTo>
                  <a:close/>
                </a:path>
              </a:pathLst>
            </a:custGeom>
            <a:ln w="63250">
              <a:solidFill>
                <a:srgbClr val="FFFB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66ECA009-65FD-46D8-91E0-156587E2B0B2}"/>
                </a:ext>
              </a:extLst>
            </p:cNvPr>
            <p:cNvSpPr txBox="1"/>
            <p:nvPr/>
          </p:nvSpPr>
          <p:spPr>
            <a:xfrm>
              <a:off x="2866033" y="5155812"/>
              <a:ext cx="10225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PF-AR</a:t>
              </a: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FB981912-AAA1-4ABA-A05A-292EE4EEE3ED}"/>
                </a:ext>
              </a:extLst>
            </p:cNvPr>
            <p:cNvSpPr txBox="1"/>
            <p:nvPr/>
          </p:nvSpPr>
          <p:spPr>
            <a:xfrm>
              <a:off x="4791792" y="6279267"/>
              <a:ext cx="5318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PF</a:t>
              </a: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D068414D-B191-43C4-9395-7B43774A70C6}"/>
                </a:ext>
              </a:extLst>
            </p:cNvPr>
            <p:cNvSpPr txBox="1"/>
            <p:nvPr/>
          </p:nvSpPr>
          <p:spPr>
            <a:xfrm>
              <a:off x="5958809" y="5845656"/>
              <a:ext cx="2371495" cy="6882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72000" rIns="0" bIns="0" rtlCol="0" anchor="ctr" anchorCtr="1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Damping ring for positron beam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75524BE-A36B-4315-8378-126F2326EF21}"/>
                </a:ext>
              </a:extLst>
            </p:cNvPr>
            <p:cNvSpPr txBox="1"/>
            <p:nvPr/>
          </p:nvSpPr>
          <p:spPr>
            <a:xfrm>
              <a:off x="5580527" y="4611692"/>
              <a:ext cx="914438" cy="3804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72000" rIns="0" bIns="0" rtlCol="0" anchor="ctr" anchorCtr="1">
              <a:spAutoFit/>
            </a:bodyPr>
            <a:lstStyle/>
            <a:p>
              <a:pPr marL="0" lvl="1">
                <a:spcAft>
                  <a:spcPts val="1200"/>
                </a:spcAft>
              </a:pPr>
              <a:r>
                <a:rPr kumimoji="1" lang="en-US" altLang="ja-JP" sz="2000" dirty="0" err="1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Linac</a:t>
              </a:r>
              <a:endParaRPr kumimoji="1" lang="en-US" altLang="ja-JP" sz="2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4D9D8E96-42AA-4724-A783-EF2759F85A47}"/>
                </a:ext>
              </a:extLst>
            </p:cNvPr>
            <p:cNvSpPr txBox="1"/>
            <p:nvPr/>
          </p:nvSpPr>
          <p:spPr>
            <a:xfrm>
              <a:off x="5104242" y="2037210"/>
              <a:ext cx="3241209" cy="5984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72000" rIns="0" bIns="0" rtlCol="0" anchor="ctr" anchorCtr="1">
              <a:spAutoFit/>
            </a:bodyPr>
            <a:lstStyle/>
            <a:p>
              <a:pPr marL="0" lvl="1">
                <a:lnSpc>
                  <a:spcPts val="2000"/>
                </a:lnSpc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High-energy electron ring</a:t>
              </a:r>
              <a:br>
                <a:rPr kumimoji="1"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HER: 7 GeV, 2.6 A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034B0293-8F52-48B9-B999-7B2466CDA04D}"/>
                </a:ext>
              </a:extLst>
            </p:cNvPr>
            <p:cNvSpPr txBox="1"/>
            <p:nvPr/>
          </p:nvSpPr>
          <p:spPr>
            <a:xfrm>
              <a:off x="5104242" y="2810781"/>
              <a:ext cx="3246016" cy="5984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72000" rIns="0" bIns="0" rtlCol="0" anchor="ctr" anchorCtr="1">
              <a:spAutoFit/>
            </a:bodyPr>
            <a:lstStyle/>
            <a:p>
              <a:pPr marL="0" lvl="1">
                <a:lnSpc>
                  <a:spcPts val="2000"/>
                </a:lnSpc>
                <a:spcAft>
                  <a:spcPts val="1200"/>
                </a:spcAft>
              </a:pPr>
              <a: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Low-energy positron ring</a:t>
              </a:r>
              <a:b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LER: 4 GeV, 3.6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8142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5">
            <a:extLst>
              <a:ext uri="{FF2B5EF4-FFF2-40B4-BE49-F238E27FC236}">
                <a16:creationId xmlns:a16="http://schemas.microsoft.com/office/drawing/2014/main" id="{CC730CEF-C7D9-4317-8F3C-9E7D50B45E3D}"/>
              </a:ext>
            </a:extLst>
          </p:cNvPr>
          <p:cNvSpPr txBox="1"/>
          <p:nvPr/>
        </p:nvSpPr>
        <p:spPr>
          <a:xfrm rot="16200000">
            <a:off x="-160136" y="2962059"/>
            <a:ext cx="3364229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FF40FF"/>
                </a:solidFill>
                <a:latin typeface="Arial"/>
                <a:cs typeface="Arial"/>
              </a:rPr>
              <a:t>Luminosity</a:t>
            </a:r>
            <a:r>
              <a:rPr sz="2800" b="1" spc="-60" dirty="0">
                <a:solidFill>
                  <a:srgbClr val="FF40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40FF"/>
                </a:solidFill>
                <a:latin typeface="Arial"/>
                <a:cs typeface="Arial"/>
              </a:rPr>
              <a:t>Frontier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6F548D69-9634-4F61-90C9-49D121883E20}"/>
              </a:ext>
            </a:extLst>
          </p:cNvPr>
          <p:cNvSpPr/>
          <p:nvPr/>
        </p:nvSpPr>
        <p:spPr>
          <a:xfrm>
            <a:off x="1686187" y="1017467"/>
            <a:ext cx="556461" cy="4189951"/>
          </a:xfrm>
          <a:custGeom>
            <a:avLst/>
            <a:gdLst/>
            <a:ahLst/>
            <a:cxnLst/>
            <a:rect l="l" t="t" r="r" b="b"/>
            <a:pathLst>
              <a:path w="596900" h="5676900">
                <a:moveTo>
                  <a:pt x="393954" y="558800"/>
                </a:moveTo>
                <a:lnTo>
                  <a:pt x="202945" y="558800"/>
                </a:lnTo>
                <a:lnTo>
                  <a:pt x="202945" y="5676900"/>
                </a:lnTo>
                <a:lnTo>
                  <a:pt x="393954" y="5676900"/>
                </a:lnTo>
                <a:lnTo>
                  <a:pt x="393954" y="558800"/>
                </a:lnTo>
                <a:close/>
              </a:path>
              <a:path w="596900" h="5676900">
                <a:moveTo>
                  <a:pt x="298450" y="0"/>
                </a:moveTo>
                <a:lnTo>
                  <a:pt x="0" y="558800"/>
                </a:lnTo>
                <a:lnTo>
                  <a:pt x="596900" y="558800"/>
                </a:lnTo>
                <a:lnTo>
                  <a:pt x="298450" y="0"/>
                </a:lnTo>
                <a:close/>
              </a:path>
            </a:pathLst>
          </a:custGeom>
          <a:solidFill>
            <a:srgbClr val="FF8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577752EA-C443-4FD7-81A1-078F1278610C}"/>
              </a:ext>
            </a:extLst>
          </p:cNvPr>
          <p:cNvSpPr txBox="1"/>
          <p:nvPr/>
        </p:nvSpPr>
        <p:spPr>
          <a:xfrm>
            <a:off x="3649692" y="6232198"/>
            <a:ext cx="2806544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altLang="ja-JP" sz="2800" b="1" spc="-5" dirty="0">
                <a:solidFill>
                  <a:srgbClr val="0433FF"/>
                </a:solidFill>
                <a:latin typeface="Arial"/>
                <a:cs typeface="Arial"/>
              </a:rPr>
              <a:t>Energy</a:t>
            </a:r>
            <a:r>
              <a:rPr lang="en-US" altLang="ja-JP" sz="2800" b="1" spc="-60" dirty="0">
                <a:solidFill>
                  <a:srgbClr val="0433FF"/>
                </a:solidFill>
                <a:latin typeface="Arial"/>
                <a:cs typeface="Arial"/>
              </a:rPr>
              <a:t> </a:t>
            </a:r>
            <a:r>
              <a:rPr lang="en-US" altLang="ja-JP" sz="2800" b="1" spc="-5" dirty="0">
                <a:solidFill>
                  <a:srgbClr val="0433FF"/>
                </a:solidFill>
                <a:latin typeface="Arial"/>
                <a:cs typeface="Arial"/>
              </a:rPr>
              <a:t>Frontier</a:t>
            </a:r>
            <a:endParaRPr lang="en-US" altLang="ja-JP" sz="2800" dirty="0">
              <a:latin typeface="Arial"/>
              <a:cs typeface="Arial"/>
            </a:endParaRPr>
          </a:p>
        </p:txBody>
      </p:sp>
      <p:pic>
        <p:nvPicPr>
          <p:cNvPr id="314" name="図 313">
            <a:extLst>
              <a:ext uri="{FF2B5EF4-FFF2-40B4-BE49-F238E27FC236}">
                <a16:creationId xmlns:a16="http://schemas.microsoft.com/office/drawing/2014/main" id="{301A8F91-AC16-4E4F-BC2E-9B4EAACF00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628" y="897839"/>
            <a:ext cx="5335715" cy="5062322"/>
          </a:xfrm>
          <a:prstGeom prst="rect">
            <a:avLst/>
          </a:prstGeom>
        </p:spPr>
      </p:pic>
      <p:sp>
        <p:nvSpPr>
          <p:cNvPr id="315" name="object 8">
            <a:extLst>
              <a:ext uri="{FF2B5EF4-FFF2-40B4-BE49-F238E27FC236}">
                <a16:creationId xmlns:a16="http://schemas.microsoft.com/office/drawing/2014/main" id="{09E4EEA1-06DA-42AF-9CE0-6812D02DEBDF}"/>
              </a:ext>
            </a:extLst>
          </p:cNvPr>
          <p:cNvSpPr/>
          <p:nvPr/>
        </p:nvSpPr>
        <p:spPr>
          <a:xfrm rot="5400000">
            <a:off x="4774734" y="4080847"/>
            <a:ext cx="556461" cy="4189951"/>
          </a:xfrm>
          <a:custGeom>
            <a:avLst/>
            <a:gdLst/>
            <a:ahLst/>
            <a:cxnLst/>
            <a:rect l="l" t="t" r="r" b="b"/>
            <a:pathLst>
              <a:path w="596900" h="5676900">
                <a:moveTo>
                  <a:pt x="393954" y="558800"/>
                </a:moveTo>
                <a:lnTo>
                  <a:pt x="202945" y="558800"/>
                </a:lnTo>
                <a:lnTo>
                  <a:pt x="202945" y="5676900"/>
                </a:lnTo>
                <a:lnTo>
                  <a:pt x="393954" y="5676900"/>
                </a:lnTo>
                <a:lnTo>
                  <a:pt x="393954" y="558800"/>
                </a:lnTo>
                <a:close/>
              </a:path>
              <a:path w="596900" h="5676900">
                <a:moveTo>
                  <a:pt x="298450" y="0"/>
                </a:moveTo>
                <a:lnTo>
                  <a:pt x="0" y="558800"/>
                </a:lnTo>
                <a:lnTo>
                  <a:pt x="596900" y="558800"/>
                </a:lnTo>
                <a:lnTo>
                  <a:pt x="29845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D8BD6A2D-9AA2-4F59-B32E-7AC33528DFE9}"/>
              </a:ext>
            </a:extLst>
          </p:cNvPr>
          <p:cNvSpPr txBox="1"/>
          <p:nvPr/>
        </p:nvSpPr>
        <p:spPr>
          <a:xfrm>
            <a:off x="393117" y="375641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ルミノシティ／エネルギーフロンティア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5495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C6806B2C-3A2B-4263-8B66-4EE87CCA6D72}"/>
              </a:ext>
            </a:extLst>
          </p:cNvPr>
          <p:cNvSpPr/>
          <p:nvPr/>
        </p:nvSpPr>
        <p:spPr>
          <a:xfrm>
            <a:off x="627373" y="4940203"/>
            <a:ext cx="8304356" cy="18250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93117" y="37564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ルミノシティとは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766C8B-D64F-4F3C-8CE5-870BB80F9DC0}"/>
              </a:ext>
            </a:extLst>
          </p:cNvPr>
          <p:cNvSpPr txBox="1"/>
          <p:nvPr/>
        </p:nvSpPr>
        <p:spPr>
          <a:xfrm>
            <a:off x="651425" y="911656"/>
            <a:ext cx="4801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単位時間あたりに生成される物理事象数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D4E0143-AEEE-49BE-8FE8-6D7ACCD1FADA}"/>
              </a:ext>
            </a:extLst>
          </p:cNvPr>
          <p:cNvGrpSpPr/>
          <p:nvPr/>
        </p:nvGrpSpPr>
        <p:grpSpPr>
          <a:xfrm>
            <a:off x="2754880" y="2910957"/>
            <a:ext cx="5464958" cy="1565838"/>
            <a:chOff x="2420145" y="3825353"/>
            <a:chExt cx="5464958" cy="1565838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7113D4E-1880-4ED7-848C-51D8CA2A5603}"/>
                </a:ext>
              </a:extLst>
            </p:cNvPr>
            <p:cNvSpPr txBox="1"/>
            <p:nvPr/>
          </p:nvSpPr>
          <p:spPr>
            <a:xfrm>
              <a:off x="2420145" y="3836919"/>
              <a:ext cx="5464958" cy="1554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例： 　　　　　　　　　　の場合</a:t>
              </a:r>
              <a:endPara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　　　反応断面積　　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kumimoji="1" lang="en-US" altLang="ja-JP" sz="20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-33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cm</a:t>
              </a:r>
              <a:r>
                <a:rPr kumimoji="1" lang="en-US" altLang="ja-JP" sz="20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  <a:p>
              <a:pPr>
                <a:lnSpc>
                  <a:spcPct val="120000"/>
                </a:lnSpc>
              </a:pP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　　　ルミノシティ　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kumimoji="1" lang="en-US" altLang="ja-JP" sz="20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34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cm</a:t>
              </a:r>
              <a:r>
                <a:rPr kumimoji="1" lang="en-US" altLang="ja-JP" sz="20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-2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s</a:t>
              </a:r>
              <a:r>
                <a:rPr kumimoji="1" lang="en-US" altLang="ja-JP" sz="20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-1</a:t>
              </a:r>
              <a:endPara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>
                <a:lnSpc>
                  <a:spcPct val="120000"/>
                </a:lnSpc>
              </a:pP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　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・反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中間子が毎秒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ペア生成される</a:t>
              </a:r>
              <a:endPara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aphicFrame>
          <p:nvGraphicFramePr>
            <p:cNvPr id="10" name="オブジェクト 9">
              <a:extLst>
                <a:ext uri="{FF2B5EF4-FFF2-40B4-BE49-F238E27FC236}">
                  <a16:creationId xmlns:a16="http://schemas.microsoft.com/office/drawing/2014/main" id="{B9528197-79E3-466A-94AE-AC7015E87F7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69684" y="3825353"/>
            <a:ext cx="22225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0" name="Equation" r:id="rId3" imgW="2222280" imgH="393480" progId="Equation.DSMT4">
                    <p:embed/>
                  </p:oleObj>
                </mc:Choice>
                <mc:Fallback>
                  <p:oleObj name="Equation" r:id="rId3" imgW="2222280" imgH="393480" progId="Equation.DSMT4">
                    <p:embed/>
                    <p:pic>
                      <p:nvPicPr>
                        <p:cNvPr id="10" name="オブジェクト 9">
                          <a:extLst>
                            <a:ext uri="{FF2B5EF4-FFF2-40B4-BE49-F238E27FC236}">
                              <a16:creationId xmlns:a16="http://schemas.microsoft.com/office/drawing/2014/main" id="{B9528197-79E3-466A-94AE-AC7015E87F7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269684" y="3825353"/>
                          <a:ext cx="2222500" cy="393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FEBB9864-6538-40CA-AF44-1F4BB0C055F0}"/>
              </a:ext>
            </a:extLst>
          </p:cNvPr>
          <p:cNvGrpSpPr/>
          <p:nvPr/>
        </p:nvGrpSpPr>
        <p:grpSpPr>
          <a:xfrm>
            <a:off x="840419" y="1360677"/>
            <a:ext cx="7372339" cy="1491849"/>
            <a:chOff x="840419" y="1360677"/>
            <a:chExt cx="7372339" cy="149184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8C683ED9-4413-4CD9-8ED7-F3E6623800CD}"/>
                </a:ext>
              </a:extLst>
            </p:cNvPr>
            <p:cNvGrpSpPr/>
            <p:nvPr/>
          </p:nvGrpSpPr>
          <p:grpSpPr>
            <a:xfrm>
              <a:off x="1523538" y="1360677"/>
              <a:ext cx="3132848" cy="1491849"/>
              <a:chOff x="1523538" y="1360677"/>
              <a:chExt cx="3132848" cy="1491849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F70D36AB-6C01-4C3A-ADBF-FAFD5D9C6BF1}"/>
                  </a:ext>
                </a:extLst>
              </p:cNvPr>
              <p:cNvSpPr/>
              <p:nvPr/>
            </p:nvSpPr>
            <p:spPr>
              <a:xfrm>
                <a:off x="1523538" y="1360677"/>
                <a:ext cx="3132848" cy="149184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2454B640-77F4-4048-A546-C204B1EC35F7}"/>
                  </a:ext>
                </a:extLst>
              </p:cNvPr>
              <p:cNvSpPr txBox="1"/>
              <p:nvPr/>
            </p:nvSpPr>
            <p:spPr>
              <a:xfrm>
                <a:off x="1586987" y="1444882"/>
                <a:ext cx="3005951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ルミノシティ</a:t>
                </a:r>
                <a:endPara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endPara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・出会いの頻度、輝度</a:t>
                </a:r>
                <a:br>
                  <a:rPr kumimoji="1"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r>
                  <a: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・加速器の性能で決まる</a:t>
                </a: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CFD9787-B2C5-448F-B4D5-C00DE5E0560B}"/>
                </a:ext>
              </a:extLst>
            </p:cNvPr>
            <p:cNvGrpSpPr/>
            <p:nvPr/>
          </p:nvGrpSpPr>
          <p:grpSpPr>
            <a:xfrm>
              <a:off x="5667288" y="1360677"/>
              <a:ext cx="2545470" cy="1491849"/>
              <a:chOff x="5667288" y="1360677"/>
              <a:chExt cx="2545470" cy="1491849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AD1A1226-5F6C-4227-973E-69D68C083DF4}"/>
                  </a:ext>
                </a:extLst>
              </p:cNvPr>
              <p:cNvSpPr/>
              <p:nvPr/>
            </p:nvSpPr>
            <p:spPr>
              <a:xfrm>
                <a:off x="5667288" y="1360677"/>
                <a:ext cx="2545470" cy="149184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3AF514D7-7E6D-45D7-B185-A053CA334EDD}"/>
                  </a:ext>
                </a:extLst>
              </p:cNvPr>
              <p:cNvSpPr txBox="1"/>
              <p:nvPr/>
            </p:nvSpPr>
            <p:spPr>
              <a:xfrm>
                <a:off x="5693528" y="1444882"/>
                <a:ext cx="2492990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反応断面積</a:t>
                </a:r>
                <a:endPara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endPara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・自然法則で決まる</a:t>
                </a:r>
                <a:endPara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・ドウシヨウモナイ</a:t>
                </a:r>
                <a:endPara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15475D19-31FB-404F-8CA8-56C4DC27BE63}"/>
                </a:ext>
              </a:extLst>
            </p:cNvPr>
            <p:cNvSpPr txBox="1"/>
            <p:nvPr/>
          </p:nvSpPr>
          <p:spPr>
            <a:xfrm>
              <a:off x="840419" y="1906546"/>
              <a:ext cx="3914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9028996-3486-4607-92DF-41166A06EC75}"/>
                </a:ext>
              </a:extLst>
            </p:cNvPr>
            <p:cNvSpPr txBox="1"/>
            <p:nvPr/>
          </p:nvSpPr>
          <p:spPr>
            <a:xfrm>
              <a:off x="4959740" y="1906546"/>
              <a:ext cx="3914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×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446771D-80D2-4D38-A3BA-BB4997DD2F48}"/>
              </a:ext>
            </a:extLst>
          </p:cNvPr>
          <p:cNvSpPr txBox="1"/>
          <p:nvPr/>
        </p:nvSpPr>
        <p:spPr>
          <a:xfrm>
            <a:off x="1231873" y="4540093"/>
            <a:ext cx="6853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物理事象数を増やすにはルミノシティを上げるしかない。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6" name="オブジェクト 25">
            <a:extLst>
              <a:ext uri="{FF2B5EF4-FFF2-40B4-BE49-F238E27FC236}">
                <a16:creationId xmlns:a16="http://schemas.microsoft.com/office/drawing/2014/main" id="{299C207B-CAEF-4116-A765-01A88333B0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84001" y="5491694"/>
          <a:ext cx="15621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Equation" r:id="rId5" imgW="1562040" imgH="711000" progId="Equation.DSMT4">
                  <p:embed/>
                </p:oleObj>
              </mc:Choice>
              <mc:Fallback>
                <p:oleObj name="Equation" r:id="rId5" imgW="1562040" imgH="711000" progId="Equation.DSMT4">
                  <p:embed/>
                  <p:pic>
                    <p:nvPicPr>
                      <p:cNvPr id="26" name="オブジェクト 25">
                        <a:extLst>
                          <a:ext uri="{FF2B5EF4-FFF2-40B4-BE49-F238E27FC236}">
                            <a16:creationId xmlns:a16="http://schemas.microsoft.com/office/drawing/2014/main" id="{299C207B-CAEF-4116-A765-01A88333B0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84001" y="5491694"/>
                        <a:ext cx="1562100" cy="71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4DA8F5B-BCB2-412E-B653-1D4AEBD88585}"/>
              </a:ext>
            </a:extLst>
          </p:cNvPr>
          <p:cNvSpPr txBox="1"/>
          <p:nvPr/>
        </p:nvSpPr>
        <p:spPr>
          <a:xfrm>
            <a:off x="1399063" y="5096316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ビーム・バンチの粒子数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B9D749E-4482-4E10-AD19-AF5B54C882A2}"/>
              </a:ext>
            </a:extLst>
          </p:cNvPr>
          <p:cNvSpPr txBox="1"/>
          <p:nvPr/>
        </p:nvSpPr>
        <p:spPr>
          <a:xfrm>
            <a:off x="5810971" y="5096316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バンチ同士の衝突頻度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4B4C457-AA6A-48FE-B04D-5258B5DF2AF1}"/>
              </a:ext>
            </a:extLst>
          </p:cNvPr>
          <p:cNvSpPr txBox="1"/>
          <p:nvPr/>
        </p:nvSpPr>
        <p:spPr>
          <a:xfrm>
            <a:off x="757861" y="6365156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衝突点での水平・垂直ビームサイズ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A868450-98C9-43C4-9A6D-BDA6BC064BBE}"/>
              </a:ext>
            </a:extLst>
          </p:cNvPr>
          <p:cNvSpPr txBox="1"/>
          <p:nvPr/>
        </p:nvSpPr>
        <p:spPr>
          <a:xfrm>
            <a:off x="5826919" y="6365156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幾何学的に決まる減衰率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424A7143-086F-476B-B59C-076B3B4DC275}"/>
              </a:ext>
            </a:extLst>
          </p:cNvPr>
          <p:cNvCxnSpPr>
            <a:stCxn id="31" idx="3"/>
          </p:cNvCxnSpPr>
          <p:nvPr/>
        </p:nvCxnSpPr>
        <p:spPr>
          <a:xfrm>
            <a:off x="4405014" y="5296371"/>
            <a:ext cx="310655" cy="156253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65BAB5B8-F69F-4853-8A0D-F362CBDE55FD}"/>
              </a:ext>
            </a:extLst>
          </p:cNvPr>
          <p:cNvCxnSpPr>
            <a:stCxn id="32" idx="1"/>
          </p:cNvCxnSpPr>
          <p:nvPr/>
        </p:nvCxnSpPr>
        <p:spPr>
          <a:xfrm flipH="1">
            <a:off x="5487359" y="5296371"/>
            <a:ext cx="323612" cy="203059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978A2845-E340-4BC1-8026-7AEB47E98D51}"/>
              </a:ext>
            </a:extLst>
          </p:cNvPr>
          <p:cNvCxnSpPr>
            <a:cxnSpLocks/>
          </p:cNvCxnSpPr>
          <p:nvPr/>
        </p:nvCxnSpPr>
        <p:spPr>
          <a:xfrm flipV="1">
            <a:off x="4605984" y="6170130"/>
            <a:ext cx="404710" cy="162262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104791AF-44BA-4D81-BF32-C306D5DA395B}"/>
              </a:ext>
            </a:extLst>
          </p:cNvPr>
          <p:cNvCxnSpPr/>
          <p:nvPr/>
        </p:nvCxnSpPr>
        <p:spPr>
          <a:xfrm flipH="1" flipV="1">
            <a:off x="5718211" y="5996648"/>
            <a:ext cx="217415" cy="295620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924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6F3514A-514B-4424-8463-137729C41AA1}"/>
              </a:ext>
            </a:extLst>
          </p:cNvPr>
          <p:cNvSpPr txBox="1"/>
          <p:nvPr/>
        </p:nvSpPr>
        <p:spPr>
          <a:xfrm>
            <a:off x="391373" y="930905"/>
            <a:ext cx="813556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・バンチ内粒子数を増やせば、ルミノシティは幾らでも上がるか？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・衝突ビームサイズを小さくすれば、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→否：衝突する互いのビームが及ぼしあう力でビームサイズ増大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・衝突の強さを表す無次元量：ビーム・ビームパラメータ </a:t>
            </a:r>
            <a:r>
              <a:rPr kumimoji="1" lang="en-US" altLang="ja-JP" sz="2000" i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ξ</a:t>
            </a:r>
          </a:p>
          <a:p>
            <a:endParaRPr kumimoji="1" lang="en-US" altLang="ja-JP" sz="2000" i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000" i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を導入してルミノシティを表現すると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BA1E507-494D-4759-8321-919730B2220B}"/>
              </a:ext>
            </a:extLst>
          </p:cNvPr>
          <p:cNvSpPr/>
          <p:nvPr/>
        </p:nvSpPr>
        <p:spPr>
          <a:xfrm>
            <a:off x="946689" y="3577784"/>
            <a:ext cx="7064755" cy="27069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EF033C55-4E67-4CE3-8BE0-A8347E80F7E5}"/>
              </a:ext>
            </a:extLst>
          </p:cNvPr>
          <p:cNvSpPr/>
          <p:nvPr/>
        </p:nvSpPr>
        <p:spPr>
          <a:xfrm>
            <a:off x="4791281" y="4567725"/>
            <a:ext cx="1237688" cy="1259680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93117" y="375641"/>
            <a:ext cx="856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ルミノシティの式変形：ビーム・ビームパラメータ </a:t>
            </a:r>
            <a:r>
              <a:rPr kumimoji="1" lang="en-US" altLang="ja-JP" sz="2400" b="1" i="1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ξ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の導入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6" name="オブジェクト 25">
            <a:extLst>
              <a:ext uri="{FF2B5EF4-FFF2-40B4-BE49-F238E27FC236}">
                <a16:creationId xmlns:a16="http://schemas.microsoft.com/office/drawing/2014/main" id="{299C207B-CAEF-4116-A765-01A88333B0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48944" y="2226737"/>
          <a:ext cx="2768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Equation" r:id="rId3" imgW="2768400" imgH="825480" progId="Equation.DSMT4">
                  <p:embed/>
                </p:oleObj>
              </mc:Choice>
              <mc:Fallback>
                <p:oleObj name="Equation" r:id="rId3" imgW="2768400" imgH="825480" progId="Equation.DSMT4">
                  <p:embed/>
                  <p:pic>
                    <p:nvPicPr>
                      <p:cNvPr id="26" name="オブジェクト 25">
                        <a:extLst>
                          <a:ext uri="{FF2B5EF4-FFF2-40B4-BE49-F238E27FC236}">
                            <a16:creationId xmlns:a16="http://schemas.microsoft.com/office/drawing/2014/main" id="{299C207B-CAEF-4116-A765-01A88333B0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8944" y="2226737"/>
                        <a:ext cx="2768600" cy="82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オブジェクト 39">
            <a:extLst>
              <a:ext uri="{FF2B5EF4-FFF2-40B4-BE49-F238E27FC236}">
                <a16:creationId xmlns:a16="http://schemas.microsoft.com/office/drawing/2014/main" id="{BC7EC13F-BE0C-403E-A06A-05E9DCF714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69308" y="4791165"/>
          <a:ext cx="342900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Equation" r:id="rId5" imgW="3429000" imgH="812520" progId="Equation.DSMT4">
                  <p:embed/>
                </p:oleObj>
              </mc:Choice>
              <mc:Fallback>
                <p:oleObj name="Equation" r:id="rId5" imgW="3429000" imgH="812520" progId="Equation.DSMT4">
                  <p:embed/>
                  <p:pic>
                    <p:nvPicPr>
                      <p:cNvPr id="40" name="オブジェクト 39">
                        <a:extLst>
                          <a:ext uri="{FF2B5EF4-FFF2-40B4-BE49-F238E27FC236}">
                            <a16:creationId xmlns:a16="http://schemas.microsoft.com/office/drawing/2014/main" id="{BC7EC13F-BE0C-403E-A06A-05E9DCF714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69308" y="4791165"/>
                        <a:ext cx="3429000" cy="81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DD39B29-B713-4F1A-9FAF-81DEF3843AE3}"/>
              </a:ext>
            </a:extLst>
          </p:cNvPr>
          <p:cNvSpPr txBox="1"/>
          <p:nvPr/>
        </p:nvSpPr>
        <p:spPr>
          <a:xfrm>
            <a:off x="4127741" y="3676462"/>
            <a:ext cx="290816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ルミノシティの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大要素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56E104D-E307-4B26-9D21-652E952CB062}"/>
              </a:ext>
            </a:extLst>
          </p:cNvPr>
          <p:cNvSpPr txBox="1"/>
          <p:nvPr/>
        </p:nvSpPr>
        <p:spPr>
          <a:xfrm>
            <a:off x="3688408" y="4157171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ビーム電流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8E81750-1621-4F53-BAB2-9AED854E595C}"/>
              </a:ext>
            </a:extLst>
          </p:cNvPr>
          <p:cNvSpPr txBox="1"/>
          <p:nvPr/>
        </p:nvSpPr>
        <p:spPr>
          <a:xfrm>
            <a:off x="6023192" y="4103482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ビーム・ビーム</a:t>
            </a:r>
            <a:br>
              <a:rPr kumimoji="1"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パラメータ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645D9B4-90D9-4EDC-89C3-16C7B123A7F7}"/>
              </a:ext>
            </a:extLst>
          </p:cNvPr>
          <p:cNvSpPr txBox="1"/>
          <p:nvPr/>
        </p:nvSpPr>
        <p:spPr>
          <a:xfrm>
            <a:off x="4042808" y="5884619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衝突点垂直ベータ関数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24FE30D-3456-46C8-B77C-FB3D9EC5DBAD}"/>
              </a:ext>
            </a:extLst>
          </p:cNvPr>
          <p:cNvSpPr txBox="1"/>
          <p:nvPr/>
        </p:nvSpPr>
        <p:spPr>
          <a:xfrm>
            <a:off x="1585763" y="436767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ローレンツ因子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38EC058-1FBF-4286-A159-55B2B2E4CEE1}"/>
              </a:ext>
            </a:extLst>
          </p:cNvPr>
          <p:cNvSpPr txBox="1"/>
          <p:nvPr/>
        </p:nvSpPr>
        <p:spPr>
          <a:xfrm>
            <a:off x="1132555" y="588461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ビームアスペクト比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6C2E24E-D3A6-4D05-9E2B-8F6019C1621F}"/>
              </a:ext>
            </a:extLst>
          </p:cNvPr>
          <p:cNvSpPr txBox="1"/>
          <p:nvPr/>
        </p:nvSpPr>
        <p:spPr>
          <a:xfrm>
            <a:off x="5818932" y="2463298"/>
            <a:ext cx="3005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←いろいろ制限があって</a:t>
            </a:r>
            <a:br>
              <a:rPr kumimoji="1"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あまり大きくできない</a:t>
            </a:r>
          </a:p>
        </p:txBody>
      </p: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18A08171-645F-4CD5-844A-3F1FDBEAD360}"/>
              </a:ext>
            </a:extLst>
          </p:cNvPr>
          <p:cNvCxnSpPr>
            <a:cxnSpLocks/>
          </p:cNvCxnSpPr>
          <p:nvPr/>
        </p:nvCxnSpPr>
        <p:spPr>
          <a:xfrm>
            <a:off x="3313989" y="4713038"/>
            <a:ext cx="157784" cy="218218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6036244-AEE5-4729-BBBE-9C57FC2A4E69}"/>
              </a:ext>
            </a:extLst>
          </p:cNvPr>
          <p:cNvCxnSpPr>
            <a:cxnSpLocks/>
          </p:cNvCxnSpPr>
          <p:nvPr/>
        </p:nvCxnSpPr>
        <p:spPr>
          <a:xfrm>
            <a:off x="4875530" y="4494820"/>
            <a:ext cx="205166" cy="343115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4E89BC14-6823-4561-A351-78EBBB366212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5747554" y="4457425"/>
            <a:ext cx="275638" cy="411157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17387A24-0266-4242-A7A5-4F0D6BA6288C}"/>
              </a:ext>
            </a:extLst>
          </p:cNvPr>
          <p:cNvCxnSpPr>
            <a:cxnSpLocks/>
            <a:stCxn id="51" idx="0"/>
          </p:cNvCxnSpPr>
          <p:nvPr/>
        </p:nvCxnSpPr>
        <p:spPr>
          <a:xfrm flipH="1" flipV="1">
            <a:off x="5410125" y="5627350"/>
            <a:ext cx="7419" cy="257269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EB17ADF3-C0EB-43EF-BCD3-549DC320FC4D}"/>
              </a:ext>
            </a:extLst>
          </p:cNvPr>
          <p:cNvCxnSpPr>
            <a:cxnSpLocks/>
          </p:cNvCxnSpPr>
          <p:nvPr/>
        </p:nvCxnSpPr>
        <p:spPr>
          <a:xfrm flipV="1">
            <a:off x="3479193" y="5557666"/>
            <a:ext cx="765196" cy="380040"/>
          </a:xfrm>
          <a:prstGeom prst="straightConnector1">
            <a:avLst/>
          </a:prstGeom>
          <a:ln w="28575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07178CD-6286-4471-B73A-57879859CD44}"/>
              </a:ext>
            </a:extLst>
          </p:cNvPr>
          <p:cNvSpPr txBox="1"/>
          <p:nvPr/>
        </p:nvSpPr>
        <p:spPr>
          <a:xfrm>
            <a:off x="1556352" y="6430042"/>
            <a:ext cx="6638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ベータを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1/20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絞り、ビーム電流を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倍に！</a:t>
            </a:r>
          </a:p>
        </p:txBody>
      </p:sp>
    </p:spTree>
    <p:extLst>
      <p:ext uri="{BB962C8B-B14F-4D97-AF65-F5344CB8AC3E}">
        <p14:creationId xmlns:p14="http://schemas.microsoft.com/office/powerpoint/2010/main" val="3657072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93117" y="375641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ベータを絞る制限：砂時計効果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766C8B-D64F-4F3C-8CE5-870BB80F9DC0}"/>
              </a:ext>
            </a:extLst>
          </p:cNvPr>
          <p:cNvSpPr txBox="1"/>
          <p:nvPr/>
        </p:nvSpPr>
        <p:spPr>
          <a:xfrm>
            <a:off x="393117" y="837306"/>
            <a:ext cx="86485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・ルミノシティを上げるためにベータを絞りたい。どこまで絞れるか？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→絞りすぎると、衝突点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(IP)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の前後で砂時計の様にビームが太る。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→せいぜい、ビーム同士が重なる長さ程度しか絞れない。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object 9">
            <a:extLst>
              <a:ext uri="{FF2B5EF4-FFF2-40B4-BE49-F238E27FC236}">
                <a16:creationId xmlns:a16="http://schemas.microsoft.com/office/drawing/2014/main" id="{2CBEFE5D-BEA7-4A9B-902C-CB3A088D9CED}"/>
              </a:ext>
            </a:extLst>
          </p:cNvPr>
          <p:cNvSpPr/>
          <p:nvPr/>
        </p:nvSpPr>
        <p:spPr>
          <a:xfrm>
            <a:off x="2240765" y="1852969"/>
            <a:ext cx="4385805" cy="43079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object 10">
            <a:extLst>
              <a:ext uri="{FF2B5EF4-FFF2-40B4-BE49-F238E27FC236}">
                <a16:creationId xmlns:a16="http://schemas.microsoft.com/office/drawing/2014/main" id="{27CAAFC1-C4BD-4A2D-99EB-BC31E6230124}"/>
              </a:ext>
            </a:extLst>
          </p:cNvPr>
          <p:cNvSpPr txBox="1"/>
          <p:nvPr/>
        </p:nvSpPr>
        <p:spPr>
          <a:xfrm>
            <a:off x="1930748" y="2003437"/>
            <a:ext cx="279400" cy="34734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2200"/>
              </a:lnSpc>
            </a:pPr>
            <a:r>
              <a:rPr sz="2000" spc="-5" dirty="0">
                <a:latin typeface="ＭＳ Ｐゴシック"/>
                <a:cs typeface="ＭＳ Ｐゴシック"/>
              </a:rPr>
              <a:t>垂直方向</a:t>
            </a:r>
            <a:r>
              <a:rPr sz="2000" spc="-10" dirty="0">
                <a:latin typeface="ＭＳ Ｐゴシック"/>
                <a:cs typeface="ＭＳ Ｐゴシック"/>
              </a:rPr>
              <a:t>ビ</a:t>
            </a:r>
            <a:r>
              <a:rPr sz="2000" spc="-5" dirty="0">
                <a:latin typeface="ＭＳ Ｐゴシック"/>
                <a:cs typeface="ＭＳ Ｐゴシック"/>
              </a:rPr>
              <a:t>ー</a:t>
            </a:r>
            <a:r>
              <a:rPr sz="2000" spc="-10" dirty="0">
                <a:latin typeface="ＭＳ Ｐゴシック"/>
                <a:cs typeface="ＭＳ Ｐゴシック"/>
              </a:rPr>
              <a:t>ム</a:t>
            </a:r>
            <a:r>
              <a:rPr sz="2000" spc="-5" dirty="0">
                <a:latin typeface="ＭＳ Ｐゴシック"/>
                <a:cs typeface="ＭＳ Ｐゴシック"/>
              </a:rPr>
              <a:t>サ</a:t>
            </a:r>
            <a:r>
              <a:rPr sz="2000" spc="-10" dirty="0">
                <a:latin typeface="ＭＳ Ｐゴシック"/>
                <a:cs typeface="ＭＳ Ｐゴシック"/>
              </a:rPr>
              <a:t>イズ</a:t>
            </a:r>
            <a:r>
              <a:rPr sz="2000" spc="-5" dirty="0">
                <a:latin typeface="ＭＳ Ｐゴシック"/>
                <a:cs typeface="ＭＳ Ｐゴシック"/>
              </a:rPr>
              <a:t>（相対量）</a:t>
            </a:r>
            <a:endParaRPr sz="2000">
              <a:latin typeface="ＭＳ Ｐゴシック"/>
              <a:cs typeface="ＭＳ Ｐゴシック"/>
            </a:endParaRPr>
          </a:p>
        </p:txBody>
      </p:sp>
      <p:sp>
        <p:nvSpPr>
          <p:cNvPr id="29" name="object 11">
            <a:extLst>
              <a:ext uri="{FF2B5EF4-FFF2-40B4-BE49-F238E27FC236}">
                <a16:creationId xmlns:a16="http://schemas.microsoft.com/office/drawing/2014/main" id="{5D26B0D4-8EA9-4867-A3BB-FC94D66927C6}"/>
              </a:ext>
            </a:extLst>
          </p:cNvPr>
          <p:cNvSpPr txBox="1"/>
          <p:nvPr/>
        </p:nvSpPr>
        <p:spPr>
          <a:xfrm>
            <a:off x="4547111" y="2284527"/>
            <a:ext cx="1402080" cy="36957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245"/>
              </a:spcBef>
            </a:pPr>
            <a:r>
              <a:rPr sz="1800" spc="-5" dirty="0">
                <a:latin typeface="Calibri"/>
                <a:cs typeface="Calibri"/>
              </a:rPr>
              <a:t>β</a:t>
            </a:r>
            <a:r>
              <a:rPr sz="1800" i="1" spc="-7" baseline="-20833" dirty="0">
                <a:latin typeface="Calibri"/>
                <a:cs typeface="Calibri"/>
              </a:rPr>
              <a:t>y</a:t>
            </a:r>
            <a:r>
              <a:rPr sz="1800" spc="-5" dirty="0">
                <a:latin typeface="Calibri"/>
                <a:cs typeface="Calibri"/>
              </a:rPr>
              <a:t>* </a:t>
            </a:r>
            <a:r>
              <a:rPr sz="1800" dirty="0">
                <a:latin typeface="Calibri"/>
                <a:cs typeface="Calibri"/>
              </a:rPr>
              <a:t>= </a:t>
            </a:r>
            <a:r>
              <a:rPr sz="1800" spc="-5" dirty="0">
                <a:latin typeface="Calibri"/>
                <a:cs typeface="Calibri"/>
              </a:rPr>
              <a:t>1/20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σ</a:t>
            </a:r>
            <a:r>
              <a:rPr sz="1800" i="1" baseline="-20833" dirty="0">
                <a:latin typeface="Calibri"/>
                <a:cs typeface="Calibri"/>
              </a:rPr>
              <a:t>z</a:t>
            </a:r>
            <a:endParaRPr sz="1800" baseline="-20833" dirty="0">
              <a:latin typeface="Calibri"/>
              <a:cs typeface="Calibri"/>
            </a:endParaRPr>
          </a:p>
        </p:txBody>
      </p:sp>
      <p:sp>
        <p:nvSpPr>
          <p:cNvPr id="38" name="object 12">
            <a:extLst>
              <a:ext uri="{FF2B5EF4-FFF2-40B4-BE49-F238E27FC236}">
                <a16:creationId xmlns:a16="http://schemas.microsoft.com/office/drawing/2014/main" id="{20E6884A-D2CD-4413-90CC-0727835BF5F2}"/>
              </a:ext>
            </a:extLst>
          </p:cNvPr>
          <p:cNvSpPr txBox="1"/>
          <p:nvPr/>
        </p:nvSpPr>
        <p:spPr>
          <a:xfrm>
            <a:off x="4813514" y="2676976"/>
            <a:ext cx="8629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絞り過ぎ</a:t>
            </a:r>
            <a:endParaRPr sz="18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13">
            <a:extLst>
              <a:ext uri="{FF2B5EF4-FFF2-40B4-BE49-F238E27FC236}">
                <a16:creationId xmlns:a16="http://schemas.microsoft.com/office/drawing/2014/main" id="{301C0DA3-8F00-4B49-B492-66EFC9974E50}"/>
              </a:ext>
            </a:extLst>
          </p:cNvPr>
          <p:cNvSpPr txBox="1"/>
          <p:nvPr/>
        </p:nvSpPr>
        <p:spPr>
          <a:xfrm>
            <a:off x="5279761" y="5515001"/>
            <a:ext cx="1087755" cy="369570"/>
          </a:xfrm>
          <a:prstGeom prst="rect">
            <a:avLst/>
          </a:prstGeom>
          <a:ln w="28575">
            <a:solidFill>
              <a:srgbClr val="0000FF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132080">
              <a:lnSpc>
                <a:spcPct val="100000"/>
              </a:lnSpc>
              <a:spcBef>
                <a:spcPts val="245"/>
              </a:spcBef>
            </a:pPr>
            <a:r>
              <a:rPr sz="1800" spc="-5" dirty="0">
                <a:latin typeface="Calibri"/>
                <a:cs typeface="Calibri"/>
              </a:rPr>
              <a:t>β</a:t>
            </a:r>
            <a:r>
              <a:rPr sz="1800" i="1" spc="-7" baseline="-20833" dirty="0">
                <a:latin typeface="Calibri"/>
                <a:cs typeface="Calibri"/>
              </a:rPr>
              <a:t>y</a:t>
            </a:r>
            <a:r>
              <a:rPr sz="1800" spc="-5" dirty="0">
                <a:latin typeface="Calibri"/>
                <a:cs typeface="Calibri"/>
              </a:rPr>
              <a:t>*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2σ</a:t>
            </a:r>
            <a:r>
              <a:rPr sz="1800" i="1" baseline="-20833" dirty="0">
                <a:latin typeface="Calibri"/>
                <a:cs typeface="Calibri"/>
              </a:rPr>
              <a:t>z</a:t>
            </a:r>
            <a:endParaRPr sz="1800" baseline="-20833">
              <a:latin typeface="Calibri"/>
              <a:cs typeface="Calibri"/>
            </a:endParaRPr>
          </a:p>
        </p:txBody>
      </p:sp>
      <p:sp>
        <p:nvSpPr>
          <p:cNvPr id="42" name="object 14">
            <a:extLst>
              <a:ext uri="{FF2B5EF4-FFF2-40B4-BE49-F238E27FC236}">
                <a16:creationId xmlns:a16="http://schemas.microsoft.com/office/drawing/2014/main" id="{2773EF94-89AA-4FA2-BEC4-A0023119DC78}"/>
              </a:ext>
            </a:extLst>
          </p:cNvPr>
          <p:cNvSpPr txBox="1"/>
          <p:nvPr/>
        </p:nvSpPr>
        <p:spPr>
          <a:xfrm>
            <a:off x="5377969" y="5087942"/>
            <a:ext cx="8851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00FF"/>
                </a:solidFill>
                <a:latin typeface="ＭＳ Ｐゴシック"/>
                <a:cs typeface="ＭＳ Ｐゴシック"/>
              </a:rPr>
              <a:t>絞り不足</a:t>
            </a:r>
            <a:endParaRPr sz="1800">
              <a:latin typeface="ＭＳ Ｐゴシック"/>
              <a:cs typeface="ＭＳ Ｐゴシック"/>
            </a:endParaRPr>
          </a:p>
        </p:txBody>
      </p:sp>
      <p:sp>
        <p:nvSpPr>
          <p:cNvPr id="44" name="object 15">
            <a:extLst>
              <a:ext uri="{FF2B5EF4-FFF2-40B4-BE49-F238E27FC236}">
                <a16:creationId xmlns:a16="http://schemas.microsoft.com/office/drawing/2014/main" id="{BA6436FF-2F47-4207-9F23-D83F4AC9890C}"/>
              </a:ext>
            </a:extLst>
          </p:cNvPr>
          <p:cNvSpPr txBox="1"/>
          <p:nvPr/>
        </p:nvSpPr>
        <p:spPr>
          <a:xfrm>
            <a:off x="2599020" y="4586047"/>
            <a:ext cx="1087755" cy="369570"/>
          </a:xfrm>
          <a:prstGeom prst="rect">
            <a:avLst/>
          </a:prstGeom>
          <a:ln w="28575">
            <a:solidFill>
              <a:srgbClr val="00FF00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189865">
              <a:lnSpc>
                <a:spcPct val="100000"/>
              </a:lnSpc>
              <a:spcBef>
                <a:spcPts val="245"/>
              </a:spcBef>
            </a:pPr>
            <a:r>
              <a:rPr sz="1800" spc="-5" dirty="0">
                <a:latin typeface="Calibri"/>
                <a:cs typeface="Calibri"/>
              </a:rPr>
              <a:t>β</a:t>
            </a:r>
            <a:r>
              <a:rPr sz="1800" i="1" spc="-7" baseline="-20833" dirty="0">
                <a:latin typeface="Calibri"/>
                <a:cs typeface="Calibri"/>
              </a:rPr>
              <a:t>y</a:t>
            </a:r>
            <a:r>
              <a:rPr sz="1800" spc="-5" dirty="0">
                <a:latin typeface="Calibri"/>
                <a:cs typeface="Calibri"/>
              </a:rPr>
              <a:t>* </a:t>
            </a:r>
            <a:r>
              <a:rPr sz="1800" dirty="0">
                <a:latin typeface="Calibri"/>
                <a:cs typeface="Calibri"/>
              </a:rPr>
              <a:t>= σ</a:t>
            </a:r>
            <a:r>
              <a:rPr sz="1800" i="1" baseline="-20833" dirty="0">
                <a:latin typeface="Calibri"/>
                <a:cs typeface="Calibri"/>
              </a:rPr>
              <a:t>z</a:t>
            </a:r>
            <a:endParaRPr sz="1800" baseline="-20833">
              <a:latin typeface="Calibri"/>
              <a:cs typeface="Calibri"/>
            </a:endParaRPr>
          </a:p>
        </p:txBody>
      </p:sp>
      <p:sp>
        <p:nvSpPr>
          <p:cNvPr id="46" name="object 16">
            <a:extLst>
              <a:ext uri="{FF2B5EF4-FFF2-40B4-BE49-F238E27FC236}">
                <a16:creationId xmlns:a16="http://schemas.microsoft.com/office/drawing/2014/main" id="{E708366F-4A9F-4A1B-969F-FBBC5F0C669D}"/>
              </a:ext>
            </a:extLst>
          </p:cNvPr>
          <p:cNvSpPr txBox="1"/>
          <p:nvPr/>
        </p:nvSpPr>
        <p:spPr>
          <a:xfrm>
            <a:off x="2607287" y="4999584"/>
            <a:ext cx="1092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00FF00"/>
                </a:solidFill>
                <a:latin typeface="ＭＳ Ｐゴシック"/>
                <a:cs typeface="ＭＳ Ｐゴシック"/>
              </a:rPr>
              <a:t>適正な絞り</a:t>
            </a:r>
            <a:endParaRPr sz="1800">
              <a:latin typeface="ＭＳ Ｐゴシック"/>
              <a:cs typeface="ＭＳ Ｐゴシック"/>
            </a:endParaRPr>
          </a:p>
        </p:txBody>
      </p:sp>
      <p:sp>
        <p:nvSpPr>
          <p:cNvPr id="48" name="object 17">
            <a:extLst>
              <a:ext uri="{FF2B5EF4-FFF2-40B4-BE49-F238E27FC236}">
                <a16:creationId xmlns:a16="http://schemas.microsoft.com/office/drawing/2014/main" id="{4DF3AEED-F209-481C-A483-2C4FCE133BE4}"/>
              </a:ext>
            </a:extLst>
          </p:cNvPr>
          <p:cNvSpPr txBox="1"/>
          <p:nvPr/>
        </p:nvSpPr>
        <p:spPr>
          <a:xfrm>
            <a:off x="4403135" y="6127002"/>
            <a:ext cx="2019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IP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9" name="object 22">
            <a:extLst>
              <a:ext uri="{FF2B5EF4-FFF2-40B4-BE49-F238E27FC236}">
                <a16:creationId xmlns:a16="http://schemas.microsoft.com/office/drawing/2014/main" id="{FAD61B35-87F0-4BA3-84A1-72A3F3A7EE57}"/>
              </a:ext>
            </a:extLst>
          </p:cNvPr>
          <p:cNvSpPr/>
          <p:nvPr/>
        </p:nvSpPr>
        <p:spPr>
          <a:xfrm>
            <a:off x="3388971" y="3152338"/>
            <a:ext cx="2187359" cy="10632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05006CC-E79C-4373-AC69-ED24988743A9}"/>
              </a:ext>
            </a:extLst>
          </p:cNvPr>
          <p:cNvSpPr txBox="1"/>
          <p:nvPr/>
        </p:nvSpPr>
        <p:spPr>
          <a:xfrm>
            <a:off x="3183489" y="642672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どうすれば絞れるか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0476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5570DE8-BA2D-41B5-B17F-D608151148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11" y="1480843"/>
            <a:ext cx="3962408" cy="115214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93117" y="375641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水平方向のビーム幅を絞る＋水平方向に大交差角を付ける</a:t>
            </a:r>
            <a:endParaRPr kumimoji="1"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→砂時計効果を緩和できる（</a:t>
            </a:r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ナノビーム・スキーム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845D29-151C-42D9-8B23-EF6AFC611EB8}"/>
              </a:ext>
            </a:extLst>
          </p:cNvPr>
          <p:cNvGrpSpPr/>
          <p:nvPr/>
        </p:nvGrpSpPr>
        <p:grpSpPr>
          <a:xfrm>
            <a:off x="214306" y="3138817"/>
            <a:ext cx="8715387" cy="3596828"/>
            <a:chOff x="258949" y="1154896"/>
            <a:chExt cx="8715387" cy="359682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9ADE3367-3162-429E-AB5B-511E995DF220}"/>
                </a:ext>
              </a:extLst>
            </p:cNvPr>
            <p:cNvSpPr/>
            <p:nvPr/>
          </p:nvSpPr>
          <p:spPr>
            <a:xfrm>
              <a:off x="258949" y="1154896"/>
              <a:ext cx="8715387" cy="3596828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E6D4B1D1-173D-4189-90A1-B0E4A60AA42A}"/>
                </a:ext>
              </a:extLst>
            </p:cNvPr>
            <p:cNvGrpSpPr/>
            <p:nvPr/>
          </p:nvGrpSpPr>
          <p:grpSpPr>
            <a:xfrm>
              <a:off x="4656013" y="1182758"/>
              <a:ext cx="4318323" cy="3305157"/>
              <a:chOff x="4656013" y="1182758"/>
              <a:chExt cx="4318323" cy="3305157"/>
            </a:xfrm>
          </p:grpSpPr>
          <p:sp>
            <p:nvSpPr>
              <p:cNvPr id="28" name="object 4">
                <a:extLst>
                  <a:ext uri="{FF2B5EF4-FFF2-40B4-BE49-F238E27FC236}">
                    <a16:creationId xmlns:a16="http://schemas.microsoft.com/office/drawing/2014/main" id="{C08AEE03-2105-4618-9504-3DC26697DB4C}"/>
                  </a:ext>
                </a:extLst>
              </p:cNvPr>
              <p:cNvSpPr/>
              <p:nvPr/>
            </p:nvSpPr>
            <p:spPr>
              <a:xfrm>
                <a:off x="4656013" y="1182758"/>
                <a:ext cx="4318323" cy="3305157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6A4F9127-C426-4B14-9506-60A8F92442D1}"/>
                  </a:ext>
                </a:extLst>
              </p:cNvPr>
              <p:cNvSpPr/>
              <p:nvPr/>
            </p:nvSpPr>
            <p:spPr>
              <a:xfrm>
                <a:off x="6890262" y="2715201"/>
                <a:ext cx="0" cy="788491"/>
              </a:xfrm>
              <a:custGeom>
                <a:avLst/>
                <a:gdLst/>
                <a:ahLst/>
                <a:cxnLst/>
                <a:rect l="l" t="t" r="r" b="b"/>
                <a:pathLst>
                  <a:path h="1121410">
                    <a:moveTo>
                      <a:pt x="0" y="1120824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  <p:sp>
            <p:nvSpPr>
              <p:cNvPr id="38" name="object 8">
                <a:extLst>
                  <a:ext uri="{FF2B5EF4-FFF2-40B4-BE49-F238E27FC236}">
                    <a16:creationId xmlns:a16="http://schemas.microsoft.com/office/drawing/2014/main" id="{6E78C21F-2AB9-4702-BC95-62DD6AB9F8C7}"/>
                  </a:ext>
                </a:extLst>
              </p:cNvPr>
              <p:cNvSpPr/>
              <p:nvPr/>
            </p:nvSpPr>
            <p:spPr>
              <a:xfrm>
                <a:off x="7027232" y="2715201"/>
                <a:ext cx="0" cy="788491"/>
              </a:xfrm>
              <a:custGeom>
                <a:avLst/>
                <a:gdLst/>
                <a:ahLst/>
                <a:cxnLst/>
                <a:rect l="l" t="t" r="r" b="b"/>
                <a:pathLst>
                  <a:path h="1121410">
                    <a:moveTo>
                      <a:pt x="0" y="1120824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6743FCD-BE10-47E9-8FF4-BB106BABF650}"/>
                </a:ext>
              </a:extLst>
            </p:cNvPr>
            <p:cNvGrpSpPr/>
            <p:nvPr/>
          </p:nvGrpSpPr>
          <p:grpSpPr>
            <a:xfrm>
              <a:off x="323322" y="1182757"/>
              <a:ext cx="4330062" cy="3305156"/>
              <a:chOff x="143711" y="1182757"/>
              <a:chExt cx="4330062" cy="3305156"/>
            </a:xfrm>
          </p:grpSpPr>
          <p:sp>
            <p:nvSpPr>
              <p:cNvPr id="42" name="object 9">
                <a:extLst>
                  <a:ext uri="{FF2B5EF4-FFF2-40B4-BE49-F238E27FC236}">
                    <a16:creationId xmlns:a16="http://schemas.microsoft.com/office/drawing/2014/main" id="{05B228C4-9E10-4594-8B93-3C8F86853512}"/>
                  </a:ext>
                </a:extLst>
              </p:cNvPr>
              <p:cNvSpPr/>
              <p:nvPr/>
            </p:nvSpPr>
            <p:spPr>
              <a:xfrm>
                <a:off x="143711" y="1182757"/>
                <a:ext cx="4330062" cy="3305156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  <p:sp>
            <p:nvSpPr>
              <p:cNvPr id="44" name="object 12">
                <a:extLst>
                  <a:ext uri="{FF2B5EF4-FFF2-40B4-BE49-F238E27FC236}">
                    <a16:creationId xmlns:a16="http://schemas.microsoft.com/office/drawing/2014/main" id="{3EE8EC60-0A65-4383-AEE8-9C10F877CBDD}"/>
                  </a:ext>
                </a:extLst>
              </p:cNvPr>
              <p:cNvSpPr/>
              <p:nvPr/>
            </p:nvSpPr>
            <p:spPr>
              <a:xfrm>
                <a:off x="1126292" y="1532261"/>
                <a:ext cx="0" cy="1971229"/>
              </a:xfrm>
              <a:custGeom>
                <a:avLst/>
                <a:gdLst/>
                <a:ahLst/>
                <a:cxnLst/>
                <a:rect l="l" t="t" r="r" b="b"/>
                <a:pathLst>
                  <a:path h="2803525">
                    <a:moveTo>
                      <a:pt x="0" y="2803227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  <p:sp>
            <p:nvSpPr>
              <p:cNvPr id="46" name="object 13">
                <a:extLst>
                  <a:ext uri="{FF2B5EF4-FFF2-40B4-BE49-F238E27FC236}">
                    <a16:creationId xmlns:a16="http://schemas.microsoft.com/office/drawing/2014/main" id="{5052F99B-994E-43EA-9051-03AE6A473ACF}"/>
                  </a:ext>
                </a:extLst>
              </p:cNvPr>
              <p:cNvSpPr/>
              <p:nvPr/>
            </p:nvSpPr>
            <p:spPr>
              <a:xfrm>
                <a:off x="3845022" y="1532261"/>
                <a:ext cx="0" cy="1971229"/>
              </a:xfrm>
              <a:custGeom>
                <a:avLst/>
                <a:gdLst/>
                <a:ahLst/>
                <a:cxnLst/>
                <a:rect l="l" t="t" r="r" b="b"/>
                <a:pathLst>
                  <a:path h="2803525">
                    <a:moveTo>
                      <a:pt x="0" y="2803227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000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sz="1266"/>
              </a:p>
            </p:txBody>
          </p:sp>
        </p:grp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D5FDEE8D-A24C-44B2-882F-394C2781BD34}"/>
                </a:ext>
              </a:extLst>
            </p:cNvPr>
            <p:cNvSpPr txBox="1"/>
            <p:nvPr/>
          </p:nvSpPr>
          <p:spPr>
            <a:xfrm>
              <a:off x="2066726" y="4351614"/>
              <a:ext cx="11528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 (mm)</a:t>
              </a: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2D8BF401-BCFE-41DF-B97F-8D83CFCF8EE2}"/>
                </a:ext>
              </a:extLst>
            </p:cNvPr>
            <p:cNvSpPr txBox="1"/>
            <p:nvPr/>
          </p:nvSpPr>
          <p:spPr>
            <a:xfrm>
              <a:off x="6374749" y="4351614"/>
              <a:ext cx="1117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 (mm)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CF8BAF25-0D79-4D13-A18F-5876185DB869}"/>
                </a:ext>
              </a:extLst>
            </p:cNvPr>
            <p:cNvSpPr txBox="1"/>
            <p:nvPr/>
          </p:nvSpPr>
          <p:spPr>
            <a:xfrm rot="16200000">
              <a:off x="4187257" y="3227569"/>
              <a:ext cx="11608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x (mm)</a:t>
              </a: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B62108D-67AB-4B5D-B07A-1B9C63D7DCF7}"/>
                </a:ext>
              </a:extLst>
            </p:cNvPr>
            <p:cNvSpPr txBox="1"/>
            <p:nvPr/>
          </p:nvSpPr>
          <p:spPr>
            <a:xfrm rot="16200000">
              <a:off x="-121443" y="3228944"/>
              <a:ext cx="11608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x (mm)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64CA82E5-33AB-49BD-947B-39803CDBC5B7}"/>
                </a:ext>
              </a:extLst>
            </p:cNvPr>
            <p:cNvSpPr/>
            <p:nvPr/>
          </p:nvSpPr>
          <p:spPr>
            <a:xfrm>
              <a:off x="411350" y="1307296"/>
              <a:ext cx="203952" cy="1062789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3284D07B-0235-4462-B5BE-7A72A0A98CC2}"/>
                </a:ext>
              </a:extLst>
            </p:cNvPr>
            <p:cNvSpPr/>
            <p:nvPr/>
          </p:nvSpPr>
          <p:spPr>
            <a:xfrm>
              <a:off x="4701429" y="1315460"/>
              <a:ext cx="203952" cy="1062789"/>
            </a:xfrm>
            <a:prstGeom prst="rect">
              <a:avLst/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EBB0ADE0-52E8-4364-A5E6-B803AEE25D83}"/>
                </a:ext>
              </a:extLst>
            </p:cNvPr>
            <p:cNvSpPr txBox="1"/>
            <p:nvPr/>
          </p:nvSpPr>
          <p:spPr>
            <a:xfrm rot="16200000">
              <a:off x="-111024" y="1815599"/>
              <a:ext cx="1140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>
                  <a:latin typeface="Symbol" panose="05050102010706020507" pitchFamily="18" charset="2"/>
                  <a:ea typeface="メイリオ" panose="020B0604030504040204" pitchFamily="50" charset="-128"/>
                </a:rPr>
                <a:t>s</a:t>
              </a:r>
              <a:r>
                <a:rPr kumimoji="1" lang="en-US" altLang="ja-JP" sz="2000" baseline="-25000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y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(</a:t>
              </a:r>
              <a:r>
                <a:rPr kumimoji="1" lang="en-US" altLang="ja-JP" sz="2000" dirty="0">
                  <a:latin typeface="Symbol" panose="05050102010706020507" pitchFamily="18" charset="2"/>
                  <a:ea typeface="メイリオ" panose="020B0604030504040204" pitchFamily="50" charset="-128"/>
                </a:rPr>
                <a:t>m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m)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B34CCD84-78DC-4AB7-AE31-7DE87C570D4B}"/>
                </a:ext>
              </a:extLst>
            </p:cNvPr>
            <p:cNvSpPr txBox="1"/>
            <p:nvPr/>
          </p:nvSpPr>
          <p:spPr>
            <a:xfrm rot="16200000">
              <a:off x="4197676" y="1809379"/>
              <a:ext cx="1140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>
                  <a:latin typeface="Symbol" panose="05050102010706020507" pitchFamily="18" charset="2"/>
                  <a:ea typeface="メイリオ" panose="020B0604030504040204" pitchFamily="50" charset="-128"/>
                </a:rPr>
                <a:t>s</a:t>
              </a:r>
              <a:r>
                <a:rPr kumimoji="1" lang="en-US" altLang="ja-JP" sz="2000" baseline="-25000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y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(</a:t>
              </a:r>
              <a:r>
                <a:rPr kumimoji="1" lang="en-US" altLang="ja-JP" sz="2000" dirty="0">
                  <a:latin typeface="Symbol" panose="05050102010706020507" pitchFamily="18" charset="2"/>
                  <a:ea typeface="メイリオ" panose="020B0604030504040204" pitchFamily="50" charset="-128"/>
                </a:rPr>
                <a:t>m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m)</a:t>
              </a:r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4395ED9-C54E-4F73-B2D1-EBF6EB78CA7F}"/>
              </a:ext>
            </a:extLst>
          </p:cNvPr>
          <p:cNvSpPr txBox="1"/>
          <p:nvPr/>
        </p:nvSpPr>
        <p:spPr>
          <a:xfrm>
            <a:off x="1643533" y="5287356"/>
            <a:ext cx="21082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衝突長～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 mm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7BF65DF-AB01-4A0E-939A-64A88559F871}"/>
              </a:ext>
            </a:extLst>
          </p:cNvPr>
          <p:cNvSpPr txBox="1"/>
          <p:nvPr/>
        </p:nvSpPr>
        <p:spPr>
          <a:xfrm>
            <a:off x="5928454" y="5717665"/>
            <a:ext cx="2198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衝突長～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0.6 mm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F28B0FC-ADBD-4EC0-AC06-A6423E287617}"/>
              </a:ext>
            </a:extLst>
          </p:cNvPr>
          <p:cNvSpPr txBox="1"/>
          <p:nvPr/>
        </p:nvSpPr>
        <p:spPr>
          <a:xfrm>
            <a:off x="1867729" y="4101686"/>
            <a:ext cx="1540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latin typeface="Symbol" panose="05050102010706020507" pitchFamily="18" charset="2"/>
                <a:ea typeface="メイリオ" panose="020B0604030504040204" pitchFamily="50" charset="-128"/>
              </a:rPr>
              <a:t>b</a:t>
            </a:r>
            <a:r>
              <a:rPr kumimoji="1"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= 6 mm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6CBBE4F-DCB7-475C-81E0-45FC2EB9D2C8}"/>
              </a:ext>
            </a:extLst>
          </p:cNvPr>
          <p:cNvSpPr txBox="1"/>
          <p:nvPr/>
        </p:nvSpPr>
        <p:spPr>
          <a:xfrm>
            <a:off x="6062957" y="3857036"/>
            <a:ext cx="178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latin typeface="Symbol" panose="05050102010706020507" pitchFamily="18" charset="2"/>
                <a:ea typeface="メイリオ" panose="020B0604030504040204" pitchFamily="50" charset="-128"/>
              </a:rPr>
              <a:t>b</a:t>
            </a:r>
            <a:r>
              <a:rPr kumimoji="1"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= 0.3 mm</a:t>
            </a:r>
          </a:p>
        </p:txBody>
      </p:sp>
      <p:pic>
        <p:nvPicPr>
          <p:cNvPr id="57" name="図 56">
            <a:extLst>
              <a:ext uri="{FF2B5EF4-FFF2-40B4-BE49-F238E27FC236}">
                <a16:creationId xmlns:a16="http://schemas.microsoft.com/office/drawing/2014/main" id="{98CC850B-3D5F-4794-8869-ABE5B94CD2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29" t="25595" r="1518" b="44353"/>
          <a:stretch/>
        </p:blipFill>
        <p:spPr>
          <a:xfrm>
            <a:off x="4817994" y="1316457"/>
            <a:ext cx="4130109" cy="1725316"/>
          </a:xfrm>
          <a:prstGeom prst="rect">
            <a:avLst/>
          </a:prstGeom>
        </p:spPr>
      </p:pic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2243E27-E314-43CC-A0DC-A7C750BD2476}"/>
              </a:ext>
            </a:extLst>
          </p:cNvPr>
          <p:cNvSpPr txBox="1"/>
          <p:nvPr/>
        </p:nvSpPr>
        <p:spPr>
          <a:xfrm>
            <a:off x="1360445" y="2681511"/>
            <a:ext cx="240963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衝突長 ～ バンチ長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5EB21D2-57DC-467C-ABC3-9DEE4CDF8060}"/>
              </a:ext>
            </a:extLst>
          </p:cNvPr>
          <p:cNvSpPr txBox="1"/>
          <p:nvPr/>
        </p:nvSpPr>
        <p:spPr>
          <a:xfrm>
            <a:off x="5733847" y="2681511"/>
            <a:ext cx="235994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衝突長 ≠ バンチ長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4DAC0748-D004-41DC-A90C-1D635D4BC46C}"/>
              </a:ext>
            </a:extLst>
          </p:cNvPr>
          <p:cNvSpPr txBox="1"/>
          <p:nvPr/>
        </p:nvSpPr>
        <p:spPr>
          <a:xfrm>
            <a:off x="2116000" y="1061986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KEKB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49B6B4C-B381-4B1C-A51D-9023382FD705}"/>
              </a:ext>
            </a:extLst>
          </p:cNvPr>
          <p:cNvSpPr txBox="1"/>
          <p:nvPr/>
        </p:nvSpPr>
        <p:spPr>
          <a:xfrm>
            <a:off x="6062957" y="1061986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710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93117" y="375641"/>
            <a:ext cx="5718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加速器の設計パラメーター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35" name="object 6">
            <a:extLst>
              <a:ext uri="{FF2B5EF4-FFF2-40B4-BE49-F238E27FC236}">
                <a16:creationId xmlns:a16="http://schemas.microsoft.com/office/drawing/2014/main" id="{15B68640-E55D-401E-AF7D-6CE1373BE089}"/>
              </a:ext>
            </a:extLst>
          </p:cNvPr>
          <p:cNvGraphicFramePr>
            <a:graphicFrameLocks noGrp="1"/>
          </p:cNvGraphicFramePr>
          <p:nvPr/>
        </p:nvGraphicFramePr>
        <p:xfrm>
          <a:off x="74534" y="966312"/>
          <a:ext cx="9007474" cy="4465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8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84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18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31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97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2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2275">
                <a:tc rowSpan="2" gridSpan="2">
                  <a:txBody>
                    <a:bodyPr/>
                    <a:lstStyle/>
                    <a:p>
                      <a:pPr marL="1096010">
                        <a:lnSpc>
                          <a:spcPct val="100000"/>
                        </a:lnSpc>
                        <a:spcBef>
                          <a:spcPts val="178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ラ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メータ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226695" marB="0"/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7597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KEKB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2037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SuperKEKB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20979">
                        <a:lnSpc>
                          <a:spcPct val="100000"/>
                        </a:lnSpc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単位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381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275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26695" marB="0">
                    <a:lnL w="28575">
                      <a:solidFill>
                        <a:srgbClr val="417DB2"/>
                      </a:solidFill>
                      <a:prstDash val="solid"/>
                    </a:lnL>
                    <a:lnR w="28575">
                      <a:solidFill>
                        <a:srgbClr val="417DB2"/>
                      </a:solidFill>
                      <a:prstDash val="solid"/>
                    </a:lnR>
                    <a:lnT w="28575">
                      <a:solidFill>
                        <a:srgbClr val="417DB2"/>
                      </a:solidFill>
                      <a:prstDash val="solid"/>
                    </a:lnT>
                    <a:lnB w="28575">
                      <a:solidFill>
                        <a:srgbClr val="417DB2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LER(e</a:t>
                      </a:r>
                      <a:r>
                        <a:rPr sz="2000" b="0" spc="-7" baseline="2564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+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HER(e</a:t>
                      </a:r>
                      <a:r>
                        <a:rPr sz="2000" b="0" spc="-7" baseline="2564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LER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HER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810" marB="0">
                    <a:lnL w="28575">
                      <a:solidFill>
                        <a:srgbClr val="FF0066"/>
                      </a:solidFill>
                      <a:prstDash val="solid"/>
                    </a:lnL>
                    <a:lnR w="28575">
                      <a:solidFill>
                        <a:srgbClr val="417DB2"/>
                      </a:solidFill>
                      <a:prstDash val="solid"/>
                    </a:lnR>
                    <a:lnT w="28575">
                      <a:solidFill>
                        <a:srgbClr val="FF0066"/>
                      </a:solidFill>
                      <a:prstDash val="solid"/>
                    </a:lnT>
                    <a:lnB w="28575">
                      <a:solidFill>
                        <a:srgbClr val="417DB2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ビー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ム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ネル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ギ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ー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</a:t>
                      </a:r>
                      <a:r>
                        <a:rPr sz="2000" b="0" spc="0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sz="2000" b="0" baseline="-4273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3.5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6670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GeV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794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半交差角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φ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gridSpan="2">
                  <a:txBody>
                    <a:bodyPr/>
                    <a:lstStyle/>
                    <a:p>
                      <a:pPr marL="2984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16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11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41.5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mrad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794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水平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エミッ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タンス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ε</a:t>
                      </a:r>
                      <a:r>
                        <a:rPr sz="2000" b="0" spc="7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endParaRPr sz="2000" b="0" baseline="-4273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3.2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4.6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nm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794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2000" b="0" spc="-5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エミッ</a:t>
                      </a:r>
                      <a:r>
                        <a:rPr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タンス比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lang="el-GR" altLang="ja-JP" sz="2000" b="0" spc="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ε</a:t>
                      </a:r>
                      <a:r>
                        <a:rPr sz="2000" b="0" spc="-7" baseline="-2083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lang="el-GR" altLang="ja-JP" sz="2000" b="0" spc="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ε</a:t>
                      </a:r>
                      <a:r>
                        <a:rPr sz="2000" b="0" spc="-7" baseline="-2083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334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κ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Constantia"/>
                      </a:endParaRPr>
                    </a:p>
                  </a:txBody>
                  <a:tcPr marL="0" marR="0" marT="42544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0.88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9690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0.66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9690" marB="0"/>
                </a:tc>
                <a:tc>
                  <a:txBody>
                    <a:bodyPr/>
                    <a:lstStyle/>
                    <a:p>
                      <a:pPr marL="50800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0.27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0.25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%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794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衝突点での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β</a:t>
                      </a:r>
                      <a:r>
                        <a:rPr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関数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6040" marB="0"/>
                </a:tc>
                <a:tc>
                  <a:txBody>
                    <a:bodyPr/>
                    <a:lstStyle/>
                    <a:p>
                      <a:pPr marL="351790">
                        <a:lnSpc>
                          <a:spcPts val="750"/>
                        </a:lnSpc>
                        <a:spcBef>
                          <a:spcPts val="430"/>
                        </a:spcBef>
                        <a:tabLst>
                          <a:tab pos="719455" algn="l"/>
                        </a:tabLst>
                      </a:pPr>
                      <a:r>
                        <a:rPr sz="2000" b="0" spc="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	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121285">
                        <a:lnSpc>
                          <a:spcPts val="1590"/>
                        </a:lnSpc>
                      </a:pPr>
                      <a:r>
                        <a:rPr sz="2000" b="0" spc="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β</a:t>
                      </a:r>
                      <a:r>
                        <a:rPr sz="2000" b="0" spc="7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x</a:t>
                      </a:r>
                      <a:r>
                        <a:rPr sz="2000" b="0" spc="-60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sz="2000" b="0" spc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/β</a:t>
                      </a:r>
                      <a:r>
                        <a:rPr sz="2000" b="0" spc="0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</a:t>
                      </a:r>
                      <a:endParaRPr sz="2000" b="0" baseline="-4273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4610" marB="0"/>
                </a:tc>
                <a:tc gridSpan="2">
                  <a:txBody>
                    <a:bodyPr/>
                    <a:lstStyle/>
                    <a:p>
                      <a:pPr marL="621030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1200/5.9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32/0.27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25/0.30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mm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350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ビー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ム電流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66040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</a:t>
                      </a:r>
                      <a:r>
                        <a:rPr sz="2000" b="0" spc="0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b</a:t>
                      </a:r>
                      <a:endParaRPr sz="2000" b="0" baseline="-4273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/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1.64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1.19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3.6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4765" algn="ctr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2.6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47625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670"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350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895"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lang="ja-JP" altLang="en-US"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ビーム・ビーム</a:t>
                      </a:r>
                      <a:br>
                        <a:rPr lang="en-US" altLang="ja-JP"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lang="ja-JP" altLang="en-US"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パラメーター</a:t>
                      </a:r>
                      <a:endParaRPr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71755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2000" b="0" spc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sz="2000" b="0" spc="0" baseline="-4273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</a:t>
                      </a:r>
                      <a:endParaRPr sz="2000" b="0" baseline="-4273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0.129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3500" marB="0"/>
                </a:tc>
                <a:tc>
                  <a:txBody>
                    <a:bodyPr/>
                    <a:lstStyle/>
                    <a:p>
                      <a:pPr marL="49530" algn="ctr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0.090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63500" marB="0"/>
                </a:tc>
                <a:tc>
                  <a:txBody>
                    <a:bodyPr/>
                    <a:lstStyle/>
                    <a:p>
                      <a:pPr marL="50165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0.088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0.081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524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2275">
                <a:tc>
                  <a:txBody>
                    <a:bodyPr/>
                    <a:lstStyle/>
                    <a:p>
                      <a:pPr marL="2413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2000" b="0" spc="-1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ルミノシティ</a:t>
                      </a:r>
                      <a:endParaRPr sz="2000" b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/>
                      </a:endParaRPr>
                    </a:p>
                  </a:txBody>
                  <a:tcPr marL="0" marR="0" marT="69850" marB="0"/>
                </a:tc>
                <a:tc>
                  <a:txBody>
                    <a:bodyPr/>
                    <a:lstStyle/>
                    <a:p>
                      <a:pPr marL="23495" algn="ctr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L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gridSpan="2">
                  <a:txBody>
                    <a:bodyPr/>
                    <a:lstStyle/>
                    <a:p>
                      <a:pPr marL="563245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2.1 x</a:t>
                      </a:r>
                      <a:r>
                        <a:rPr sz="2000" b="0" spc="-3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sz="2000" b="0" baseline="27777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34</a:t>
                      </a:r>
                      <a:endParaRPr sz="2000" b="0" baseline="27777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9469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2000" b="0" spc="-5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 x</a:t>
                      </a:r>
                      <a:r>
                        <a:rPr sz="2000" b="0" spc="-3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sz="2000" b="0" baseline="27777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35</a:t>
                      </a:r>
                      <a:endParaRPr sz="2000" b="0" baseline="27777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51435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ts val="2120"/>
                        </a:lnSpc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cm</a:t>
                      </a:r>
                      <a:r>
                        <a:rPr lang="en-US" altLang="ja-JP" sz="2000" b="0" baseline="30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-2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</a:t>
                      </a:r>
                      <a:r>
                        <a:rPr lang="en-US" altLang="ja-JP" sz="2000" b="0" baseline="30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-1</a:t>
                      </a:r>
                      <a:endParaRPr sz="2000" b="0" baseline="30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Arial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A37935-A8B5-4FB5-A02E-57EC3C9A3051}"/>
              </a:ext>
            </a:extLst>
          </p:cNvPr>
          <p:cNvSpPr txBox="1"/>
          <p:nvPr/>
        </p:nvSpPr>
        <p:spPr>
          <a:xfrm>
            <a:off x="708831" y="5560638"/>
            <a:ext cx="84770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・交差角を大きく、水平ベータ関数を小さくして砂時計効果を緩和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・垂直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β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関数を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1/20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に絞って、ビーム電流を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・まずは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KEKB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のデザイン値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en-US" altLang="ja-JP" sz="2000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を、→</a:t>
            </a:r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</a:t>
            </a:r>
            <a:r>
              <a:rPr kumimoji="1"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倍のルミノシティを目指す！</a:t>
            </a:r>
            <a:endParaRPr kumimoji="1" lang="en-US" altLang="ja-JP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66885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5AEC40-4279-4135-A6FE-18D7F05605F2}"/>
              </a:ext>
            </a:extLst>
          </p:cNvPr>
          <p:cNvGrpSpPr/>
          <p:nvPr/>
        </p:nvGrpSpPr>
        <p:grpSpPr>
          <a:xfrm>
            <a:off x="0" y="1293941"/>
            <a:ext cx="9144000" cy="2007079"/>
            <a:chOff x="0" y="852242"/>
            <a:chExt cx="9144000" cy="2007079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41553"/>
              <a:ext cx="9144000" cy="1485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テキスト ボックス 9"/>
            <p:cNvSpPr txBox="1">
              <a:spLocks noChangeArrowheads="1"/>
            </p:cNvSpPr>
            <p:nvPr/>
          </p:nvSpPr>
          <p:spPr bwMode="auto">
            <a:xfrm>
              <a:off x="103869" y="2230052"/>
              <a:ext cx="890814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QC2LE</a:t>
              </a:r>
              <a:endParaRPr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2" name="直線コネクタ 11"/>
            <p:cNvCxnSpPr>
              <a:stCxn id="10" idx="0"/>
            </p:cNvCxnSpPr>
            <p:nvPr/>
          </p:nvCxnSpPr>
          <p:spPr>
            <a:xfrm flipV="1">
              <a:off x="549276" y="1916993"/>
              <a:ext cx="0" cy="313059"/>
            </a:xfrm>
            <a:prstGeom prst="line">
              <a:avLst/>
            </a:prstGeom>
            <a:ln w="38100">
              <a:solidFill>
                <a:srgbClr val="0000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20"/>
            <p:cNvSpPr txBox="1">
              <a:spLocks noChangeArrowheads="1"/>
            </p:cNvSpPr>
            <p:nvPr/>
          </p:nvSpPr>
          <p:spPr bwMode="auto">
            <a:xfrm>
              <a:off x="4932363" y="2032879"/>
              <a:ext cx="88485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QC1RP</a:t>
              </a:r>
              <a:endPara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9" name="直線コネクタ 18"/>
            <p:cNvCxnSpPr>
              <a:stCxn id="18" idx="0"/>
            </p:cNvCxnSpPr>
            <p:nvPr/>
          </p:nvCxnSpPr>
          <p:spPr>
            <a:xfrm flipV="1">
              <a:off x="5374792" y="1782054"/>
              <a:ext cx="95733" cy="250825"/>
            </a:xfrm>
            <a:prstGeom prst="line">
              <a:avLst/>
            </a:prstGeom>
            <a:ln w="38100"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25"/>
            <p:cNvSpPr txBox="1">
              <a:spLocks noChangeArrowheads="1"/>
            </p:cNvSpPr>
            <p:nvPr/>
          </p:nvSpPr>
          <p:spPr bwMode="auto">
            <a:xfrm>
              <a:off x="6156325" y="1035184"/>
              <a:ext cx="88485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QC1RE</a:t>
              </a:r>
              <a:endParaRPr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>
            <a:xfrm flipH="1">
              <a:off x="6238878" y="1342963"/>
              <a:ext cx="359876" cy="194617"/>
            </a:xfrm>
            <a:prstGeom prst="line">
              <a:avLst/>
            </a:prstGeom>
            <a:ln w="38100">
              <a:solidFill>
                <a:srgbClr val="0000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9"/>
            <p:cNvSpPr txBox="1">
              <a:spLocks noChangeArrowheads="1"/>
            </p:cNvSpPr>
            <p:nvPr/>
          </p:nvSpPr>
          <p:spPr bwMode="auto">
            <a:xfrm>
              <a:off x="6940550" y="2263513"/>
              <a:ext cx="88485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QC2RP</a:t>
              </a:r>
              <a:endPara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3" name="直線コネクタ 22"/>
            <p:cNvCxnSpPr>
              <a:stCxn id="22" idx="0"/>
            </p:cNvCxnSpPr>
            <p:nvPr/>
          </p:nvCxnSpPr>
          <p:spPr>
            <a:xfrm flipH="1" flipV="1">
              <a:off x="6904040" y="1940805"/>
              <a:ext cx="478939" cy="322708"/>
            </a:xfrm>
            <a:prstGeom prst="line">
              <a:avLst/>
            </a:prstGeom>
            <a:ln w="38100"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32"/>
            <p:cNvSpPr txBox="1">
              <a:spLocks noChangeArrowheads="1"/>
            </p:cNvSpPr>
            <p:nvPr/>
          </p:nvSpPr>
          <p:spPr bwMode="auto">
            <a:xfrm>
              <a:off x="7857509" y="852242"/>
              <a:ext cx="884858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QC2RE</a:t>
              </a:r>
              <a:endParaRPr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5" name="直線コネクタ 24"/>
            <p:cNvCxnSpPr>
              <a:stCxn id="24" idx="2"/>
            </p:cNvCxnSpPr>
            <p:nvPr/>
          </p:nvCxnSpPr>
          <p:spPr>
            <a:xfrm>
              <a:off x="8299938" y="1160019"/>
              <a:ext cx="204300" cy="280722"/>
            </a:xfrm>
            <a:prstGeom prst="line">
              <a:avLst/>
            </a:prstGeom>
            <a:ln w="38100">
              <a:solidFill>
                <a:srgbClr val="0000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5155720" y="984774"/>
              <a:ext cx="4969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20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ESR</a:t>
              </a:r>
              <a:endParaRPr lang="ja-JP" altLang="en-US" sz="2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2" name="直線矢印コネクタ 31"/>
            <p:cNvCxnSpPr>
              <a:stCxn id="31" idx="2"/>
            </p:cNvCxnSpPr>
            <p:nvPr/>
          </p:nvCxnSpPr>
          <p:spPr>
            <a:xfrm>
              <a:off x="5404186" y="1292551"/>
              <a:ext cx="263369" cy="298948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8000514" y="2135915"/>
              <a:ext cx="10692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20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ESR-add</a:t>
              </a:r>
              <a:endParaRPr lang="ja-JP" altLang="en-US" sz="2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4" name="直線矢印コネクタ 33"/>
            <p:cNvCxnSpPr>
              <a:stCxn id="33" idx="0"/>
            </p:cNvCxnSpPr>
            <p:nvPr/>
          </p:nvCxnSpPr>
          <p:spPr>
            <a:xfrm flipH="1" flipV="1">
              <a:off x="8299938" y="1684173"/>
              <a:ext cx="235178" cy="451742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>
              <a:stCxn id="33" idx="0"/>
            </p:cNvCxnSpPr>
            <p:nvPr/>
          </p:nvCxnSpPr>
          <p:spPr>
            <a:xfrm flipH="1" flipV="1">
              <a:off x="8203722" y="1987869"/>
              <a:ext cx="331394" cy="148046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4131498" y="1162454"/>
              <a:ext cx="2564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IP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/>
            <p:cNvSpPr txBox="1">
              <a:spLocks noChangeArrowheads="1"/>
            </p:cNvSpPr>
            <p:nvPr/>
          </p:nvSpPr>
          <p:spPr bwMode="auto">
            <a:xfrm>
              <a:off x="1128475" y="994119"/>
              <a:ext cx="841577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QC2LP</a:t>
              </a:r>
              <a:endPara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3" name="直線コネクタ 12"/>
            <p:cNvCxnSpPr>
              <a:stCxn id="11" idx="2"/>
            </p:cNvCxnSpPr>
            <p:nvPr/>
          </p:nvCxnSpPr>
          <p:spPr>
            <a:xfrm>
              <a:off x="1549264" y="1301896"/>
              <a:ext cx="48307" cy="231317"/>
            </a:xfrm>
            <a:prstGeom prst="line">
              <a:avLst/>
            </a:prstGeom>
            <a:ln w="38100"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>
              <a:spLocks noChangeArrowheads="1"/>
            </p:cNvSpPr>
            <p:nvPr/>
          </p:nvSpPr>
          <p:spPr bwMode="auto">
            <a:xfrm>
              <a:off x="1673509" y="2125246"/>
              <a:ext cx="841577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QC1LE</a:t>
              </a:r>
              <a:endParaRPr lang="ja-JP" altLang="en-US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5" name="直線コネクタ 14"/>
            <p:cNvCxnSpPr>
              <a:stCxn id="14" idx="0"/>
            </p:cNvCxnSpPr>
            <p:nvPr/>
          </p:nvCxnSpPr>
          <p:spPr>
            <a:xfrm flipV="1">
              <a:off x="2094298" y="1850492"/>
              <a:ext cx="250844" cy="274754"/>
            </a:xfrm>
            <a:prstGeom prst="line">
              <a:avLst/>
            </a:prstGeom>
            <a:ln w="38100">
              <a:solidFill>
                <a:srgbClr val="0000FF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6"/>
            <p:cNvSpPr txBox="1">
              <a:spLocks noChangeArrowheads="1"/>
            </p:cNvSpPr>
            <p:nvPr/>
          </p:nvSpPr>
          <p:spPr bwMode="auto">
            <a:xfrm>
              <a:off x="2680330" y="994119"/>
              <a:ext cx="851539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QC1LP</a:t>
              </a:r>
              <a:endPara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7" name="直線コネクタ 16"/>
            <p:cNvCxnSpPr>
              <a:stCxn id="16" idx="2"/>
            </p:cNvCxnSpPr>
            <p:nvPr/>
          </p:nvCxnSpPr>
          <p:spPr>
            <a:xfrm flipH="1">
              <a:off x="2987826" y="1301896"/>
              <a:ext cx="118274" cy="299181"/>
            </a:xfrm>
            <a:prstGeom prst="line">
              <a:avLst/>
            </a:prstGeom>
            <a:ln w="38100"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2009954" y="994119"/>
              <a:ext cx="51282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2000" dirty="0">
                  <a:solidFill>
                    <a:srgbClr val="00B0F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ESL</a:t>
              </a:r>
              <a:endParaRPr lang="ja-JP" altLang="en-US" sz="2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30" name="直線矢印コネクタ 29"/>
            <p:cNvCxnSpPr>
              <a:stCxn id="29" idx="2"/>
            </p:cNvCxnSpPr>
            <p:nvPr/>
          </p:nvCxnSpPr>
          <p:spPr>
            <a:xfrm>
              <a:off x="2266367" y="1301896"/>
              <a:ext cx="330184" cy="23784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下矢印 39"/>
            <p:cNvSpPr/>
            <p:nvPr/>
          </p:nvSpPr>
          <p:spPr>
            <a:xfrm>
              <a:off x="2611001" y="2499897"/>
              <a:ext cx="832646" cy="359424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  <a:noFill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1048998" y="941553"/>
              <a:ext cx="2592288" cy="155834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21DBB03-EC3A-40F8-8D3E-7A2EBC843719}"/>
              </a:ext>
            </a:extLst>
          </p:cNvPr>
          <p:cNvGrpSpPr/>
          <p:nvPr/>
        </p:nvGrpSpPr>
        <p:grpSpPr>
          <a:xfrm>
            <a:off x="103869" y="3321697"/>
            <a:ext cx="7540725" cy="3412955"/>
            <a:chOff x="828694" y="3324098"/>
            <a:chExt cx="7540725" cy="341295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14"/>
            <a:stretch/>
          </p:blipFill>
          <p:spPr bwMode="auto">
            <a:xfrm>
              <a:off x="2107913" y="3324098"/>
              <a:ext cx="4792664" cy="341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正方形/長方形 38"/>
            <p:cNvSpPr/>
            <p:nvPr/>
          </p:nvSpPr>
          <p:spPr>
            <a:xfrm>
              <a:off x="828694" y="4745406"/>
              <a:ext cx="2433699" cy="615553"/>
            </a:xfrm>
            <a:prstGeom prst="rect">
              <a:avLst/>
            </a:prstGeom>
            <a:solidFill>
              <a:schemeClr val="bg1">
                <a:alpha val="59000"/>
              </a:schemeClr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QC1LE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 and 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a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 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,a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2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4</a:t>
              </a:r>
              <a:endPara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680824" y="3353501"/>
              <a:ext cx="2456243" cy="923330"/>
            </a:xfrm>
            <a:prstGeom prst="rect">
              <a:avLst/>
            </a:prstGeom>
            <a:solidFill>
              <a:schemeClr val="bg1">
                <a:alpha val="59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QC2LP</a:t>
              </a:r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 main quad.</a:t>
              </a: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 and 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a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 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,a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2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4</a:t>
              </a:r>
              <a:b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</a:b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 corrector coils</a:t>
              </a:r>
              <a:endPara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935720" y="4265104"/>
              <a:ext cx="2433699" cy="615553"/>
            </a:xfrm>
            <a:prstGeom prst="rect">
              <a:avLst/>
            </a:prstGeom>
            <a:solidFill>
              <a:schemeClr val="bg1">
                <a:alpha val="59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QC1LP</a:t>
              </a:r>
              <a:endPara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 and 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a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 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,a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2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4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828694" y="5861680"/>
              <a:ext cx="3956959" cy="615553"/>
            </a:xfrm>
            <a:prstGeom prst="rect">
              <a:avLst/>
            </a:prstGeom>
            <a:solidFill>
              <a:schemeClr val="bg1">
                <a:alpha val="59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kumimoji="1"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L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eak field cancel coil for QC1LP</a:t>
              </a: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 and 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3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 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4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5</a:t>
              </a:r>
              <a:r>
                <a:rPr lang="en-US" altLang="ja-JP" sz="2000" i="1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,b</a:t>
              </a:r>
              <a:r>
                <a:rPr lang="en-US" altLang="ja-JP" sz="2000" i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6</a:t>
              </a:r>
              <a:endPara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65" name="直線コネクタ 64"/>
            <p:cNvCxnSpPr>
              <a:cxnSpLocks/>
            </p:cNvCxnSpPr>
            <p:nvPr/>
          </p:nvCxnSpPr>
          <p:spPr>
            <a:xfrm flipH="1">
              <a:off x="3522586" y="3481041"/>
              <a:ext cx="1088162" cy="171641"/>
            </a:xfrm>
            <a:prstGeom prst="line">
              <a:avLst/>
            </a:prstGeom>
            <a:ln w="38100">
              <a:solidFill>
                <a:srgbClr val="FF0000"/>
              </a:solidFill>
              <a:tailEnd type="oval"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/>
              <a:stCxn id="50" idx="1"/>
            </p:cNvCxnSpPr>
            <p:nvPr/>
          </p:nvCxnSpPr>
          <p:spPr>
            <a:xfrm flipH="1">
              <a:off x="5796088" y="4572881"/>
              <a:ext cx="139632" cy="827134"/>
            </a:xfrm>
            <a:prstGeom prst="line">
              <a:avLst/>
            </a:prstGeom>
            <a:ln w="38100">
              <a:solidFill>
                <a:srgbClr val="FF0000"/>
              </a:solidFill>
              <a:tailEnd type="oval"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>
              <a:cxnSpLocks/>
            </p:cNvCxnSpPr>
            <p:nvPr/>
          </p:nvCxnSpPr>
          <p:spPr>
            <a:xfrm flipV="1">
              <a:off x="1853300" y="4748889"/>
              <a:ext cx="1786367" cy="131768"/>
            </a:xfrm>
            <a:prstGeom prst="line">
              <a:avLst/>
            </a:prstGeom>
            <a:ln w="38100">
              <a:solidFill>
                <a:srgbClr val="0000FF"/>
              </a:solidFill>
              <a:tailEnd type="oval"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>
              <a:cxnSpLocks/>
            </p:cNvCxnSpPr>
            <p:nvPr/>
          </p:nvCxnSpPr>
          <p:spPr>
            <a:xfrm flipV="1">
              <a:off x="4785653" y="5861681"/>
              <a:ext cx="450586" cy="178913"/>
            </a:xfrm>
            <a:prstGeom prst="line">
              <a:avLst/>
            </a:prstGeom>
            <a:ln w="38100">
              <a:solidFill>
                <a:srgbClr val="0000FF"/>
              </a:solidFill>
              <a:tailEnd type="oval"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4A51074-81FA-4874-BC2F-E8DC03FD6967}"/>
              </a:ext>
            </a:extLst>
          </p:cNvPr>
          <p:cNvSpPr txBox="1"/>
          <p:nvPr/>
        </p:nvSpPr>
        <p:spPr>
          <a:xfrm>
            <a:off x="393117" y="375641"/>
            <a:ext cx="8037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Final focus superconducting magnets around IP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D9BFA1A-DDB6-46D2-8141-9AA68E9A0A1D}"/>
              </a:ext>
            </a:extLst>
          </p:cNvPr>
          <p:cNvSpPr txBox="1"/>
          <p:nvPr/>
        </p:nvSpPr>
        <p:spPr>
          <a:xfrm>
            <a:off x="360363" y="887863"/>
            <a:ext cx="491352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Completely redesigned for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SuperKEKB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CCD713A-A604-48DC-A8DF-B01B9AF79CF8}"/>
              </a:ext>
            </a:extLst>
          </p:cNvPr>
          <p:cNvSpPr txBox="1"/>
          <p:nvPr/>
        </p:nvSpPr>
        <p:spPr>
          <a:xfrm>
            <a:off x="6245828" y="5186033"/>
            <a:ext cx="2879824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Anti-solenoid coils (ESL,  ESR, ESR-add) are also prepared against Belle II detector solenoid field.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331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3057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System overview 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58DFE95E-60FC-4D0B-84C3-FE80F6C3A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674471"/>
            <a:ext cx="8595852" cy="357020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System consist of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 magnets, quench detection and cooling control system,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Magnet power supplies,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AC power distribution board,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Interlock integration and distribution system,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 monitor system and</a:t>
            </a:r>
          </a:p>
          <a:p>
            <a:pPr marL="800100" lvl="1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Remote control system.</a:t>
            </a:r>
          </a:p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system is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integrated with other systems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E441A1-458A-42F2-A3BC-468939CFD36F}"/>
              </a:ext>
            </a:extLst>
          </p:cNvPr>
          <p:cNvGrpSpPr/>
          <p:nvPr/>
        </p:nvGrpSpPr>
        <p:grpSpPr>
          <a:xfrm>
            <a:off x="552711" y="659033"/>
            <a:ext cx="8038578" cy="2015438"/>
            <a:chOff x="552711" y="659033"/>
            <a:chExt cx="8038578" cy="2015438"/>
          </a:xfrm>
        </p:grpSpPr>
        <p:pic>
          <p:nvPicPr>
            <p:cNvPr id="8" name="グラフィックス 7">
              <a:extLst>
                <a:ext uri="{FF2B5EF4-FFF2-40B4-BE49-F238E27FC236}">
                  <a16:creationId xmlns:a16="http://schemas.microsoft.com/office/drawing/2014/main" id="{1229B727-D31F-4F9D-B629-1BFC8B7D9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52711" y="690265"/>
              <a:ext cx="8038578" cy="1984206"/>
            </a:xfrm>
            <a:prstGeom prst="rect">
              <a:avLst/>
            </a:prstGeom>
          </p:spPr>
        </p:pic>
        <p:sp>
          <p:nvSpPr>
            <p:cNvPr id="6" name="Text Box 7">
              <a:extLst>
                <a:ext uri="{FF2B5EF4-FFF2-40B4-BE49-F238E27FC236}">
                  <a16:creationId xmlns:a16="http://schemas.microsoft.com/office/drawing/2014/main" id="{A794BFBA-B6DB-4181-AA92-C9C126EB5E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5068" y="659033"/>
              <a:ext cx="409375" cy="247760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 eaLnBrk="0" hangingPunct="0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1470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41901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Installed power supplies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27826C5-8634-47B3-B958-02D68C32DD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91" y="4789086"/>
            <a:ext cx="2540833" cy="190562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0534EA5-576D-4CBC-9991-4F44B4978A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379" y="4789085"/>
            <a:ext cx="2540830" cy="190562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0207812-2E2A-4AB6-BCE4-FDC4CD562C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392" y="4789086"/>
            <a:ext cx="1429219" cy="190562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C39DB53-B120-40E0-B433-2D891893BD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791" y="690265"/>
            <a:ext cx="6754418" cy="3974922"/>
          </a:xfrm>
          <a:prstGeom prst="rect">
            <a:avLst/>
          </a:prstGeom>
        </p:spPr>
      </p:pic>
      <p:sp>
        <p:nvSpPr>
          <p:cNvPr id="15" name="Text Box 7">
            <a:extLst>
              <a:ext uri="{FF2B5EF4-FFF2-40B4-BE49-F238E27FC236}">
                <a16:creationId xmlns:a16="http://schemas.microsoft.com/office/drawing/2014/main" id="{A0671C6A-D535-4A43-9EC4-3F7E48D45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0766" y="766954"/>
            <a:ext cx="2777613" cy="461665"/>
          </a:xfrm>
          <a:prstGeom prst="rect">
            <a:avLst/>
          </a:prstGeom>
          <a:solidFill>
            <a:schemeClr val="tx1">
              <a:alpha val="36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 of main quad. PSs</a:t>
            </a: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95983740-B07C-41B3-9152-A05608300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2528" y="6256139"/>
            <a:ext cx="2777613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43 of correction PSs</a:t>
            </a: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27E1153C-02C5-4A8F-9D54-6D7E35C6A8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9947" y="5741896"/>
            <a:ext cx="1411697" cy="10284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ts val="2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 of anti</a:t>
            </a:r>
          </a:p>
          <a:p>
            <a:pPr algn="ctr" eaLnBrk="0" hangingPunct="0">
              <a:lnSpc>
                <a:spcPts val="2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-solenoid</a:t>
            </a:r>
          </a:p>
          <a:p>
            <a:pPr algn="ctr" eaLnBrk="0" hangingPunct="0">
              <a:lnSpc>
                <a:spcPts val="2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PSs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F58293CF-9063-49F1-83E6-6C960C8FA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7601" y="3834190"/>
            <a:ext cx="3191608" cy="830997"/>
          </a:xfrm>
          <a:prstGeom prst="rect">
            <a:avLst/>
          </a:prstGeom>
          <a:solidFill>
            <a:schemeClr val="tx1">
              <a:alpha val="3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Constant temp. cabinet for DCCTs and DMMS</a:t>
            </a:r>
          </a:p>
        </p:txBody>
      </p:sp>
    </p:spTree>
    <p:extLst>
      <p:ext uri="{BB962C8B-B14F-4D97-AF65-F5344CB8AC3E}">
        <p14:creationId xmlns:p14="http://schemas.microsoft.com/office/powerpoint/2010/main" val="25452130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997142" y="690265"/>
          <a:ext cx="6923985" cy="2682240"/>
        </p:xfrm>
        <a:graphic>
          <a:graphicData uri="http://schemas.openxmlformats.org/drawingml/2006/table">
            <a:tbl>
              <a:tblPr firstRow="1" firstCol="1">
                <a:tableStyleId>{2A488322-F2BA-4B5B-9748-0D474271808F}</a:tableStyleId>
              </a:tblPr>
              <a:tblGrid>
                <a:gridCol w="2662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9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1754">
                  <a:extLst>
                    <a:ext uri="{9D8B030D-6E8A-4147-A177-3AD203B41FA5}">
                      <a16:colId xmlns:a16="http://schemas.microsoft.com/office/drawing/2014/main" val="15937122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Rated output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# of PSs</a:t>
                      </a:r>
                      <a:endParaRPr kumimoji="1" lang="ja-JP" altLang="en-US" sz="2000" b="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Load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kA, 15</a:t>
                      </a:r>
                      <a:r>
                        <a:rPr kumimoji="1"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Main quad.</a:t>
                      </a:r>
                      <a:endParaRPr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±70</a:t>
                      </a:r>
                      <a:r>
                        <a:rPr kumimoji="1"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A, ±10</a:t>
                      </a:r>
                      <a:r>
                        <a:rPr kumimoji="1"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V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43</a:t>
                      </a:r>
                      <a:b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(+2 spare)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correction coil</a:t>
                      </a:r>
                      <a:endParaRPr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3236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410 A,</a:t>
                      </a:r>
                      <a:r>
                        <a:rPr kumimoji="1" lang="en-US" altLang="ja-JP" sz="2000" b="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15+15 V</a:t>
                      </a:r>
                      <a:endParaRPr kumimoji="1" lang="ja-JP" altLang="en-US" sz="2000" b="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ESL</a:t>
                      </a:r>
                      <a:endParaRPr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6889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455 A,</a:t>
                      </a:r>
                      <a:r>
                        <a:rPr kumimoji="1" lang="en-US" altLang="ja-JP" sz="2000" b="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15+30 V</a:t>
                      </a:r>
                      <a:endParaRPr kumimoji="1" lang="ja-JP" altLang="en-US" sz="2000" b="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ESR1</a:t>
                      </a:r>
                      <a:endParaRPr lang="en-US" altLang="ja-JP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155 A,</a:t>
                      </a:r>
                      <a:r>
                        <a:rPr kumimoji="1" lang="en-US" altLang="ja-JP" sz="2000" b="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 15 V</a:t>
                      </a:r>
                      <a:endParaRPr kumimoji="1" lang="ja-JP" altLang="en-US" sz="2000" b="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endParaRPr kumimoji="1" lang="ja-JP" altLang="en-US" sz="20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ESR23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 Box 2">
            <a:extLst>
              <a:ext uri="{FF2B5EF4-FFF2-40B4-BE49-F238E27FC236}">
                <a16:creationId xmlns:a16="http://schemas.microsoft.com/office/drawing/2014/main" id="{2CB14509-1524-4794-8E04-2B4BE84FD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56220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List of SC magnet power supplies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895670BC-C88B-4991-9E1B-3EFAAFC34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346" y="3485496"/>
            <a:ext cx="8297575" cy="32778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Special power supplies for …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Main quadrupole magnet: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ppm ultra high stability and 1 ppm low ripple.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Correction coils: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 ppm high stability with low cost.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Anti-solenoid: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ESL and ESR1 has a middle tap. Current for each two sections divided by the tap should be controlled independently.</a:t>
            </a:r>
          </a:p>
        </p:txBody>
      </p:sp>
    </p:spTree>
    <p:extLst>
      <p:ext uri="{BB962C8B-B14F-4D97-AF65-F5344CB8AC3E}">
        <p14:creationId xmlns:p14="http://schemas.microsoft.com/office/powerpoint/2010/main" val="3259489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FF0C008-86E6-4A72-8D6A-5A6C3390E2BC}"/>
              </a:ext>
            </a:extLst>
          </p:cNvPr>
          <p:cNvGrpSpPr/>
          <p:nvPr/>
        </p:nvGrpSpPr>
        <p:grpSpPr>
          <a:xfrm>
            <a:off x="95785" y="837306"/>
            <a:ext cx="8952429" cy="6020694"/>
            <a:chOff x="95785" y="837306"/>
            <a:chExt cx="8952429" cy="6020694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B0540FF7-241C-4599-953C-9D344CF94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85" y="837306"/>
              <a:ext cx="8952429" cy="6020694"/>
            </a:xfrm>
            <a:prstGeom prst="rect">
              <a:avLst/>
            </a:prstGeom>
          </p:spPr>
        </p:pic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20D1639-9327-4C62-965F-4E4698372EA4}"/>
                </a:ext>
              </a:extLst>
            </p:cNvPr>
            <p:cNvGrpSpPr/>
            <p:nvPr/>
          </p:nvGrpSpPr>
          <p:grpSpPr>
            <a:xfrm>
              <a:off x="7588675" y="1388371"/>
              <a:ext cx="658586" cy="3213562"/>
              <a:chOff x="7588675" y="1388371"/>
              <a:chExt cx="658586" cy="3213562"/>
            </a:xfrm>
          </p:grpSpPr>
          <p:sp>
            <p:nvSpPr>
              <p:cNvPr id="6" name="ひし形 5">
                <a:extLst>
                  <a:ext uri="{FF2B5EF4-FFF2-40B4-BE49-F238E27FC236}">
                    <a16:creationId xmlns:a16="http://schemas.microsoft.com/office/drawing/2014/main" id="{35476124-DB5D-4B58-A5A0-90CEF85D2354}"/>
                  </a:ext>
                </a:extLst>
              </p:cNvPr>
              <p:cNvSpPr/>
              <p:nvPr/>
            </p:nvSpPr>
            <p:spPr>
              <a:xfrm>
                <a:off x="7623611" y="3056567"/>
                <a:ext cx="228600" cy="206874"/>
              </a:xfrm>
              <a:prstGeom prst="diamond">
                <a:avLst/>
              </a:prstGeom>
              <a:solidFill>
                <a:srgbClr val="FF0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ひし形 6">
                <a:extLst>
                  <a:ext uri="{FF2B5EF4-FFF2-40B4-BE49-F238E27FC236}">
                    <a16:creationId xmlns:a16="http://schemas.microsoft.com/office/drawing/2014/main" id="{B9E07A17-3CBC-4AA8-B31B-41E804EB9EF2}"/>
                  </a:ext>
                </a:extLst>
              </p:cNvPr>
              <p:cNvSpPr/>
              <p:nvPr/>
            </p:nvSpPr>
            <p:spPr>
              <a:xfrm>
                <a:off x="7588675" y="4395059"/>
                <a:ext cx="228600" cy="206874"/>
              </a:xfrm>
              <a:prstGeom prst="diamond">
                <a:avLst/>
              </a:prstGeom>
              <a:solidFill>
                <a:srgbClr val="FF0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ひし形 11">
                <a:extLst>
                  <a:ext uri="{FF2B5EF4-FFF2-40B4-BE49-F238E27FC236}">
                    <a16:creationId xmlns:a16="http://schemas.microsoft.com/office/drawing/2014/main" id="{820879DB-AE7E-46D5-B638-42DEC5B9B2DE}"/>
                  </a:ext>
                </a:extLst>
              </p:cNvPr>
              <p:cNvSpPr/>
              <p:nvPr/>
            </p:nvSpPr>
            <p:spPr>
              <a:xfrm>
                <a:off x="7660127" y="2778864"/>
                <a:ext cx="228600" cy="206874"/>
              </a:xfrm>
              <a:prstGeom prst="diamond">
                <a:avLst/>
              </a:prstGeom>
              <a:solidFill>
                <a:srgbClr val="FF0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FB8F03B5-ABFC-4051-AE7A-94C1480E6AD8}"/>
                  </a:ext>
                </a:extLst>
              </p:cNvPr>
              <p:cNvCxnSpPr>
                <a:cxnSpLocks/>
                <a:endCxn id="7" idx="0"/>
              </p:cNvCxnSpPr>
              <p:nvPr/>
            </p:nvCxnSpPr>
            <p:spPr>
              <a:xfrm flipH="1">
                <a:off x="7702975" y="3263441"/>
                <a:ext cx="26996" cy="1131618"/>
              </a:xfrm>
              <a:prstGeom prst="line">
                <a:avLst/>
              </a:prstGeom>
              <a:ln w="34925" cap="sq">
                <a:solidFill>
                  <a:srgbClr val="FF008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A653DFB4-BB0B-40CB-A13D-78B69ED7FB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41306" y="2908196"/>
                <a:ext cx="23814" cy="186366"/>
              </a:xfrm>
              <a:prstGeom prst="line">
                <a:avLst/>
              </a:prstGeom>
              <a:ln w="34925" cap="sq">
                <a:solidFill>
                  <a:srgbClr val="FF008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F8CAE38-4318-4DAC-B0BF-17E51964212F}"/>
                  </a:ext>
                </a:extLst>
              </p:cNvPr>
              <p:cNvSpPr/>
              <p:nvPr/>
            </p:nvSpPr>
            <p:spPr>
              <a:xfrm>
                <a:off x="7774427" y="1479387"/>
                <a:ext cx="364666" cy="1390814"/>
              </a:xfrm>
              <a:custGeom>
                <a:avLst/>
                <a:gdLst>
                  <a:gd name="connsiteX0" fmla="*/ 18630 w 337038"/>
                  <a:gd name="connsiteY0" fmla="*/ 1730829 h 1730829"/>
                  <a:gd name="connsiteX1" fmla="*/ 34959 w 337038"/>
                  <a:gd name="connsiteY1" fmla="*/ 489857 h 1730829"/>
                  <a:gd name="connsiteX2" fmla="*/ 337038 w 337038"/>
                  <a:gd name="connsiteY2" fmla="*/ 0 h 1730829"/>
                  <a:gd name="connsiteX3" fmla="*/ 337038 w 337038"/>
                  <a:gd name="connsiteY3" fmla="*/ 0 h 1730829"/>
                  <a:gd name="connsiteX4" fmla="*/ 337038 w 337038"/>
                  <a:gd name="connsiteY4" fmla="*/ 0 h 1730829"/>
                  <a:gd name="connsiteX0" fmla="*/ 13625 w 344851"/>
                  <a:gd name="connsiteY0" fmla="*/ 1732937 h 1732937"/>
                  <a:gd name="connsiteX1" fmla="*/ 42772 w 344851"/>
                  <a:gd name="connsiteY1" fmla="*/ 489857 h 1732937"/>
                  <a:gd name="connsiteX2" fmla="*/ 344851 w 344851"/>
                  <a:gd name="connsiteY2" fmla="*/ 0 h 1732937"/>
                  <a:gd name="connsiteX3" fmla="*/ 344851 w 344851"/>
                  <a:gd name="connsiteY3" fmla="*/ 0 h 1732937"/>
                  <a:gd name="connsiteX4" fmla="*/ 344851 w 344851"/>
                  <a:gd name="connsiteY4" fmla="*/ 0 h 1732937"/>
                  <a:gd name="connsiteX0" fmla="*/ 6364 w 337590"/>
                  <a:gd name="connsiteY0" fmla="*/ 1732937 h 1732937"/>
                  <a:gd name="connsiteX1" fmla="*/ 35511 w 337590"/>
                  <a:gd name="connsiteY1" fmla="*/ 489857 h 1732937"/>
                  <a:gd name="connsiteX2" fmla="*/ 337590 w 337590"/>
                  <a:gd name="connsiteY2" fmla="*/ 0 h 1732937"/>
                  <a:gd name="connsiteX3" fmla="*/ 337590 w 337590"/>
                  <a:gd name="connsiteY3" fmla="*/ 0 h 1732937"/>
                  <a:gd name="connsiteX4" fmla="*/ 337590 w 337590"/>
                  <a:gd name="connsiteY4" fmla="*/ 0 h 1732937"/>
                  <a:gd name="connsiteX0" fmla="*/ 3182 w 334408"/>
                  <a:gd name="connsiteY0" fmla="*/ 1732937 h 1732937"/>
                  <a:gd name="connsiteX1" fmla="*/ 32329 w 334408"/>
                  <a:gd name="connsiteY1" fmla="*/ 489857 h 1732937"/>
                  <a:gd name="connsiteX2" fmla="*/ 334408 w 334408"/>
                  <a:gd name="connsiteY2" fmla="*/ 0 h 1732937"/>
                  <a:gd name="connsiteX3" fmla="*/ 334408 w 334408"/>
                  <a:gd name="connsiteY3" fmla="*/ 0 h 1732937"/>
                  <a:gd name="connsiteX4" fmla="*/ 334408 w 334408"/>
                  <a:gd name="connsiteY4" fmla="*/ 0 h 1732937"/>
                  <a:gd name="connsiteX0" fmla="*/ 0 w 331226"/>
                  <a:gd name="connsiteY0" fmla="*/ 1732937 h 1732937"/>
                  <a:gd name="connsiteX1" fmla="*/ 39829 w 331226"/>
                  <a:gd name="connsiteY1" fmla="*/ 470893 h 1732937"/>
                  <a:gd name="connsiteX2" fmla="*/ 331226 w 331226"/>
                  <a:gd name="connsiteY2" fmla="*/ 0 h 1732937"/>
                  <a:gd name="connsiteX3" fmla="*/ 331226 w 331226"/>
                  <a:gd name="connsiteY3" fmla="*/ 0 h 1732937"/>
                  <a:gd name="connsiteX4" fmla="*/ 331226 w 331226"/>
                  <a:gd name="connsiteY4" fmla="*/ 0 h 1732937"/>
                  <a:gd name="connsiteX0" fmla="*/ 0 w 331226"/>
                  <a:gd name="connsiteY0" fmla="*/ 1732937 h 1732937"/>
                  <a:gd name="connsiteX1" fmla="*/ 78996 w 331226"/>
                  <a:gd name="connsiteY1" fmla="*/ 388710 h 1732937"/>
                  <a:gd name="connsiteX2" fmla="*/ 331226 w 331226"/>
                  <a:gd name="connsiteY2" fmla="*/ 0 h 1732937"/>
                  <a:gd name="connsiteX3" fmla="*/ 331226 w 331226"/>
                  <a:gd name="connsiteY3" fmla="*/ 0 h 1732937"/>
                  <a:gd name="connsiteX4" fmla="*/ 331226 w 331226"/>
                  <a:gd name="connsiteY4" fmla="*/ 0 h 1732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26" h="1732937">
                    <a:moveTo>
                      <a:pt x="0" y="1732937"/>
                    </a:moveTo>
                    <a:cubicBezTo>
                      <a:pt x="7979" y="1248257"/>
                      <a:pt x="23792" y="677533"/>
                      <a:pt x="78996" y="388710"/>
                    </a:cubicBezTo>
                    <a:cubicBezTo>
                      <a:pt x="134200" y="99887"/>
                      <a:pt x="331226" y="0"/>
                      <a:pt x="331226" y="0"/>
                    </a:cubicBezTo>
                    <a:lnTo>
                      <a:pt x="331226" y="0"/>
                    </a:lnTo>
                    <a:lnTo>
                      <a:pt x="331226" y="0"/>
                    </a:lnTo>
                  </a:path>
                </a:pathLst>
              </a:custGeom>
              <a:noFill/>
              <a:ln w="28575">
                <a:solidFill>
                  <a:srgbClr val="FF008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ひし形 15">
                <a:extLst>
                  <a:ext uri="{FF2B5EF4-FFF2-40B4-BE49-F238E27FC236}">
                    <a16:creationId xmlns:a16="http://schemas.microsoft.com/office/drawing/2014/main" id="{4DCEECE6-4559-438F-9773-B44118DAAA95}"/>
                  </a:ext>
                </a:extLst>
              </p:cNvPr>
              <p:cNvSpPr/>
              <p:nvPr/>
            </p:nvSpPr>
            <p:spPr>
              <a:xfrm>
                <a:off x="8018661" y="1388371"/>
                <a:ext cx="228600" cy="206874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rgbClr val="FF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60000" y="360000"/>
            <a:ext cx="8219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Aiming for 40 times higher luminosity than KEKB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BB0907-611A-4E7F-8838-9F79DE22EEB9}"/>
              </a:ext>
            </a:extLst>
          </p:cNvPr>
          <p:cNvSpPr txBox="1"/>
          <p:nvPr/>
        </p:nvSpPr>
        <p:spPr>
          <a:xfrm>
            <a:off x="7887621" y="3094562"/>
            <a:ext cx="1172396" cy="73866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1.23×10</a:t>
            </a:r>
            <a:r>
              <a:rPr kumimoji="1" lang="en-US" altLang="ja-JP" sz="1600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34</a:t>
            </a: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achieved</a:t>
            </a:r>
            <a:b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(2019/7/1)</a:t>
            </a:r>
          </a:p>
        </p:txBody>
      </p:sp>
      <p:sp>
        <p:nvSpPr>
          <p:cNvPr id="37" name="矢印: 右 36">
            <a:extLst>
              <a:ext uri="{FF2B5EF4-FFF2-40B4-BE49-F238E27FC236}">
                <a16:creationId xmlns:a16="http://schemas.microsoft.com/office/drawing/2014/main" id="{2A423E06-F821-4C9A-B970-19869AEFE12A}"/>
              </a:ext>
            </a:extLst>
          </p:cNvPr>
          <p:cNvSpPr/>
          <p:nvPr/>
        </p:nvSpPr>
        <p:spPr>
          <a:xfrm flipH="1">
            <a:off x="7982827" y="2698894"/>
            <a:ext cx="318346" cy="36681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E1E1B06-5FB3-4369-9829-344721AE914C}"/>
              </a:ext>
            </a:extLst>
          </p:cNvPr>
          <p:cNvSpPr txBox="1"/>
          <p:nvPr/>
        </p:nvSpPr>
        <p:spPr>
          <a:xfrm>
            <a:off x="6188987" y="4876434"/>
            <a:ext cx="2201166" cy="105758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72000" rIns="0" bIns="0" rtlCol="0" anchor="ctr" anchorCtr="1">
            <a:spAutoFit/>
          </a:bodyPr>
          <a:lstStyle/>
          <a:p>
            <a:pPr marL="0" lvl="1">
              <a:spcAft>
                <a:spcPts val="1200"/>
              </a:spcAft>
            </a:pPr>
            <a:r>
              <a:rPr kumimoji="1"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Collision tuning was started in 2018 Mar.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after upgrade and test operation.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矢印: 下 18">
            <a:extLst>
              <a:ext uri="{FF2B5EF4-FFF2-40B4-BE49-F238E27FC236}">
                <a16:creationId xmlns:a16="http://schemas.microsoft.com/office/drawing/2014/main" id="{DF43FD5D-64C4-46F7-AB42-C007E5633DDA}"/>
              </a:ext>
            </a:extLst>
          </p:cNvPr>
          <p:cNvSpPr/>
          <p:nvPr/>
        </p:nvSpPr>
        <p:spPr>
          <a:xfrm flipV="1">
            <a:off x="7602882" y="4640705"/>
            <a:ext cx="188109" cy="320162"/>
          </a:xfrm>
          <a:prstGeom prst="downArrow">
            <a:avLst>
              <a:gd name="adj1" fmla="val 50000"/>
              <a:gd name="adj2" fmla="val 79021"/>
            </a:avLst>
          </a:prstGeom>
          <a:solidFill>
            <a:srgbClr val="FFFF8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2324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04800" y="690265"/>
            <a:ext cx="1977006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Aiming spec.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347101" y="1090375"/>
          <a:ext cx="6699618" cy="1981200"/>
        </p:xfrm>
        <a:graphic>
          <a:graphicData uri="http://schemas.openxmlformats.org/drawingml/2006/table">
            <a:tbl>
              <a:tblPr firstCol="1">
                <a:tableStyleId>{93296810-A885-4BE3-A3E7-6D5BEEA58F35}</a:tableStyleId>
              </a:tblPr>
              <a:tblGrid>
                <a:gridCol w="3578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1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Rated output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DC 2 kA, 15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Current setting resolution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&lt; 0.1 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Current stability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&lt; 2 ppm/8 hrs.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Current</a:t>
                      </a:r>
                      <a:r>
                        <a:rPr lang="en-US" altLang="ja-JP" sz="2000" b="0" baseline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ripple</a:t>
                      </a:r>
                      <a:r>
                        <a:rPr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(&lt; 10kHz)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&lt; 1 ppm (</a:t>
                      </a:r>
                      <a:r>
                        <a:rPr lang="en-US" altLang="ja-JP" sz="2000" b="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rms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Current noise</a:t>
                      </a:r>
                      <a:r>
                        <a:rPr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(&gt; 10kHz)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&lt; 1 ppm (0-peak)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Text Box 2">
            <a:extLst>
              <a:ext uri="{FF2B5EF4-FFF2-40B4-BE49-F238E27FC236}">
                <a16:creationId xmlns:a16="http://schemas.microsoft.com/office/drawing/2014/main" id="{6ED8CCE0-FF9A-41BE-9420-084B77526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72691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Development of main quad. power supply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id="{262510D7-838B-4F23-88DB-C7AF1BC29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799" y="3275472"/>
            <a:ext cx="1977007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items</a:t>
            </a:r>
          </a:p>
        </p:txBody>
      </p:sp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98A29303-9611-4C4A-AE9E-B80E81AB0774}"/>
              </a:ext>
            </a:extLst>
          </p:cNvPr>
          <p:cNvGraphicFramePr>
            <a:graphicFrameLocks noGrp="1"/>
          </p:cNvGraphicFramePr>
          <p:nvPr/>
        </p:nvGraphicFramePr>
        <p:xfrm>
          <a:off x="1419136" y="3804933"/>
          <a:ext cx="4760437" cy="1188720"/>
        </p:xfrm>
        <a:graphic>
          <a:graphicData uri="http://schemas.openxmlformats.org/drawingml/2006/table">
            <a:tbl>
              <a:tblPr firstCol="1">
                <a:tableStyleId>{9D7B26C5-4107-4FEC-AEDC-1716B250A1EF}</a:tableStyleId>
              </a:tblPr>
              <a:tblGrid>
                <a:gridCol w="4760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eaLnBrk="0" hangingPunct="0">
                        <a:defRPr/>
                      </a:pPr>
                      <a:r>
                        <a:rPr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1. High current setting 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eaLnBrk="0" hangingPunct="0">
                        <a:defRPr/>
                      </a:pPr>
                      <a:r>
                        <a:rPr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2. High stability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eaLnBrk="0" hangingPunct="0">
                        <a:defRPr/>
                      </a:pPr>
                      <a:r>
                        <a:rPr lang="ja-JP" altLang="en-US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r>
                        <a:rPr lang="en-US" altLang="ja-JP" sz="20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3. low ripple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8743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/>
          <p:cNvSpPr/>
          <p:nvPr/>
        </p:nvSpPr>
        <p:spPr>
          <a:xfrm>
            <a:off x="1681316" y="1221709"/>
            <a:ext cx="5523271" cy="30774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7331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1: High current setting resolution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04800" y="690265"/>
            <a:ext cx="8579884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Example of step response: 16-bit KEKB PS (1 kA, 700 V)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46426"/>
          <a:stretch/>
        </p:blipFill>
        <p:spPr>
          <a:xfrm>
            <a:off x="2400713" y="1695333"/>
            <a:ext cx="4071312" cy="2404516"/>
          </a:xfrm>
          <a:prstGeom prst="rect">
            <a:avLst/>
          </a:prstGeom>
        </p:spPr>
      </p:pic>
      <p:sp>
        <p:nvSpPr>
          <p:cNvPr id="67" name="Text Box 7"/>
          <p:cNvSpPr txBox="1">
            <a:spLocks noChangeArrowheads="1"/>
          </p:cNvSpPr>
          <p:nvPr/>
        </p:nvSpPr>
        <p:spPr bwMode="auto">
          <a:xfrm>
            <a:off x="1850922" y="1221710"/>
            <a:ext cx="5353665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 setting value is changed by 1 bit.</a:t>
            </a:r>
          </a:p>
        </p:txBody>
      </p:sp>
      <p:sp>
        <p:nvSpPr>
          <p:cNvPr id="68" name="Text Box 7"/>
          <p:cNvSpPr txBox="1">
            <a:spLocks noChangeArrowheads="1"/>
          </p:cNvSpPr>
          <p:nvPr/>
        </p:nvSpPr>
        <p:spPr bwMode="auto">
          <a:xfrm rot="16200000">
            <a:off x="936625" y="2682148"/>
            <a:ext cx="2404518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Output current(A)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69" name="直線矢印コネクタ 68"/>
          <p:cNvCxnSpPr/>
          <p:nvPr/>
        </p:nvCxnSpPr>
        <p:spPr>
          <a:xfrm>
            <a:off x="4064750" y="2559399"/>
            <a:ext cx="0" cy="637564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3458860" y="1873614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 mA </a:t>
            </a:r>
          </a:p>
          <a:p>
            <a:pPr algn="ctr"/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(15 ppm)</a:t>
            </a:r>
            <a:endParaRPr lang="en-US" altLang="ja-JP" sz="2000" dirty="0">
              <a:latin typeface="ＭＳ ゴシック" pitchFamily="49" charset="-128"/>
              <a:ea typeface="ＭＳ ゴシック" pitchFamily="49" charset="-128"/>
              <a:cs typeface="Arial Unicode MS" pitchFamily="50" charset="-128"/>
            </a:endParaRP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DF396B3A-2592-4458-B808-99DC2F8B9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524030"/>
            <a:ext cx="8595852" cy="127727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Aiming 2 ppm stability, 0.1 ppm of setting resolution is required. 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24-bit control board is developed using two 20-bit DACs. Analog Devices AD5791 is suitable due to its monotonicity spec.</a:t>
            </a:r>
          </a:p>
        </p:txBody>
      </p:sp>
    </p:spTree>
    <p:extLst>
      <p:ext uri="{BB962C8B-B14F-4D97-AF65-F5344CB8AC3E}">
        <p14:creationId xmlns:p14="http://schemas.microsoft.com/office/powerpoint/2010/main" val="1826614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2"/>
          <p:cNvGrpSpPr>
            <a:grpSpLocks/>
          </p:cNvGrpSpPr>
          <p:nvPr/>
        </p:nvGrpSpPr>
        <p:grpSpPr bwMode="auto">
          <a:xfrm>
            <a:off x="6486373" y="3962546"/>
            <a:ext cx="2322513" cy="2159000"/>
            <a:chOff x="6384350" y="1825084"/>
            <a:chExt cx="2322235" cy="2160000"/>
          </a:xfrm>
        </p:grpSpPr>
        <p:grpSp>
          <p:nvGrpSpPr>
            <p:cNvPr id="6" name="グループ化 2"/>
            <p:cNvGrpSpPr>
              <a:grpSpLocks/>
            </p:cNvGrpSpPr>
            <p:nvPr/>
          </p:nvGrpSpPr>
          <p:grpSpPr bwMode="auto">
            <a:xfrm>
              <a:off x="6384350" y="1825084"/>
              <a:ext cx="2160000" cy="2160000"/>
              <a:chOff x="6447802" y="3567836"/>
              <a:chExt cx="2160000" cy="2160000"/>
            </a:xfrm>
          </p:grpSpPr>
          <p:sp>
            <p:nvSpPr>
              <p:cNvPr id="34" name="正方形/長方形 1"/>
              <p:cNvSpPr/>
              <p:nvPr/>
            </p:nvSpPr>
            <p:spPr>
              <a:xfrm>
                <a:off x="6447802" y="5008365"/>
                <a:ext cx="720639" cy="719471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35" name="正方形/長方形 6"/>
              <p:cNvSpPr/>
              <p:nvPr/>
            </p:nvSpPr>
            <p:spPr>
              <a:xfrm>
                <a:off x="7168441" y="4287306"/>
                <a:ext cx="719052" cy="721059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36" name="正方形/長方形 7"/>
              <p:cNvSpPr/>
              <p:nvPr/>
            </p:nvSpPr>
            <p:spPr>
              <a:xfrm>
                <a:off x="7887492" y="3567836"/>
                <a:ext cx="720639" cy="719470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grpSp>
          <p:nvGrpSpPr>
            <p:cNvPr id="7" name="グループ化 3"/>
            <p:cNvGrpSpPr>
              <a:grpSpLocks/>
            </p:cNvGrpSpPr>
            <p:nvPr/>
          </p:nvGrpSpPr>
          <p:grpSpPr bwMode="auto">
            <a:xfrm>
              <a:off x="6384350" y="2618513"/>
              <a:ext cx="720000" cy="720000"/>
              <a:chOff x="16477" y="430360"/>
              <a:chExt cx="6480000" cy="6480000"/>
            </a:xfrm>
          </p:grpSpPr>
          <p:sp>
            <p:nvSpPr>
              <p:cNvPr id="25" name="正方形/長方形 1"/>
              <p:cNvSpPr/>
              <p:nvPr/>
            </p:nvSpPr>
            <p:spPr>
              <a:xfrm>
                <a:off x="16477" y="6197077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6" name="正方形/長方形 6"/>
              <p:cNvSpPr/>
              <p:nvPr/>
            </p:nvSpPr>
            <p:spPr>
              <a:xfrm>
                <a:off x="730767" y="5468082"/>
                <a:ext cx="728580" cy="728995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7" name="正方形/長方形 7"/>
              <p:cNvSpPr/>
              <p:nvPr/>
            </p:nvSpPr>
            <p:spPr>
              <a:xfrm>
                <a:off x="1459347" y="4753376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8" name="正方形/長方形 1"/>
              <p:cNvSpPr/>
              <p:nvPr/>
            </p:nvSpPr>
            <p:spPr>
              <a:xfrm>
                <a:off x="2173636" y="4038671"/>
                <a:ext cx="728571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9" name="正方形/長方形 6"/>
              <p:cNvSpPr/>
              <p:nvPr/>
            </p:nvSpPr>
            <p:spPr>
              <a:xfrm>
                <a:off x="2902207" y="3309667"/>
                <a:ext cx="714290" cy="729004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30" name="正方形/長方形 7"/>
              <p:cNvSpPr/>
              <p:nvPr/>
            </p:nvSpPr>
            <p:spPr>
              <a:xfrm>
                <a:off x="3616497" y="2594961"/>
                <a:ext cx="72858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31" name="正方形/長方形 1"/>
              <p:cNvSpPr/>
              <p:nvPr/>
            </p:nvSpPr>
            <p:spPr>
              <a:xfrm>
                <a:off x="4345077" y="1880256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32" name="正方形/長方形 6"/>
              <p:cNvSpPr/>
              <p:nvPr/>
            </p:nvSpPr>
            <p:spPr>
              <a:xfrm>
                <a:off x="5059367" y="1151260"/>
                <a:ext cx="728571" cy="728995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33" name="正方形/長方形 7"/>
              <p:cNvSpPr/>
              <p:nvPr/>
            </p:nvSpPr>
            <p:spPr>
              <a:xfrm>
                <a:off x="5787938" y="436555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cxnSp>
          <p:nvCxnSpPr>
            <p:cNvPr id="9" name="直線矢印コネクタ 8"/>
            <p:cNvCxnSpPr/>
            <p:nvPr/>
          </p:nvCxnSpPr>
          <p:spPr>
            <a:xfrm>
              <a:off x="7976422" y="1825084"/>
              <a:ext cx="0" cy="71947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23"/>
            <p:cNvSpPr txBox="1">
              <a:spLocks noChangeArrowheads="1"/>
            </p:cNvSpPr>
            <p:nvPr/>
          </p:nvSpPr>
          <p:spPr bwMode="auto">
            <a:xfrm>
              <a:off x="7976965" y="1985029"/>
              <a:ext cx="729620" cy="400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>
                  <a:latin typeface="Arial" pitchFamily="34" charset="0"/>
                </a:rPr>
                <a:t>1/2</a:t>
              </a:r>
              <a:r>
                <a:rPr lang="en-US" altLang="ja-JP" sz="2000" baseline="30000">
                  <a:latin typeface="Arial" pitchFamily="34" charset="0"/>
                </a:rPr>
                <a:t>20</a:t>
              </a: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7338324" y="2922554"/>
              <a:ext cx="0" cy="111176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25"/>
            <p:cNvSpPr txBox="1">
              <a:spLocks noChangeArrowheads="1"/>
            </p:cNvSpPr>
            <p:nvPr/>
          </p:nvSpPr>
          <p:spPr bwMode="auto">
            <a:xfrm>
              <a:off x="7335988" y="2746552"/>
              <a:ext cx="635052" cy="400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>
                  <a:latin typeface="Arial" pitchFamily="34" charset="0"/>
                </a:rPr>
                <a:t>1/2</a:t>
              </a:r>
              <a:r>
                <a:rPr lang="en-US" altLang="ja-JP" sz="2000" baseline="30000">
                  <a:latin typeface="Arial" pitchFamily="34" charset="0"/>
                </a:rPr>
                <a:t>4</a:t>
              </a:r>
            </a:p>
          </p:txBody>
        </p:sp>
        <p:cxnSp>
          <p:nvCxnSpPr>
            <p:cNvPr id="13" name="直線コネクタ 12"/>
            <p:cNvCxnSpPr>
              <a:stCxn id="29" idx="1"/>
            </p:cNvCxnSpPr>
            <p:nvPr/>
          </p:nvCxnSpPr>
          <p:spPr>
            <a:xfrm>
              <a:off x="6704987" y="2938436"/>
              <a:ext cx="56032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>
              <a:off x="6703400" y="3017848"/>
              <a:ext cx="5603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グループ化 32"/>
            <p:cNvGrpSpPr>
              <a:grpSpLocks/>
            </p:cNvGrpSpPr>
            <p:nvPr/>
          </p:nvGrpSpPr>
          <p:grpSpPr bwMode="auto">
            <a:xfrm>
              <a:off x="7104350" y="1900442"/>
              <a:ext cx="720000" cy="720000"/>
              <a:chOff x="16477" y="430360"/>
              <a:chExt cx="6480000" cy="6480000"/>
            </a:xfrm>
          </p:grpSpPr>
          <p:sp>
            <p:nvSpPr>
              <p:cNvPr id="16" name="正方形/長方形 1"/>
              <p:cNvSpPr/>
              <p:nvPr/>
            </p:nvSpPr>
            <p:spPr>
              <a:xfrm>
                <a:off x="22227" y="6198779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7" name="正方形/長方形 6"/>
              <p:cNvSpPr/>
              <p:nvPr/>
            </p:nvSpPr>
            <p:spPr>
              <a:xfrm>
                <a:off x="736517" y="5469784"/>
                <a:ext cx="728580" cy="728995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8" name="正方形/長方形 7"/>
              <p:cNvSpPr/>
              <p:nvPr/>
            </p:nvSpPr>
            <p:spPr>
              <a:xfrm>
                <a:off x="1465097" y="4755078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9" name="正方形/長方形 1"/>
              <p:cNvSpPr/>
              <p:nvPr/>
            </p:nvSpPr>
            <p:spPr>
              <a:xfrm>
                <a:off x="2179387" y="4026074"/>
                <a:ext cx="714290" cy="729004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0" name="正方形/長方形 6"/>
              <p:cNvSpPr/>
              <p:nvPr/>
            </p:nvSpPr>
            <p:spPr>
              <a:xfrm>
                <a:off x="2893676" y="3311368"/>
                <a:ext cx="728571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1" name="正方形/長方形 7"/>
              <p:cNvSpPr/>
              <p:nvPr/>
            </p:nvSpPr>
            <p:spPr>
              <a:xfrm>
                <a:off x="3622247" y="2582373"/>
                <a:ext cx="714290" cy="728995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2" name="正方形/長方形 1"/>
              <p:cNvSpPr/>
              <p:nvPr/>
            </p:nvSpPr>
            <p:spPr>
              <a:xfrm>
                <a:off x="4336537" y="1867668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3" name="正方形/長方形 6"/>
              <p:cNvSpPr/>
              <p:nvPr/>
            </p:nvSpPr>
            <p:spPr>
              <a:xfrm>
                <a:off x="5050827" y="1138664"/>
                <a:ext cx="728580" cy="729004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4" name="正方形/長方形 7"/>
              <p:cNvSpPr/>
              <p:nvPr/>
            </p:nvSpPr>
            <p:spPr>
              <a:xfrm>
                <a:off x="5779407" y="423958"/>
                <a:ext cx="714290" cy="714706"/>
              </a:xfrm>
              <a:custGeom>
                <a:avLst/>
                <a:gdLst>
                  <a:gd name="connsiteX0" fmla="*/ 0 w 720000"/>
                  <a:gd name="connsiteY0" fmla="*/ 0 h 720000"/>
                  <a:gd name="connsiteX1" fmla="*/ 720000 w 720000"/>
                  <a:gd name="connsiteY1" fmla="*/ 0 h 720000"/>
                  <a:gd name="connsiteX2" fmla="*/ 720000 w 720000"/>
                  <a:gd name="connsiteY2" fmla="*/ 720000 h 720000"/>
                  <a:gd name="connsiteX3" fmla="*/ 0 w 720000"/>
                  <a:gd name="connsiteY3" fmla="*/ 720000 h 720000"/>
                  <a:gd name="connsiteX4" fmla="*/ 0 w 720000"/>
                  <a:gd name="connsiteY4" fmla="*/ 0 h 720000"/>
                  <a:gd name="connsiteX0" fmla="*/ 720000 w 811440"/>
                  <a:gd name="connsiteY0" fmla="*/ 720000 h 811440"/>
                  <a:gd name="connsiteX1" fmla="*/ 0 w 811440"/>
                  <a:gd name="connsiteY1" fmla="*/ 720000 h 811440"/>
                  <a:gd name="connsiteX2" fmla="*/ 0 w 811440"/>
                  <a:gd name="connsiteY2" fmla="*/ 0 h 811440"/>
                  <a:gd name="connsiteX3" fmla="*/ 720000 w 811440"/>
                  <a:gd name="connsiteY3" fmla="*/ 0 h 811440"/>
                  <a:gd name="connsiteX4" fmla="*/ 811440 w 811440"/>
                  <a:gd name="connsiteY4" fmla="*/ 811440 h 811440"/>
                  <a:gd name="connsiteX0" fmla="*/ 720000 w 720000"/>
                  <a:gd name="connsiteY0" fmla="*/ 720000 h 720000"/>
                  <a:gd name="connsiteX1" fmla="*/ 0 w 720000"/>
                  <a:gd name="connsiteY1" fmla="*/ 720000 h 720000"/>
                  <a:gd name="connsiteX2" fmla="*/ 0 w 720000"/>
                  <a:gd name="connsiteY2" fmla="*/ 0 h 720000"/>
                  <a:gd name="connsiteX3" fmla="*/ 720000 w 720000"/>
                  <a:gd name="connsiteY3" fmla="*/ 0 h 720000"/>
                  <a:gd name="connsiteX0" fmla="*/ 0 w 720000"/>
                  <a:gd name="connsiteY0" fmla="*/ 720000 h 720000"/>
                  <a:gd name="connsiteX1" fmla="*/ 0 w 720000"/>
                  <a:gd name="connsiteY1" fmla="*/ 0 h 720000"/>
                  <a:gd name="connsiteX2" fmla="*/ 720000 w 720000"/>
                  <a:gd name="connsiteY2" fmla="*/ 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0000" h="720000">
                    <a:moveTo>
                      <a:pt x="0" y="720000"/>
                    </a:moveTo>
                    <a:lnTo>
                      <a:pt x="0" y="0"/>
                    </a:lnTo>
                    <a:lnTo>
                      <a:pt x="720000" y="0"/>
                    </a:lnTo>
                  </a:path>
                </a:pathLst>
              </a:custGeom>
              <a:noFill/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</p:grpSp>
      <p:grpSp>
        <p:nvGrpSpPr>
          <p:cNvPr id="37" name="グループ化 73"/>
          <p:cNvGrpSpPr>
            <a:grpSpLocks/>
          </p:cNvGrpSpPr>
          <p:nvPr/>
        </p:nvGrpSpPr>
        <p:grpSpPr bwMode="auto">
          <a:xfrm>
            <a:off x="670065" y="4328803"/>
            <a:ext cx="5281968" cy="1632041"/>
            <a:chOff x="633354" y="3411182"/>
            <a:chExt cx="5281968" cy="1631891"/>
          </a:xfrm>
        </p:grpSpPr>
        <p:sp>
          <p:nvSpPr>
            <p:cNvPr id="38" name="テキスト ボックス 37"/>
            <p:cNvSpPr txBox="1"/>
            <p:nvPr/>
          </p:nvSpPr>
          <p:spPr>
            <a:xfrm>
              <a:off x="5189835" y="3588966"/>
              <a:ext cx="319087" cy="3682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latin typeface="Arial" pitchFamily="34" charset="0"/>
                </a:rPr>
                <a:t>+</a:t>
              </a:r>
              <a:endParaRPr lang="ja-JP" altLang="en-US" baseline="30000" dirty="0" err="1">
                <a:latin typeface="Arial" pitchFamily="34" charset="0"/>
              </a:endParaRPr>
            </a:p>
          </p:txBody>
        </p:sp>
        <p:sp>
          <p:nvSpPr>
            <p:cNvPr id="39" name="テキスト ボックス 59"/>
            <p:cNvSpPr txBox="1">
              <a:spLocks noChangeArrowheads="1"/>
            </p:cNvSpPr>
            <p:nvPr/>
          </p:nvSpPr>
          <p:spPr bwMode="auto">
            <a:xfrm>
              <a:off x="633354" y="3545556"/>
              <a:ext cx="2422458" cy="707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Setting value</a:t>
              </a:r>
              <a:b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</a:b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20-bits (major)</a:t>
              </a:r>
            </a:p>
          </p:txBody>
        </p:sp>
        <p:sp>
          <p:nvSpPr>
            <p:cNvPr id="40" name="右矢印 39"/>
            <p:cNvSpPr/>
            <p:nvPr/>
          </p:nvSpPr>
          <p:spPr>
            <a:xfrm>
              <a:off x="2751435" y="3715955"/>
              <a:ext cx="604837" cy="144449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1" name="テキスト ボックス 62"/>
            <p:cNvSpPr txBox="1">
              <a:spLocks noChangeArrowheads="1"/>
            </p:cNvSpPr>
            <p:nvPr/>
          </p:nvSpPr>
          <p:spPr bwMode="auto">
            <a:xfrm>
              <a:off x="4073822" y="3588982"/>
              <a:ext cx="728663" cy="40005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>
                  <a:latin typeface="Arial" pitchFamily="34" charset="0"/>
                </a:rPr>
                <a:t>DAC</a:t>
              </a:r>
              <a:endParaRPr lang="ja-JP" altLang="en-US" sz="2000">
                <a:latin typeface="Arial" pitchFamily="34" charset="0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3362622" y="3644523"/>
              <a:ext cx="271463" cy="28731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43" name="直線コネクタ 42"/>
            <p:cNvCxnSpPr/>
            <p:nvPr/>
          </p:nvCxnSpPr>
          <p:spPr>
            <a:xfrm>
              <a:off x="3656310" y="3788973"/>
              <a:ext cx="417512" cy="0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テキスト ボックス 71"/>
            <p:cNvSpPr txBox="1">
              <a:spLocks noChangeArrowheads="1"/>
            </p:cNvSpPr>
            <p:nvPr/>
          </p:nvSpPr>
          <p:spPr bwMode="auto">
            <a:xfrm>
              <a:off x="633354" y="4335250"/>
              <a:ext cx="2254143" cy="707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Setting value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4-bits (minor)</a:t>
              </a:r>
            </a:p>
          </p:txBody>
        </p:sp>
        <p:sp>
          <p:nvSpPr>
            <p:cNvPr id="45" name="右矢印 44"/>
            <p:cNvSpPr/>
            <p:nvPr/>
          </p:nvSpPr>
          <p:spPr>
            <a:xfrm>
              <a:off x="2751435" y="4527094"/>
              <a:ext cx="992187" cy="144450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46" name="テキスト ボックス 73"/>
            <p:cNvSpPr txBox="1">
              <a:spLocks noChangeArrowheads="1"/>
            </p:cNvSpPr>
            <p:nvPr/>
          </p:nvSpPr>
          <p:spPr bwMode="auto">
            <a:xfrm>
              <a:off x="4461172" y="4398607"/>
              <a:ext cx="728663" cy="40005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>
                  <a:latin typeface="Arial" pitchFamily="34" charset="0"/>
                </a:rPr>
                <a:t>DAC</a:t>
              </a:r>
              <a:endParaRPr lang="ja-JP" altLang="en-US" sz="2000">
                <a:latin typeface="Arial" pitchFamily="34" charset="0"/>
              </a:endParaRPr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748385" y="4455663"/>
              <a:ext cx="273050" cy="287311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48" name="直線コネクタ 47"/>
            <p:cNvCxnSpPr/>
            <p:nvPr/>
          </p:nvCxnSpPr>
          <p:spPr>
            <a:xfrm>
              <a:off x="4043660" y="4598526"/>
              <a:ext cx="417512" cy="0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>
              <a:off x="4802485" y="3781036"/>
              <a:ext cx="417512" cy="0"/>
            </a:xfrm>
            <a:prstGeom prst="line">
              <a:avLst/>
            </a:prstGeom>
            <a:ln w="38100" cap="rnd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>
              <a:off x="5189835" y="4590588"/>
              <a:ext cx="155575" cy="0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円/楕円 50"/>
            <p:cNvSpPr/>
            <p:nvPr/>
          </p:nvSpPr>
          <p:spPr>
            <a:xfrm>
              <a:off x="5208885" y="3636587"/>
              <a:ext cx="271462" cy="287311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cxnSp>
          <p:nvCxnSpPr>
            <p:cNvPr id="52" name="直線コネクタ 51"/>
            <p:cNvCxnSpPr/>
            <p:nvPr/>
          </p:nvCxnSpPr>
          <p:spPr>
            <a:xfrm flipV="1">
              <a:off x="5345410" y="3912787"/>
              <a:ext cx="0" cy="677801"/>
            </a:xfrm>
            <a:prstGeom prst="line">
              <a:avLst/>
            </a:prstGeom>
            <a:ln w="38100" cap="rnd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テキスト ボックス 52"/>
            <p:cNvSpPr txBox="1"/>
            <p:nvPr/>
          </p:nvSpPr>
          <p:spPr>
            <a:xfrm>
              <a:off x="5099347" y="4130255"/>
              <a:ext cx="404813" cy="2777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latin typeface="Arial" pitchFamily="34" charset="0"/>
                </a:rPr>
                <a:t>1/2</a:t>
              </a:r>
              <a:r>
                <a:rPr lang="en-US" altLang="ja-JP" baseline="30000" dirty="0">
                  <a:latin typeface="Arial" pitchFamily="34" charset="0"/>
                </a:rPr>
                <a:t>4</a:t>
              </a:r>
              <a:endParaRPr lang="ja-JP" altLang="en-US" baseline="30000" dirty="0" err="1">
                <a:latin typeface="Arial" pitchFamily="34" charset="0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3073697" y="3411182"/>
              <a:ext cx="320675" cy="3698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latin typeface="Arial" pitchFamily="34" charset="0"/>
                </a:rPr>
                <a:t>+</a:t>
              </a:r>
              <a:endParaRPr lang="ja-JP" altLang="en-US" baseline="30000" dirty="0" err="1">
                <a:latin typeface="Arial" pitchFamily="34" charset="0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3475335" y="4252482"/>
              <a:ext cx="319087" cy="36826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dirty="0">
                  <a:latin typeface="Arial" pitchFamily="34" charset="0"/>
                </a:rPr>
                <a:t>+</a:t>
              </a:r>
              <a:endParaRPr lang="ja-JP" altLang="en-US" baseline="30000" dirty="0" err="1">
                <a:latin typeface="Arial" pitchFamily="34" charset="0"/>
              </a:endParaRPr>
            </a:p>
          </p:txBody>
        </p:sp>
        <p:cxnSp>
          <p:nvCxnSpPr>
            <p:cNvPr id="56" name="直線コネクタ 55"/>
            <p:cNvCxnSpPr/>
            <p:nvPr/>
          </p:nvCxnSpPr>
          <p:spPr>
            <a:xfrm>
              <a:off x="5496222" y="3788973"/>
              <a:ext cx="419100" cy="0"/>
            </a:xfrm>
            <a:prstGeom prst="line">
              <a:avLst/>
            </a:prstGeom>
            <a:ln w="38100" cap="rnd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グループ化 1"/>
          <p:cNvGrpSpPr/>
          <p:nvPr/>
        </p:nvGrpSpPr>
        <p:grpSpPr>
          <a:xfrm>
            <a:off x="1667844" y="690265"/>
            <a:ext cx="5808312" cy="3329133"/>
            <a:chOff x="922789" y="914400"/>
            <a:chExt cx="5808312" cy="3329133"/>
          </a:xfrm>
        </p:grpSpPr>
        <p:sp>
          <p:nvSpPr>
            <p:cNvPr id="66" name="正方形/長方形 65"/>
            <p:cNvSpPr/>
            <p:nvPr/>
          </p:nvSpPr>
          <p:spPr>
            <a:xfrm>
              <a:off x="922789" y="914400"/>
              <a:ext cx="5808312" cy="332913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812" y="1058286"/>
              <a:ext cx="1808162" cy="2409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9" t="7451" r="6268" b="23523"/>
            <a:stretch>
              <a:fillRect/>
            </a:stretch>
          </p:blipFill>
          <p:spPr bwMode="auto">
            <a:xfrm>
              <a:off x="1111375" y="1451986"/>
              <a:ext cx="3268662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テキスト ボックス 4"/>
            <p:cNvSpPr txBox="1">
              <a:spLocks noChangeArrowheads="1"/>
            </p:cNvSpPr>
            <p:nvPr/>
          </p:nvSpPr>
          <p:spPr bwMode="auto">
            <a:xfrm>
              <a:off x="4590790" y="3488347"/>
              <a:ext cx="208262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Analog Devices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AD5791BRUZ</a:t>
              </a:r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5333331" y="2544946"/>
              <a:ext cx="744537" cy="7254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5369843" y="1198746"/>
              <a:ext cx="742950" cy="72548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371725" y="2012373"/>
              <a:ext cx="598487" cy="9826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cxnSp>
          <p:nvCxnSpPr>
            <p:cNvPr id="64" name="直線コネクタ 63"/>
            <p:cNvCxnSpPr/>
            <p:nvPr/>
          </p:nvCxnSpPr>
          <p:spPr>
            <a:xfrm flipV="1">
              <a:off x="1970212" y="1058286"/>
              <a:ext cx="2768600" cy="9540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1970212" y="2995036"/>
              <a:ext cx="2768600" cy="47307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 Box 2">
            <a:extLst>
              <a:ext uri="{FF2B5EF4-FFF2-40B4-BE49-F238E27FC236}">
                <a16:creationId xmlns:a16="http://schemas.microsoft.com/office/drawing/2014/main" id="{2CA366DA-05A4-4899-B66D-F340BB8CC5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1393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1: Developed 24-bit board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30962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図 6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1" t="14686" r="16271" b="31925"/>
          <a:stretch/>
        </p:blipFill>
        <p:spPr bwMode="auto">
          <a:xfrm>
            <a:off x="2111739" y="1773652"/>
            <a:ext cx="5426579" cy="302115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67" name="テキスト ボックス 4"/>
          <p:cNvSpPr txBox="1">
            <a:spLocks noChangeArrowheads="1"/>
          </p:cNvSpPr>
          <p:nvPr/>
        </p:nvSpPr>
        <p:spPr bwMode="auto">
          <a:xfrm rot="16200000">
            <a:off x="229995" y="3084172"/>
            <a:ext cx="2274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DAC output (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μV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sp>
        <p:nvSpPr>
          <p:cNvPr id="68" name="テキスト ボックス 4"/>
          <p:cNvSpPr txBox="1">
            <a:spLocks noChangeArrowheads="1"/>
          </p:cNvSpPr>
          <p:nvPr/>
        </p:nvSpPr>
        <p:spPr bwMode="auto">
          <a:xfrm>
            <a:off x="1539321" y="1636918"/>
            <a:ext cx="471604" cy="338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lnSpc>
                <a:spcPts val="1600"/>
              </a:lnSpc>
            </a:pPr>
            <a:r>
              <a:rPr lang="en-US" altLang="ja-JP" sz="2000" dirty="0">
                <a:latin typeface="Times New Roman"/>
                <a:cs typeface="Times New Roman"/>
              </a:rPr>
              <a:t>+</a:t>
            </a:r>
            <a:r>
              <a:rPr lang="en-US" altLang="ja-JP" sz="2000" dirty="0">
                <a:latin typeface="Arial" charset="0"/>
              </a:rPr>
              <a:t>2</a:t>
            </a:r>
          </a:p>
          <a:p>
            <a:pPr>
              <a:lnSpc>
                <a:spcPts val="1600"/>
              </a:lnSpc>
            </a:pPr>
            <a:endParaRPr lang="en-US" altLang="ja-JP" sz="2000" dirty="0">
              <a:latin typeface="Arial" charset="0"/>
            </a:endParaRPr>
          </a:p>
          <a:p>
            <a:pPr>
              <a:lnSpc>
                <a:spcPts val="1600"/>
              </a:lnSpc>
            </a:pPr>
            <a:endParaRPr lang="en-US" altLang="ja-JP" sz="2000" dirty="0">
              <a:latin typeface="Arial" charset="0"/>
            </a:endParaRPr>
          </a:p>
          <a:p>
            <a:pPr>
              <a:lnSpc>
                <a:spcPts val="1600"/>
              </a:lnSpc>
            </a:pPr>
            <a:r>
              <a:rPr lang="en-US" altLang="ja-JP" sz="2000" dirty="0">
                <a:latin typeface="Arial" charset="0"/>
              </a:rPr>
              <a:t> 0</a:t>
            </a: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r>
              <a:rPr lang="en-US" altLang="ja-JP" sz="2000" dirty="0">
                <a:latin typeface="Times New Roman"/>
                <a:cs typeface="Times New Roman"/>
              </a:rPr>
              <a:t>−</a:t>
            </a:r>
            <a:r>
              <a:rPr lang="en-US" altLang="ja-JP" sz="2000" dirty="0">
                <a:latin typeface="Arial" charset="0"/>
              </a:rPr>
              <a:t>2</a:t>
            </a: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r>
              <a:rPr lang="en-US" altLang="ja-JP" sz="2000" dirty="0">
                <a:latin typeface="Times New Roman"/>
                <a:cs typeface="Times New Roman"/>
              </a:rPr>
              <a:t>−</a:t>
            </a:r>
            <a:r>
              <a:rPr lang="en-US" altLang="ja-JP" sz="2000" dirty="0">
                <a:latin typeface="Arial" charset="0"/>
              </a:rPr>
              <a:t>4</a:t>
            </a: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r>
              <a:rPr lang="en-US" altLang="ja-JP" sz="2000" dirty="0">
                <a:latin typeface="Times New Roman"/>
                <a:cs typeface="Times New Roman"/>
              </a:rPr>
              <a:t>−</a:t>
            </a:r>
            <a:r>
              <a:rPr lang="en-US" altLang="ja-JP" sz="2000" dirty="0">
                <a:latin typeface="Arial" charset="0"/>
              </a:rPr>
              <a:t>6</a:t>
            </a: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endParaRPr lang="en-US" altLang="ja-JP" sz="2000" dirty="0">
              <a:latin typeface="Times New Roman"/>
              <a:cs typeface="Times New Roman"/>
            </a:endParaRPr>
          </a:p>
          <a:p>
            <a:pPr>
              <a:lnSpc>
                <a:spcPts val="1600"/>
              </a:lnSpc>
            </a:pPr>
            <a:r>
              <a:rPr lang="en-US" altLang="ja-JP" sz="2000" dirty="0">
                <a:latin typeface="Times New Roman"/>
                <a:cs typeface="Times New Roman"/>
              </a:rPr>
              <a:t>−</a:t>
            </a:r>
            <a:r>
              <a:rPr lang="en-US" altLang="ja-JP" sz="2000" dirty="0">
                <a:latin typeface="Arial" charset="0"/>
              </a:rPr>
              <a:t>8</a:t>
            </a:r>
          </a:p>
        </p:txBody>
      </p:sp>
      <p:cxnSp>
        <p:nvCxnSpPr>
          <p:cNvPr id="69" name="直線矢印コネクタ 68"/>
          <p:cNvCxnSpPr/>
          <p:nvPr/>
        </p:nvCxnSpPr>
        <p:spPr>
          <a:xfrm>
            <a:off x="5722896" y="3577298"/>
            <a:ext cx="0" cy="61930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5863528" y="3686893"/>
            <a:ext cx="716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 </a:t>
            </a:r>
            <a:r>
              <a:rPr lang="en-US" altLang="ja-JP" sz="2000" dirty="0">
                <a:latin typeface="Symbol" pitchFamily="18" charset="2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endParaRPr lang="en-US" altLang="ja-JP" sz="2000" dirty="0">
              <a:latin typeface="ＭＳ ゴシック" pitchFamily="49" charset="-128"/>
              <a:ea typeface="ＭＳ ゴシック" pitchFamily="49" charset="-128"/>
              <a:cs typeface="Arial Unicode MS" pitchFamily="50" charset="-128"/>
            </a:endParaRPr>
          </a:p>
        </p:txBody>
      </p:sp>
      <p:sp>
        <p:nvSpPr>
          <p:cNvPr id="71" name="テキスト ボックス 4"/>
          <p:cNvSpPr txBox="1">
            <a:spLocks noChangeArrowheads="1"/>
          </p:cNvSpPr>
          <p:nvPr/>
        </p:nvSpPr>
        <p:spPr bwMode="auto">
          <a:xfrm>
            <a:off x="1942559" y="4815989"/>
            <a:ext cx="638668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000" dirty="0">
                <a:latin typeface="Arial" charset="0"/>
              </a:rPr>
              <a:t>0              1             2             3              4              5</a:t>
            </a:r>
            <a:r>
              <a:rPr lang="en-US" altLang="ja-JP" sz="2000" baseline="30000" dirty="0">
                <a:latin typeface="Times New Roman"/>
                <a:cs typeface="Times New Roman"/>
              </a:rPr>
              <a:t>×</a:t>
            </a:r>
            <a:r>
              <a:rPr lang="en-US" altLang="ja-JP" sz="2000" baseline="30000" dirty="0">
                <a:latin typeface="Arial" charset="0"/>
              </a:rPr>
              <a:t>1000</a:t>
            </a:r>
          </a:p>
          <a:p>
            <a:r>
              <a:rPr lang="en-US" altLang="ja-JP" sz="2000" baseline="30000" dirty="0">
                <a:latin typeface="Arial" charset="0"/>
              </a:rPr>
              <a:t> </a:t>
            </a:r>
            <a:r>
              <a:rPr lang="en-US" altLang="ja-JP" sz="2000" dirty="0">
                <a:latin typeface="Arial" charset="0"/>
              </a:rPr>
              <a:t>                                  Time (s)</a:t>
            </a: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805989FA-B4E8-4152-A93E-AF76955E0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5625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1: Test result of 24-bit board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FDB10DBD-200E-4CD4-B6B4-7FFEB9AF6D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777440"/>
            <a:ext cx="8595852" cy="83099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Increasing DAC input digital value by 1 LSB, DAC output voltage is measured by Keithley 2002 DMM.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266D92AC-AE80-4EBB-91CE-27D23D78C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789" y="5676390"/>
            <a:ext cx="7064478" cy="7848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Monotonic 1 LSB response,</a:t>
            </a:r>
          </a:p>
          <a:p>
            <a:pPr algn="ctr" eaLnBrk="0" hangingPunct="0"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that is corresponds to 0.6 </a:t>
            </a:r>
            <a:r>
              <a:rPr lang="en-US" altLang="ja-JP" sz="2000" dirty="0">
                <a:solidFill>
                  <a:srgbClr val="FF0000"/>
                </a:solidFill>
                <a:latin typeface="Symbol" panose="05050102010706020507" pitchFamily="18" charset="2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V/10 V F.S, is obtained.</a:t>
            </a:r>
          </a:p>
        </p:txBody>
      </p:sp>
    </p:spTree>
    <p:extLst>
      <p:ext uri="{BB962C8B-B14F-4D97-AF65-F5344CB8AC3E}">
        <p14:creationId xmlns:p14="http://schemas.microsoft.com/office/powerpoint/2010/main" val="5162716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310563" y="1151929"/>
            <a:ext cx="6568357" cy="32616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/>
          <p:cNvGrpSpPr/>
          <p:nvPr/>
        </p:nvGrpSpPr>
        <p:grpSpPr>
          <a:xfrm>
            <a:off x="1310563" y="1224773"/>
            <a:ext cx="6367025" cy="2947557"/>
            <a:chOff x="1703185" y="1658979"/>
            <a:chExt cx="6367025" cy="2947557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9" t="23483" r="4289" b="11479"/>
            <a:stretch/>
          </p:blipFill>
          <p:spPr>
            <a:xfrm>
              <a:off x="2686750" y="1710546"/>
              <a:ext cx="4900777" cy="2895990"/>
            </a:xfrm>
            <a:prstGeom prst="rect">
              <a:avLst/>
            </a:prstGeom>
          </p:spPr>
        </p:pic>
        <p:sp>
          <p:nvSpPr>
            <p:cNvPr id="22" name="Text Box 7"/>
            <p:cNvSpPr txBox="1">
              <a:spLocks noChangeArrowheads="1"/>
            </p:cNvSpPr>
            <p:nvPr/>
          </p:nvSpPr>
          <p:spPr bwMode="auto">
            <a:xfrm rot="5400000" flipH="1">
              <a:off x="6477278" y="2901344"/>
              <a:ext cx="2724200" cy="46166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120000"/>
                </a:lnSpc>
                <a:defRPr/>
              </a:pPr>
              <a:r>
                <a: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Room temp.</a:t>
              </a:r>
              <a:r>
                <a:rPr lang="ja-JP" altLang="en-US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（℃）</a:t>
              </a:r>
            </a:p>
          </p:txBody>
        </p: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 rot="16200000">
              <a:off x="670690" y="2691474"/>
              <a:ext cx="2895988" cy="830997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lnSpc>
                  <a:spcPct val="120000"/>
                </a:lnSpc>
                <a:defRPr/>
              </a:pPr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Output current (A)</a:t>
              </a:r>
            </a:p>
            <a:p>
              <a:pPr algn="ctr" eaLnBrk="0" hangingPunct="0">
                <a:lnSpc>
                  <a:spcPct val="120000"/>
                </a:lnSpc>
                <a:defRPr/>
              </a:pPr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 ppm</a:t>
              </a:r>
            </a:p>
          </p:txBody>
        </p:sp>
        <p:cxnSp>
          <p:nvCxnSpPr>
            <p:cNvPr id="26" name="直線矢印コネクタ 25"/>
            <p:cNvCxnSpPr/>
            <p:nvPr/>
          </p:nvCxnSpPr>
          <p:spPr>
            <a:xfrm>
              <a:off x="2543971" y="1770077"/>
              <a:ext cx="0" cy="238808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 Box 2">
            <a:extLst>
              <a:ext uri="{FF2B5EF4-FFF2-40B4-BE49-F238E27FC236}">
                <a16:creationId xmlns:a16="http://schemas.microsoft.com/office/drawing/2014/main" id="{A5CB0824-B7FC-426D-A1FD-4693D8AA3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44494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2: High stability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09E7EC12-6A99-4018-8487-D035799A2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90265"/>
            <a:ext cx="8579884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Example of stability: KEKB SC Main Q. PS (4 kA, 15 V)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1569A6-7D79-4A66-B43F-FB4190B656D0}"/>
              </a:ext>
            </a:extLst>
          </p:cNvPr>
          <p:cNvSpPr txBox="1"/>
          <p:nvPr/>
        </p:nvSpPr>
        <p:spPr>
          <a:xfrm>
            <a:off x="6057673" y="410120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moving average</a:t>
            </a:r>
            <a:endParaRPr kumimoji="1" lang="en-GB" dirty="0">
              <a:solidFill>
                <a:srgbClr val="00B050"/>
              </a:solidFill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47F4898-E0CE-4AD8-A276-CBB6655B3F88}"/>
              </a:ext>
            </a:extLst>
          </p:cNvPr>
          <p:cNvCxnSpPr>
            <a:cxnSpLocks/>
          </p:cNvCxnSpPr>
          <p:nvPr/>
        </p:nvCxnSpPr>
        <p:spPr>
          <a:xfrm flipH="1" flipV="1">
            <a:off x="6422924" y="2367117"/>
            <a:ext cx="427702" cy="1835990"/>
          </a:xfrm>
          <a:prstGeom prst="line">
            <a:avLst/>
          </a:prstGeom>
          <a:ln w="22225">
            <a:solidFill>
              <a:srgbClr val="00B050"/>
            </a:solidFill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 Box 7">
            <a:extLst>
              <a:ext uri="{FF2B5EF4-FFF2-40B4-BE49-F238E27FC236}">
                <a16:creationId xmlns:a16="http://schemas.microsoft.com/office/drawing/2014/main" id="{BA1AE738-B00F-47E3-88A9-9272AED80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590" y="4522608"/>
            <a:ext cx="8595852" cy="224676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Typ. stability is 10 ppm (peak to peak)/week.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Resulting in 1 ppm/K of temp.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coeff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., although a temp. controlled box and low temp.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coeff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parts were used.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order to suppress such a fluctuation in the output current, following digital feedback control is developed.</a:t>
            </a:r>
          </a:p>
        </p:txBody>
      </p:sp>
    </p:spTree>
    <p:extLst>
      <p:ext uri="{BB962C8B-B14F-4D97-AF65-F5344CB8AC3E}">
        <p14:creationId xmlns:p14="http://schemas.microsoft.com/office/powerpoint/2010/main" val="16503462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91298" y="3027427"/>
            <a:ext cx="5041610" cy="1797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91297" y="869671"/>
            <a:ext cx="5041610" cy="20149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 bwMode="auto">
          <a:xfrm>
            <a:off x="5116689" y="1435374"/>
            <a:ext cx="319088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+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7" name="テキスト ボックス 44"/>
          <p:cNvSpPr txBox="1">
            <a:spLocks noChangeArrowheads="1"/>
          </p:cNvSpPr>
          <p:nvPr/>
        </p:nvSpPr>
        <p:spPr bwMode="auto">
          <a:xfrm>
            <a:off x="2678290" y="5270179"/>
            <a:ext cx="3754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</a:t>
            </a:r>
          </a:p>
        </p:txBody>
      </p:sp>
      <p:cxnSp>
        <p:nvCxnSpPr>
          <p:cNvPr id="8" name="直線コネクタ 7"/>
          <p:cNvCxnSpPr>
            <a:cxnSpLocks/>
          </p:cNvCxnSpPr>
          <p:nvPr/>
        </p:nvCxnSpPr>
        <p:spPr bwMode="auto">
          <a:xfrm>
            <a:off x="3100564" y="6073453"/>
            <a:ext cx="5502416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cxnSpLocks/>
          </p:cNvCxnSpPr>
          <p:nvPr/>
        </p:nvCxnSpPr>
        <p:spPr bwMode="auto">
          <a:xfrm>
            <a:off x="3100564" y="5425753"/>
            <a:ext cx="5479556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グループ化 21"/>
          <p:cNvGrpSpPr>
            <a:grpSpLocks/>
          </p:cNvGrpSpPr>
          <p:nvPr/>
        </p:nvGrpSpPr>
        <p:grpSpPr bwMode="auto">
          <a:xfrm flipV="1">
            <a:off x="4855910" y="5317804"/>
            <a:ext cx="575628" cy="219263"/>
            <a:chOff x="5796136" y="1805455"/>
            <a:chExt cx="576064" cy="219389"/>
          </a:xfrm>
        </p:grpSpPr>
        <p:cxnSp>
          <p:nvCxnSpPr>
            <p:cNvPr id="11" name="直線コネクタ 10"/>
            <p:cNvCxnSpPr/>
            <p:nvPr/>
          </p:nvCxnSpPr>
          <p:spPr>
            <a:xfrm flipV="1">
              <a:off x="5796691" y="1808821"/>
              <a:ext cx="144571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 flipV="1">
              <a:off x="5941263" y="1808821"/>
              <a:ext cx="142983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V="1">
              <a:off x="6084246" y="1805644"/>
              <a:ext cx="144572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 flipV="1">
              <a:off x="6228818" y="1805644"/>
              <a:ext cx="142983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テキスト ボックス 53"/>
          <p:cNvSpPr txBox="1">
            <a:spLocks noChangeArrowheads="1"/>
          </p:cNvSpPr>
          <p:nvPr/>
        </p:nvSpPr>
        <p:spPr bwMode="auto">
          <a:xfrm>
            <a:off x="4743308" y="5554242"/>
            <a:ext cx="13019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DCCT(P)</a:t>
            </a:r>
          </a:p>
        </p:txBody>
      </p:sp>
      <p:sp>
        <p:nvSpPr>
          <p:cNvPr id="16" name="テキスト ボックス 26"/>
          <p:cNvSpPr txBox="1">
            <a:spLocks noChangeArrowheads="1"/>
          </p:cNvSpPr>
          <p:nvPr/>
        </p:nvSpPr>
        <p:spPr bwMode="auto">
          <a:xfrm>
            <a:off x="2798768" y="4008448"/>
            <a:ext cx="2004218" cy="40011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8.5-digit DMM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 bwMode="auto">
          <a:xfrm flipV="1">
            <a:off x="3806320" y="4420049"/>
            <a:ext cx="0" cy="897754"/>
          </a:xfrm>
          <a:prstGeom prst="line">
            <a:avLst/>
          </a:prstGeom>
          <a:ln w="57150" cap="rnd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59"/>
          <p:cNvSpPr txBox="1">
            <a:spLocks noChangeArrowheads="1"/>
          </p:cNvSpPr>
          <p:nvPr/>
        </p:nvSpPr>
        <p:spPr bwMode="auto">
          <a:xfrm>
            <a:off x="534975" y="1289325"/>
            <a:ext cx="20088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Major setting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value (20 bits)</a:t>
            </a:r>
          </a:p>
        </p:txBody>
      </p:sp>
      <p:sp>
        <p:nvSpPr>
          <p:cNvPr id="19" name="右矢印 18"/>
          <p:cNvSpPr/>
          <p:nvPr/>
        </p:nvSpPr>
        <p:spPr bwMode="auto">
          <a:xfrm>
            <a:off x="2678289" y="1562374"/>
            <a:ext cx="604838" cy="144463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0" name="テキスト ボックス 62"/>
          <p:cNvSpPr txBox="1">
            <a:spLocks noChangeArrowheads="1"/>
          </p:cNvSpPr>
          <p:nvPr/>
        </p:nvSpPr>
        <p:spPr bwMode="auto">
          <a:xfrm>
            <a:off x="4000677" y="1435375"/>
            <a:ext cx="728663" cy="4000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latin typeface="Arial" pitchFamily="34" charset="0"/>
              </a:rPr>
              <a:t>DAC</a:t>
            </a:r>
            <a:endParaRPr lang="ja-JP" altLang="en-US" sz="2000">
              <a:latin typeface="Arial" pitchFamily="34" charset="0"/>
            </a:endParaRPr>
          </a:p>
        </p:txBody>
      </p:sp>
      <p:sp>
        <p:nvSpPr>
          <p:cNvPr id="21" name="円/楕円 143"/>
          <p:cNvSpPr/>
          <p:nvPr/>
        </p:nvSpPr>
        <p:spPr bwMode="auto">
          <a:xfrm>
            <a:off x="3289477" y="1490937"/>
            <a:ext cx="271462" cy="28733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2" name="テキスト ボックス 21"/>
          <p:cNvSpPr txBox="1"/>
          <p:nvPr/>
        </p:nvSpPr>
        <p:spPr bwMode="auto">
          <a:xfrm>
            <a:off x="2865880" y="3265842"/>
            <a:ext cx="1836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Error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3" name="直線コネクタ 22"/>
          <p:cNvCxnSpPr/>
          <p:nvPr/>
        </p:nvCxnSpPr>
        <p:spPr bwMode="auto">
          <a:xfrm>
            <a:off x="3583164" y="1635399"/>
            <a:ext cx="417513" cy="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テキスト ボックス 71"/>
          <p:cNvSpPr txBox="1">
            <a:spLocks noChangeArrowheads="1"/>
          </p:cNvSpPr>
          <p:nvPr/>
        </p:nvSpPr>
        <p:spPr bwMode="auto">
          <a:xfrm>
            <a:off x="534975" y="2100537"/>
            <a:ext cx="18501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Minor setting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value (4 bits)</a:t>
            </a:r>
          </a:p>
        </p:txBody>
      </p:sp>
      <p:sp>
        <p:nvSpPr>
          <p:cNvPr id="25" name="右矢印 24"/>
          <p:cNvSpPr/>
          <p:nvPr/>
        </p:nvSpPr>
        <p:spPr bwMode="auto">
          <a:xfrm>
            <a:off x="2678289" y="2373587"/>
            <a:ext cx="992188" cy="144462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6" name="テキスト ボックス 73"/>
          <p:cNvSpPr txBox="1">
            <a:spLocks noChangeArrowheads="1"/>
          </p:cNvSpPr>
          <p:nvPr/>
        </p:nvSpPr>
        <p:spPr bwMode="auto">
          <a:xfrm>
            <a:off x="4388027" y="2245000"/>
            <a:ext cx="728663" cy="4000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latin typeface="Arial" pitchFamily="34" charset="0"/>
              </a:rPr>
              <a:t>DAC</a:t>
            </a:r>
            <a:endParaRPr lang="ja-JP" altLang="en-US" sz="2000">
              <a:latin typeface="Arial" pitchFamily="34" charset="0"/>
            </a:endParaRPr>
          </a:p>
        </p:txBody>
      </p:sp>
      <p:sp>
        <p:nvSpPr>
          <p:cNvPr id="27" name="円/楕円 150"/>
          <p:cNvSpPr/>
          <p:nvPr/>
        </p:nvSpPr>
        <p:spPr bwMode="auto">
          <a:xfrm>
            <a:off x="3675239" y="2302149"/>
            <a:ext cx="273050" cy="28733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28" name="直線コネクタ 27"/>
          <p:cNvCxnSpPr/>
          <p:nvPr/>
        </p:nvCxnSpPr>
        <p:spPr bwMode="auto">
          <a:xfrm>
            <a:off x="3970514" y="2445024"/>
            <a:ext cx="417513" cy="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 bwMode="auto">
          <a:xfrm>
            <a:off x="4729339" y="1627462"/>
            <a:ext cx="417513" cy="0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 bwMode="auto">
          <a:xfrm>
            <a:off x="5116689" y="2437087"/>
            <a:ext cx="155575" cy="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円/楕円 155"/>
          <p:cNvSpPr/>
          <p:nvPr/>
        </p:nvSpPr>
        <p:spPr bwMode="auto">
          <a:xfrm>
            <a:off x="5135739" y="1482999"/>
            <a:ext cx="271463" cy="28733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32" name="直線コネクタ 31"/>
          <p:cNvCxnSpPr/>
          <p:nvPr/>
        </p:nvCxnSpPr>
        <p:spPr bwMode="auto">
          <a:xfrm flipV="1">
            <a:off x="5272264" y="1759224"/>
            <a:ext cx="0" cy="677863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 bwMode="auto">
          <a:xfrm>
            <a:off x="5026202" y="1976712"/>
            <a:ext cx="404812" cy="2762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1/2</a:t>
            </a:r>
            <a:r>
              <a:rPr lang="en-US" altLang="ja-JP" baseline="30000" dirty="0">
                <a:latin typeface="Arial" pitchFamily="34" charset="0"/>
              </a:rPr>
              <a:t>4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 bwMode="auto">
          <a:xfrm>
            <a:off x="3000552" y="1257574"/>
            <a:ext cx="320675" cy="369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+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 bwMode="auto">
          <a:xfrm>
            <a:off x="3402189" y="2098949"/>
            <a:ext cx="319088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+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36" name="右矢印 35"/>
          <p:cNvSpPr/>
          <p:nvPr/>
        </p:nvSpPr>
        <p:spPr bwMode="auto">
          <a:xfrm rot="5400000">
            <a:off x="2272832" y="2428396"/>
            <a:ext cx="1573294" cy="73025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7" name="右矢印 36"/>
          <p:cNvSpPr/>
          <p:nvPr/>
        </p:nvSpPr>
        <p:spPr bwMode="auto">
          <a:xfrm rot="5400000">
            <a:off x="2829249" y="2829239"/>
            <a:ext cx="768431" cy="76200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38" name="直線コネクタ 37"/>
          <p:cNvCxnSpPr>
            <a:endCxn id="40" idx="2"/>
          </p:cNvCxnSpPr>
          <p:nvPr/>
        </p:nvCxnSpPr>
        <p:spPr bwMode="auto">
          <a:xfrm>
            <a:off x="5423077" y="1635399"/>
            <a:ext cx="543347" cy="473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 bwMode="auto">
          <a:xfrm>
            <a:off x="5755287" y="1346474"/>
            <a:ext cx="134937" cy="277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+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40" name="円/楕円 164"/>
          <p:cNvSpPr/>
          <p:nvPr/>
        </p:nvSpPr>
        <p:spPr bwMode="auto">
          <a:xfrm>
            <a:off x="5966424" y="1492203"/>
            <a:ext cx="273050" cy="28733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1" name="テキスト ボックス 40"/>
          <p:cNvSpPr txBox="1"/>
          <p:nvPr/>
        </p:nvSpPr>
        <p:spPr bwMode="auto">
          <a:xfrm>
            <a:off x="5966424" y="1775099"/>
            <a:ext cx="77788" cy="277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-</a:t>
            </a:r>
            <a:endParaRPr lang="ja-JP" altLang="en-US" baseline="30000" dirty="0" err="1">
              <a:latin typeface="Arial" pitchFamily="34" charset="0"/>
            </a:endParaRPr>
          </a:p>
        </p:txBody>
      </p:sp>
      <p:cxnSp>
        <p:nvCxnSpPr>
          <p:cNvPr id="42" name="直線コネクタ 41"/>
          <p:cNvCxnSpPr>
            <a:stCxn id="40" idx="6"/>
          </p:cNvCxnSpPr>
          <p:nvPr/>
        </p:nvCxnSpPr>
        <p:spPr bwMode="auto">
          <a:xfrm flipV="1">
            <a:off x="6239474" y="1635399"/>
            <a:ext cx="466725" cy="473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正方形/長方形 100"/>
          <p:cNvSpPr/>
          <p:nvPr/>
        </p:nvSpPr>
        <p:spPr bwMode="auto">
          <a:xfrm>
            <a:off x="6706199" y="1382987"/>
            <a:ext cx="390525" cy="503237"/>
          </a:xfrm>
          <a:custGeom>
            <a:avLst/>
            <a:gdLst>
              <a:gd name="connsiteX0" fmla="*/ 0 w 691172"/>
              <a:gd name="connsiteY0" fmla="*/ 0 h 504056"/>
              <a:gd name="connsiteX1" fmla="*/ 691172 w 691172"/>
              <a:gd name="connsiteY1" fmla="*/ 0 h 504056"/>
              <a:gd name="connsiteX2" fmla="*/ 691172 w 691172"/>
              <a:gd name="connsiteY2" fmla="*/ 504056 h 504056"/>
              <a:gd name="connsiteX3" fmla="*/ 0 w 691172"/>
              <a:gd name="connsiteY3" fmla="*/ 504056 h 504056"/>
              <a:gd name="connsiteX4" fmla="*/ 0 w 691172"/>
              <a:gd name="connsiteY4" fmla="*/ 0 h 504056"/>
              <a:gd name="connsiteX0" fmla="*/ 0 w 693883"/>
              <a:gd name="connsiteY0" fmla="*/ 0 h 504056"/>
              <a:gd name="connsiteX1" fmla="*/ 691172 w 693883"/>
              <a:gd name="connsiteY1" fmla="*/ 0 h 504056"/>
              <a:gd name="connsiteX2" fmla="*/ 693883 w 693883"/>
              <a:gd name="connsiteY2" fmla="*/ 276446 h 504056"/>
              <a:gd name="connsiteX3" fmla="*/ 691172 w 693883"/>
              <a:gd name="connsiteY3" fmla="*/ 504056 h 504056"/>
              <a:gd name="connsiteX4" fmla="*/ 0 w 693883"/>
              <a:gd name="connsiteY4" fmla="*/ 504056 h 504056"/>
              <a:gd name="connsiteX5" fmla="*/ 0 w 693883"/>
              <a:gd name="connsiteY5" fmla="*/ 0 h 504056"/>
              <a:gd name="connsiteX0" fmla="*/ 0 w 693883"/>
              <a:gd name="connsiteY0" fmla="*/ 0 h 504056"/>
              <a:gd name="connsiteX1" fmla="*/ 691172 w 693883"/>
              <a:gd name="connsiteY1" fmla="*/ 0 h 504056"/>
              <a:gd name="connsiteX2" fmla="*/ 693883 w 693883"/>
              <a:gd name="connsiteY2" fmla="*/ 253394 h 504056"/>
              <a:gd name="connsiteX3" fmla="*/ 691172 w 693883"/>
              <a:gd name="connsiteY3" fmla="*/ 504056 h 504056"/>
              <a:gd name="connsiteX4" fmla="*/ 0 w 693883"/>
              <a:gd name="connsiteY4" fmla="*/ 504056 h 504056"/>
              <a:gd name="connsiteX5" fmla="*/ 0 w 693883"/>
              <a:gd name="connsiteY5" fmla="*/ 0 h 504056"/>
              <a:gd name="connsiteX0" fmla="*/ 0 w 693883"/>
              <a:gd name="connsiteY0" fmla="*/ 0 h 504056"/>
              <a:gd name="connsiteX1" fmla="*/ 693883 w 693883"/>
              <a:gd name="connsiteY1" fmla="*/ 253394 h 504056"/>
              <a:gd name="connsiteX2" fmla="*/ 691172 w 693883"/>
              <a:gd name="connsiteY2" fmla="*/ 504056 h 504056"/>
              <a:gd name="connsiteX3" fmla="*/ 0 w 693883"/>
              <a:gd name="connsiteY3" fmla="*/ 504056 h 504056"/>
              <a:gd name="connsiteX4" fmla="*/ 0 w 693883"/>
              <a:gd name="connsiteY4" fmla="*/ 0 h 504056"/>
              <a:gd name="connsiteX0" fmla="*/ 0 w 693883"/>
              <a:gd name="connsiteY0" fmla="*/ 0 h 509630"/>
              <a:gd name="connsiteX1" fmla="*/ 693883 w 693883"/>
              <a:gd name="connsiteY1" fmla="*/ 253394 h 509630"/>
              <a:gd name="connsiteX2" fmla="*/ 0 w 693883"/>
              <a:gd name="connsiteY2" fmla="*/ 504056 h 509630"/>
              <a:gd name="connsiteX3" fmla="*/ 0 w 693883"/>
              <a:gd name="connsiteY3" fmla="*/ 0 h 509630"/>
              <a:gd name="connsiteX0" fmla="*/ 0 w 693883"/>
              <a:gd name="connsiteY0" fmla="*/ 0 h 504056"/>
              <a:gd name="connsiteX1" fmla="*/ 693883 w 693883"/>
              <a:gd name="connsiteY1" fmla="*/ 253394 h 504056"/>
              <a:gd name="connsiteX2" fmla="*/ 0 w 693883"/>
              <a:gd name="connsiteY2" fmla="*/ 504056 h 504056"/>
              <a:gd name="connsiteX3" fmla="*/ 0 w 693883"/>
              <a:gd name="connsiteY3" fmla="*/ 0 h 504056"/>
              <a:gd name="connsiteX0" fmla="*/ 0 w 693883"/>
              <a:gd name="connsiteY0" fmla="*/ 0 h 504056"/>
              <a:gd name="connsiteX1" fmla="*/ 693883 w 693883"/>
              <a:gd name="connsiteY1" fmla="*/ 253394 h 504056"/>
              <a:gd name="connsiteX2" fmla="*/ 0 w 693883"/>
              <a:gd name="connsiteY2" fmla="*/ 504056 h 504056"/>
              <a:gd name="connsiteX3" fmla="*/ 0 w 693883"/>
              <a:gd name="connsiteY3" fmla="*/ 0 h 504056"/>
              <a:gd name="connsiteX0" fmla="*/ 0 w 693883"/>
              <a:gd name="connsiteY0" fmla="*/ 0 h 504056"/>
              <a:gd name="connsiteX1" fmla="*/ 693883 w 693883"/>
              <a:gd name="connsiteY1" fmla="*/ 253394 h 504056"/>
              <a:gd name="connsiteX2" fmla="*/ 0 w 693883"/>
              <a:gd name="connsiteY2" fmla="*/ 504056 h 504056"/>
              <a:gd name="connsiteX3" fmla="*/ 0 w 693883"/>
              <a:gd name="connsiteY3" fmla="*/ 0 h 504056"/>
              <a:gd name="connsiteX0" fmla="*/ 0 w 693883"/>
              <a:gd name="connsiteY0" fmla="*/ 0 h 504056"/>
              <a:gd name="connsiteX1" fmla="*/ 693883 w 693883"/>
              <a:gd name="connsiteY1" fmla="*/ 253394 h 504056"/>
              <a:gd name="connsiteX2" fmla="*/ 0 w 693883"/>
              <a:gd name="connsiteY2" fmla="*/ 504056 h 504056"/>
              <a:gd name="connsiteX3" fmla="*/ 0 w 693883"/>
              <a:gd name="connsiteY3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883" h="504056">
                <a:moveTo>
                  <a:pt x="0" y="0"/>
                </a:moveTo>
                <a:lnTo>
                  <a:pt x="693883" y="253394"/>
                </a:lnTo>
                <a:cubicBezTo>
                  <a:pt x="471046" y="345087"/>
                  <a:pt x="192487" y="446395"/>
                  <a:pt x="0" y="504056"/>
                </a:cubicBezTo>
                <a:lnTo>
                  <a:pt x="0" y="0"/>
                </a:lnTo>
                <a:close/>
              </a:path>
            </a:pathLst>
          </a:cu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44" name="直線コネクタ 43"/>
          <p:cNvCxnSpPr/>
          <p:nvPr/>
        </p:nvCxnSpPr>
        <p:spPr bwMode="auto">
          <a:xfrm>
            <a:off x="7096724" y="1632224"/>
            <a:ext cx="419100" cy="0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コネクタ 49"/>
          <p:cNvCxnSpPr>
            <a:stCxn id="64" idx="0"/>
            <a:endCxn id="40" idx="4"/>
          </p:cNvCxnSpPr>
          <p:nvPr/>
        </p:nvCxnSpPr>
        <p:spPr bwMode="auto">
          <a:xfrm flipH="1" flipV="1">
            <a:off x="6102949" y="1779541"/>
            <a:ext cx="795" cy="3112891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線コネクタ 50"/>
          <p:cNvCxnSpPr>
            <a:cxnSpLocks/>
            <a:stCxn id="64" idx="2"/>
          </p:cNvCxnSpPr>
          <p:nvPr/>
        </p:nvCxnSpPr>
        <p:spPr bwMode="auto">
          <a:xfrm flipH="1">
            <a:off x="4856465" y="5036101"/>
            <a:ext cx="1111547" cy="0"/>
          </a:xfrm>
          <a:prstGeom prst="line">
            <a:avLst/>
          </a:prstGeom>
          <a:ln w="38100" cap="rnd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 bwMode="auto">
          <a:xfrm>
            <a:off x="6223510" y="2320385"/>
            <a:ext cx="1891543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 control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analog loop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(normal mode)</a:t>
            </a:r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3243221" y="1798912"/>
            <a:ext cx="77787" cy="2762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-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 bwMode="auto">
          <a:xfrm>
            <a:off x="3620594" y="2575199"/>
            <a:ext cx="77788" cy="277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-</a:t>
            </a:r>
            <a:endParaRPr lang="ja-JP" altLang="en-US" baseline="30000" dirty="0" err="1">
              <a:latin typeface="Arial" pitchFamily="34" charset="0"/>
            </a:endParaRPr>
          </a:p>
        </p:txBody>
      </p:sp>
      <p:cxnSp>
        <p:nvCxnSpPr>
          <p:cNvPr id="58" name="直線コネクタ 57"/>
          <p:cNvCxnSpPr/>
          <p:nvPr/>
        </p:nvCxnSpPr>
        <p:spPr bwMode="auto">
          <a:xfrm>
            <a:off x="6108731" y="5962328"/>
            <a:ext cx="144463" cy="21590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 bwMode="auto">
          <a:xfrm flipH="1">
            <a:off x="6253194" y="5962328"/>
            <a:ext cx="142875" cy="21590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 bwMode="auto">
          <a:xfrm>
            <a:off x="6396069" y="5965503"/>
            <a:ext cx="144462" cy="21590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 bwMode="auto">
          <a:xfrm flipH="1">
            <a:off x="6540531" y="5965503"/>
            <a:ext cx="142875" cy="215900"/>
          </a:xfrm>
          <a:prstGeom prst="line">
            <a:avLst/>
          </a:prstGeom>
          <a:ln w="38100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線コネクタ 61"/>
          <p:cNvCxnSpPr>
            <a:endCxn id="64" idx="4"/>
          </p:cNvCxnSpPr>
          <p:nvPr/>
        </p:nvCxnSpPr>
        <p:spPr bwMode="auto">
          <a:xfrm flipV="1">
            <a:off x="6103744" y="5179770"/>
            <a:ext cx="0" cy="774582"/>
          </a:xfrm>
          <a:prstGeom prst="line">
            <a:avLst/>
          </a:prstGeom>
          <a:ln w="38100" cap="rnd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 bwMode="auto">
          <a:xfrm>
            <a:off x="5948962" y="4844807"/>
            <a:ext cx="319088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+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64" name="円/楕円 83"/>
          <p:cNvSpPr/>
          <p:nvPr/>
        </p:nvSpPr>
        <p:spPr bwMode="auto">
          <a:xfrm>
            <a:off x="5968012" y="4892432"/>
            <a:ext cx="271463" cy="28733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5" name="テキスト ボックス 64"/>
          <p:cNvSpPr txBox="1"/>
          <p:nvPr/>
        </p:nvSpPr>
        <p:spPr bwMode="auto">
          <a:xfrm>
            <a:off x="5569623" y="4706306"/>
            <a:ext cx="32060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1/2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 bwMode="auto">
          <a:xfrm>
            <a:off x="6134080" y="5477700"/>
            <a:ext cx="32060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Arial" pitchFamily="34" charset="0"/>
              </a:rPr>
              <a:t>1/2</a:t>
            </a:r>
            <a:endParaRPr lang="ja-JP" altLang="en-US" baseline="30000" dirty="0" err="1">
              <a:latin typeface="Arial" pitchFamily="34" charset="0"/>
            </a:endParaRPr>
          </a:p>
        </p:txBody>
      </p:sp>
      <p:sp>
        <p:nvSpPr>
          <p:cNvPr id="67" name="テキスト ボックス 44"/>
          <p:cNvSpPr txBox="1">
            <a:spLocks noChangeArrowheads="1"/>
          </p:cNvSpPr>
          <p:nvPr/>
        </p:nvSpPr>
        <p:spPr bwMode="auto">
          <a:xfrm>
            <a:off x="1143065" y="5400756"/>
            <a:ext cx="12218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Output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terminal</a:t>
            </a:r>
          </a:p>
        </p:txBody>
      </p:sp>
      <p:sp>
        <p:nvSpPr>
          <p:cNvPr id="69" name="テキスト ボックス 68"/>
          <p:cNvSpPr txBox="1"/>
          <p:nvPr/>
        </p:nvSpPr>
        <p:spPr bwMode="auto">
          <a:xfrm>
            <a:off x="587648" y="3460629"/>
            <a:ext cx="2181751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Digital feedback</a:t>
            </a:r>
            <a:b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loop</a:t>
            </a:r>
            <a:b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(typ. 60 s rep.)</a:t>
            </a:r>
            <a:endParaRPr lang="ja-JP" altLang="en-US" sz="2000" b="1" baseline="30000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 bwMode="auto">
          <a:xfrm>
            <a:off x="578811" y="942271"/>
            <a:ext cx="273953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b="1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24-bit control board</a:t>
            </a:r>
          </a:p>
        </p:txBody>
      </p:sp>
      <p:cxnSp>
        <p:nvCxnSpPr>
          <p:cNvPr id="71" name="直線コネクタ 70"/>
          <p:cNvCxnSpPr/>
          <p:nvPr/>
        </p:nvCxnSpPr>
        <p:spPr bwMode="auto">
          <a:xfrm flipV="1">
            <a:off x="3806320" y="3655668"/>
            <a:ext cx="0" cy="346783"/>
          </a:xfrm>
          <a:prstGeom prst="line">
            <a:avLst/>
          </a:prstGeom>
          <a:ln w="57150" cap="rnd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 bwMode="auto">
          <a:xfrm flipV="1">
            <a:off x="3806320" y="2575199"/>
            <a:ext cx="0" cy="676355"/>
          </a:xfrm>
          <a:prstGeom prst="line">
            <a:avLst/>
          </a:prstGeom>
          <a:ln w="57150" cap="rnd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 bwMode="auto">
          <a:xfrm flipV="1">
            <a:off x="3425208" y="1779545"/>
            <a:ext cx="0" cy="1472009"/>
          </a:xfrm>
          <a:prstGeom prst="line">
            <a:avLst/>
          </a:prstGeom>
          <a:ln w="57150" cap="rnd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テキスト ボックス 53"/>
          <p:cNvSpPr txBox="1">
            <a:spLocks noChangeArrowheads="1"/>
          </p:cNvSpPr>
          <p:nvPr/>
        </p:nvSpPr>
        <p:spPr bwMode="auto">
          <a:xfrm>
            <a:off x="5822755" y="6229290"/>
            <a:ext cx="13019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DCCT(N)</a:t>
            </a:r>
          </a:p>
        </p:txBody>
      </p:sp>
      <p:sp>
        <p:nvSpPr>
          <p:cNvPr id="79" name="Text Box 2">
            <a:extLst>
              <a:ext uri="{FF2B5EF4-FFF2-40B4-BE49-F238E27FC236}">
                <a16:creationId xmlns:a16="http://schemas.microsoft.com/office/drawing/2014/main" id="{1B583B8D-DE8D-42D3-9192-6F75EE143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1620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2: Digital feedback control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F877DAD0-7178-40F7-96B0-9279DB735D70}"/>
              </a:ext>
            </a:extLst>
          </p:cNvPr>
          <p:cNvCxnSpPr>
            <a:cxnSpLocks/>
          </p:cNvCxnSpPr>
          <p:nvPr/>
        </p:nvCxnSpPr>
        <p:spPr bwMode="auto">
          <a:xfrm flipV="1">
            <a:off x="4851919" y="5036101"/>
            <a:ext cx="0" cy="281702"/>
          </a:xfrm>
          <a:prstGeom prst="line">
            <a:avLst/>
          </a:prstGeom>
          <a:ln w="38100" cap="rnd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1" name="グループ化 21">
            <a:extLst>
              <a:ext uri="{FF2B5EF4-FFF2-40B4-BE49-F238E27FC236}">
                <a16:creationId xmlns:a16="http://schemas.microsoft.com/office/drawing/2014/main" id="{A4AAA0DA-C62F-4CAF-88B5-D739318BAFDC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792753" y="5334979"/>
            <a:ext cx="575628" cy="219263"/>
            <a:chOff x="5796136" y="1805455"/>
            <a:chExt cx="576064" cy="219389"/>
          </a:xfrm>
        </p:grpSpPr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58006818-A657-447B-9322-AEB87022FBBA}"/>
                </a:ext>
              </a:extLst>
            </p:cNvPr>
            <p:cNvCxnSpPr/>
            <p:nvPr/>
          </p:nvCxnSpPr>
          <p:spPr>
            <a:xfrm flipV="1">
              <a:off x="5796691" y="1808821"/>
              <a:ext cx="144571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088EDE4F-D645-4AF8-A97D-235FB51AB474}"/>
                </a:ext>
              </a:extLst>
            </p:cNvPr>
            <p:cNvCxnSpPr/>
            <p:nvPr/>
          </p:nvCxnSpPr>
          <p:spPr>
            <a:xfrm flipH="1" flipV="1">
              <a:off x="5941263" y="1808821"/>
              <a:ext cx="142983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613A8305-57F9-4E5F-8E7D-4F761B58319E}"/>
                </a:ext>
              </a:extLst>
            </p:cNvPr>
            <p:cNvCxnSpPr/>
            <p:nvPr/>
          </p:nvCxnSpPr>
          <p:spPr>
            <a:xfrm flipV="1">
              <a:off x="6084246" y="1805644"/>
              <a:ext cx="144572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677006E1-09FE-4BFB-AA27-B6C23E1BDFEA}"/>
                </a:ext>
              </a:extLst>
            </p:cNvPr>
            <p:cNvCxnSpPr/>
            <p:nvPr/>
          </p:nvCxnSpPr>
          <p:spPr>
            <a:xfrm flipH="1" flipV="1">
              <a:off x="6228818" y="1805644"/>
              <a:ext cx="142983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6" name="テキスト ボックス 53">
            <a:extLst>
              <a:ext uri="{FF2B5EF4-FFF2-40B4-BE49-F238E27FC236}">
                <a16:creationId xmlns:a16="http://schemas.microsoft.com/office/drawing/2014/main" id="{17D5B589-54C5-4F81-A525-3B3A15177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2083" y="5568569"/>
            <a:ext cx="13019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DCCT(D)</a:t>
            </a:r>
          </a:p>
        </p:txBody>
      </p:sp>
      <p:grpSp>
        <p:nvGrpSpPr>
          <p:cNvPr id="87" name="グループ化 21">
            <a:extLst>
              <a:ext uri="{FF2B5EF4-FFF2-40B4-BE49-F238E27FC236}">
                <a16:creationId xmlns:a16="http://schemas.microsoft.com/office/drawing/2014/main" id="{57CE0CE1-A477-4D88-A287-5986B693ECF6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7698170" y="5965504"/>
            <a:ext cx="575628" cy="219263"/>
            <a:chOff x="5796136" y="1805455"/>
            <a:chExt cx="576064" cy="219389"/>
          </a:xfrm>
        </p:grpSpPr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E42841B3-4348-41E3-AEED-BDC0ED759EA5}"/>
                </a:ext>
              </a:extLst>
            </p:cNvPr>
            <p:cNvCxnSpPr/>
            <p:nvPr/>
          </p:nvCxnSpPr>
          <p:spPr>
            <a:xfrm flipV="1">
              <a:off x="5796691" y="1808821"/>
              <a:ext cx="144571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946C3E5B-AE1C-4DAA-8A37-F1A160C1326C}"/>
                </a:ext>
              </a:extLst>
            </p:cNvPr>
            <p:cNvCxnSpPr/>
            <p:nvPr/>
          </p:nvCxnSpPr>
          <p:spPr>
            <a:xfrm flipH="1" flipV="1">
              <a:off x="5941263" y="1808821"/>
              <a:ext cx="142983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8312B1F6-38D4-4324-8E73-CDCEF51CB3F5}"/>
                </a:ext>
              </a:extLst>
            </p:cNvPr>
            <p:cNvCxnSpPr/>
            <p:nvPr/>
          </p:nvCxnSpPr>
          <p:spPr>
            <a:xfrm flipV="1">
              <a:off x="6084246" y="1805644"/>
              <a:ext cx="144572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F231940A-1201-494F-82FD-5E150CAA504C}"/>
                </a:ext>
              </a:extLst>
            </p:cNvPr>
            <p:cNvCxnSpPr/>
            <p:nvPr/>
          </p:nvCxnSpPr>
          <p:spPr>
            <a:xfrm flipH="1" flipV="1">
              <a:off x="6228818" y="1805644"/>
              <a:ext cx="142983" cy="216024"/>
            </a:xfrm>
            <a:prstGeom prst="line">
              <a:avLst/>
            </a:prstGeom>
            <a:ln w="38100" cap="rnd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2" name="テキスト ボックス 53">
            <a:extLst>
              <a:ext uri="{FF2B5EF4-FFF2-40B4-BE49-F238E27FC236}">
                <a16:creationId xmlns:a16="http://schemas.microsoft.com/office/drawing/2014/main" id="{AE100F8E-7A26-4928-8CF4-4B927552D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3148" y="6201942"/>
            <a:ext cx="1669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DCCT(mon)</a:t>
            </a:r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709DA834-AFF5-474F-9E48-46BED354FE57}"/>
              </a:ext>
            </a:extLst>
          </p:cNvPr>
          <p:cNvCxnSpPr>
            <a:cxnSpLocks/>
          </p:cNvCxnSpPr>
          <p:nvPr/>
        </p:nvCxnSpPr>
        <p:spPr bwMode="auto">
          <a:xfrm flipV="1">
            <a:off x="7694179" y="5683801"/>
            <a:ext cx="0" cy="281702"/>
          </a:xfrm>
          <a:prstGeom prst="line">
            <a:avLst/>
          </a:prstGeom>
          <a:ln w="38100" cap="rnd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6291C50-BEE0-4132-8612-96883804726A}"/>
              </a:ext>
            </a:extLst>
          </p:cNvPr>
          <p:cNvSpPr txBox="1"/>
          <p:nvPr/>
        </p:nvSpPr>
        <p:spPr bwMode="auto">
          <a:xfrm>
            <a:off x="7365092" y="4346587"/>
            <a:ext cx="997069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Only for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monitor</a:t>
            </a:r>
            <a:endParaRPr lang="ja-JP" altLang="en-US" sz="2000" baseline="30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4632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4"/>
          <p:cNvSpPr txBox="1">
            <a:spLocks noChangeArrowheads="1"/>
          </p:cNvSpPr>
          <p:nvPr/>
        </p:nvSpPr>
        <p:spPr bwMode="auto">
          <a:xfrm>
            <a:off x="304800" y="690265"/>
            <a:ext cx="86997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Performed by using a medium-class power supply (15 V, 500 A).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962" y="1337163"/>
            <a:ext cx="7046952" cy="4830572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4722862" y="4974159"/>
            <a:ext cx="295200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706079" y="4983894"/>
            <a:ext cx="1105641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 hour</a:t>
            </a:r>
          </a:p>
        </p:txBody>
      </p:sp>
      <p:sp>
        <p:nvSpPr>
          <p:cNvPr id="9" name="テキスト ボックス 4"/>
          <p:cNvSpPr txBox="1">
            <a:spLocks noChangeArrowheads="1"/>
          </p:cNvSpPr>
          <p:nvPr/>
        </p:nvSpPr>
        <p:spPr bwMode="auto">
          <a:xfrm rot="16200000">
            <a:off x="-682737" y="3083585"/>
            <a:ext cx="383139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Output current measured by DCCT (0.25 mA/div)</a:t>
            </a: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4756438" y="1963497"/>
            <a:ext cx="2921826" cy="923330"/>
          </a:xfrm>
          <a:prstGeom prst="rect">
            <a:avLst/>
          </a:prstGeom>
          <a:solidFill>
            <a:srgbClr val="FFFF8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Digital feedback loop</a:t>
            </a:r>
            <a:b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well corrects DAC input</a:t>
            </a:r>
            <a:b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24bit resolution</a:t>
            </a:r>
            <a:endParaRPr lang="ja-JP" altLang="en-US" sz="2000" baseline="300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右中かっこ 10"/>
          <p:cNvSpPr/>
          <p:nvPr/>
        </p:nvSpPr>
        <p:spPr>
          <a:xfrm rot="16200000">
            <a:off x="6059234" y="1650753"/>
            <a:ext cx="275767" cy="2805077"/>
          </a:xfrm>
          <a:prstGeom prst="rightBrace">
            <a:avLst>
              <a:gd name="adj1" fmla="val 63090"/>
              <a:gd name="adj2" fmla="val 53874"/>
            </a:avLst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45A2B24E-77F4-4E73-A530-768498A4A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5416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2: Test result of the digital feedback loop</a:t>
            </a:r>
            <a:endParaRPr lang="en-US" altLang="ja-JP" sz="20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C0D33424-5709-48CA-B260-7C6625B36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905" y="6199079"/>
            <a:ext cx="538734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 ppm / h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stability with low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σ = 0.16 ppm</a:t>
            </a:r>
            <a:endParaRPr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90669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6885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 high precision current measurement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58DFE95E-60FC-4D0B-84C3-FE80F6C3A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453" y="814034"/>
            <a:ext cx="8077827" cy="169277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1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Low temp. coefficients equipment.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0.3 ppm/K (Keithley 2002), 1.5 ppm/K (TOPACC DCCT)</a:t>
            </a:r>
          </a:p>
          <a:p>
            <a:pPr marL="342900" indent="-342900" eaLnBrk="1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Suitable grounding is a key point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100 GΩ input impedance (DMM), 0.1 ppm =10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μV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5A849CC-FE51-4E61-8F8D-7C80869E5B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1" t="3333"/>
          <a:stretch/>
        </p:blipFill>
        <p:spPr>
          <a:xfrm>
            <a:off x="4451496" y="2705100"/>
            <a:ext cx="2855214" cy="397764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E347F0F-A3DF-4A2C-A05C-C63487CB2B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2" r="1"/>
          <a:stretch/>
        </p:blipFill>
        <p:spPr>
          <a:xfrm>
            <a:off x="350237" y="2720489"/>
            <a:ext cx="3994336" cy="3977640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FE45D2F1-613D-4587-A8AE-660CA3B7C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84" y="5867132"/>
            <a:ext cx="4012489" cy="815608"/>
          </a:xfrm>
          <a:prstGeom prst="rect">
            <a:avLst/>
          </a:prstGeom>
          <a:solidFill>
            <a:schemeClr val="tx1">
              <a:alpha val="53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set of DCCTs and DMM inside</a:t>
            </a:r>
          </a:p>
          <a:p>
            <a:pPr algn="ctr" eaLnBrk="0" hangingPunct="0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 constant temp. cabinet  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4652F50-1100-4A05-B21D-C827BC8DB0AD}"/>
              </a:ext>
            </a:extLst>
          </p:cNvPr>
          <p:cNvSpPr/>
          <p:nvPr/>
        </p:nvSpPr>
        <p:spPr>
          <a:xfrm>
            <a:off x="4707662" y="3124349"/>
            <a:ext cx="2346960" cy="1501140"/>
          </a:xfrm>
          <a:prstGeom prst="round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E4C3BA6D-3885-471F-A349-E1198F1BD761}"/>
              </a:ext>
            </a:extLst>
          </p:cNvPr>
          <p:cNvSpPr/>
          <p:nvPr/>
        </p:nvSpPr>
        <p:spPr>
          <a:xfrm>
            <a:off x="4722274" y="4701689"/>
            <a:ext cx="2346960" cy="1501140"/>
          </a:xfrm>
          <a:prstGeom prst="round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A881CF3-C8AB-4CEA-B325-E1C8C4DC1F1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r="11470"/>
          <a:stretch/>
        </p:blipFill>
        <p:spPr>
          <a:xfrm>
            <a:off x="7466972" y="2034155"/>
            <a:ext cx="1677028" cy="541554"/>
          </a:xfrm>
          <a:prstGeom prst="rect">
            <a:avLst/>
          </a:prstGeom>
        </p:spPr>
      </p:pic>
      <p:sp>
        <p:nvSpPr>
          <p:cNvPr id="12" name="矢印: 下 11">
            <a:extLst>
              <a:ext uri="{FF2B5EF4-FFF2-40B4-BE49-F238E27FC236}">
                <a16:creationId xmlns:a16="http://schemas.microsoft.com/office/drawing/2014/main" id="{40A6C3CC-1DFA-49C9-BD4F-CB9B210E3240}"/>
              </a:ext>
            </a:extLst>
          </p:cNvPr>
          <p:cNvSpPr/>
          <p:nvPr/>
        </p:nvSpPr>
        <p:spPr>
          <a:xfrm flipV="1">
            <a:off x="8381999" y="2379438"/>
            <a:ext cx="220980" cy="32004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695A08E0-72F5-4E22-AA1F-78D8DBAA2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2954" y="2631906"/>
            <a:ext cx="1399070" cy="49244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This digit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15166365-77C6-49A8-95D4-DB8686D8C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6640" y="4612943"/>
            <a:ext cx="1539240" cy="209288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Ground connection should be separated each other.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C21B7B35-383C-47B9-A1D3-36DD57AFC398}"/>
              </a:ext>
            </a:extLst>
          </p:cNvPr>
          <p:cNvSpPr/>
          <p:nvPr/>
        </p:nvSpPr>
        <p:spPr>
          <a:xfrm>
            <a:off x="4572000" y="2773430"/>
            <a:ext cx="2618596" cy="369595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</p:spTree>
    <p:extLst>
      <p:ext uri="{BB962C8B-B14F-4D97-AF65-F5344CB8AC3E}">
        <p14:creationId xmlns:p14="http://schemas.microsoft.com/office/powerpoint/2010/main" val="26452733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4800" y="694730"/>
            <a:ext cx="5554981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Example of the load impedance (QC1LP)</a:t>
            </a: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82458BAA-D078-43E3-8A7A-61805762F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78944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3: Low ripple for low impedance load</a:t>
            </a:r>
            <a:endParaRPr lang="en-US" altLang="ja-JP" sz="20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7A48406-EF92-4A85-B9E0-B30695722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51" y="1151930"/>
            <a:ext cx="8244829" cy="3622318"/>
          </a:xfrm>
          <a:prstGeom prst="rect">
            <a:avLst/>
          </a:prstGeom>
        </p:spPr>
      </p:pic>
      <p:sp>
        <p:nvSpPr>
          <p:cNvPr id="16" name="Text Box 7">
            <a:extLst>
              <a:ext uri="{FF2B5EF4-FFF2-40B4-BE49-F238E27FC236}">
                <a16:creationId xmlns:a16="http://schemas.microsoft.com/office/drawing/2014/main" id="{B8621873-AFB3-4E03-9ACA-3A54F803F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" y="4774248"/>
            <a:ext cx="8982263" cy="209288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Normal-mode impedance &lt; several tens of </a:t>
            </a:r>
            <a:r>
              <a:rPr lang="en-US" altLang="ja-JP" sz="2000" dirty="0">
                <a:latin typeface="Symbol" panose="05050102010706020507" pitchFamily="18" charset="2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in the low freq. 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(&lt;10 kHz) range: Possibility of large current ripple.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Common-mode impedance &lt; several tens of </a:t>
            </a:r>
            <a:r>
              <a:rPr lang="en-US" altLang="ja-JP" sz="2000" dirty="0">
                <a:latin typeface="Symbol" panose="05050102010706020507" pitchFamily="18" charset="2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in the high freq. (&gt;10 kHz) range: Possibility of large switching noise.</a:t>
            </a:r>
          </a:p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Symmetrical design of circuit is essential to reduce ripple and noise.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02309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304800" y="690265"/>
            <a:ext cx="8637865" cy="31836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4"/>
          <a:stretch/>
        </p:blipFill>
        <p:spPr>
          <a:xfrm>
            <a:off x="553327" y="831248"/>
            <a:ext cx="1837535" cy="290165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6" r="5032"/>
          <a:stretch/>
        </p:blipFill>
        <p:spPr>
          <a:xfrm>
            <a:off x="7092224" y="825239"/>
            <a:ext cx="1770471" cy="2941872"/>
          </a:xfrm>
          <a:prstGeom prst="rect">
            <a:avLst/>
          </a:prstGeom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732317" y="943752"/>
            <a:ext cx="3855452" cy="258532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 eaLnBrk="0" hangingPunct="0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DCCTs on both output terminals.</a:t>
            </a:r>
          </a:p>
          <a:p>
            <a:pPr marL="342900" indent="-342900" eaLnBrk="0" hangingPunct="0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Symmetric circuit structure with respect to ground.</a:t>
            </a:r>
          </a:p>
          <a:p>
            <a:pPr marL="342900" indent="-342900" eaLnBrk="0" hangingPunct="0">
              <a:lnSpc>
                <a:spcPct val="14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Shielded high-frequency transformer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H="1" flipV="1">
            <a:off x="5964572" y="1171103"/>
            <a:ext cx="1426129" cy="490541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5964572" y="1171103"/>
            <a:ext cx="1870745" cy="469396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2042445" y="2162965"/>
            <a:ext cx="852872" cy="937516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3" idx="3"/>
          </p:cNvCxnSpPr>
          <p:nvPr/>
        </p:nvCxnSpPr>
        <p:spPr>
          <a:xfrm flipH="1" flipV="1">
            <a:off x="6587769" y="2236414"/>
            <a:ext cx="1023873" cy="206269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1963023" y="2162965"/>
            <a:ext cx="932294" cy="392231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1963023" y="2696179"/>
            <a:ext cx="932294" cy="361152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2">
            <a:extLst>
              <a:ext uri="{FF2B5EF4-FFF2-40B4-BE49-F238E27FC236}">
                <a16:creationId xmlns:a16="http://schemas.microsoft.com/office/drawing/2014/main" id="{DAFFCFCB-8B19-4449-86D1-98862292B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4324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R&amp;D item 3: Symmetric circuit design</a:t>
            </a:r>
            <a:endParaRPr lang="en-US" altLang="ja-JP" sz="20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3BC29D8-E9E6-4980-97C7-C6D165E674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768" y="4073816"/>
            <a:ext cx="8671829" cy="258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87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2DDB01D8-FBF0-4B8A-ABF9-5FE82F4262CF}"/>
              </a:ext>
            </a:extLst>
          </p:cNvPr>
          <p:cNvGrpSpPr/>
          <p:nvPr/>
        </p:nvGrpSpPr>
        <p:grpSpPr>
          <a:xfrm>
            <a:off x="3110206" y="3809410"/>
            <a:ext cx="2985086" cy="918797"/>
            <a:chOff x="3040275" y="2632809"/>
            <a:chExt cx="2985086" cy="918797"/>
          </a:xfrm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8348D43D-1C38-40F7-8A21-5EB78D27FFF4}"/>
                </a:ext>
              </a:extLst>
            </p:cNvPr>
            <p:cNvSpPr/>
            <p:nvPr/>
          </p:nvSpPr>
          <p:spPr>
            <a:xfrm>
              <a:off x="3040275" y="2632809"/>
              <a:ext cx="2985086" cy="9187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97847D1C-007A-4BA7-8DC9-CF2349F72322}"/>
                    </a:ext>
                  </a:extLst>
                </p:cNvPr>
                <p:cNvSpPr txBox="1"/>
                <p:nvPr/>
              </p:nvSpPr>
              <p:spPr>
                <a:xfrm>
                  <a:off x="3087403" y="2683584"/>
                  <a:ext cx="2906593" cy="85292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342900" indent="-342900">
                    <a:buFont typeface="Wingdings" panose="05000000000000000000" pitchFamily="2" charset="2"/>
                    <a:buChar char="ü"/>
                  </a:pPr>
                  <a:r>
                    <a:rPr lang="en-US" altLang="ja-JP" spc="9" dirty="0">
                      <a:latin typeface="Arial"/>
                      <a:cs typeface="Arial"/>
                    </a:rPr>
                    <a:t>Nano-Beam scheme</a:t>
                  </a:r>
                  <a:br>
                    <a:rPr lang="en-US" altLang="ja-JP" spc="9" dirty="0">
                      <a:latin typeface="Arial"/>
                      <a:cs typeface="Arial"/>
                    </a:rPr>
                  </a:br>
                  <a:r>
                    <a:rPr lang="en-US" altLang="ja-JP" spc="9" dirty="0">
                      <a:latin typeface="Arial"/>
                      <a:cs typeface="Arial"/>
                    </a:rPr>
                    <a:t>      (</a:t>
                  </a:r>
                  <a:r>
                    <a:rPr lang="en-US" altLang="ja-JP" spc="9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extremely small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ja-JP" i="1" spc="9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SupPr>
                        <m:e>
                          <m:r>
                            <a:rPr lang="ja-JP" altLang="en-US" i="1" spc="9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𝛽</m:t>
                          </m:r>
                        </m:e>
                        <m:sub>
                          <m:r>
                            <a:rPr lang="en-US" altLang="ja-JP" b="0" i="1" spc="9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𝑦</m:t>
                          </m:r>
                        </m:sub>
                        <m:sup>
                          <m:r>
                            <a:rPr lang="en-US" altLang="ja-JP" b="0" i="1" spc="9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Arial"/>
                            </a:rPr>
                            <m:t>∗</m:t>
                          </m:r>
                        </m:sup>
                      </m:sSubSup>
                    </m:oMath>
                  </a14:m>
                  <a:r>
                    <a:rPr lang="en-US" altLang="ja-JP" spc="9" dirty="0">
                      <a:latin typeface="Arial"/>
                      <a:cs typeface="Arial"/>
                    </a:rPr>
                    <a:t>)</a:t>
                  </a:r>
                </a:p>
                <a:p>
                  <a:pPr marL="342900" indent="-342900">
                    <a:buFont typeface="Wingdings" panose="05000000000000000000" pitchFamily="2" charset="2"/>
                    <a:buChar char="ü"/>
                  </a:pPr>
                  <a:r>
                    <a:rPr lang="en-US" altLang="ja-JP" spc="9" dirty="0">
                      <a:solidFill>
                        <a:srgbClr val="0000FF"/>
                      </a:solidFill>
                      <a:latin typeface="Arial"/>
                      <a:cs typeface="Arial"/>
                    </a:rPr>
                    <a:t>Doubling beam currents</a:t>
                  </a:r>
                </a:p>
              </p:txBody>
            </p:sp>
          </mc:Choice>
          <mc:Fallback xmlns=""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97847D1C-007A-4BA7-8DC9-CF2349F723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7403" y="2683584"/>
                  <a:ext cx="2906593" cy="852926"/>
                </a:xfrm>
                <a:prstGeom prst="rect">
                  <a:avLst/>
                </a:prstGeom>
                <a:blipFill>
                  <a:blip r:embed="rId3"/>
                  <a:stretch>
                    <a:fillRect l="-4612" t="-9286" r="-1048" b="-1642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0CD05548-8E48-4328-B719-BDCD47C92C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92896" y="1924210"/>
            <a:ext cx="4253948" cy="474358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595BFCE-68C2-4380-B07D-7C90C4266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3250" y="1424988"/>
            <a:ext cx="1372527" cy="33867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C8C8C3F-DC80-4834-9C45-A602EC9CE3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3250" y="1800728"/>
            <a:ext cx="1372527" cy="357943"/>
          </a:xfrm>
          <a:prstGeom prst="rect">
            <a:avLst/>
          </a:prstGeom>
        </p:spPr>
      </p:pic>
      <p:sp>
        <p:nvSpPr>
          <p:cNvPr id="6" name="矢印: 下 5">
            <a:extLst>
              <a:ext uri="{FF2B5EF4-FFF2-40B4-BE49-F238E27FC236}">
                <a16:creationId xmlns:a16="http://schemas.microsoft.com/office/drawing/2014/main" id="{CBC8FC23-9A21-46BB-B51A-28A281B082AC}"/>
              </a:ext>
            </a:extLst>
          </p:cNvPr>
          <p:cNvSpPr/>
          <p:nvPr/>
        </p:nvSpPr>
        <p:spPr>
          <a:xfrm>
            <a:off x="2581991" y="1728282"/>
            <a:ext cx="215043" cy="9442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A0DB523-14B6-4842-93B3-C1A56FBC6BE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9682"/>
          <a:stretch/>
        </p:blipFill>
        <p:spPr>
          <a:xfrm>
            <a:off x="7375232" y="4594123"/>
            <a:ext cx="1493480" cy="1921632"/>
          </a:xfrm>
          <a:prstGeom prst="rect">
            <a:avLst/>
          </a:prstGeom>
        </p:spPr>
      </p:pic>
      <p:sp>
        <p:nvSpPr>
          <p:cNvPr id="16" name="object 43">
            <a:extLst>
              <a:ext uri="{FF2B5EF4-FFF2-40B4-BE49-F238E27FC236}">
                <a16:creationId xmlns:a16="http://schemas.microsoft.com/office/drawing/2014/main" id="{BB4BC578-5F01-47A4-A582-706BB2359389}"/>
              </a:ext>
            </a:extLst>
          </p:cNvPr>
          <p:cNvSpPr/>
          <p:nvPr/>
        </p:nvSpPr>
        <p:spPr>
          <a:xfrm>
            <a:off x="93136" y="4136638"/>
            <a:ext cx="1894235" cy="23613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20" name="object 58">
            <a:extLst>
              <a:ext uri="{FF2B5EF4-FFF2-40B4-BE49-F238E27FC236}">
                <a16:creationId xmlns:a16="http://schemas.microsoft.com/office/drawing/2014/main" id="{2C075C13-5959-49A5-A88A-496BA920100B}"/>
              </a:ext>
            </a:extLst>
          </p:cNvPr>
          <p:cNvSpPr/>
          <p:nvPr/>
        </p:nvSpPr>
        <p:spPr>
          <a:xfrm>
            <a:off x="3472902" y="5516623"/>
            <a:ext cx="1537361" cy="115302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7AEE5CF0-98F3-4323-A5A7-3F14D6114C0F}"/>
              </a:ext>
            </a:extLst>
          </p:cNvPr>
          <p:cNvSpPr txBox="1"/>
          <p:nvPr/>
        </p:nvSpPr>
        <p:spPr>
          <a:xfrm>
            <a:off x="5050921" y="6570343"/>
            <a:ext cx="1642553" cy="208392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283" spc="-4" dirty="0">
                <a:solidFill>
                  <a:srgbClr val="FF0000"/>
                </a:solidFill>
                <a:latin typeface="Arial"/>
                <a:cs typeface="Arial"/>
              </a:rPr>
              <a:t>New </a:t>
            </a:r>
            <a:r>
              <a:rPr sz="1283" spc="-9" dirty="0">
                <a:solidFill>
                  <a:srgbClr val="FF0000"/>
                </a:solidFill>
                <a:latin typeface="Arial"/>
                <a:cs typeface="Arial"/>
              </a:rPr>
              <a:t>e+ </a:t>
            </a:r>
            <a:r>
              <a:rPr sz="1283" spc="-4" dirty="0">
                <a:solidFill>
                  <a:srgbClr val="FF0000"/>
                </a:solidFill>
                <a:latin typeface="Arial"/>
                <a:cs typeface="Arial"/>
              </a:rPr>
              <a:t>Damping</a:t>
            </a:r>
            <a:r>
              <a:rPr sz="1283" spc="-9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83" spc="-17" dirty="0">
                <a:solidFill>
                  <a:srgbClr val="FF0000"/>
                </a:solidFill>
                <a:latin typeface="Arial"/>
                <a:cs typeface="Arial"/>
              </a:rPr>
              <a:t>Ring</a:t>
            </a:r>
            <a:endParaRPr sz="1283" dirty="0">
              <a:latin typeface="Arial"/>
              <a:cs typeface="Arial"/>
            </a:endParaRPr>
          </a:p>
        </p:txBody>
      </p:sp>
      <p:sp>
        <p:nvSpPr>
          <p:cNvPr id="22" name="object 8">
            <a:extLst>
              <a:ext uri="{FF2B5EF4-FFF2-40B4-BE49-F238E27FC236}">
                <a16:creationId xmlns:a16="http://schemas.microsoft.com/office/drawing/2014/main" id="{216A01E2-02EF-4BA0-A001-BC600A5946B0}"/>
              </a:ext>
            </a:extLst>
          </p:cNvPr>
          <p:cNvSpPr txBox="1"/>
          <p:nvPr/>
        </p:nvSpPr>
        <p:spPr>
          <a:xfrm>
            <a:off x="6302142" y="2388048"/>
            <a:ext cx="644533" cy="261035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625" spc="4" dirty="0">
                <a:solidFill>
                  <a:srgbClr val="0000FF"/>
                </a:solidFill>
                <a:latin typeface="Calibri"/>
                <a:cs typeface="Calibri"/>
              </a:rPr>
              <a:t>e</a:t>
            </a:r>
            <a:r>
              <a:rPr sz="1603" spc="6" baseline="24444" dirty="0">
                <a:solidFill>
                  <a:srgbClr val="0000FF"/>
                </a:solidFill>
                <a:latin typeface="Calibri"/>
                <a:cs typeface="Calibri"/>
              </a:rPr>
              <a:t>-</a:t>
            </a:r>
            <a:r>
              <a:rPr sz="1603" spc="282" baseline="24444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625" spc="-4" dirty="0">
                <a:solidFill>
                  <a:srgbClr val="0000FF"/>
                </a:solidFill>
                <a:latin typeface="Calibri"/>
                <a:cs typeface="Calibri"/>
              </a:rPr>
              <a:t>2.6A</a:t>
            </a:r>
            <a:endParaRPr sz="1625" dirty="0">
              <a:latin typeface="Calibri"/>
              <a:cs typeface="Calibri"/>
            </a:endParaRPr>
          </a:p>
        </p:txBody>
      </p:sp>
      <p:sp>
        <p:nvSpPr>
          <p:cNvPr id="23" name="object 9">
            <a:extLst>
              <a:ext uri="{FF2B5EF4-FFF2-40B4-BE49-F238E27FC236}">
                <a16:creationId xmlns:a16="http://schemas.microsoft.com/office/drawing/2014/main" id="{17A883C7-5513-4EF5-B085-D7653DBE21E9}"/>
              </a:ext>
            </a:extLst>
          </p:cNvPr>
          <p:cNvSpPr txBox="1"/>
          <p:nvPr/>
        </p:nvSpPr>
        <p:spPr>
          <a:xfrm>
            <a:off x="2175918" y="2331918"/>
            <a:ext cx="623899" cy="261035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625" spc="4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1603" spc="6" baseline="24444" dirty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r>
              <a:rPr sz="1603" spc="115" baseline="24444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625" spc="-4" dirty="0">
                <a:solidFill>
                  <a:srgbClr val="FF0000"/>
                </a:solidFill>
                <a:latin typeface="Calibri"/>
                <a:cs typeface="Calibri"/>
              </a:rPr>
              <a:t>3.6A</a:t>
            </a:r>
            <a:endParaRPr sz="1625">
              <a:latin typeface="Calibri"/>
              <a:cs typeface="Calibri"/>
            </a:endParaRPr>
          </a:p>
        </p:txBody>
      </p:sp>
      <p:sp>
        <p:nvSpPr>
          <p:cNvPr id="24" name="object 10">
            <a:extLst>
              <a:ext uri="{FF2B5EF4-FFF2-40B4-BE49-F238E27FC236}">
                <a16:creationId xmlns:a16="http://schemas.microsoft.com/office/drawing/2014/main" id="{EF93C5CB-76B7-494A-933F-30BC2EE2B177}"/>
              </a:ext>
            </a:extLst>
          </p:cNvPr>
          <p:cNvSpPr/>
          <p:nvPr/>
        </p:nvSpPr>
        <p:spPr>
          <a:xfrm>
            <a:off x="5405940" y="5332708"/>
            <a:ext cx="1723098" cy="116562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25" name="object 24">
            <a:extLst>
              <a:ext uri="{FF2B5EF4-FFF2-40B4-BE49-F238E27FC236}">
                <a16:creationId xmlns:a16="http://schemas.microsoft.com/office/drawing/2014/main" id="{6C4EED09-202A-44F2-BB8F-EC7E7469D72A}"/>
              </a:ext>
            </a:extLst>
          </p:cNvPr>
          <p:cNvSpPr/>
          <p:nvPr/>
        </p:nvSpPr>
        <p:spPr>
          <a:xfrm>
            <a:off x="5463091" y="6420161"/>
            <a:ext cx="631501" cy="129232"/>
          </a:xfrm>
          <a:custGeom>
            <a:avLst/>
            <a:gdLst/>
            <a:ahLst/>
            <a:cxnLst/>
            <a:rect l="l" t="t" r="r" b="b"/>
            <a:pathLst>
              <a:path w="738504" h="151129">
                <a:moveTo>
                  <a:pt x="637678" y="0"/>
                </a:moveTo>
                <a:lnTo>
                  <a:pt x="633742" y="1644"/>
                </a:lnTo>
                <a:lnTo>
                  <a:pt x="630914" y="8529"/>
                </a:lnTo>
                <a:lnTo>
                  <a:pt x="632559" y="12465"/>
                </a:lnTo>
                <a:lnTo>
                  <a:pt x="699536" y="39972"/>
                </a:lnTo>
                <a:lnTo>
                  <a:pt x="0" y="137403"/>
                </a:lnTo>
                <a:lnTo>
                  <a:pt x="1859" y="150750"/>
                </a:lnTo>
                <a:lnTo>
                  <a:pt x="701395" y="53319"/>
                </a:lnTo>
                <a:lnTo>
                  <a:pt x="723194" y="53319"/>
                </a:lnTo>
                <a:lnTo>
                  <a:pt x="738395" y="41363"/>
                </a:lnTo>
                <a:lnTo>
                  <a:pt x="637678" y="0"/>
                </a:lnTo>
                <a:close/>
              </a:path>
              <a:path w="738504" h="151129">
                <a:moveTo>
                  <a:pt x="723194" y="53319"/>
                </a:moveTo>
                <a:lnTo>
                  <a:pt x="701395" y="53319"/>
                </a:lnTo>
                <a:lnTo>
                  <a:pt x="644484" y="98081"/>
                </a:lnTo>
                <a:lnTo>
                  <a:pt x="643977" y="102318"/>
                </a:lnTo>
                <a:lnTo>
                  <a:pt x="648578" y="108168"/>
                </a:lnTo>
                <a:lnTo>
                  <a:pt x="652815" y="108674"/>
                </a:lnTo>
                <a:lnTo>
                  <a:pt x="723194" y="5331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6ED228-5126-429C-A305-14799B662498}"/>
              </a:ext>
            </a:extLst>
          </p:cNvPr>
          <p:cNvSpPr txBox="1"/>
          <p:nvPr/>
        </p:nvSpPr>
        <p:spPr>
          <a:xfrm>
            <a:off x="69942" y="6527289"/>
            <a:ext cx="222346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Replace beam </a:t>
            </a:r>
            <a:r>
              <a:rPr lang="en-US" altLang="ja-JP" sz="1000" spc="4" dirty="0">
                <a:latin typeface="Arial"/>
                <a:cs typeface="Arial"/>
              </a:rPr>
              <a:t>pipes</a:t>
            </a:r>
            <a:r>
              <a:rPr lang="en-US" altLang="ja-JP" sz="1000" spc="-86" dirty="0">
                <a:latin typeface="Arial"/>
                <a:cs typeface="Arial"/>
              </a:rPr>
              <a:t> </a:t>
            </a:r>
            <a:r>
              <a:rPr lang="en-US" altLang="ja-JP" sz="1000" spc="4" dirty="0">
                <a:latin typeface="Arial"/>
                <a:cs typeface="Arial"/>
              </a:rPr>
              <a:t>with </a:t>
            </a:r>
            <a:r>
              <a:rPr lang="en-US" altLang="ja-JP" sz="1000" spc="4" dirty="0" err="1">
                <a:latin typeface="Arial"/>
                <a:cs typeface="Arial"/>
              </a:rPr>
              <a:t>TiN</a:t>
            </a:r>
            <a:r>
              <a:rPr lang="en-US" altLang="ja-JP" sz="1000" spc="4" dirty="0">
                <a:latin typeface="Arial"/>
                <a:cs typeface="Arial"/>
              </a:rPr>
              <a:t>-coated </a:t>
            </a:r>
            <a:r>
              <a:rPr lang="en-US" altLang="ja-JP" sz="1000" spc="9" dirty="0">
                <a:latin typeface="Arial"/>
                <a:cs typeface="Arial"/>
              </a:rPr>
              <a:t>beam </a:t>
            </a:r>
            <a:r>
              <a:rPr lang="en-US" altLang="ja-JP" sz="1000" spc="4" dirty="0">
                <a:latin typeface="Arial"/>
                <a:cs typeface="Arial"/>
              </a:rPr>
              <a:t>pipes with</a:t>
            </a:r>
            <a:r>
              <a:rPr lang="en-US" altLang="ja-JP" sz="1000" spc="-9" dirty="0">
                <a:latin typeface="Arial"/>
                <a:cs typeface="Arial"/>
              </a:rPr>
              <a:t> </a:t>
            </a:r>
            <a:r>
              <a:rPr lang="en-US" altLang="ja-JP" sz="1000" spc="4" dirty="0">
                <a:latin typeface="Arial"/>
                <a:cs typeface="Arial"/>
              </a:rPr>
              <a:t>antechambers</a:t>
            </a:r>
          </a:p>
          <a:p>
            <a:endParaRPr lang="en-US" altLang="ja-JP" sz="1000" dirty="0">
              <a:latin typeface="Arial"/>
              <a:cs typeface="Arial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8B518B2-5CF3-4318-8D39-727B62C712AD}"/>
              </a:ext>
            </a:extLst>
          </p:cNvPr>
          <p:cNvSpPr txBox="1"/>
          <p:nvPr/>
        </p:nvSpPr>
        <p:spPr>
          <a:xfrm>
            <a:off x="1992050" y="791159"/>
            <a:ext cx="186320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Redesign the lattice to squeeze  emittance (replace short dipoles  with longer ones, increase  wiggler cycles)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C236C24-BCB8-40A9-A636-7FAA25404ACF}"/>
              </a:ext>
            </a:extLst>
          </p:cNvPr>
          <p:cNvSpPr txBox="1"/>
          <p:nvPr/>
        </p:nvSpPr>
        <p:spPr>
          <a:xfrm>
            <a:off x="4488922" y="2057585"/>
            <a:ext cx="2158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IP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416B7FA-7914-49AC-A265-5DB1EA26E83E}"/>
              </a:ext>
            </a:extLst>
          </p:cNvPr>
          <p:cNvSpPr txBox="1"/>
          <p:nvPr/>
        </p:nvSpPr>
        <p:spPr>
          <a:xfrm>
            <a:off x="360000" y="360000"/>
            <a:ext cx="7158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Upgrades to be 40 times higher luminosity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66C4759-E5B4-4791-9F82-624F959CA762}"/>
              </a:ext>
            </a:extLst>
          </p:cNvPr>
          <p:cNvSpPr txBox="1"/>
          <p:nvPr/>
        </p:nvSpPr>
        <p:spPr>
          <a:xfrm>
            <a:off x="7083988" y="2460836"/>
            <a:ext cx="199160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New final focus SC magnets at IP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30580EB-FFD8-4A64-A147-F8E61A134760}"/>
              </a:ext>
            </a:extLst>
          </p:cNvPr>
          <p:cNvSpPr txBox="1"/>
          <p:nvPr/>
        </p:nvSpPr>
        <p:spPr>
          <a:xfrm>
            <a:off x="7268288" y="6515755"/>
            <a:ext cx="154818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Reinforce RF systems for  higher beam currents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1C2B5CC-5890-4811-A7B8-3D6BC8F414AB}"/>
              </a:ext>
            </a:extLst>
          </p:cNvPr>
          <p:cNvSpPr txBox="1"/>
          <p:nvPr/>
        </p:nvSpPr>
        <p:spPr>
          <a:xfrm>
            <a:off x="6025361" y="5188122"/>
            <a:ext cx="11188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- Low emittance</a:t>
            </a:r>
            <a:br>
              <a:rPr lang="en-US" altLang="ja-JP" sz="1000" spc="9" dirty="0">
                <a:latin typeface="Arial"/>
                <a:cs typeface="Arial"/>
              </a:rPr>
            </a:br>
            <a:r>
              <a:rPr lang="en-US" altLang="ja-JP" sz="1000" spc="9" dirty="0">
                <a:latin typeface="Arial"/>
                <a:cs typeface="Arial"/>
              </a:rPr>
              <a:t>     RF electron gun</a:t>
            </a:r>
          </a:p>
          <a:p>
            <a:r>
              <a:rPr lang="en-US" altLang="ja-JP" sz="1000" spc="9" dirty="0">
                <a:latin typeface="Arial"/>
                <a:cs typeface="Arial"/>
              </a:rPr>
              <a:t>- Upgrade positron</a:t>
            </a:r>
          </a:p>
          <a:p>
            <a:r>
              <a:rPr lang="en-US" altLang="ja-JP" sz="1000" spc="9" dirty="0">
                <a:latin typeface="Arial"/>
                <a:cs typeface="Arial"/>
              </a:rPr>
              <a:t>     capture section</a:t>
            </a:r>
          </a:p>
        </p:txBody>
      </p:sp>
      <p:graphicFrame>
        <p:nvGraphicFramePr>
          <p:cNvPr id="38" name="オブジェクト 37">
            <a:extLst>
              <a:ext uri="{FF2B5EF4-FFF2-40B4-BE49-F238E27FC236}">
                <a16:creationId xmlns:a16="http://schemas.microsoft.com/office/drawing/2014/main" id="{1718EBC4-26D6-4B5C-8E64-C532144875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397593"/>
              </p:ext>
            </p:extLst>
          </p:nvPr>
        </p:nvGraphicFramePr>
        <p:xfrm>
          <a:off x="3016041" y="2812551"/>
          <a:ext cx="3111917" cy="86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Equation" r:id="rId11" imgW="2933640" imgH="812520" progId="Equation.DSMT4">
                  <p:embed/>
                </p:oleObj>
              </mc:Choice>
              <mc:Fallback>
                <p:oleObj name="Equation" r:id="rId11" imgW="2933640" imgH="812520" progId="Equation.DSMT4">
                  <p:embed/>
                  <p:pic>
                    <p:nvPicPr>
                      <p:cNvPr id="69" name="オブジェクト 68">
                        <a:extLst>
                          <a:ext uri="{FF2B5EF4-FFF2-40B4-BE49-F238E27FC236}">
                            <a16:creationId xmlns:a16="http://schemas.microsoft.com/office/drawing/2014/main" id="{F5F6F76A-56E7-455E-84C7-3402345C46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016041" y="2812551"/>
                        <a:ext cx="3111917" cy="862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7594C7D-CAD1-4BBF-B42B-4CBA968EFF1E}"/>
              </a:ext>
            </a:extLst>
          </p:cNvPr>
          <p:cNvSpPr txBox="1"/>
          <p:nvPr/>
        </p:nvSpPr>
        <p:spPr>
          <a:xfrm>
            <a:off x="3256363" y="2542141"/>
            <a:ext cx="13211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pc="9" dirty="0">
                <a:latin typeface="Arial"/>
                <a:cs typeface="Arial"/>
              </a:rPr>
              <a:t>Luminosity</a:t>
            </a:r>
          </a:p>
        </p:txBody>
      </p:sp>
      <p:pic>
        <p:nvPicPr>
          <p:cNvPr id="10" name="図 9" descr="建物, 床 が含まれている画像&#10;&#10;自動的に生成された説明">
            <a:extLst>
              <a:ext uri="{FF2B5EF4-FFF2-40B4-BE49-F238E27FC236}">
                <a16:creationId xmlns:a16="http://schemas.microsoft.com/office/drawing/2014/main" id="{7169CCB4-2A61-4A93-9D42-A5B06CFFF5C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63" y="2233481"/>
            <a:ext cx="1805305" cy="1352449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5A32228-943A-4240-807D-CB7B5A616EEC}"/>
              </a:ext>
            </a:extLst>
          </p:cNvPr>
          <p:cNvSpPr txBox="1"/>
          <p:nvPr/>
        </p:nvSpPr>
        <p:spPr>
          <a:xfrm>
            <a:off x="123196" y="3615219"/>
            <a:ext cx="222346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altLang="ja-JP" sz="1000" spc="9" dirty="0">
                <a:latin typeface="Arial"/>
                <a:cs typeface="Arial"/>
              </a:rPr>
              <a:t>All of LER main bends (100, 4m) are installed instead of shorter one.</a:t>
            </a:r>
            <a:endParaRPr lang="en-US" altLang="ja-JP" sz="1000" spc="9" dirty="0">
              <a:latin typeface="Arial"/>
              <a:cs typeface="Arial"/>
            </a:endParaRPr>
          </a:p>
        </p:txBody>
      </p:sp>
      <p:pic>
        <p:nvPicPr>
          <p:cNvPr id="12" name="図 11" descr="壁, 室内, 人, 床 が含まれている画像&#10;&#10;自動的に生成された説明">
            <a:extLst>
              <a:ext uri="{FF2B5EF4-FFF2-40B4-BE49-F238E27FC236}">
                <a16:creationId xmlns:a16="http://schemas.microsoft.com/office/drawing/2014/main" id="{4A799F1C-734F-494F-A1EB-BFDC0E5A12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46" y="834968"/>
            <a:ext cx="1805305" cy="1353979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40611A6A-3183-4E05-A0C2-72744F3C2566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89"/>
          <a:stretch/>
        </p:blipFill>
        <p:spPr>
          <a:xfrm>
            <a:off x="6656787" y="2883434"/>
            <a:ext cx="2359405" cy="1470524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120B947-EDCF-4FC3-8FCD-49E69F36A8D8}"/>
              </a:ext>
            </a:extLst>
          </p:cNvPr>
          <p:cNvSpPr txBox="1"/>
          <p:nvPr/>
        </p:nvSpPr>
        <p:spPr>
          <a:xfrm>
            <a:off x="6540691" y="4389962"/>
            <a:ext cx="25101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00" spc="9" dirty="0">
                <a:latin typeface="Arial"/>
                <a:cs typeface="Arial"/>
              </a:rPr>
              <a:t>Upgrading (LER) and new (HER)  wigglers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313D4BF3-0B9C-4004-B8F6-B272CA9381D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10584" y="794282"/>
            <a:ext cx="1372528" cy="1079175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3B67EE33-218B-4343-AEA7-04757E59ED1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41423" y="794770"/>
            <a:ext cx="1447759" cy="1108490"/>
          </a:xfrm>
          <a:prstGeom prst="rect">
            <a:avLst/>
          </a:prstGeom>
        </p:spPr>
      </p:pic>
      <p:sp>
        <p:nvSpPr>
          <p:cNvPr id="47" name="矢印: 下 46">
            <a:extLst>
              <a:ext uri="{FF2B5EF4-FFF2-40B4-BE49-F238E27FC236}">
                <a16:creationId xmlns:a16="http://schemas.microsoft.com/office/drawing/2014/main" id="{E6F4D1CA-F6DC-454D-9B98-A4AA979EF0FA}"/>
              </a:ext>
            </a:extLst>
          </p:cNvPr>
          <p:cNvSpPr/>
          <p:nvPr/>
        </p:nvSpPr>
        <p:spPr>
          <a:xfrm rot="16200000">
            <a:off x="5131091" y="1217524"/>
            <a:ext cx="335375" cy="349216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0" name="図 4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1F4D6A1-1202-4829-9AF6-F9D33D26393B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39719" r="3219" b="38647"/>
          <a:stretch/>
        </p:blipFill>
        <p:spPr>
          <a:xfrm>
            <a:off x="6581402" y="1987925"/>
            <a:ext cx="2510173" cy="412243"/>
          </a:xfrm>
          <a:prstGeom prst="rect">
            <a:avLst/>
          </a:prstGeom>
        </p:spPr>
      </p:pic>
      <p:pic>
        <p:nvPicPr>
          <p:cNvPr id="52" name="図 51" descr="室内, テーブル, 床 が含まれている画像&#10;&#10;自動的に生成された説明">
            <a:extLst>
              <a:ext uri="{FF2B5EF4-FFF2-40B4-BE49-F238E27FC236}">
                <a16:creationId xmlns:a16="http://schemas.microsoft.com/office/drawing/2014/main" id="{4140ECF1-86EB-4E15-9733-7FFDC7E5C37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33" y="803376"/>
            <a:ext cx="1572628" cy="112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3224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B6A53EE-A39F-4E11-9A96-8D1EA65FD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628" y="1576545"/>
            <a:ext cx="5010744" cy="4039431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DBE99721-2B9A-4401-8151-DF20836D9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148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Performance test results 1: QC1LP current ripple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F80C4A25-6D35-49AB-818E-6D20DF57A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77" y="734630"/>
            <a:ext cx="8343893" cy="86177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Dividing the measured voltage ripple by the magnitude of the load impedance, the current ripple is obtained.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972FF5DB-10D8-42D4-9FCD-18C416B91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76" y="5596116"/>
            <a:ext cx="8343893" cy="126188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Less than 1 ppm of normal-mode ripple and noise.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Common-mode components are also measured: 0.5 ppm@57 kHz in the maximum.</a:t>
            </a:r>
          </a:p>
        </p:txBody>
      </p:sp>
    </p:spTree>
    <p:extLst>
      <p:ext uri="{BB962C8B-B14F-4D97-AF65-F5344CB8AC3E}">
        <p14:creationId xmlns:p14="http://schemas.microsoft.com/office/powerpoint/2010/main" val="18517229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72478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Performance test results 2: QC2RE stability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778E6450-A1D0-4122-B195-CAE2DD3DC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013" y="5896984"/>
            <a:ext cx="8343893" cy="86177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~1.5 ppm / 10.5 </a:t>
            </a:r>
            <a:r>
              <a:rPr lang="en-US" altLang="ja-JP" sz="2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hrs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of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 stability is obtained.</a:t>
            </a:r>
          </a:p>
          <a:p>
            <a:pPr marL="342900" indent="-342900" eaLnBrk="0" hangingPunct="0">
              <a:lnSpc>
                <a:spcPct val="14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rapid change in AC voltage leads to makes stability worse.</a:t>
            </a:r>
            <a:endParaRPr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9822729-1BCA-422C-969D-D9FD161D59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133" y="764007"/>
            <a:ext cx="6012051" cy="4405303"/>
          </a:xfrm>
          <a:prstGeom prst="rect">
            <a:avLst/>
          </a:prstGeom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4101DB0A-3EF4-4568-8E42-BB1AFF9BC8A0}"/>
              </a:ext>
            </a:extLst>
          </p:cNvPr>
          <p:cNvCxnSpPr>
            <a:cxnSpLocks/>
          </p:cNvCxnSpPr>
          <p:nvPr/>
        </p:nvCxnSpPr>
        <p:spPr>
          <a:xfrm>
            <a:off x="5421732" y="2554027"/>
            <a:ext cx="0" cy="1116356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47C4CDBF-9C5F-418E-B543-8A366FD240A0}"/>
              </a:ext>
            </a:extLst>
          </p:cNvPr>
          <p:cNvCxnSpPr>
            <a:cxnSpLocks/>
          </p:cNvCxnSpPr>
          <p:nvPr/>
        </p:nvCxnSpPr>
        <p:spPr>
          <a:xfrm>
            <a:off x="6808047" y="2946082"/>
            <a:ext cx="0" cy="482918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9D5F85B-6441-4790-B51B-E9F2A895F269}"/>
              </a:ext>
            </a:extLst>
          </p:cNvPr>
          <p:cNvCxnSpPr>
            <a:cxnSpLocks/>
          </p:cNvCxnSpPr>
          <p:nvPr/>
        </p:nvCxnSpPr>
        <p:spPr>
          <a:xfrm>
            <a:off x="6485240" y="2375361"/>
            <a:ext cx="0" cy="1141442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54CA219-9162-40F7-9A23-167479EB7520}"/>
              </a:ext>
            </a:extLst>
          </p:cNvPr>
          <p:cNvCxnSpPr>
            <a:cxnSpLocks/>
          </p:cNvCxnSpPr>
          <p:nvPr/>
        </p:nvCxnSpPr>
        <p:spPr>
          <a:xfrm>
            <a:off x="3845271" y="2102468"/>
            <a:ext cx="0" cy="1812510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 Box 7">
            <a:extLst>
              <a:ext uri="{FF2B5EF4-FFF2-40B4-BE49-F238E27FC236}">
                <a16:creationId xmlns:a16="http://schemas.microsoft.com/office/drawing/2014/main" id="{92DF8DEA-47D7-4037-8AD0-3DA3ABCFD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85" y="5214778"/>
            <a:ext cx="5809423" cy="58169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 eaLnBrk="0" hangingPunct="0">
              <a:lnSpc>
                <a:spcPct val="140000"/>
              </a:lnSpc>
              <a:defRPr/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Operation of an arc furnace outside of KEK.</a:t>
            </a:r>
          </a:p>
          <a:p>
            <a:pPr algn="r" eaLnBrk="0" hangingPunct="0">
              <a:lnSpc>
                <a:spcPct val="140000"/>
              </a:lnSpc>
              <a:defRPr/>
            </a:pP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Operation of phase advance capacitors/harmonic filters in facility.</a:t>
            </a: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946720D4-2320-4735-A3FC-65E2D6130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8601" y="725613"/>
            <a:ext cx="1184567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10.5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hrs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F1FFB90-3170-47CB-AB05-CC9EDF1A4AC4}"/>
              </a:ext>
            </a:extLst>
          </p:cNvPr>
          <p:cNvCxnSpPr>
            <a:cxnSpLocks/>
          </p:cNvCxnSpPr>
          <p:nvPr/>
        </p:nvCxnSpPr>
        <p:spPr>
          <a:xfrm flipH="1">
            <a:off x="2399850" y="1088974"/>
            <a:ext cx="460563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40E9A91-0C4F-49EA-9F7A-7207C370C43D}"/>
              </a:ext>
            </a:extLst>
          </p:cNvPr>
          <p:cNvCxnSpPr>
            <a:cxnSpLocks/>
          </p:cNvCxnSpPr>
          <p:nvPr/>
        </p:nvCxnSpPr>
        <p:spPr>
          <a:xfrm flipV="1">
            <a:off x="7672010" y="1163874"/>
            <a:ext cx="0" cy="114255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lg"/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Box 7">
            <a:extLst>
              <a:ext uri="{FF2B5EF4-FFF2-40B4-BE49-F238E27FC236}">
                <a16:creationId xmlns:a16="http://schemas.microsoft.com/office/drawing/2014/main" id="{D47AC7C0-285F-43B7-8D52-27D407347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1339" y="1535094"/>
            <a:ext cx="1184567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4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1.5 ppm</a:t>
            </a:r>
          </a:p>
        </p:txBody>
      </p:sp>
      <p:sp>
        <p:nvSpPr>
          <p:cNvPr id="24" name="右中かっこ 23">
            <a:extLst>
              <a:ext uri="{FF2B5EF4-FFF2-40B4-BE49-F238E27FC236}">
                <a16:creationId xmlns:a16="http://schemas.microsoft.com/office/drawing/2014/main" id="{8103DD64-263C-4F0B-818B-C8C2C64F053A}"/>
              </a:ext>
            </a:extLst>
          </p:cNvPr>
          <p:cNvSpPr/>
          <p:nvPr/>
        </p:nvSpPr>
        <p:spPr>
          <a:xfrm rot="5400000">
            <a:off x="6352617" y="4214103"/>
            <a:ext cx="752710" cy="1157703"/>
          </a:xfrm>
          <a:prstGeom prst="rightBrace">
            <a:avLst>
              <a:gd name="adj1" fmla="val 8333"/>
              <a:gd name="adj2" fmla="val 42768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6FB1BFCE-8017-4D29-8DB9-B5CB0AA92E4B}"/>
              </a:ext>
            </a:extLst>
          </p:cNvPr>
          <p:cNvCxnSpPr>
            <a:cxnSpLocks/>
          </p:cNvCxnSpPr>
          <p:nvPr/>
        </p:nvCxnSpPr>
        <p:spPr>
          <a:xfrm flipV="1">
            <a:off x="3815775" y="4361816"/>
            <a:ext cx="0" cy="11425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A0C90FE-4305-45F5-AD3F-6EE0236E0F7B}"/>
              </a:ext>
            </a:extLst>
          </p:cNvPr>
          <p:cNvCxnSpPr>
            <a:cxnSpLocks/>
          </p:cNvCxnSpPr>
          <p:nvPr/>
        </p:nvCxnSpPr>
        <p:spPr>
          <a:xfrm flipV="1">
            <a:off x="3816634" y="4361816"/>
            <a:ext cx="99063" cy="11425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7499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3BC29D8-E9E6-4980-97C7-C6D165E67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85" y="2326133"/>
            <a:ext cx="8671829" cy="2586063"/>
          </a:xfrm>
          <a:prstGeom prst="rect">
            <a:avLst/>
          </a:prstGeom>
        </p:spPr>
      </p:pic>
      <p:sp>
        <p:nvSpPr>
          <p:cNvPr id="3" name="矢印: 上下 2">
            <a:extLst>
              <a:ext uri="{FF2B5EF4-FFF2-40B4-BE49-F238E27FC236}">
                <a16:creationId xmlns:a16="http://schemas.microsoft.com/office/drawing/2014/main" id="{F0BB7ECD-E228-4B25-B197-784F85903AB0}"/>
              </a:ext>
            </a:extLst>
          </p:cNvPr>
          <p:cNvSpPr/>
          <p:nvPr/>
        </p:nvSpPr>
        <p:spPr>
          <a:xfrm>
            <a:off x="3524864" y="3200400"/>
            <a:ext cx="250723" cy="612058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id="{C4F902F1-5D77-4220-A6CE-EB4C72C3C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1676" y="1287182"/>
            <a:ext cx="3409582" cy="89255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Feedback control of the DC voltage for chopper </a:t>
            </a:r>
          </a:p>
        </p:txBody>
      </p:sp>
    </p:spTree>
    <p:extLst>
      <p:ext uri="{BB962C8B-B14F-4D97-AF65-F5344CB8AC3E}">
        <p14:creationId xmlns:p14="http://schemas.microsoft.com/office/powerpoint/2010/main" val="398141260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53214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Full power test with actual load</a:t>
            </a:r>
            <a:endParaRPr lang="ja-JP" altLang="en-US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Text Box 7">
            <a:extLst>
              <a:ext uri="{FF2B5EF4-FFF2-40B4-BE49-F238E27FC236}">
                <a16:creationId xmlns:a16="http://schemas.microsoft.com/office/drawing/2014/main" id="{58DFE95E-60FC-4D0B-84C3-FE80F6C3A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90265"/>
            <a:ext cx="8161647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Interlock test: ex. quench protection trip test result (QC1LP)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3DD4871-9494-4172-A475-2B895E6D23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40" y="1184259"/>
            <a:ext cx="5144976" cy="3858731"/>
          </a:xfrm>
          <a:prstGeom prst="rect">
            <a:avLst/>
          </a:prstGeom>
        </p:spPr>
      </p:pic>
      <p:sp>
        <p:nvSpPr>
          <p:cNvPr id="6" name="テキスト ボックス 36">
            <a:extLst>
              <a:ext uri="{FF2B5EF4-FFF2-40B4-BE49-F238E27FC236}">
                <a16:creationId xmlns:a16="http://schemas.microsoft.com/office/drawing/2014/main" id="{89C15B3F-9F69-4E92-98BF-E9C5D4EB6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953" y="2106386"/>
            <a:ext cx="13644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Output</a:t>
            </a:r>
            <a:b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(1kA/div)</a:t>
            </a:r>
          </a:p>
        </p:txBody>
      </p:sp>
      <p:sp>
        <p:nvSpPr>
          <p:cNvPr id="7" name="テキスト ボックス 36">
            <a:extLst>
              <a:ext uri="{FF2B5EF4-FFF2-40B4-BE49-F238E27FC236}">
                <a16:creationId xmlns:a16="http://schemas.microsoft.com/office/drawing/2014/main" id="{D1D3A1F7-1931-415D-9415-5E00EC674C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953" y="3195269"/>
            <a:ext cx="1383712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Output</a:t>
            </a:r>
            <a:b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voltage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(20V/div)</a:t>
            </a:r>
            <a:endParaRPr lang="en-US" altLang="ja-JP" sz="2000" dirty="0">
              <a:solidFill>
                <a:srgbClr val="80008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baseline="-2500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0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baseline="-25000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NE</a:t>
            </a:r>
          </a:p>
        </p:txBody>
      </p:sp>
      <p:sp>
        <p:nvSpPr>
          <p:cNvPr id="8" name="テキスト ボックス 36">
            <a:extLst>
              <a:ext uri="{FF2B5EF4-FFF2-40B4-BE49-F238E27FC236}">
                <a16:creationId xmlns:a16="http://schemas.microsoft.com/office/drawing/2014/main" id="{F22F5CE6-1933-4B1D-A1E1-2891CDA54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439" y="1569720"/>
            <a:ext cx="20622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Trig. from Q.D.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46B495D6-3DE1-4E13-9884-49BF73DACE11}"/>
              </a:ext>
            </a:extLst>
          </p:cNvPr>
          <p:cNvCxnSpPr>
            <a:cxnSpLocks/>
          </p:cNvCxnSpPr>
          <p:nvPr/>
        </p:nvCxnSpPr>
        <p:spPr>
          <a:xfrm flipH="1">
            <a:off x="3899293" y="2618908"/>
            <a:ext cx="249860" cy="0"/>
          </a:xfrm>
          <a:prstGeom prst="line">
            <a:avLst/>
          </a:prstGeom>
          <a:ln w="38100">
            <a:solidFill>
              <a:srgbClr val="00FF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63">
            <a:extLst>
              <a:ext uri="{FF2B5EF4-FFF2-40B4-BE49-F238E27FC236}">
                <a16:creationId xmlns:a16="http://schemas.microsoft.com/office/drawing/2014/main" id="{1162C8E5-A782-4893-BBEC-7D84E659C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4754" y="2357735"/>
            <a:ext cx="121219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11.7 </a:t>
            </a:r>
            <a:r>
              <a:rPr lang="en-US" altLang="ja-JP" sz="2000" dirty="0" err="1">
                <a:solidFill>
                  <a:srgbClr val="00FF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ms</a:t>
            </a:r>
            <a:endParaRPr lang="en-US" altLang="ja-JP" sz="2000" dirty="0">
              <a:solidFill>
                <a:srgbClr val="00FF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0961785-29C9-49DC-9A60-AB3765C6D0E5}"/>
              </a:ext>
            </a:extLst>
          </p:cNvPr>
          <p:cNvCxnSpPr>
            <a:cxnSpLocks/>
          </p:cNvCxnSpPr>
          <p:nvPr/>
        </p:nvCxnSpPr>
        <p:spPr>
          <a:xfrm flipV="1">
            <a:off x="2789071" y="2326660"/>
            <a:ext cx="0" cy="46226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B5CD254-4363-49FA-884C-CFFFCC7EF7E4}"/>
              </a:ext>
            </a:extLst>
          </p:cNvPr>
          <p:cNvCxnSpPr>
            <a:cxnSpLocks/>
          </p:cNvCxnSpPr>
          <p:nvPr/>
        </p:nvCxnSpPr>
        <p:spPr>
          <a:xfrm>
            <a:off x="2971870" y="3495680"/>
            <a:ext cx="15783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63">
            <a:extLst>
              <a:ext uri="{FF2B5EF4-FFF2-40B4-BE49-F238E27FC236}">
                <a16:creationId xmlns:a16="http://schemas.microsoft.com/office/drawing/2014/main" id="{6D888980-0EC5-48C4-9AA2-3C582ABD9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843" y="2399880"/>
            <a:ext cx="10588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1.6 kA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9E813C20-5E60-4953-B7D8-8282E67C3BDA}"/>
              </a:ext>
            </a:extLst>
          </p:cNvPr>
          <p:cNvCxnSpPr>
            <a:cxnSpLocks/>
          </p:cNvCxnSpPr>
          <p:nvPr/>
        </p:nvCxnSpPr>
        <p:spPr>
          <a:xfrm>
            <a:off x="3111338" y="2675784"/>
            <a:ext cx="0" cy="1621896"/>
          </a:xfrm>
          <a:prstGeom prst="line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63">
            <a:extLst>
              <a:ext uri="{FF2B5EF4-FFF2-40B4-BE49-F238E27FC236}">
                <a16:creationId xmlns:a16="http://schemas.microsoft.com/office/drawing/2014/main" id="{4DBD36AA-2843-42B5-A81C-9BBDF5C29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6999" y="3352800"/>
            <a:ext cx="9220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100 V</a:t>
            </a:r>
          </a:p>
        </p:txBody>
      </p:sp>
      <p:sp>
        <p:nvSpPr>
          <p:cNvPr id="20" name="テキスト ボックス 36">
            <a:extLst>
              <a:ext uri="{FF2B5EF4-FFF2-40B4-BE49-F238E27FC236}">
                <a16:creationId xmlns:a16="http://schemas.microsoft.com/office/drawing/2014/main" id="{B8086027-D720-4306-A80C-BDEE75248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528" y="4297680"/>
            <a:ext cx="160287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(20ms/div)</a:t>
            </a:r>
          </a:p>
        </p:txBody>
      </p:sp>
      <p:sp>
        <p:nvSpPr>
          <p:cNvPr id="21" name="テキスト ボックス 11">
            <a:extLst>
              <a:ext uri="{FF2B5EF4-FFF2-40B4-BE49-F238E27FC236}">
                <a16:creationId xmlns:a16="http://schemas.microsoft.com/office/drawing/2014/main" id="{914D6B89-52D9-4A95-9472-8D78E79B8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417" y="5285663"/>
            <a:ext cx="856516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37931725" indent="-37474525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Good agreement with estimations</a:t>
            </a:r>
          </a:p>
          <a:p>
            <a:pPr lvl="1" eaLnBrk="1" hangingPunct="1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Decay time constant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000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14.2 </a:t>
            </a:r>
            <a:r>
              <a:rPr lang="en-US" altLang="ja-JP" sz="2000" dirty="0" err="1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ms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=0.9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mH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/ (3.5 m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Ω +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60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Ω)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 eaLnBrk="1" hangingPunct="1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                                         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magnet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cable + protection R</a:t>
            </a:r>
          </a:p>
          <a:p>
            <a:pPr lvl="1" eaLnBrk="1" hangingPunct="1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Induced voltage V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-V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NE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96 V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=1.6 kA×60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l-GR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22801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59" y="1068248"/>
            <a:ext cx="4660314" cy="415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テキスト ボックス 5"/>
          <p:cNvSpPr txBox="1">
            <a:spLocks noChangeArrowheads="1"/>
          </p:cNvSpPr>
          <p:nvPr/>
        </p:nvSpPr>
        <p:spPr bwMode="auto">
          <a:xfrm>
            <a:off x="360363" y="360363"/>
            <a:ext cx="4730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400" dirty="0">
                <a:latin typeface="Arial Rounded MT Bold" pitchFamily="34" charset="0"/>
              </a:rPr>
              <a:t>Non linearity and monotonicity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647873" y="314196"/>
            <a:ext cx="34772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least significant bit</a:t>
            </a:r>
          </a:p>
          <a:p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DNL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differential non linearity</a:t>
            </a:r>
          </a:p>
          <a:p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INL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integral non linearity</a:t>
            </a:r>
            <a:endParaRPr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5375" y="5263738"/>
            <a:ext cx="80169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AD7846K (16-bit):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DNL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±0.5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max</a:t>
            </a: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      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INL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±2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AD5791B (20-bit):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DNL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±0.75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typ. (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test result: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&lt;±0.1 </a:t>
            </a:r>
            <a:r>
              <a:rPr lang="en-US" altLang="ja-JP" sz="2000" dirty="0" err="1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）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      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INL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±0.5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typ. 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test result: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-0.2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～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+0.6 </a:t>
            </a:r>
            <a:r>
              <a:rPr lang="en-US" altLang="ja-JP" sz="2000" dirty="0" err="1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LSB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）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093899" y="2906277"/>
            <a:ext cx="232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Lose  monotonicity</a:t>
            </a:r>
          </a:p>
        </p:txBody>
      </p:sp>
      <p:sp>
        <p:nvSpPr>
          <p:cNvPr id="4" name="円/楕円 3"/>
          <p:cNvSpPr/>
          <p:nvPr/>
        </p:nvSpPr>
        <p:spPr>
          <a:xfrm>
            <a:off x="4016523" y="1264779"/>
            <a:ext cx="1247685" cy="897308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 rot="8007189">
            <a:off x="5585338" y="1741929"/>
            <a:ext cx="333286" cy="1396807"/>
          </a:xfrm>
          <a:prstGeom prst="downArrow">
            <a:avLst>
              <a:gd name="adj1" fmla="val 26923"/>
              <a:gd name="adj2" fmla="val 94871"/>
            </a:avLst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7933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テキスト ボックス 5"/>
          <p:cNvSpPr txBox="1">
            <a:spLocks noChangeArrowheads="1"/>
          </p:cNvSpPr>
          <p:nvPr/>
        </p:nvSpPr>
        <p:spPr bwMode="auto">
          <a:xfrm>
            <a:off x="360363" y="360363"/>
            <a:ext cx="5191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400" dirty="0">
                <a:latin typeface="Arial Rounded MT Bold" pitchFamily="34" charset="0"/>
              </a:rPr>
              <a:t>Why sixteen </a:t>
            </a:r>
            <a:r>
              <a:rPr lang="en-US" altLang="ja-JP" sz="2400" dirty="0" err="1">
                <a:latin typeface="Arial Rounded MT Bold" pitchFamily="34" charset="0"/>
              </a:rPr>
              <a:t>DAC's</a:t>
            </a:r>
            <a:r>
              <a:rPr lang="en-US" altLang="ja-JP" sz="2400" dirty="0">
                <a:latin typeface="Arial Rounded MT Bold" pitchFamily="34" charset="0"/>
              </a:rPr>
              <a:t> 24-bit system?</a:t>
            </a:r>
          </a:p>
        </p:txBody>
      </p:sp>
      <p:sp>
        <p:nvSpPr>
          <p:cNvPr id="22" name="テキスト ボックス 4"/>
          <p:cNvSpPr txBox="1">
            <a:spLocks noChangeArrowheads="1"/>
          </p:cNvSpPr>
          <p:nvPr/>
        </p:nvSpPr>
        <p:spPr bwMode="auto">
          <a:xfrm>
            <a:off x="571637" y="822028"/>
            <a:ext cx="778148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000" dirty="0">
                <a:latin typeface="Arial" charset="0"/>
              </a:rPr>
              <a:t>Care must be taken to the monotonicity of two </a:t>
            </a:r>
            <a:r>
              <a:rPr lang="en-US" altLang="ja-JP" sz="2000" dirty="0" err="1">
                <a:latin typeface="Arial" charset="0"/>
              </a:rPr>
              <a:t>DAC’s</a:t>
            </a:r>
            <a:r>
              <a:rPr lang="en-US" altLang="ja-JP" sz="2000" dirty="0">
                <a:latin typeface="Arial" charset="0"/>
              </a:rPr>
              <a:t> 24-bit system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20" y="2587292"/>
            <a:ext cx="3501320" cy="281676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49" y="1395870"/>
            <a:ext cx="3441470" cy="270080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049" y="4208603"/>
            <a:ext cx="3441470" cy="2614768"/>
          </a:xfrm>
          <a:prstGeom prst="rect">
            <a:avLst/>
          </a:prstGeom>
        </p:spPr>
      </p:pic>
      <p:sp>
        <p:nvSpPr>
          <p:cNvPr id="25" name="テキスト ボックス 4"/>
          <p:cNvSpPr txBox="1">
            <a:spLocks noChangeArrowheads="1"/>
          </p:cNvSpPr>
          <p:nvPr/>
        </p:nvSpPr>
        <p:spPr bwMode="auto">
          <a:xfrm>
            <a:off x="7553544" y="2187182"/>
            <a:ext cx="14237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000" dirty="0">
                <a:latin typeface="Arial" charset="0"/>
              </a:rPr>
              <a:t>Not so bad</a:t>
            </a:r>
          </a:p>
        </p:txBody>
      </p:sp>
      <p:sp>
        <p:nvSpPr>
          <p:cNvPr id="26" name="テキスト ボックス 4"/>
          <p:cNvSpPr txBox="1">
            <a:spLocks noChangeArrowheads="1"/>
          </p:cNvSpPr>
          <p:nvPr/>
        </p:nvSpPr>
        <p:spPr bwMode="auto">
          <a:xfrm>
            <a:off x="7944677" y="4608712"/>
            <a:ext cx="6415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sz="2000" dirty="0">
                <a:latin typeface="Arial" charset="0"/>
              </a:rPr>
              <a:t>Bad</a:t>
            </a:r>
          </a:p>
        </p:txBody>
      </p:sp>
      <p:sp>
        <p:nvSpPr>
          <p:cNvPr id="8" name="二等辺三角形 7"/>
          <p:cNvSpPr/>
          <p:nvPr/>
        </p:nvSpPr>
        <p:spPr>
          <a:xfrm>
            <a:off x="7838148" y="2587292"/>
            <a:ext cx="854580" cy="666572"/>
          </a:xfrm>
          <a:prstGeom prst="triangl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十字形 11"/>
          <p:cNvSpPr/>
          <p:nvPr/>
        </p:nvSpPr>
        <p:spPr>
          <a:xfrm rot="2700000">
            <a:off x="7815956" y="4917810"/>
            <a:ext cx="898964" cy="900000"/>
          </a:xfrm>
          <a:prstGeom prst="plus">
            <a:avLst>
              <a:gd name="adj" fmla="val 41161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0600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304800" y="690265"/>
            <a:ext cx="8537196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45 of SC corrector power supplies was fabricated. </a:t>
            </a:r>
          </a:p>
        </p:txBody>
      </p:sp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1347101" y="1090375"/>
          <a:ext cx="6699618" cy="1981200"/>
        </p:xfrm>
        <a:graphic>
          <a:graphicData uri="http://schemas.openxmlformats.org/drawingml/2006/table">
            <a:tbl>
              <a:tblPr firstCol="1">
                <a:tableStyleId>{21E4AEA4-8DFA-4A89-87EB-49C32662AFE0}</a:tableStyleId>
              </a:tblPr>
              <a:tblGrid>
                <a:gridCol w="3578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1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Rated output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DC ± 70 A, 10 V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Current setting resolution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&lt; 1 ppm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2000" dirty="0"/>
                        <a:t>Current stability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&lt; 5 ppm/8 hrs.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Current</a:t>
                      </a:r>
                      <a:r>
                        <a:rPr lang="en-US" altLang="ja-JP" sz="2000" baseline="0" dirty="0"/>
                        <a:t> ripple</a:t>
                      </a:r>
                      <a:r>
                        <a:rPr lang="ja-JP" altLang="en-US" sz="2000" dirty="0"/>
                        <a:t> </a:t>
                      </a:r>
                      <a:r>
                        <a:rPr lang="en-US" altLang="ja-JP" sz="2000" dirty="0"/>
                        <a:t>(&lt; 10kHz)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&lt; 5 ppm (</a:t>
                      </a:r>
                      <a:r>
                        <a:rPr lang="en-US" altLang="ja-JP" sz="2000" dirty="0" err="1"/>
                        <a:t>rms</a:t>
                      </a:r>
                      <a:r>
                        <a:rPr lang="en-US" altLang="ja-JP" sz="2000" dirty="0"/>
                        <a:t>)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Current noise</a:t>
                      </a:r>
                      <a:r>
                        <a:rPr lang="ja-JP" altLang="en-US" sz="2000" dirty="0"/>
                        <a:t> </a:t>
                      </a:r>
                      <a:r>
                        <a:rPr lang="en-US" altLang="ja-JP" sz="2000" dirty="0"/>
                        <a:t>(&gt; 10kHz) 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/>
                        <a:t>&lt; 5 ppm (0-peak)</a:t>
                      </a:r>
                      <a:endParaRPr lang="en-US" altLang="ja-JP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44907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GB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 corrector power supply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7" t="10065" r="4862"/>
          <a:stretch/>
        </p:blipFill>
        <p:spPr>
          <a:xfrm>
            <a:off x="150378" y="3927795"/>
            <a:ext cx="3049310" cy="231124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163" y="3471685"/>
            <a:ext cx="2972245" cy="324789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9523" y="3468914"/>
            <a:ext cx="2964477" cy="3250668"/>
          </a:xfrm>
          <a:prstGeom prst="rect">
            <a:avLst/>
          </a:prstGeom>
        </p:spPr>
      </p:pic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639105" y="3102217"/>
            <a:ext cx="8232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dirty="0">
                <a:solidFill>
                  <a:srgbClr val="FF0000"/>
                </a:solidFill>
                <a:latin typeface="Arial" charset="0"/>
              </a:rPr>
              <a:t>Test results: Stability 2.1 ppm/24 hrs. with temp. </a:t>
            </a:r>
            <a:r>
              <a:rPr lang="en-US" altLang="ja-JP" sz="2000" dirty="0" err="1">
                <a:solidFill>
                  <a:srgbClr val="FF0000"/>
                </a:solidFill>
                <a:latin typeface="Arial" charset="0"/>
              </a:rPr>
              <a:t>coeff</a:t>
            </a:r>
            <a:r>
              <a:rPr lang="en-US" altLang="ja-JP" sz="2000" dirty="0">
                <a:solidFill>
                  <a:srgbClr val="FF0000"/>
                </a:solidFill>
                <a:latin typeface="Arial" charset="0"/>
              </a:rPr>
              <a:t>. of 0.6  ppm/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</a:t>
            </a:r>
            <a:endParaRPr lang="en-US" altLang="ja-JP" sz="20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8390384" y="4213704"/>
            <a:ext cx="0" cy="409915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891692" y="4194436"/>
            <a:ext cx="1540137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12.34 ppm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423867" y="5774464"/>
            <a:ext cx="101827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20.5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8401226" y="5346873"/>
            <a:ext cx="0" cy="1046553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3701845" y="4382437"/>
            <a:ext cx="225348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225106" y="4049329"/>
            <a:ext cx="1200802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 hrs.</a:t>
            </a:r>
          </a:p>
        </p:txBody>
      </p: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84526" y="6319472"/>
            <a:ext cx="664957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2000" dirty="0">
                <a:solidFill>
                  <a:srgbClr val="FF0000"/>
                </a:solidFill>
                <a:latin typeface="Arial" charset="0"/>
              </a:rPr>
              <a:t>Ripple, noise, quench protection test and so on: also OK.</a:t>
            </a:r>
          </a:p>
        </p:txBody>
      </p:sp>
    </p:spTree>
    <p:extLst>
      <p:ext uri="{BB962C8B-B14F-4D97-AF65-F5344CB8AC3E}">
        <p14:creationId xmlns:p14="http://schemas.microsoft.com/office/powerpoint/2010/main" val="25852894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6032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主要構成要素の温度係数と恒温槽温度変化</a:t>
            </a:r>
            <a:endParaRPr lang="en-GB" altLang="ja-JP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53"/>
          <p:cNvSpPr txBox="1">
            <a:spLocks noChangeArrowheads="1"/>
          </p:cNvSpPr>
          <p:nvPr/>
        </p:nvSpPr>
        <p:spPr bwMode="auto">
          <a:xfrm>
            <a:off x="304800" y="891886"/>
            <a:ext cx="8278613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主要構成要素の温度係数（仕様値）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1085850" lvl="1" indent="-342900" eaLnBrk="1" hangingPunct="1">
              <a:lnSpc>
                <a:spcPct val="130000"/>
              </a:lnSpc>
              <a:spcBef>
                <a:spcPts val="0"/>
              </a:spcBef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0.125 ppm/K (AD5791 DAC with Buffer amps.)</a:t>
            </a:r>
          </a:p>
          <a:p>
            <a:pPr marL="1085850" lvl="1" indent="-342900" eaLnBrk="1" hangingPunct="1">
              <a:lnSpc>
                <a:spcPct val="130000"/>
              </a:lnSpc>
              <a:spcBef>
                <a:spcPts val="0"/>
              </a:spcBef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0.5 ppm/K (TOPACC optional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の場合：標準は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1.5 ppm/K) </a:t>
            </a:r>
          </a:p>
          <a:p>
            <a:pPr marL="1085850" lvl="1" indent="-342900" eaLnBrk="1" hangingPunct="1">
              <a:lnSpc>
                <a:spcPct val="130000"/>
              </a:lnSpc>
              <a:spcBef>
                <a:spcPts val="0"/>
              </a:spcBef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0.3 ppm/K (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Keithley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2002)</a:t>
            </a:r>
          </a:p>
          <a:p>
            <a:pPr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恒温槽</a:t>
            </a:r>
            <a:r>
              <a:rPr lang="ja-JP" altLang="en-GB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GB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espec</a:t>
            </a:r>
            <a:r>
              <a:rPr lang="en-GB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LU-123</a:t>
            </a:r>
            <a:r>
              <a:rPr lang="ja-JP" altLang="en-GB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の温度変化（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日間実測）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7200" lvl="1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・周囲温度変化　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5.5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℃に対して、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457200" lvl="1" indent="0" eaLnBrk="1" hangingPunct="1">
              <a:lnSpc>
                <a:spcPct val="130000"/>
              </a:lnSpc>
              <a:spcBef>
                <a:spcPts val="0"/>
              </a:spcBef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恒温槽内温度変化　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0.2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℃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デジタル帰還制御の温度係数の見積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(0.5+0.3)×0.2=0.16 ppm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程度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 eaLnBrk="1" hangingPunct="1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(1.5+0.3)×0.2=0.36 ppm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程度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5253298" y="4950342"/>
            <a:ext cx="3700072" cy="1716189"/>
            <a:chOff x="3660099" y="4271062"/>
            <a:chExt cx="3700072" cy="1716189"/>
          </a:xfrm>
        </p:grpSpPr>
        <p:pic>
          <p:nvPicPr>
            <p:cNvPr id="5" name="図 4"/>
            <p:cNvPicPr/>
            <p:nvPr/>
          </p:nvPicPr>
          <p:blipFill rotWithShape="1">
            <a:blip r:embed="rId2"/>
            <a:srcRect l="4865" t="35767" r="17402" b="38704"/>
            <a:stretch/>
          </p:blipFill>
          <p:spPr bwMode="auto">
            <a:xfrm>
              <a:off x="3732131" y="5068257"/>
              <a:ext cx="3523376" cy="918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図 5"/>
            <p:cNvPicPr/>
            <p:nvPr/>
          </p:nvPicPr>
          <p:blipFill rotWithShape="1">
            <a:blip r:embed="rId3"/>
            <a:srcRect l="4841" t="35144" r="17241" b="42711"/>
            <a:stretch/>
          </p:blipFill>
          <p:spPr bwMode="auto">
            <a:xfrm>
              <a:off x="3660099" y="4271062"/>
              <a:ext cx="3700072" cy="797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6447136" y="2970966"/>
            <a:ext cx="2401570" cy="1798320"/>
            <a:chOff x="5804" y="7501"/>
            <a:chExt cx="3782" cy="2832"/>
          </a:xfrm>
        </p:grpSpPr>
        <p:pic>
          <p:nvPicPr>
            <p:cNvPr id="8" name="図 7" descr="::temp_s_2.jpg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4" y="7501"/>
              <a:ext cx="3782" cy="28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8118" y="8826"/>
              <a:ext cx="565" cy="200"/>
            </a:xfrm>
            <a:prstGeom prst="leftArrow">
              <a:avLst>
                <a:gd name="adj1" fmla="val 50000"/>
                <a:gd name="adj2" fmla="val 70625"/>
              </a:avLst>
            </a:prstGeom>
            <a:solidFill>
              <a:srgbClr val="FFFF00"/>
            </a:solidFill>
            <a:ln w="19050">
              <a:solidFill>
                <a:srgbClr val="4A7EBB"/>
              </a:solidFill>
              <a:miter lim="800000"/>
              <a:headEnd/>
              <a:tailEnd/>
            </a:ln>
            <a:effectLst>
              <a:outerShdw dist="25400" dir="5400000" algn="ctr" rotWithShape="0">
                <a:srgbClr val="808080">
                  <a:alpha val="35001"/>
                </a:srgbClr>
              </a:outerShdw>
            </a:effectLst>
          </p:spPr>
          <p:txBody>
            <a:bodyPr rot="0" vert="horz" wrap="square" lIns="91440" tIns="91440" rIns="91440" bIns="91440" anchor="t" anchorCtr="0" upright="1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88061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6802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DMM</a:t>
            </a:r>
            <a:r>
              <a:rPr lang="ja-JP" altLang="en-US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keithley2002</a:t>
            </a:r>
            <a:r>
              <a:rPr lang="ja-JP" altLang="en-US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）のノイズ幅（測定値）</a:t>
            </a:r>
            <a:endParaRPr lang="en-US" altLang="zh-TW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04799" y="690265"/>
            <a:ext cx="8197517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・入力を短絡し、設定を変えて調べた。（ゼロ調整は未実施）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33" name="表 32"/>
          <p:cNvGraphicFramePr>
            <a:graphicFrameLocks noGrp="1"/>
          </p:cNvGraphicFramePr>
          <p:nvPr/>
        </p:nvGraphicFramePr>
        <p:xfrm>
          <a:off x="1387307" y="3979319"/>
          <a:ext cx="6032500" cy="188595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120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8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設定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測定結果</a:t>
                      </a:r>
                      <a:r>
                        <a:rPr lang="en-US" altLang="ja-JP" sz="2000" u="none" strike="noStrike" dirty="0">
                          <a:effectLst/>
                        </a:rPr>
                        <a:t>(</a:t>
                      </a:r>
                      <a:r>
                        <a:rPr lang="en-US" altLang="ja-JP" sz="2000" u="none" strike="noStrike" dirty="0" err="1">
                          <a:effectLst/>
                        </a:rPr>
                        <a:t>μV</a:t>
                      </a:r>
                      <a:r>
                        <a:rPr lang="en-US" altLang="ja-JP" sz="2000" u="none" strike="noStrike" dirty="0">
                          <a:effectLst/>
                        </a:rPr>
                        <a:t>)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仕様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レンジ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PLC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標準偏差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2000" u="none" strike="noStrike" dirty="0">
                          <a:effectLst/>
                        </a:rPr>
                        <a:t>σ×2√2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 (</a:t>
                      </a:r>
                      <a:r>
                        <a:rPr lang="el-GR" altLang="ja-JP" sz="2000" u="none" strike="noStrike" dirty="0">
                          <a:effectLst/>
                        </a:rPr>
                        <a:t>μ</a:t>
                      </a:r>
                      <a:r>
                        <a:rPr lang="en-US" sz="2000" u="none" strike="noStrike" dirty="0" err="1">
                          <a:effectLst/>
                        </a:rPr>
                        <a:t>Vrms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0.8</a:t>
                      </a:r>
                      <a:endParaRPr lang="en-US" altLang="ja-JP" sz="2000" b="0" i="0" u="none" strike="noStrike" dirty="0">
                        <a:solidFill>
                          <a:srgbClr val="FF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2.3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0.6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20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1.7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4.7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1.6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200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10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17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47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20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200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1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>
                          <a:effectLst/>
                        </a:rPr>
                        <a:t>37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105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000" u="none" strike="noStrike" dirty="0">
                          <a:effectLst/>
                        </a:rPr>
                        <a:t>50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1" name="グラフ 40"/>
          <p:cNvGraphicFramePr>
            <a:graphicFrameLocks noGrp="1"/>
          </p:cNvGraphicFramePr>
          <p:nvPr/>
        </p:nvGraphicFramePr>
        <p:xfrm>
          <a:off x="304799" y="1059598"/>
          <a:ext cx="8482762" cy="2657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テキスト ボックス 41"/>
          <p:cNvSpPr txBox="1"/>
          <p:nvPr/>
        </p:nvSpPr>
        <p:spPr>
          <a:xfrm>
            <a:off x="6132395" y="5815882"/>
            <a:ext cx="2715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kumimoji="1" lang="en-US" altLang="ja-JP" sz="2000" dirty="0"/>
              <a:t>10 V</a:t>
            </a:r>
            <a:r>
              <a:rPr lang="ja-JP" altLang="en-US" sz="2000" dirty="0"/>
              <a:t>の</a:t>
            </a:r>
            <a:r>
              <a:rPr lang="en-US" altLang="ja-JP" sz="2000" dirty="0"/>
              <a:t>0.1 ppm = 1 </a:t>
            </a:r>
            <a:r>
              <a:rPr lang="en-US" altLang="ja-JP" sz="2000" dirty="0" err="1"/>
              <a:t>μV</a:t>
            </a:r>
            <a:endParaRPr lang="en-US" altLang="ja-JP" sz="20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04800" y="3609987"/>
            <a:ext cx="1331495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・まとめ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16814" y="5994421"/>
            <a:ext cx="6173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ja-JP" altLang="en-US" sz="2000" dirty="0">
                <a:solidFill>
                  <a:srgbClr val="FF0000"/>
                </a:solidFill>
              </a:rPr>
              <a:t>仕様とよく合っている。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marL="0" lvl="1"/>
            <a:r>
              <a:rPr lang="en-US" altLang="ja-JP" sz="2000" dirty="0">
                <a:solidFill>
                  <a:srgbClr val="FF0000"/>
                </a:solidFill>
              </a:rPr>
              <a:t>20 V</a:t>
            </a:r>
            <a:r>
              <a:rPr lang="ja-JP" altLang="en-US" sz="2000" dirty="0">
                <a:solidFill>
                  <a:srgbClr val="FF0000"/>
                </a:solidFill>
              </a:rPr>
              <a:t>レンジ、</a:t>
            </a:r>
            <a:r>
              <a:rPr lang="en-US" altLang="ja-JP" sz="2000" dirty="0">
                <a:solidFill>
                  <a:srgbClr val="FF0000"/>
                </a:solidFill>
              </a:rPr>
              <a:t>10 PLC</a:t>
            </a:r>
            <a:r>
              <a:rPr lang="ja-JP" altLang="en-US" sz="2000" dirty="0">
                <a:solidFill>
                  <a:srgbClr val="FF0000"/>
                </a:solidFill>
              </a:rPr>
              <a:t>なら、</a:t>
            </a:r>
            <a:r>
              <a:rPr lang="en-US" altLang="ja-JP" sz="2000" dirty="0">
                <a:solidFill>
                  <a:srgbClr val="FF0000"/>
                </a:solidFill>
              </a:rPr>
              <a:t>0.1 ppm</a:t>
            </a:r>
            <a:r>
              <a:rPr lang="ja-JP" altLang="en-US" sz="2000" dirty="0">
                <a:solidFill>
                  <a:srgbClr val="FF0000"/>
                </a:solidFill>
              </a:rPr>
              <a:t>以下の制御に使える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正方形/長方形 49"/>
          <p:cNvSpPr/>
          <p:nvPr/>
        </p:nvSpPr>
        <p:spPr>
          <a:xfrm>
            <a:off x="4700587" y="1006097"/>
            <a:ext cx="4325967" cy="46755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51710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DAC</a:t>
            </a:r>
            <a:r>
              <a:rPr lang="ja-JP" altLang="en-US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出力の温度係数、変動幅の測定</a:t>
            </a:r>
            <a:endParaRPr lang="en-US" altLang="zh-TW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04800" y="690265"/>
            <a:ext cx="883920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DAC AD5791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＋バッファアンプ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AD8675</a:t>
            </a:r>
            <a:r>
              <a:rPr lang="ja-JP" altLang="en-US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8676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DMM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で測定（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 V, 10PLC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30158" y="2019279"/>
            <a:ext cx="2058302" cy="300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304793" y="4549897"/>
          <a:ext cx="4116204" cy="15849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058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8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AD5791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0.05 </a:t>
                      </a:r>
                      <a:r>
                        <a:rPr lang="en-US" altLang="ja-JP" sz="20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μV</a:t>
                      </a: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AD8676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0.6 </a:t>
                      </a:r>
                      <a:r>
                        <a:rPr lang="en-US" altLang="ja-JP" sz="20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μV</a:t>
                      </a: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/℃</a:t>
                      </a:r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AD8675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0.6 </a:t>
                      </a:r>
                      <a:r>
                        <a:rPr lang="en-US" altLang="ja-JP" sz="20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μV</a:t>
                      </a: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/℃</a:t>
                      </a:r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1.25 </a:t>
                      </a:r>
                      <a:r>
                        <a:rPr lang="en-US" altLang="ja-JP" sz="20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μV</a:t>
                      </a:r>
                      <a:r>
                        <a:rPr lang="en-US" altLang="ja-JP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/℃</a:t>
                      </a:r>
                      <a:r>
                        <a:rPr lang="ja-JP" altLang="en-US" sz="20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→　</a:t>
                      </a:r>
                      <a:r>
                        <a:rPr lang="en-US" altLang="ja-JP" sz="200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0.125</a:t>
                      </a:r>
                      <a:r>
                        <a:rPr lang="en-US" altLang="ja-JP" sz="2000" baseline="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ppm</a:t>
                      </a:r>
                      <a:r>
                        <a:rPr lang="en-US" altLang="ja-JP" sz="2000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/℃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45" y="1115182"/>
            <a:ext cx="2725527" cy="137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1" name="グループ化 21510"/>
          <p:cNvGrpSpPr/>
          <p:nvPr/>
        </p:nvGrpSpPr>
        <p:grpSpPr>
          <a:xfrm>
            <a:off x="4819436" y="1300800"/>
            <a:ext cx="4048671" cy="5300368"/>
            <a:chOff x="4819436" y="1300800"/>
            <a:chExt cx="4048671" cy="5300368"/>
          </a:xfrm>
        </p:grpSpPr>
        <p:grpSp>
          <p:nvGrpSpPr>
            <p:cNvPr id="21510" name="グループ化 21509"/>
            <p:cNvGrpSpPr/>
            <p:nvPr/>
          </p:nvGrpSpPr>
          <p:grpSpPr>
            <a:xfrm>
              <a:off x="4819436" y="1300800"/>
              <a:ext cx="4048671" cy="5300368"/>
              <a:chOff x="4819436" y="1300800"/>
              <a:chExt cx="4048671" cy="5300368"/>
            </a:xfrm>
          </p:grpSpPr>
          <p:sp>
            <p:nvSpPr>
              <p:cNvPr id="20" name="Text Box 7"/>
              <p:cNvSpPr txBox="1">
                <a:spLocks noChangeArrowheads="1"/>
              </p:cNvSpPr>
              <p:nvPr/>
            </p:nvSpPr>
            <p:spPr bwMode="auto">
              <a:xfrm>
                <a:off x="5427677" y="5862504"/>
                <a:ext cx="3151034" cy="738664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eaLnBrk="0" hangingPunct="0">
                  <a:lnSpc>
                    <a:spcPct val="120000"/>
                  </a:lnSpc>
                  <a:defRPr/>
                </a:pPr>
                <a:r>
                  <a:rPr lang="ja-JP" altLang="en-US" sz="2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温度係数：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0.04 ppm/</a:t>
                </a:r>
                <a:r>
                  <a:rPr lang="ja-JP" altLang="en-US" sz="2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℃</a:t>
                </a:r>
                <a:endPara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eaLnBrk="0" hangingPunct="0">
                  <a:lnSpc>
                    <a:spcPct val="120000"/>
                  </a:lnSpc>
                  <a:defRPr/>
                </a:pPr>
                <a:r>
                  <a:rPr lang="ja-JP" altLang="en-US" sz="2000" dirty="0">
                    <a:solidFill>
                      <a:srgbClr val="0000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ゆらぎ幅：</a:t>
                </a:r>
                <a:r>
                  <a:rPr lang="en-US" altLang="ja-JP" sz="2000" dirty="0">
                    <a:solidFill>
                      <a:srgbClr val="0000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 ppm/2</a:t>
                </a:r>
                <a:r>
                  <a:rPr lang="ja-JP" altLang="en-US" sz="2000" dirty="0">
                    <a:solidFill>
                      <a:srgbClr val="0000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時間</a:t>
                </a:r>
                <a:endParaRPr lang="en-US" altLang="ja-JP" sz="20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grpSp>
            <p:nvGrpSpPr>
              <p:cNvPr id="13" name="グループ化 12"/>
              <p:cNvGrpSpPr/>
              <p:nvPr/>
            </p:nvGrpSpPr>
            <p:grpSpPr>
              <a:xfrm>
                <a:off x="6317752" y="1300800"/>
                <a:ext cx="2550355" cy="2706249"/>
                <a:chOff x="6365506" y="1086785"/>
                <a:chExt cx="2550355" cy="2706249"/>
              </a:xfrm>
            </p:grpSpPr>
            <p:pic>
              <p:nvPicPr>
                <p:cNvPr id="6" name="図 5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781" t="1998" r="13239" b="17475"/>
                <a:stretch/>
              </p:blipFill>
              <p:spPr>
                <a:xfrm>
                  <a:off x="6365506" y="1086785"/>
                  <a:ext cx="2550355" cy="2706249"/>
                </a:xfrm>
                <a:prstGeom prst="rect">
                  <a:avLst/>
                </a:prstGeom>
              </p:spPr>
            </p:pic>
            <p:sp>
              <p:nvSpPr>
                <p:cNvPr id="10" name="正方形/長方形 9"/>
                <p:cNvSpPr/>
                <p:nvPr/>
              </p:nvSpPr>
              <p:spPr>
                <a:xfrm>
                  <a:off x="6365506" y="1504060"/>
                  <a:ext cx="78023" cy="5298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正方形/長方形 29"/>
                <p:cNvSpPr/>
                <p:nvPr/>
              </p:nvSpPr>
              <p:spPr>
                <a:xfrm>
                  <a:off x="6386870" y="1656459"/>
                  <a:ext cx="572568" cy="2649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テキスト ボックス 63"/>
              <p:cNvSpPr txBox="1">
                <a:spLocks noChangeArrowheads="1"/>
              </p:cNvSpPr>
              <p:nvPr/>
            </p:nvSpPr>
            <p:spPr bwMode="auto">
              <a:xfrm rot="16200000">
                <a:off x="4159544" y="2482266"/>
                <a:ext cx="171989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DAC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出力 </a:t>
                </a: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(V)</a:t>
                </a:r>
              </a:p>
            </p:txBody>
          </p:sp>
          <p:sp>
            <p:nvSpPr>
              <p:cNvPr id="22" name="テキスト ボックス 63"/>
              <p:cNvSpPr txBox="1">
                <a:spLocks noChangeArrowheads="1"/>
              </p:cNvSpPr>
              <p:nvPr/>
            </p:nvSpPr>
            <p:spPr bwMode="auto">
              <a:xfrm>
                <a:off x="5157996" y="1449689"/>
                <a:ext cx="1154483" cy="2285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lnSpc>
                    <a:spcPts val="35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4.999345</a:t>
                </a:r>
              </a:p>
              <a:p>
                <a:pPr eaLnBrk="1" hangingPunct="1">
                  <a:lnSpc>
                    <a:spcPts val="35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4.999340</a:t>
                </a:r>
              </a:p>
              <a:p>
                <a:pPr eaLnBrk="1" hangingPunct="1">
                  <a:lnSpc>
                    <a:spcPts val="35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4.999335</a:t>
                </a:r>
              </a:p>
              <a:p>
                <a:pPr eaLnBrk="1" hangingPunct="1">
                  <a:lnSpc>
                    <a:spcPts val="35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4.999330</a:t>
                </a:r>
              </a:p>
              <a:p>
                <a:pPr eaLnBrk="1" hangingPunct="1">
                  <a:lnSpc>
                    <a:spcPts val="35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4.999325</a:t>
                </a:r>
              </a:p>
            </p:txBody>
          </p:sp>
          <p:sp>
            <p:nvSpPr>
              <p:cNvPr id="23" name="テキスト ボックス 63"/>
              <p:cNvSpPr txBox="1">
                <a:spLocks noChangeArrowheads="1"/>
              </p:cNvSpPr>
              <p:nvPr/>
            </p:nvSpPr>
            <p:spPr bwMode="auto">
              <a:xfrm>
                <a:off x="7214703" y="3606939"/>
                <a:ext cx="91723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130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分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pic>
            <p:nvPicPr>
              <p:cNvPr id="9" name="図 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729" t="26358" r="10281" b="5419"/>
              <a:stretch/>
            </p:blipFill>
            <p:spPr>
              <a:xfrm>
                <a:off x="6339116" y="4102558"/>
                <a:ext cx="2528991" cy="1485376"/>
              </a:xfrm>
              <a:prstGeom prst="rect">
                <a:avLst/>
              </a:prstGeom>
            </p:spPr>
          </p:pic>
          <p:sp>
            <p:nvSpPr>
              <p:cNvPr id="27" name="テキスト ボックス 63"/>
              <p:cNvSpPr txBox="1">
                <a:spLocks noChangeArrowheads="1"/>
              </p:cNvSpPr>
              <p:nvPr/>
            </p:nvSpPr>
            <p:spPr bwMode="auto">
              <a:xfrm>
                <a:off x="4819436" y="4353472"/>
                <a:ext cx="1723549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周囲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恒温槽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恒温ユニット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63"/>
              <p:cNvSpPr txBox="1">
                <a:spLocks noChangeArrowheads="1"/>
              </p:cNvSpPr>
              <p:nvPr/>
            </p:nvSpPr>
            <p:spPr bwMode="auto">
              <a:xfrm>
                <a:off x="7540128" y="3046526"/>
                <a:ext cx="76495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 </a:t>
                </a:r>
                <a:r>
                  <a:rPr lang="en-US" altLang="ja-JP" sz="2000" dirty="0" err="1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μV</a:t>
                </a:r>
                <a:endPara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cxnSp>
            <p:nvCxnSpPr>
              <p:cNvPr id="32" name="直線コネクタ 31"/>
              <p:cNvCxnSpPr/>
              <p:nvPr/>
            </p:nvCxnSpPr>
            <p:spPr>
              <a:xfrm flipV="1">
                <a:off x="7673323" y="4243392"/>
                <a:ext cx="0" cy="465512"/>
              </a:xfrm>
              <a:prstGeom prst="line">
                <a:avLst/>
              </a:prstGeom>
              <a:ln w="38100"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テキスト ボックス 63"/>
              <p:cNvSpPr txBox="1">
                <a:spLocks noChangeArrowheads="1"/>
              </p:cNvSpPr>
              <p:nvPr/>
            </p:nvSpPr>
            <p:spPr bwMode="auto">
              <a:xfrm>
                <a:off x="7864555" y="4252745"/>
                <a:ext cx="599844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1pPr>
                <a:lvl2pPr marL="37931725" indent="-37474525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5</a:t>
                </a:r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℃</a:t>
                </a:r>
                <a:endPara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cxnSp>
            <p:nvCxnSpPr>
              <p:cNvPr id="35" name="直線コネクタ 34"/>
              <p:cNvCxnSpPr/>
              <p:nvPr/>
            </p:nvCxnSpPr>
            <p:spPr>
              <a:xfrm>
                <a:off x="7685020" y="4861304"/>
                <a:ext cx="0" cy="465512"/>
              </a:xfrm>
              <a:prstGeom prst="line">
                <a:avLst/>
              </a:prstGeom>
              <a:ln w="38100"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 flipV="1">
                <a:off x="8135340" y="2427374"/>
                <a:ext cx="0" cy="259184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7681398" y="2806436"/>
                <a:ext cx="0" cy="232756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6298909" y="3555112"/>
                <a:ext cx="2550357" cy="0"/>
              </a:xfrm>
              <a:prstGeom prst="line">
                <a:avLst/>
              </a:prstGeom>
              <a:ln w="12700">
                <a:headEnd type="triangl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8027675" y="2686558"/>
                <a:ext cx="21146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7596177" y="2806436"/>
                <a:ext cx="642958" cy="0"/>
              </a:xfrm>
              <a:prstGeom prst="line">
                <a:avLst/>
              </a:prstGeom>
              <a:ln w="12700">
                <a:solidFill>
                  <a:srgbClr val="FF0000"/>
                </a:solidFill>
                <a:headEnd type="non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直線コネクタ 50"/>
            <p:cNvCxnSpPr/>
            <p:nvPr/>
          </p:nvCxnSpPr>
          <p:spPr>
            <a:xfrm flipV="1">
              <a:off x="6684351" y="1300800"/>
              <a:ext cx="0" cy="465512"/>
            </a:xfrm>
            <a:prstGeom prst="line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テキスト ボックス 63"/>
            <p:cNvSpPr txBox="1">
              <a:spLocks noChangeArrowheads="1"/>
            </p:cNvSpPr>
            <p:nvPr/>
          </p:nvSpPr>
          <p:spPr bwMode="auto">
            <a:xfrm>
              <a:off x="6799446" y="1317965"/>
              <a:ext cx="20233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37931725" indent="-37474525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 </a:t>
              </a:r>
              <a:r>
                <a:rPr lang="en-US" altLang="ja-JP" sz="20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μV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=0.5 ppm</a:t>
              </a:r>
            </a:p>
          </p:txBody>
        </p:sp>
      </p:grpSp>
      <p:cxnSp>
        <p:nvCxnSpPr>
          <p:cNvPr id="54" name="直線コネクタ 53"/>
          <p:cNvCxnSpPr/>
          <p:nvPr/>
        </p:nvCxnSpPr>
        <p:spPr>
          <a:xfrm flipV="1">
            <a:off x="7253955" y="2077491"/>
            <a:ext cx="0" cy="259184"/>
          </a:xfrm>
          <a:prstGeom prst="line">
            <a:avLst/>
          </a:prstGeom>
          <a:ln w="38100">
            <a:solidFill>
              <a:srgbClr val="0000FF"/>
            </a:solidFill>
            <a:headEnd type="triangle" w="med" len="med"/>
            <a:tailEnd type="none" w="med" len="med"/>
          </a:ln>
          <a:effectLst>
            <a:glow rad="381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7284023" y="3213880"/>
            <a:ext cx="0" cy="232756"/>
          </a:xfrm>
          <a:prstGeom prst="line">
            <a:avLst/>
          </a:prstGeom>
          <a:ln w="38100">
            <a:solidFill>
              <a:srgbClr val="0000FF"/>
            </a:solidFill>
            <a:headEnd type="triangle" w="med" len="med"/>
            <a:tailEnd type="none" w="med" len="med"/>
          </a:ln>
          <a:effectLst>
            <a:glow rad="381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7175051" y="2336675"/>
            <a:ext cx="784327" cy="0"/>
          </a:xfrm>
          <a:prstGeom prst="line">
            <a:avLst/>
          </a:prstGeom>
          <a:ln w="12700">
            <a:solidFill>
              <a:srgbClr val="0000FF"/>
            </a:solidFill>
            <a:headEnd type="none" w="med" len="med"/>
            <a:tailEnd type="none" w="med" len="med"/>
          </a:ln>
          <a:effectLst>
            <a:glow rad="381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7198802" y="3213880"/>
            <a:ext cx="170442" cy="0"/>
          </a:xfrm>
          <a:prstGeom prst="line">
            <a:avLst/>
          </a:prstGeom>
          <a:ln w="12700">
            <a:solidFill>
              <a:srgbClr val="0000FF"/>
            </a:solidFill>
            <a:headEnd type="none" w="med" len="med"/>
            <a:tailEnd type="none" w="med" len="med"/>
          </a:ln>
          <a:effectLst>
            <a:glow rad="38100">
              <a:schemeClr val="bg1"/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テキスト ボックス 63"/>
          <p:cNvSpPr txBox="1">
            <a:spLocks noChangeArrowheads="1"/>
          </p:cNvSpPr>
          <p:nvPr/>
        </p:nvSpPr>
        <p:spPr bwMode="auto">
          <a:xfrm>
            <a:off x="6863569" y="1750238"/>
            <a:ext cx="9236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 </a:t>
            </a:r>
            <a:r>
              <a:rPr lang="en-US" altLang="ja-JP" sz="2000" dirty="0" err="1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μV</a:t>
            </a:r>
            <a:endParaRPr lang="en-US" altLang="ja-JP" sz="20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7499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スクリーンショット, 地図 が含まれている画像&#10;&#10;自動的に生成された説明">
            <a:extLst>
              <a:ext uri="{FF2B5EF4-FFF2-40B4-BE49-F238E27FC236}">
                <a16:creationId xmlns:a16="http://schemas.microsoft.com/office/drawing/2014/main" id="{B5C36B73-0C12-463F-89E7-DDD8A7E3BD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0" t="23088" r="12968" b="14759"/>
          <a:stretch/>
        </p:blipFill>
        <p:spPr>
          <a:xfrm>
            <a:off x="672163" y="882796"/>
            <a:ext cx="7508112" cy="486960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482BE8-6332-4221-812E-6C4CFD2397B7}"/>
              </a:ext>
            </a:extLst>
          </p:cNvPr>
          <p:cNvSpPr txBox="1"/>
          <p:nvPr/>
        </p:nvSpPr>
        <p:spPr>
          <a:xfrm>
            <a:off x="360000" y="360000"/>
            <a:ext cx="9049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Stability of main bending magnet PSs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860A, 1.1kV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664283-B12F-4237-8E6F-E806425F0700}"/>
              </a:ext>
            </a:extLst>
          </p:cNvPr>
          <p:cNvSpPr txBox="1"/>
          <p:nvPr/>
        </p:nvSpPr>
        <p:spPr>
          <a:xfrm>
            <a:off x="142755" y="5808862"/>
            <a:ext cx="849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Newly developed 24-bit board and digital FB control are used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2.0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4.0 ppm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stability obtained over Phase 3 operation.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Good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repeatability after power off and initializing operation.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3396B25-04E7-4241-8388-E6C61BFD9566}"/>
              </a:ext>
            </a:extLst>
          </p:cNvPr>
          <p:cNvSpPr txBox="1"/>
          <p:nvPr/>
        </p:nvSpPr>
        <p:spPr>
          <a:xfrm>
            <a:off x="2737802" y="3300140"/>
            <a:ext cx="9877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 ppm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0ED1CA4-E19C-4347-8A7A-A0B40FC1DDEC}"/>
              </a:ext>
            </a:extLst>
          </p:cNvPr>
          <p:cNvCxnSpPr/>
          <p:nvPr/>
        </p:nvCxnSpPr>
        <p:spPr>
          <a:xfrm>
            <a:off x="2683037" y="3156810"/>
            <a:ext cx="0" cy="686769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1E04809-11DE-4AA3-A540-FADEC3DE0183}"/>
              </a:ext>
            </a:extLst>
          </p:cNvPr>
          <p:cNvCxnSpPr>
            <a:cxnSpLocks/>
          </p:cNvCxnSpPr>
          <p:nvPr/>
        </p:nvCxnSpPr>
        <p:spPr>
          <a:xfrm flipH="1">
            <a:off x="4014621" y="3102113"/>
            <a:ext cx="1421622" cy="0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4E0BCA9-1807-42E3-8847-7A6D176558F9}"/>
              </a:ext>
            </a:extLst>
          </p:cNvPr>
          <p:cNvSpPr txBox="1"/>
          <p:nvPr/>
        </p:nvSpPr>
        <p:spPr>
          <a:xfrm>
            <a:off x="3975933" y="2603480"/>
            <a:ext cx="1241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 month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7B60178-4556-45A8-AC2F-7758B0B52E7B}"/>
              </a:ext>
            </a:extLst>
          </p:cNvPr>
          <p:cNvSpPr txBox="1"/>
          <p:nvPr/>
        </p:nvSpPr>
        <p:spPr>
          <a:xfrm>
            <a:off x="6471585" y="2352113"/>
            <a:ext cx="1635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B2E (618A)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102195D-B484-4F54-A2DA-5C2C90165C06}"/>
              </a:ext>
            </a:extLst>
          </p:cNvPr>
          <p:cNvSpPr txBox="1"/>
          <p:nvPr/>
        </p:nvSpPr>
        <p:spPr>
          <a:xfrm>
            <a:off x="6515390" y="4126330"/>
            <a:ext cx="1628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B2P (790A)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D657884-ECAC-4874-ACE3-BF7CE1EA46BF}"/>
              </a:ext>
            </a:extLst>
          </p:cNvPr>
          <p:cNvSpPr/>
          <p:nvPr/>
        </p:nvSpPr>
        <p:spPr>
          <a:xfrm>
            <a:off x="584850" y="2704618"/>
            <a:ext cx="445288" cy="952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2B51CE8-C5DA-438B-8A66-2A157E65FC46}"/>
              </a:ext>
            </a:extLst>
          </p:cNvPr>
          <p:cNvSpPr txBox="1"/>
          <p:nvPr/>
        </p:nvSpPr>
        <p:spPr>
          <a:xfrm rot="16200000">
            <a:off x="-1108224" y="2956757"/>
            <a:ext cx="3650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Output current 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 ppm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/div)</a:t>
            </a:r>
            <a:endParaRPr kumimoji="1"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4C2C800-262E-4D06-A9D2-6F604ECD63B7}"/>
              </a:ext>
            </a:extLst>
          </p:cNvPr>
          <p:cNvCxnSpPr>
            <a:cxnSpLocks/>
          </p:cNvCxnSpPr>
          <p:nvPr/>
        </p:nvCxnSpPr>
        <p:spPr>
          <a:xfrm rot="16200000">
            <a:off x="5415076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37B2C11-1925-43B6-BD61-3F1D6562BB58}"/>
              </a:ext>
            </a:extLst>
          </p:cNvPr>
          <p:cNvCxnSpPr>
            <a:cxnSpLocks/>
          </p:cNvCxnSpPr>
          <p:nvPr/>
        </p:nvCxnSpPr>
        <p:spPr>
          <a:xfrm rot="16200000">
            <a:off x="4828625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1044EF3-D52A-420B-94D1-E9EC44CAB1FC}"/>
              </a:ext>
            </a:extLst>
          </p:cNvPr>
          <p:cNvCxnSpPr>
            <a:cxnSpLocks/>
          </p:cNvCxnSpPr>
          <p:nvPr/>
        </p:nvCxnSpPr>
        <p:spPr>
          <a:xfrm rot="16200000">
            <a:off x="4601761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C5693B6-092D-4805-96C4-B4FBDD0A5334}"/>
              </a:ext>
            </a:extLst>
          </p:cNvPr>
          <p:cNvCxnSpPr>
            <a:cxnSpLocks/>
          </p:cNvCxnSpPr>
          <p:nvPr/>
        </p:nvCxnSpPr>
        <p:spPr>
          <a:xfrm rot="16200000">
            <a:off x="3626786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CDDEBA9-B478-4C42-ABC1-7BAF9F47B022}"/>
              </a:ext>
            </a:extLst>
          </p:cNvPr>
          <p:cNvCxnSpPr>
            <a:cxnSpLocks/>
          </p:cNvCxnSpPr>
          <p:nvPr/>
        </p:nvCxnSpPr>
        <p:spPr>
          <a:xfrm rot="16200000">
            <a:off x="2715855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C19B085-BD59-4242-B34E-C3275A7160B6}"/>
              </a:ext>
            </a:extLst>
          </p:cNvPr>
          <p:cNvCxnSpPr>
            <a:cxnSpLocks/>
          </p:cNvCxnSpPr>
          <p:nvPr/>
        </p:nvCxnSpPr>
        <p:spPr>
          <a:xfrm rot="16200000">
            <a:off x="2317494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8CD7753-EF88-4F11-8AD3-6E63B3EA143C}"/>
              </a:ext>
            </a:extLst>
          </p:cNvPr>
          <p:cNvCxnSpPr>
            <a:cxnSpLocks/>
          </p:cNvCxnSpPr>
          <p:nvPr/>
        </p:nvCxnSpPr>
        <p:spPr>
          <a:xfrm rot="16200000">
            <a:off x="1593830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E77ECF-E28A-43B6-8C3A-5DADBBC580B4}"/>
              </a:ext>
            </a:extLst>
          </p:cNvPr>
          <p:cNvSpPr/>
          <p:nvPr/>
        </p:nvSpPr>
        <p:spPr>
          <a:xfrm>
            <a:off x="5903092" y="1082175"/>
            <a:ext cx="2106564" cy="588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2F1D5FF-824C-43BB-A53D-E154F732B450}"/>
              </a:ext>
            </a:extLst>
          </p:cNvPr>
          <p:cNvCxnSpPr>
            <a:cxnSpLocks/>
          </p:cNvCxnSpPr>
          <p:nvPr/>
        </p:nvCxnSpPr>
        <p:spPr>
          <a:xfrm rot="16200000">
            <a:off x="5879992" y="1552783"/>
            <a:ext cx="265723" cy="0"/>
          </a:xfrm>
          <a:prstGeom prst="line">
            <a:avLst/>
          </a:prstGeom>
          <a:ln w="38100">
            <a:solidFill>
              <a:srgbClr val="008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A8EDFAA-750C-4A5E-85CC-FB934D541099}"/>
              </a:ext>
            </a:extLst>
          </p:cNvPr>
          <p:cNvSpPr txBox="1"/>
          <p:nvPr/>
        </p:nvSpPr>
        <p:spPr>
          <a:xfrm>
            <a:off x="1276378" y="1131353"/>
            <a:ext cx="6898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power off/on and initializing for maintenance day etc.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FEEC41B-D37E-44A8-A182-C8BF88126E7D}"/>
              </a:ext>
            </a:extLst>
          </p:cNvPr>
          <p:cNvCxnSpPr>
            <a:cxnSpLocks/>
          </p:cNvCxnSpPr>
          <p:nvPr/>
        </p:nvCxnSpPr>
        <p:spPr>
          <a:xfrm flipH="1">
            <a:off x="5351497" y="4939367"/>
            <a:ext cx="196440" cy="0"/>
          </a:xfrm>
          <a:prstGeom prst="line">
            <a:avLst/>
          </a:prstGeom>
          <a:ln w="38100">
            <a:solidFill>
              <a:srgbClr val="FF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8CA16D4-63FD-4C1A-9A40-3F7C3A24408A}"/>
              </a:ext>
            </a:extLst>
          </p:cNvPr>
          <p:cNvSpPr txBox="1"/>
          <p:nvPr/>
        </p:nvSpPr>
        <p:spPr>
          <a:xfrm>
            <a:off x="5497782" y="4575389"/>
            <a:ext cx="207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FF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off-momentum</a:t>
            </a:r>
            <a:br>
              <a:rPr kumimoji="1" lang="en-US" altLang="ja-JP" sz="2000" dirty="0">
                <a:solidFill>
                  <a:srgbClr val="FF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solidFill>
                  <a:srgbClr val="FF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operation</a:t>
            </a:r>
          </a:p>
        </p:txBody>
      </p:sp>
    </p:spTree>
    <p:extLst>
      <p:ext uri="{BB962C8B-B14F-4D97-AF65-F5344CB8AC3E}">
        <p14:creationId xmlns:p14="http://schemas.microsoft.com/office/powerpoint/2010/main" val="24937146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4800" y="1171529"/>
            <a:ext cx="907530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DCCT: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Hitec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社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TOPACC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 V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フルスケール、帯域：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 kHz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・リップル：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0.3 ppm (&lt;100 Hz), 1.5 ppm (&lt;10 kHz)</a:t>
            </a:r>
          </a:p>
          <a:p>
            <a:pPr>
              <a:lnSpc>
                <a:spcPct val="14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・温度係数：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zh-TW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.5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zh-TW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ppm/K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(TOPACC optional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の場合：標準は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1.5 ppm/K) </a:t>
            </a:r>
            <a:endParaRPr lang="en-US" altLang="zh-TW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40000"/>
              </a:lnSpc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40000"/>
              </a:lnSpc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4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DMM: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Keithley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2002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10 V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に対する値。条件：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20V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レンジ、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 PLC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4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・ノイズ幅：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0.06 ppm (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rms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・</a:t>
            </a:r>
            <a:r>
              <a:rPr lang="zh-TW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温度係数：</a:t>
            </a:r>
            <a:r>
              <a:rPr lang="en-US" altLang="zh-TW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0.3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zh-TW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ppm/K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67810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DCCT</a:t>
            </a:r>
            <a:r>
              <a:rPr lang="ja-JP" altLang="en-US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DMM</a:t>
            </a:r>
            <a:r>
              <a:rPr lang="ja-JP" altLang="en-US" sz="2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の測定誤差、温度係数（仕様値）</a:t>
            </a:r>
            <a:endParaRPr lang="en-US" altLang="zh-TW" sz="2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369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42A370D3-AD37-43A6-A219-3022E7084E26}"/>
              </a:ext>
            </a:extLst>
          </p:cNvPr>
          <p:cNvSpPr txBox="1"/>
          <p:nvPr/>
        </p:nvSpPr>
        <p:spPr>
          <a:xfrm>
            <a:off x="360000" y="360000"/>
            <a:ext cx="6236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Commissioning in a phased manner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93B9474-CC07-4CE7-89B9-2404CC184D40}"/>
              </a:ext>
            </a:extLst>
          </p:cNvPr>
          <p:cNvGrpSpPr/>
          <p:nvPr/>
        </p:nvGrpSpPr>
        <p:grpSpPr>
          <a:xfrm>
            <a:off x="-1903" y="851180"/>
            <a:ext cx="9145903" cy="2579475"/>
            <a:chOff x="-1903" y="802115"/>
            <a:chExt cx="9145903" cy="2579475"/>
          </a:xfrm>
        </p:grpSpPr>
        <p:sp>
          <p:nvSpPr>
            <p:cNvPr id="19" name="正方形/長方形 18"/>
            <p:cNvSpPr/>
            <p:nvPr/>
          </p:nvSpPr>
          <p:spPr>
            <a:xfrm>
              <a:off x="8528572" y="812277"/>
              <a:ext cx="615428" cy="27484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rmAutofit fontScale="77500" lnSpcReduction="20000"/>
            </a:bodyPr>
            <a:lstStyle/>
            <a:p>
              <a:pPr algn="ctr" defTabSz="457154"/>
              <a:r>
                <a:rPr kumimoji="1" lang="ja-JP" altLang="en-US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・・・</a:t>
              </a: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49460" y="802117"/>
              <a:ext cx="2016000" cy="27484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2016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036893" y="1094143"/>
              <a:ext cx="2016000" cy="27484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JFY2016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575305" y="812180"/>
              <a:ext cx="2016000" cy="27484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2017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4601150" y="812398"/>
              <a:ext cx="2016000" cy="27484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2018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626995" y="812616"/>
              <a:ext cx="2016000" cy="27484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2019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3072583" y="1096648"/>
              <a:ext cx="2016000" cy="274841"/>
            </a:xfrm>
            <a:prstGeom prst="rect">
              <a:avLst/>
            </a:prstGeom>
            <a:solidFill>
              <a:srgbClr val="FFADB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JFY2017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098428" y="1099153"/>
              <a:ext cx="2016000" cy="27484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JFY2018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7124273" y="1101658"/>
              <a:ext cx="2016000" cy="274841"/>
            </a:xfrm>
            <a:prstGeom prst="rect">
              <a:avLst/>
            </a:prstGeom>
            <a:solidFill>
              <a:srgbClr val="FFADB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0" tIns="45716" rIns="91430" bIns="45716" rtlCol="0" anchor="ctr">
              <a:noAutofit/>
            </a:bodyPr>
            <a:lstStyle/>
            <a:p>
              <a:pPr algn="ctr" defTabSz="457154"/>
              <a:r>
                <a:rPr kumimoji="1" lang="en-US" altLang="ja-JP" sz="14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JFY2019</a:t>
              </a:r>
              <a:endPara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cxnSp>
          <p:nvCxnSpPr>
            <p:cNvPr id="36" name="直線コネクタ 35"/>
            <p:cNvCxnSpPr/>
            <p:nvPr/>
          </p:nvCxnSpPr>
          <p:spPr>
            <a:xfrm flipV="1">
              <a:off x="0" y="802115"/>
              <a:ext cx="9144000" cy="5283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V="1">
              <a:off x="0" y="1084906"/>
              <a:ext cx="9144000" cy="10364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V="1">
              <a:off x="-1" y="1374484"/>
              <a:ext cx="9144001" cy="865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E81231A-914A-4CAE-A7E4-04AA945C87C9}"/>
                </a:ext>
              </a:extLst>
            </p:cNvPr>
            <p:cNvGrpSpPr/>
            <p:nvPr/>
          </p:nvGrpSpPr>
          <p:grpSpPr>
            <a:xfrm>
              <a:off x="539677" y="1085132"/>
              <a:ext cx="8595553" cy="2296458"/>
              <a:chOff x="539677" y="1085131"/>
              <a:chExt cx="8595553" cy="2758867"/>
            </a:xfrm>
          </p:grpSpPr>
          <p:cxnSp>
            <p:nvCxnSpPr>
              <p:cNvPr id="6" name="直線コネクタ 5"/>
              <p:cNvCxnSpPr>
                <a:cxnSpLocks/>
              </p:cNvCxnSpPr>
              <p:nvPr/>
            </p:nvCxnSpPr>
            <p:spPr>
              <a:xfrm rot="16200000" flipH="1">
                <a:off x="-685322" y="2600440"/>
                <a:ext cx="2449999" cy="1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>
                <a:cxnSpLocks/>
              </p:cNvCxnSpPr>
              <p:nvPr/>
            </p:nvCxnSpPr>
            <p:spPr>
              <a:xfrm rot="5400000">
                <a:off x="1338991" y="2601117"/>
                <a:ext cx="2452939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>
                <a:cxnSpLocks/>
              </p:cNvCxnSpPr>
              <p:nvPr/>
            </p:nvCxnSpPr>
            <p:spPr>
              <a:xfrm rot="5400000">
                <a:off x="2337234" y="2606168"/>
                <a:ext cx="2463041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>
                <a:cxnSpLocks/>
              </p:cNvCxnSpPr>
              <p:nvPr/>
            </p:nvCxnSpPr>
            <p:spPr>
              <a:xfrm rot="5400000">
                <a:off x="2832496" y="2605262"/>
                <a:ext cx="2467750" cy="810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>
                <a:cxnSpLocks/>
              </p:cNvCxnSpPr>
              <p:nvPr/>
            </p:nvCxnSpPr>
            <p:spPr>
              <a:xfrm rot="5400000">
                <a:off x="3360191" y="2604908"/>
                <a:ext cx="2460521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>
                <a:cxnSpLocks/>
              </p:cNvCxnSpPr>
              <p:nvPr/>
            </p:nvCxnSpPr>
            <p:spPr>
              <a:xfrm rot="5400000">
                <a:off x="4363666" y="2604730"/>
                <a:ext cx="2460165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>
                <a:cxnSpLocks/>
              </p:cNvCxnSpPr>
              <p:nvPr/>
            </p:nvCxnSpPr>
            <p:spPr>
              <a:xfrm rot="5400000">
                <a:off x="4865997" y="2606117"/>
                <a:ext cx="2462939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>
                <a:cxnSpLocks/>
              </p:cNvCxnSpPr>
              <p:nvPr/>
            </p:nvCxnSpPr>
            <p:spPr>
              <a:xfrm rot="5400000">
                <a:off x="5381508" y="2608585"/>
                <a:ext cx="2467876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>
                <a:cxnSpLocks/>
              </p:cNvCxnSpPr>
              <p:nvPr/>
            </p:nvCxnSpPr>
            <p:spPr>
              <a:xfrm rot="5400000">
                <a:off x="6893991" y="2603910"/>
                <a:ext cx="2466753" cy="9816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/>
              <p:cNvCxnSpPr>
                <a:cxnSpLocks/>
              </p:cNvCxnSpPr>
              <p:nvPr/>
            </p:nvCxnSpPr>
            <p:spPr>
              <a:xfrm rot="5400000">
                <a:off x="7406156" y="2609719"/>
                <a:ext cx="2468557" cy="1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/>
              <p:cNvCxnSpPr>
                <a:cxnSpLocks/>
              </p:cNvCxnSpPr>
              <p:nvPr/>
            </p:nvCxnSpPr>
            <p:spPr>
              <a:xfrm rot="5400000">
                <a:off x="6381388" y="2607185"/>
                <a:ext cx="2465075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>
                <a:cxnSpLocks/>
              </p:cNvCxnSpPr>
              <p:nvPr/>
            </p:nvCxnSpPr>
            <p:spPr>
              <a:xfrm rot="5400000">
                <a:off x="310330" y="2608084"/>
                <a:ext cx="2466873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>
                <a:cxnSpLocks/>
              </p:cNvCxnSpPr>
              <p:nvPr/>
            </p:nvCxnSpPr>
            <p:spPr>
              <a:xfrm rot="5400000">
                <a:off x="818477" y="2603656"/>
                <a:ext cx="2458017" cy="1588"/>
              </a:xfrm>
              <a:prstGeom prst="line">
                <a:avLst/>
              </a:prstGeom>
              <a:ln w="63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>
                <a:cxnSpLocks/>
              </p:cNvCxnSpPr>
              <p:nvPr/>
            </p:nvCxnSpPr>
            <p:spPr>
              <a:xfrm rot="5400000">
                <a:off x="5758900" y="2444198"/>
                <a:ext cx="2717080" cy="1588"/>
              </a:xfrm>
              <a:prstGeom prst="line">
                <a:avLst/>
              </a:prstGeom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>
                <a:cxnSpLocks/>
              </p:cNvCxnSpPr>
              <p:nvPr/>
            </p:nvCxnSpPr>
            <p:spPr>
              <a:xfrm rot="5400000">
                <a:off x="3736296" y="2445872"/>
                <a:ext cx="2712306" cy="1588"/>
              </a:xfrm>
              <a:prstGeom prst="line">
                <a:avLst/>
              </a:prstGeom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/>
              <p:cNvCxnSpPr>
                <a:cxnSpLocks/>
              </p:cNvCxnSpPr>
              <p:nvPr/>
            </p:nvCxnSpPr>
            <p:spPr>
              <a:xfrm rot="5400000">
                <a:off x="1711663" y="2445515"/>
                <a:ext cx="2711595" cy="1588"/>
              </a:xfrm>
              <a:prstGeom prst="line">
                <a:avLst/>
              </a:prstGeom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>
                <a:cxnSpLocks/>
              </p:cNvCxnSpPr>
              <p:nvPr/>
            </p:nvCxnSpPr>
            <p:spPr>
              <a:xfrm rot="5400000">
                <a:off x="-311403" y="2446731"/>
                <a:ext cx="2707740" cy="1588"/>
              </a:xfrm>
              <a:prstGeom prst="line">
                <a:avLst/>
              </a:prstGeom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>
                <a:cxnSpLocks/>
              </p:cNvCxnSpPr>
              <p:nvPr/>
            </p:nvCxnSpPr>
            <p:spPr>
              <a:xfrm rot="5400000">
                <a:off x="7775896" y="2442877"/>
                <a:ext cx="2717080" cy="1588"/>
              </a:xfrm>
              <a:prstGeom prst="line">
                <a:avLst/>
              </a:prstGeom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テキスト ボックス 75"/>
            <p:cNvSpPr txBox="1"/>
            <p:nvPr/>
          </p:nvSpPr>
          <p:spPr>
            <a:xfrm>
              <a:off x="679499" y="1698854"/>
              <a:ext cx="9717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Phase 1</a:t>
              </a:r>
              <a:endParaRPr kumimoji="1" lang="ja-JP" altLang="en-US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6699730" y="1698854"/>
              <a:ext cx="9717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Phase 3</a:t>
              </a:r>
              <a:endParaRPr kumimoji="1" lang="ja-JP" altLang="en-US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1485345" y="2338147"/>
              <a:ext cx="336983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4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Installation of QCS and Belle II at IR</a:t>
              </a: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1022565" y="1409462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9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w/o QCS</a:t>
              </a:r>
            </a:p>
            <a:p>
              <a:pPr defTabSz="457154"/>
              <a:r>
                <a:rPr kumimoji="1" lang="en-US" altLang="ja-JP" sz="9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w/o Belle II</a:t>
              </a:r>
              <a:endParaRPr kumimoji="1" lang="ja-JP" altLang="en-US" sz="9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5072174" y="1409462"/>
              <a:ext cx="1334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900" dirty="0" err="1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w</a:t>
              </a:r>
              <a:r>
                <a:rPr kumimoji="1" lang="en-US" altLang="ja-JP" sz="9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/ QCS</a:t>
              </a:r>
            </a:p>
            <a:p>
              <a:pPr defTabSz="457154"/>
              <a:r>
                <a:rPr kumimoji="1" lang="en-US" altLang="ja-JP" sz="900" dirty="0" err="1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w</a:t>
              </a:r>
              <a:r>
                <a:rPr kumimoji="1" lang="en-US" altLang="ja-JP" sz="9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/ Belle II (no VXD)</a:t>
              </a:r>
              <a:endParaRPr kumimoji="1" lang="ja-JP" altLang="en-US" sz="9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7149126" y="1547962"/>
              <a:ext cx="9781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900" dirty="0" err="1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w</a:t>
              </a:r>
              <a:r>
                <a:rPr kumimoji="1" lang="en-US" altLang="ja-JP" sz="9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/ full Belle II</a:t>
              </a:r>
              <a:endParaRPr kumimoji="1" lang="ja-JP" altLang="en-US" sz="9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cxnSp>
          <p:nvCxnSpPr>
            <p:cNvPr id="82" name="直線コネクタ 81"/>
            <p:cNvCxnSpPr>
              <a:cxnSpLocks/>
              <a:endCxn id="87" idx="1"/>
            </p:cNvCxnSpPr>
            <p:nvPr/>
          </p:nvCxnSpPr>
          <p:spPr>
            <a:xfrm flipV="1">
              <a:off x="7644955" y="2069607"/>
              <a:ext cx="596044" cy="8106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4685744" y="2922457"/>
              <a:ext cx="17956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400" dirty="0">
                  <a:solidFill>
                    <a:srgbClr val="E44678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DR commissioning</a:t>
              </a:r>
              <a:endParaRPr kumimoji="1" lang="ja-JP" altLang="en-US" sz="900" dirty="0">
                <a:solidFill>
                  <a:srgbClr val="E4467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776722" y="2860463"/>
              <a:ext cx="251318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400" dirty="0">
                  <a:solidFill>
                    <a:srgbClr val="FF008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DR installation and startup</a:t>
              </a:r>
              <a:endParaRPr kumimoji="1" lang="ja-JP" altLang="en-US" sz="900" dirty="0">
                <a:solidFill>
                  <a:srgbClr val="FF008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962180" y="2027030"/>
              <a:ext cx="756000" cy="12078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6970885" y="2018908"/>
              <a:ext cx="665044" cy="12078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8240999" y="2009215"/>
              <a:ext cx="695578" cy="12078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742316" y="2015094"/>
              <a:ext cx="809198" cy="120784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1529728" y="2619441"/>
              <a:ext cx="3420000" cy="120784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-1903" y="3151159"/>
              <a:ext cx="4690225" cy="120124"/>
            </a:xfrm>
            <a:prstGeom prst="rect">
              <a:avLst/>
            </a:prstGeom>
            <a:solidFill>
              <a:srgbClr val="FF008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13348" y="2619441"/>
              <a:ext cx="737196" cy="120784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12319" y="2341625"/>
              <a:ext cx="114101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4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MR</a:t>
              </a:r>
              <a:r>
                <a:rPr kumimoji="1" lang="ja-JP" altLang="en-US" sz="14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 </a:t>
              </a:r>
              <a:r>
                <a:rPr kumimoji="1" lang="en-US" altLang="ja-JP" sz="14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startup</a:t>
              </a:r>
              <a:endParaRPr kumimoji="1"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5622352" y="2338782"/>
              <a:ext cx="156324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400" dirty="0">
                  <a:solidFill>
                    <a:srgbClr val="0000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VXD installation</a:t>
              </a:r>
              <a:endParaRPr kumimoji="1"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685657" y="2790103"/>
              <a:ext cx="324000" cy="120784"/>
            </a:xfrm>
            <a:prstGeom prst="rect">
              <a:avLst/>
            </a:prstGeom>
            <a:solidFill>
              <a:srgbClr val="E44678"/>
            </a:solidFill>
            <a:ln w="12700" cap="flat" cmpd="sng" algn="ctr">
              <a:solidFill>
                <a:srgbClr val="E4467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95" name="直線矢印コネクタ 94"/>
            <p:cNvCxnSpPr>
              <a:cxnSpLocks/>
              <a:stCxn id="94" idx="3"/>
            </p:cNvCxnSpPr>
            <p:nvPr/>
          </p:nvCxnSpPr>
          <p:spPr>
            <a:xfrm flipV="1">
              <a:off x="5009657" y="2164804"/>
              <a:ext cx="0" cy="685691"/>
            </a:xfrm>
            <a:prstGeom prst="straightConnector1">
              <a:avLst/>
            </a:prstGeom>
            <a:ln w="19050" cap="flat" cmpd="sng" algn="ctr">
              <a:solidFill>
                <a:srgbClr val="E44678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>
              <a:cxnSpLocks/>
              <a:stCxn id="89" idx="3"/>
            </p:cNvCxnSpPr>
            <p:nvPr/>
          </p:nvCxnSpPr>
          <p:spPr>
            <a:xfrm flipV="1">
              <a:off x="4949728" y="2164804"/>
              <a:ext cx="0" cy="515029"/>
            </a:xfrm>
            <a:prstGeom prst="straightConnector1">
              <a:avLst/>
            </a:prstGeom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/>
            <p:cNvSpPr txBox="1"/>
            <p:nvPr/>
          </p:nvSpPr>
          <p:spPr>
            <a:xfrm>
              <a:off x="4800227" y="1698854"/>
              <a:ext cx="9717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54"/>
              <a:r>
                <a:rPr kumimoji="1" lang="en-US" altLang="ja-JP" sz="16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Osaka"/>
                </a:rPr>
                <a:t>Phase 2</a:t>
              </a:r>
              <a:endParaRPr kumimoji="1" lang="ja-JP" altLang="en-US" sz="16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Osaka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770779" y="2619441"/>
              <a:ext cx="1080000" cy="120784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三角形 115"/>
            <p:cNvSpPr/>
            <p:nvPr/>
          </p:nvSpPr>
          <p:spPr>
            <a:xfrm rot="5400000">
              <a:off x="8771338" y="1882987"/>
              <a:ext cx="296125" cy="37324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54"/>
              <a:endParaRPr kumimoji="1" lang="ja-JP" altLang="en-US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01" name="直線矢印コネクタ 100">
              <a:extLst>
                <a:ext uri="{FF2B5EF4-FFF2-40B4-BE49-F238E27FC236}">
                  <a16:creationId xmlns:a16="http://schemas.microsoft.com/office/drawing/2014/main" id="{A9CF298B-015A-4A46-B272-E7D4DA8128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0158" y="2922457"/>
              <a:ext cx="0" cy="227027"/>
            </a:xfrm>
            <a:prstGeom prst="straightConnector1">
              <a:avLst/>
            </a:prstGeom>
            <a:ln w="19050" cap="flat" cmpd="sng" algn="ctr">
              <a:solidFill>
                <a:srgbClr val="E44678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矢印: 下 62">
            <a:extLst>
              <a:ext uri="{FF2B5EF4-FFF2-40B4-BE49-F238E27FC236}">
                <a16:creationId xmlns:a16="http://schemas.microsoft.com/office/drawing/2014/main" id="{A3056D3F-C4F5-4D26-9C6C-85099EDCB883}"/>
              </a:ext>
            </a:extLst>
          </p:cNvPr>
          <p:cNvSpPr/>
          <p:nvPr/>
        </p:nvSpPr>
        <p:spPr>
          <a:xfrm>
            <a:off x="7582765" y="579383"/>
            <a:ext cx="264519" cy="25546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9E944224-0677-4875-AC7A-AB534A7D760F}"/>
              </a:ext>
            </a:extLst>
          </p:cNvPr>
          <p:cNvSpPr txBox="1"/>
          <p:nvPr/>
        </p:nvSpPr>
        <p:spPr>
          <a:xfrm>
            <a:off x="487658" y="3588944"/>
            <a:ext cx="8401328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Phase 1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Basic machine test without collision/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Low emittance beam tuning/Vacuum scrubbing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Phase 2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Squeezing beta at IP/“nano-beam” collision tuning/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Physics run w/o VXD starts under BG study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Phase 3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Physics run starts with a fully equipped Belle II detector 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     Further collision tuning and collimator tuning/cont. inj.       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11203B6C-981B-4F3C-AB13-D454A0542E96}"/>
              </a:ext>
            </a:extLst>
          </p:cNvPr>
          <p:cNvSpPr txBox="1"/>
          <p:nvPr/>
        </p:nvSpPr>
        <p:spPr>
          <a:xfrm>
            <a:off x="6956003" y="228048"/>
            <a:ext cx="16779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260870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855050-D5BE-4A01-8D0D-163E2A5636B8}"/>
              </a:ext>
            </a:extLst>
          </p:cNvPr>
          <p:cNvSpPr txBox="1"/>
          <p:nvPr/>
        </p:nvSpPr>
        <p:spPr>
          <a:xfrm>
            <a:off x="360000" y="360000"/>
            <a:ext cx="8422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History of phase 1, 2, 3 beam commissioning </a:t>
            </a:r>
          </a:p>
        </p:txBody>
      </p:sp>
      <p:pic>
        <p:nvPicPr>
          <p:cNvPr id="5" name="図 4" descr="地図 が含まれている画像&#10;&#10;自動的に生成された説明">
            <a:extLst>
              <a:ext uri="{FF2B5EF4-FFF2-40B4-BE49-F238E27FC236}">
                <a16:creationId xmlns:a16="http://schemas.microsoft.com/office/drawing/2014/main" id="{8239A7A8-7231-4346-A6E9-B1D9D7C7E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274851"/>
            <a:ext cx="8782050" cy="4049318"/>
          </a:xfrm>
          <a:prstGeom prst="rect">
            <a:avLst/>
          </a:prstGeom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D5BB3EE2-9195-468E-86EE-A1F8BB2DC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6571" y="869320"/>
            <a:ext cx="127594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Phase 3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441E0695-4BDB-428B-B370-CAD3F5CE4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055" y="874741"/>
            <a:ext cx="127594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Phase 2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80A91C77-4082-46D8-8575-07E281F5D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489" y="869320"/>
            <a:ext cx="127594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Phase 1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EE00A11B-F403-4CC8-83FA-1D5E75152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73" y="1361763"/>
            <a:ext cx="1624782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HER current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024734B5-A02C-4E27-B8F4-86C70ACE3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73" y="2424487"/>
            <a:ext cx="1624782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LER current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502F16E1-A7EF-4B69-961A-D77933E63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73" y="3566551"/>
            <a:ext cx="2150808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Peak Luminosity</a:t>
            </a: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1B10BEE9-FD80-4C00-8FBD-68B15E8D6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772" y="4554726"/>
            <a:ext cx="2526893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Specific Luminosity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36ACDF8-9531-45C3-8D80-43969FE1F959}"/>
              </a:ext>
            </a:extLst>
          </p:cNvPr>
          <p:cNvSpPr txBox="1"/>
          <p:nvPr/>
        </p:nvSpPr>
        <p:spPr>
          <a:xfrm>
            <a:off x="297083" y="5367706"/>
            <a:ext cx="281514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 collision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Vacuum scrubbing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19ECFE0-2E88-4448-8400-754BFFFD2537}"/>
              </a:ext>
            </a:extLst>
          </p:cNvPr>
          <p:cNvSpPr txBox="1"/>
          <p:nvPr/>
        </p:nvSpPr>
        <p:spPr>
          <a:xfrm>
            <a:off x="3252271" y="5367706"/>
            <a:ext cx="264522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Squeezing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Collision tuning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Physics run starts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6201DBA-F51A-4FEF-9CD3-6BC7BF88AED1}"/>
              </a:ext>
            </a:extLst>
          </p:cNvPr>
          <p:cNvSpPr txBox="1"/>
          <p:nvPr/>
        </p:nvSpPr>
        <p:spPr>
          <a:xfrm>
            <a:off x="6075458" y="5367706"/>
            <a:ext cx="3029959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Physics run starts</a:t>
            </a:r>
            <a:b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with full Belle II</a:t>
            </a:r>
          </a:p>
          <a:p>
            <a:pPr marL="3429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Further tuning and continuous injection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EBAE712-86BE-4614-B94B-7AAF83DCFF3D}"/>
              </a:ext>
            </a:extLst>
          </p:cNvPr>
          <p:cNvSpPr txBox="1"/>
          <p:nvPr/>
        </p:nvSpPr>
        <p:spPr>
          <a:xfrm>
            <a:off x="6556437" y="3429000"/>
            <a:ext cx="135607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kumimoji="1"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1.23×10</a:t>
            </a:r>
            <a:r>
              <a:rPr kumimoji="1" lang="en-US" altLang="ja-JP" sz="2000" baseline="30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34 </a:t>
            </a:r>
            <a:br>
              <a:rPr kumimoji="1" lang="en-US" altLang="ja-JP" sz="2000" baseline="30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LER 820 mA</a:t>
            </a:r>
            <a:br>
              <a:rPr kumimoji="1" lang="en-US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HER 830 mA</a:t>
            </a:r>
            <a:br>
              <a:rPr kumimoji="1" lang="en-US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ß</a:t>
            </a:r>
            <a:r>
              <a:rPr kumimoji="1" lang="pl-PL" altLang="ja-JP" sz="1000" baseline="-25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 mm</a:t>
            </a:r>
            <a:br>
              <a:rPr kumimoji="1" lang="en-US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</a:t>
            </a:r>
            <a:r>
              <a:rPr kumimoji="1" lang="pl-PL" altLang="ja-JP" sz="1000" baseline="-25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pl-PL" altLang="ja-JP" sz="1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1576</a:t>
            </a:r>
            <a:endParaRPr kumimoji="1" lang="en-US" altLang="ja-JP" sz="1000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id="{3962A973-DC4A-484A-8D56-E7CD53D07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4234" y="1345257"/>
            <a:ext cx="1017051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940mA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id="{E084E29A-B5F5-4731-B16E-9F2D9E2C1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852" y="2501389"/>
            <a:ext cx="1229254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1010mA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3FEEFDAA-C16D-4E51-9AA5-07D4BFDB8A5E}"/>
              </a:ext>
            </a:extLst>
          </p:cNvPr>
          <p:cNvCxnSpPr/>
          <p:nvPr/>
        </p:nvCxnSpPr>
        <p:spPr>
          <a:xfrm>
            <a:off x="7912511" y="3476809"/>
            <a:ext cx="259216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E38526D6-7945-4570-9F40-53B98483B78D}"/>
              </a:ext>
            </a:extLst>
          </p:cNvPr>
          <p:cNvCxnSpPr/>
          <p:nvPr/>
        </p:nvCxnSpPr>
        <p:spPr>
          <a:xfrm>
            <a:off x="7871285" y="1441594"/>
            <a:ext cx="259216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D581694-1930-4529-9CAB-1EB2E285086F}"/>
              </a:ext>
            </a:extLst>
          </p:cNvPr>
          <p:cNvCxnSpPr>
            <a:cxnSpLocks/>
          </p:cNvCxnSpPr>
          <p:nvPr/>
        </p:nvCxnSpPr>
        <p:spPr>
          <a:xfrm flipH="1">
            <a:off x="2710691" y="2409055"/>
            <a:ext cx="259216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92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855050-D5BE-4A01-8D0D-163E2A5636B8}"/>
              </a:ext>
            </a:extLst>
          </p:cNvPr>
          <p:cNvSpPr txBox="1"/>
          <p:nvPr/>
        </p:nvSpPr>
        <p:spPr>
          <a:xfrm>
            <a:off x="360000" y="360000"/>
            <a:ext cx="8422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Status of ring vacuum pressures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ADCDD8DC-5C90-465F-960C-FDD6F0AD8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87882"/>
            <a:ext cx="9144000" cy="178510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Vacuum pressure should be kept lower than 1×10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-7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Pa, in order to increase beam lifetime and decrease beam-gas detector background. </a:t>
            </a:r>
          </a:p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HER vacuum pressure has reached the target value.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  <a:p>
            <a:pPr marL="342900" indent="-342900" eaLnBrk="0" hangingPunct="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Further scrubbing (5 </a:t>
            </a:r>
            <a:r>
              <a:rPr lang="en-US" altLang="ja-JP" sz="2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kAh</a:t>
            </a: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for 1/3 pressure) is necessary for LER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where newly installed beam pipes are used.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218E48D-9110-4BB5-B1C1-583C08611B78}"/>
              </a:ext>
            </a:extLst>
          </p:cNvPr>
          <p:cNvGrpSpPr/>
          <p:nvPr/>
        </p:nvGrpSpPr>
        <p:grpSpPr>
          <a:xfrm>
            <a:off x="476045" y="1268256"/>
            <a:ext cx="8306005" cy="3601641"/>
            <a:chOff x="482598" y="1628180"/>
            <a:chExt cx="8306005" cy="3601641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BF41DBD1-E5AD-44E7-A5E5-F1E64D0DB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598" y="1628180"/>
              <a:ext cx="3968751" cy="3601641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893C774A-A974-4F1C-9DD4-6CCB80CC7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81755" y="1628180"/>
              <a:ext cx="3968749" cy="3601639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A8C30A33-88DF-4366-B95A-01C9BE6A193E}"/>
                </a:ext>
              </a:extLst>
            </p:cNvPr>
            <p:cNvCxnSpPr/>
            <p:nvPr/>
          </p:nvCxnSpPr>
          <p:spPr>
            <a:xfrm>
              <a:off x="1221274" y="4452015"/>
              <a:ext cx="30529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2E5B24B6-4F6B-4C59-8A50-CD4D21589F52}"/>
                </a:ext>
              </a:extLst>
            </p:cNvPr>
            <p:cNvCxnSpPr/>
            <p:nvPr/>
          </p:nvCxnSpPr>
          <p:spPr>
            <a:xfrm>
              <a:off x="5515692" y="4544090"/>
              <a:ext cx="30529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7">
              <a:extLst>
                <a:ext uri="{FF2B5EF4-FFF2-40B4-BE49-F238E27FC236}">
                  <a16:creationId xmlns:a16="http://schemas.microsoft.com/office/drawing/2014/main" id="{66678FD9-B6C5-4E7A-81B7-905742EB29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1274" y="4436140"/>
              <a:ext cx="3234219" cy="34009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1×10</a:t>
              </a:r>
              <a:r>
                <a:rPr lang="en-US" altLang="ja-JP" sz="1400" baseline="30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-7</a:t>
              </a:r>
              <a:r>
                <a:rPr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400" dirty="0" err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Pa@design</a:t>
              </a:r>
              <a:r>
                <a:rPr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current 2.6 A</a:t>
              </a:r>
            </a:p>
          </p:txBody>
        </p:sp>
        <p:sp>
          <p:nvSpPr>
            <p:cNvPr id="14" name="Text Box 7">
              <a:extLst>
                <a:ext uri="{FF2B5EF4-FFF2-40B4-BE49-F238E27FC236}">
                  <a16:creationId xmlns:a16="http://schemas.microsoft.com/office/drawing/2014/main" id="{C2A073D7-6E29-4954-B863-021A37F8C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4384" y="4512340"/>
              <a:ext cx="3234219" cy="340093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ts val="600"/>
                </a:spcBef>
                <a:defRPr/>
              </a:pPr>
              <a:r>
                <a:rPr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1×10</a:t>
              </a:r>
              <a:r>
                <a:rPr lang="en-US" altLang="ja-JP" sz="1400" baseline="30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-7</a:t>
              </a:r>
              <a:r>
                <a:rPr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400" dirty="0" err="1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Pa@design</a:t>
              </a:r>
              <a:r>
                <a:rPr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current 3.6 A</a:t>
              </a:r>
            </a:p>
          </p:txBody>
        </p:sp>
      </p:grpSp>
      <p:sp>
        <p:nvSpPr>
          <p:cNvPr id="15" name="Text Box 7">
            <a:extLst>
              <a:ext uri="{FF2B5EF4-FFF2-40B4-BE49-F238E27FC236}">
                <a16:creationId xmlns:a16="http://schemas.microsoft.com/office/drawing/2014/main" id="{C98A29A8-C4C8-47BE-AF14-13E980440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821665"/>
            <a:ext cx="8731250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ts val="600"/>
              </a:spcBef>
              <a:defRPr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Average ring vacuum pressures normalized by a unit beam currents.</a:t>
            </a:r>
          </a:p>
        </p:txBody>
      </p:sp>
    </p:spTree>
    <p:extLst>
      <p:ext uri="{BB962C8B-B14F-4D97-AF65-F5344CB8AC3E}">
        <p14:creationId xmlns:p14="http://schemas.microsoft.com/office/powerpoint/2010/main" val="2755698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855050-D5BE-4A01-8D0D-163E2A5636B8}"/>
              </a:ext>
            </a:extLst>
          </p:cNvPr>
          <p:cNvSpPr txBox="1"/>
          <p:nvPr/>
        </p:nvSpPr>
        <p:spPr>
          <a:xfrm>
            <a:off x="360000" y="360000"/>
            <a:ext cx="8899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Continuous injection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5D5A4C-C5F1-4F4D-8DC5-E21651D29FE0}"/>
              </a:ext>
            </a:extLst>
          </p:cNvPr>
          <p:cNvSpPr txBox="1"/>
          <p:nvPr/>
        </p:nvSpPr>
        <p:spPr>
          <a:xfrm>
            <a:off x="592675" y="920242"/>
            <a:ext cx="829282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In Phase 3, “continuous injection” starts, so that</a:t>
            </a:r>
            <a:b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</a:b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e– and e+ beams are continuously injected into HER and LER.</a:t>
            </a: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C3FFEB24-E11E-4913-B832-4620F592E98B}"/>
              </a:ext>
            </a:extLst>
          </p:cNvPr>
          <p:cNvSpPr/>
          <p:nvPr/>
        </p:nvSpPr>
        <p:spPr>
          <a:xfrm>
            <a:off x="360000" y="1717720"/>
            <a:ext cx="4069841" cy="26753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5B9D27F3-2AF0-4904-8D21-3CB7AC647192}"/>
              </a:ext>
            </a:extLst>
          </p:cNvPr>
          <p:cNvSpPr/>
          <p:nvPr/>
        </p:nvSpPr>
        <p:spPr>
          <a:xfrm>
            <a:off x="4890852" y="1675049"/>
            <a:ext cx="4071366" cy="27912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301A1F20-7C0B-43FD-9F8A-E03E03B77150}"/>
              </a:ext>
            </a:extLst>
          </p:cNvPr>
          <p:cNvSpPr/>
          <p:nvPr/>
        </p:nvSpPr>
        <p:spPr>
          <a:xfrm rot="16200000">
            <a:off x="4502864" y="2919576"/>
            <a:ext cx="314965" cy="271669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D5B6156-FDBF-48B8-9783-16DB9C19B17C}"/>
              </a:ext>
            </a:extLst>
          </p:cNvPr>
          <p:cNvSpPr txBox="1"/>
          <p:nvPr/>
        </p:nvSpPr>
        <p:spPr>
          <a:xfrm>
            <a:off x="946969" y="4848220"/>
            <a:ext cx="8015249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It is realized after successful background reduction by elaborate tunings of injection parameters and collimators.</a:t>
            </a:r>
            <a:b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</a:b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spc="9" dirty="0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Stored beam currents are kept constant, and</a:t>
            </a:r>
            <a:br>
              <a:rPr lang="en-US" altLang="ja-JP" sz="2000" spc="9"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</a:br>
            <a:r>
              <a:rPr lang="en-US" altLang="ja-JP" sz="2000" spc="9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integrated </a:t>
            </a:r>
            <a:r>
              <a:rPr lang="en-US" altLang="ja-JP" sz="2000" spc="9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luminosity is increased.</a:t>
            </a:r>
          </a:p>
        </p:txBody>
      </p:sp>
    </p:spTree>
    <p:extLst>
      <p:ext uri="{BB962C8B-B14F-4D97-AF65-F5344CB8AC3E}">
        <p14:creationId xmlns:p14="http://schemas.microsoft.com/office/powerpoint/2010/main" val="2789326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3119</TotalTime>
  <Words>3004</Words>
  <Application>Microsoft Office PowerPoint</Application>
  <PresentationFormat>画面に合わせる (4:3)</PresentationFormat>
  <Paragraphs>673</Paragraphs>
  <Slides>50</Slides>
  <Notes>21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65" baseType="lpstr">
      <vt:lpstr>Arial Unicode MS</vt:lpstr>
      <vt:lpstr>ＭＳ Ｐゴシック</vt:lpstr>
      <vt:lpstr>ＭＳ ゴシック</vt:lpstr>
      <vt:lpstr>メイリオ</vt:lpstr>
      <vt:lpstr>游ゴシック</vt:lpstr>
      <vt:lpstr>Arial</vt:lpstr>
      <vt:lpstr>Arial Rounded MT Bold</vt:lpstr>
      <vt:lpstr>Calibri</vt:lpstr>
      <vt:lpstr>Calibri Light</vt:lpstr>
      <vt:lpstr>Cambria Math</vt:lpstr>
      <vt:lpstr>Symbol</vt:lpstr>
      <vt:lpstr>Times New Roman</vt:lpstr>
      <vt:lpstr>Wingdings</vt:lpstr>
      <vt:lpstr>Office テーマ</vt:lpstr>
      <vt:lpstr>Equation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Toshiyuki OKI</dc:creator>
  <cp:lastModifiedBy>Toshiyuki OKI</cp:lastModifiedBy>
  <cp:revision>102</cp:revision>
  <dcterms:created xsi:type="dcterms:W3CDTF">2019-07-05T10:22:00Z</dcterms:created>
  <dcterms:modified xsi:type="dcterms:W3CDTF">2019-07-12T19:08:38Z</dcterms:modified>
</cp:coreProperties>
</file>