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27"/>
  </p:notesMasterIdLst>
  <p:sldIdLst>
    <p:sldId id="256" r:id="rId2"/>
    <p:sldId id="303" r:id="rId3"/>
    <p:sldId id="304" r:id="rId4"/>
    <p:sldId id="320" r:id="rId5"/>
    <p:sldId id="315" r:id="rId6"/>
    <p:sldId id="321" r:id="rId7"/>
    <p:sldId id="316" r:id="rId8"/>
    <p:sldId id="322" r:id="rId9"/>
    <p:sldId id="324" r:id="rId10"/>
    <p:sldId id="323" r:id="rId11"/>
    <p:sldId id="305" r:id="rId12"/>
    <p:sldId id="308" r:id="rId13"/>
    <p:sldId id="317" r:id="rId14"/>
    <p:sldId id="309" r:id="rId15"/>
    <p:sldId id="318" r:id="rId16"/>
    <p:sldId id="306" r:id="rId17"/>
    <p:sldId id="310" r:id="rId18"/>
    <p:sldId id="311" r:id="rId19"/>
    <p:sldId id="312" r:id="rId20"/>
    <p:sldId id="313" r:id="rId21"/>
    <p:sldId id="325" r:id="rId22"/>
    <p:sldId id="326" r:id="rId23"/>
    <p:sldId id="307" r:id="rId24"/>
    <p:sldId id="296" r:id="rId25"/>
    <p:sldId id="31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1" autoAdjust="0"/>
    <p:restoredTop sz="86344" autoAdjust="0"/>
  </p:normalViewPr>
  <p:slideViewPr>
    <p:cSldViewPr>
      <p:cViewPr varScale="1">
        <p:scale>
          <a:sx n="52" d="100"/>
          <a:sy n="52" d="100"/>
        </p:scale>
        <p:origin x="8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4CCAF8-8783-414E-92A5-36001BF717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3BC6E1-D920-44C8-B1BD-451A1A5D2219}">
      <dgm:prSet phldrT="[Text]"/>
      <dgm:spPr>
        <a:xfrm>
          <a:off x="0" y="1694"/>
          <a:ext cx="6146800" cy="911430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DA2CD15-C88E-4920-B35D-A5DA8A79FB2B}" type="parTrans" cxnId="{140BBBE3-1518-4E5E-B074-3D97EA651EEF}">
      <dgm:prSet/>
      <dgm:spPr/>
      <dgm:t>
        <a:bodyPr/>
        <a:lstStyle/>
        <a:p>
          <a:endParaRPr lang="en-GB"/>
        </a:p>
      </dgm:t>
    </dgm:pt>
    <dgm:pt modelId="{89407EAD-BB05-4186-B4E1-D7CB444BF8C1}" type="sibTrans" cxnId="{140BBBE3-1518-4E5E-B074-3D97EA651EEF}">
      <dgm:prSet/>
      <dgm:spPr/>
      <dgm:t>
        <a:bodyPr/>
        <a:lstStyle/>
        <a:p>
          <a:endParaRPr lang="en-GB"/>
        </a:p>
      </dgm:t>
    </dgm:pt>
    <dgm:pt modelId="{21321C46-E39F-433F-8A54-59CB675EE135}">
      <dgm:prSet phldrT="[Text]"/>
      <dgm:spPr>
        <a:xfrm>
          <a:off x="0" y="1022565"/>
          <a:ext cx="6146800" cy="911430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5CF1BF-630D-451F-B0A9-AB0AA2D2CF43}" type="parTrans" cxnId="{5E1BC84C-0C32-4463-9E7E-8BD8FBE4FEC5}">
      <dgm:prSet/>
      <dgm:spPr/>
      <dgm:t>
        <a:bodyPr/>
        <a:lstStyle/>
        <a:p>
          <a:endParaRPr lang="en-GB"/>
        </a:p>
      </dgm:t>
    </dgm:pt>
    <dgm:pt modelId="{CBD831DA-B9A2-40B3-A524-A76506B83030}" type="sibTrans" cxnId="{5E1BC84C-0C32-4463-9E7E-8BD8FBE4FEC5}">
      <dgm:prSet/>
      <dgm:spPr/>
      <dgm:t>
        <a:bodyPr/>
        <a:lstStyle/>
        <a:p>
          <a:endParaRPr lang="en-GB"/>
        </a:p>
      </dgm:t>
    </dgm:pt>
    <dgm:pt modelId="{1ABE65CD-EA5A-48AE-8CA6-BE6C91EF469F}">
      <dgm:prSet phldrT="[Text]"/>
      <dgm:spPr>
        <a:xfrm>
          <a:off x="0" y="2043435"/>
          <a:ext cx="6146800" cy="911430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gm:t>
    </dgm:pt>
    <dgm:pt modelId="{64C974EF-DE81-455D-8D2B-3FBAD9D73AAF}" type="parTrans" cxnId="{F9ACB475-16D2-4010-8BA3-49005E3EBD99}">
      <dgm:prSet/>
      <dgm:spPr/>
      <dgm:t>
        <a:bodyPr/>
        <a:lstStyle/>
        <a:p>
          <a:endParaRPr lang="en-GB"/>
        </a:p>
      </dgm:t>
    </dgm:pt>
    <dgm:pt modelId="{68F50667-4C76-4D5E-8A99-C7700FFC6ED6}" type="sibTrans" cxnId="{F9ACB475-16D2-4010-8BA3-49005E3EBD99}">
      <dgm:prSet/>
      <dgm:spPr/>
      <dgm:t>
        <a:bodyPr/>
        <a:lstStyle/>
        <a:p>
          <a:endParaRPr lang="en-GB"/>
        </a:p>
      </dgm:t>
    </dgm:pt>
    <dgm:pt modelId="{48A5A5CA-4376-43C4-8981-391F8EDDA6F3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gm:t>
    </dgm:pt>
    <dgm:pt modelId="{E8716B86-B212-4DD8-95A3-B22EDDE21BF3}" type="parTrans" cxnId="{13230757-8568-47E0-873E-BA2A3C450500}">
      <dgm:prSet/>
      <dgm:spPr/>
      <dgm:t>
        <a:bodyPr/>
        <a:lstStyle/>
        <a:p>
          <a:endParaRPr lang="en-GB"/>
        </a:p>
      </dgm:t>
    </dgm:pt>
    <dgm:pt modelId="{30F91752-A829-4275-9954-6F899526BF83}" type="sibTrans" cxnId="{13230757-8568-47E0-873E-BA2A3C450500}">
      <dgm:prSet/>
      <dgm:spPr/>
      <dgm:t>
        <a:bodyPr/>
        <a:lstStyle/>
        <a:p>
          <a:endParaRPr lang="en-GB"/>
        </a:p>
      </dgm:t>
    </dgm:pt>
    <dgm:pt modelId="{F1418300-1F0F-4FE2-81C0-63D18ED9698A}" type="pres">
      <dgm:prSet presAssocID="{904CCAF8-8783-414E-92A5-36001BF717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143C93-0C8F-4253-8022-9D3B9F0C20D9}" type="pres">
      <dgm:prSet presAssocID="{EB3BC6E1-D920-44C8-B1BD-451A1A5D2219}" presName="parentText" presStyleLbl="node1" presStyleIdx="0" presStyleCnt="4" custLinFactNeighborY="67341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2E6B32-08F5-4942-82E4-187AB448DD92}" type="pres">
      <dgm:prSet presAssocID="{89407EAD-BB05-4186-B4E1-D7CB444BF8C1}" presName="spacer" presStyleCnt="0"/>
      <dgm:spPr/>
    </dgm:pt>
    <dgm:pt modelId="{49C2CEC5-07B4-4E23-BD4A-5F7EF2285BEA}" type="pres">
      <dgm:prSet presAssocID="{21321C46-E39F-433F-8A54-59CB675EE135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B86D58-4781-4793-A520-D6CA3BF210EC}" type="pres">
      <dgm:prSet presAssocID="{CBD831DA-B9A2-40B3-A524-A76506B83030}" presName="spacer" presStyleCnt="0"/>
      <dgm:spPr/>
    </dgm:pt>
    <dgm:pt modelId="{22A438E3-3243-463D-8457-0A834559E02D}" type="pres">
      <dgm:prSet presAssocID="{1ABE65CD-EA5A-48AE-8CA6-BE6C91EF469F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5A4B30-8969-4E21-9597-E244DE8386C1}" type="pres">
      <dgm:prSet presAssocID="{68F50667-4C76-4D5E-8A99-C7700FFC6ED6}" presName="spacer" presStyleCnt="0"/>
      <dgm:spPr/>
    </dgm:pt>
    <dgm:pt modelId="{DCD712B8-1EAF-4EB1-89D5-5FB62A4D4B9D}" type="pres">
      <dgm:prSet presAssocID="{48A5A5CA-4376-43C4-8981-391F8EDDA6F3}" presName="parentText" presStyleLbl="node1" presStyleIdx="3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F9ACB475-16D2-4010-8BA3-49005E3EBD99}" srcId="{904CCAF8-8783-414E-92A5-36001BF717A7}" destId="{1ABE65CD-EA5A-48AE-8CA6-BE6C91EF469F}" srcOrd="2" destOrd="0" parTransId="{64C974EF-DE81-455D-8D2B-3FBAD9D73AAF}" sibTransId="{68F50667-4C76-4D5E-8A99-C7700FFC6ED6}"/>
    <dgm:cxn modelId="{896E9562-9EE4-4120-8BF7-540525325057}" type="presOf" srcId="{1ABE65CD-EA5A-48AE-8CA6-BE6C91EF469F}" destId="{22A438E3-3243-463D-8457-0A834559E02D}" srcOrd="0" destOrd="0" presId="urn:microsoft.com/office/officeart/2005/8/layout/vList2"/>
    <dgm:cxn modelId="{A4A5AC3D-1E92-42E0-A6D2-F68B59D103EE}" type="presOf" srcId="{21321C46-E39F-433F-8A54-59CB675EE135}" destId="{49C2CEC5-07B4-4E23-BD4A-5F7EF2285BEA}" srcOrd="0" destOrd="0" presId="urn:microsoft.com/office/officeart/2005/8/layout/vList2"/>
    <dgm:cxn modelId="{AB9D054C-B57C-4AB3-AD64-90807F8174AE}" type="presOf" srcId="{48A5A5CA-4376-43C4-8981-391F8EDDA6F3}" destId="{DCD712B8-1EAF-4EB1-89D5-5FB62A4D4B9D}" srcOrd="0" destOrd="0" presId="urn:microsoft.com/office/officeart/2005/8/layout/vList2"/>
    <dgm:cxn modelId="{13230757-8568-47E0-873E-BA2A3C450500}" srcId="{904CCAF8-8783-414E-92A5-36001BF717A7}" destId="{48A5A5CA-4376-43C4-8981-391F8EDDA6F3}" srcOrd="3" destOrd="0" parTransId="{E8716B86-B212-4DD8-95A3-B22EDDE21BF3}" sibTransId="{30F91752-A829-4275-9954-6F899526BF83}"/>
    <dgm:cxn modelId="{5E1BC84C-0C32-4463-9E7E-8BD8FBE4FEC5}" srcId="{904CCAF8-8783-414E-92A5-36001BF717A7}" destId="{21321C46-E39F-433F-8A54-59CB675EE135}" srcOrd="1" destOrd="0" parTransId="{5F5CF1BF-630D-451F-B0A9-AB0AA2D2CF43}" sibTransId="{CBD831DA-B9A2-40B3-A524-A76506B83030}"/>
    <dgm:cxn modelId="{89A002B8-F79E-49E9-B14E-7D52BF8DAA3C}" type="presOf" srcId="{EB3BC6E1-D920-44C8-B1BD-451A1A5D2219}" destId="{38143C93-0C8F-4253-8022-9D3B9F0C20D9}" srcOrd="0" destOrd="0" presId="urn:microsoft.com/office/officeart/2005/8/layout/vList2"/>
    <dgm:cxn modelId="{140BBBE3-1518-4E5E-B074-3D97EA651EEF}" srcId="{904CCAF8-8783-414E-92A5-36001BF717A7}" destId="{EB3BC6E1-D920-44C8-B1BD-451A1A5D2219}" srcOrd="0" destOrd="0" parTransId="{8DA2CD15-C88E-4920-B35D-A5DA8A79FB2B}" sibTransId="{89407EAD-BB05-4186-B4E1-D7CB444BF8C1}"/>
    <dgm:cxn modelId="{66AC9173-0A53-44E8-BA36-9FB55A147A5E}" type="presOf" srcId="{904CCAF8-8783-414E-92A5-36001BF717A7}" destId="{F1418300-1F0F-4FE2-81C0-63D18ED9698A}" srcOrd="0" destOrd="0" presId="urn:microsoft.com/office/officeart/2005/8/layout/vList2"/>
    <dgm:cxn modelId="{C4029417-7D69-438B-A46C-16EE829E4C02}" type="presParOf" srcId="{F1418300-1F0F-4FE2-81C0-63D18ED9698A}" destId="{38143C93-0C8F-4253-8022-9D3B9F0C20D9}" srcOrd="0" destOrd="0" presId="urn:microsoft.com/office/officeart/2005/8/layout/vList2"/>
    <dgm:cxn modelId="{26CB5755-D146-4E3A-90F9-28CD4D90C63A}" type="presParOf" srcId="{F1418300-1F0F-4FE2-81C0-63D18ED9698A}" destId="{A42E6B32-08F5-4942-82E4-187AB448DD92}" srcOrd="1" destOrd="0" presId="urn:microsoft.com/office/officeart/2005/8/layout/vList2"/>
    <dgm:cxn modelId="{23BA9DC7-D0F0-4C00-85A0-214989721C79}" type="presParOf" srcId="{F1418300-1F0F-4FE2-81C0-63D18ED9698A}" destId="{49C2CEC5-07B4-4E23-BD4A-5F7EF2285BEA}" srcOrd="2" destOrd="0" presId="urn:microsoft.com/office/officeart/2005/8/layout/vList2"/>
    <dgm:cxn modelId="{EBDA738A-39AD-45AA-BC34-9FF60C6B2F5A}" type="presParOf" srcId="{F1418300-1F0F-4FE2-81C0-63D18ED9698A}" destId="{E9B86D58-4781-4793-A520-D6CA3BF210EC}" srcOrd="3" destOrd="0" presId="urn:microsoft.com/office/officeart/2005/8/layout/vList2"/>
    <dgm:cxn modelId="{3C0D4565-BDE1-4E49-9E79-7984771C0F79}" type="presParOf" srcId="{F1418300-1F0F-4FE2-81C0-63D18ED9698A}" destId="{22A438E3-3243-463D-8457-0A834559E02D}" srcOrd="4" destOrd="0" presId="urn:microsoft.com/office/officeart/2005/8/layout/vList2"/>
    <dgm:cxn modelId="{709299B0-DF9F-4F07-B2C2-4A60F8BDBF5F}" type="presParOf" srcId="{F1418300-1F0F-4FE2-81C0-63D18ED9698A}" destId="{885A4B30-8969-4E21-9597-E244DE8386C1}" srcOrd="5" destOrd="0" presId="urn:microsoft.com/office/officeart/2005/8/layout/vList2"/>
    <dgm:cxn modelId="{F40E7D8B-ECA4-4C9D-9203-FFB62B744E6E}" type="presParOf" srcId="{F1418300-1F0F-4FE2-81C0-63D18ED9698A}" destId="{DCD712B8-1EAF-4EB1-89D5-5FB62A4D4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4CCAF8-8783-414E-92A5-36001BF717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3BC6E1-D920-44C8-B1BD-451A1A5D2219}">
      <dgm:prSet phldrT="[Text]"/>
      <dgm:spPr>
        <a:xfrm>
          <a:off x="0" y="1694"/>
          <a:ext cx="6146800" cy="911430"/>
        </a:xfr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DA2CD15-C88E-4920-B35D-A5DA8A79FB2B}" type="parTrans" cxnId="{140BBBE3-1518-4E5E-B074-3D97EA651EEF}">
      <dgm:prSet/>
      <dgm:spPr/>
      <dgm:t>
        <a:bodyPr/>
        <a:lstStyle/>
        <a:p>
          <a:endParaRPr lang="en-GB"/>
        </a:p>
      </dgm:t>
    </dgm:pt>
    <dgm:pt modelId="{89407EAD-BB05-4186-B4E1-D7CB444BF8C1}" type="sibTrans" cxnId="{140BBBE3-1518-4E5E-B074-3D97EA651EEF}">
      <dgm:prSet/>
      <dgm:spPr/>
      <dgm:t>
        <a:bodyPr/>
        <a:lstStyle/>
        <a:p>
          <a:endParaRPr lang="en-GB"/>
        </a:p>
      </dgm:t>
    </dgm:pt>
    <dgm:pt modelId="{21321C46-E39F-433F-8A54-59CB675EE135}">
      <dgm:prSet phldrT="[Text]"/>
      <dgm:spPr>
        <a:xfrm>
          <a:off x="0" y="102256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5CF1BF-630D-451F-B0A9-AB0AA2D2CF43}" type="parTrans" cxnId="{5E1BC84C-0C32-4463-9E7E-8BD8FBE4FEC5}">
      <dgm:prSet/>
      <dgm:spPr/>
      <dgm:t>
        <a:bodyPr/>
        <a:lstStyle/>
        <a:p>
          <a:endParaRPr lang="en-GB"/>
        </a:p>
      </dgm:t>
    </dgm:pt>
    <dgm:pt modelId="{CBD831DA-B9A2-40B3-A524-A76506B83030}" type="sibTrans" cxnId="{5E1BC84C-0C32-4463-9E7E-8BD8FBE4FEC5}">
      <dgm:prSet/>
      <dgm:spPr/>
      <dgm:t>
        <a:bodyPr/>
        <a:lstStyle/>
        <a:p>
          <a:endParaRPr lang="en-GB"/>
        </a:p>
      </dgm:t>
    </dgm:pt>
    <dgm:pt modelId="{1ABE65CD-EA5A-48AE-8CA6-BE6C91EF469F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gm:t>
    </dgm:pt>
    <dgm:pt modelId="{64C974EF-DE81-455D-8D2B-3FBAD9D73AAF}" type="parTrans" cxnId="{F9ACB475-16D2-4010-8BA3-49005E3EBD99}">
      <dgm:prSet/>
      <dgm:spPr/>
      <dgm:t>
        <a:bodyPr/>
        <a:lstStyle/>
        <a:p>
          <a:endParaRPr lang="en-GB"/>
        </a:p>
      </dgm:t>
    </dgm:pt>
    <dgm:pt modelId="{68F50667-4C76-4D5E-8A99-C7700FFC6ED6}" type="sibTrans" cxnId="{F9ACB475-16D2-4010-8BA3-49005E3EBD99}">
      <dgm:prSet/>
      <dgm:spPr/>
      <dgm:t>
        <a:bodyPr/>
        <a:lstStyle/>
        <a:p>
          <a:endParaRPr lang="en-GB"/>
        </a:p>
      </dgm:t>
    </dgm:pt>
    <dgm:pt modelId="{48A5A5CA-4376-43C4-8981-391F8EDDA6F3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gm:t>
    </dgm:pt>
    <dgm:pt modelId="{E8716B86-B212-4DD8-95A3-B22EDDE21BF3}" type="parTrans" cxnId="{13230757-8568-47E0-873E-BA2A3C450500}">
      <dgm:prSet/>
      <dgm:spPr/>
      <dgm:t>
        <a:bodyPr/>
        <a:lstStyle/>
        <a:p>
          <a:endParaRPr lang="en-GB"/>
        </a:p>
      </dgm:t>
    </dgm:pt>
    <dgm:pt modelId="{30F91752-A829-4275-9954-6F899526BF83}" type="sibTrans" cxnId="{13230757-8568-47E0-873E-BA2A3C450500}">
      <dgm:prSet/>
      <dgm:spPr/>
      <dgm:t>
        <a:bodyPr/>
        <a:lstStyle/>
        <a:p>
          <a:endParaRPr lang="en-GB"/>
        </a:p>
      </dgm:t>
    </dgm:pt>
    <dgm:pt modelId="{F1418300-1F0F-4FE2-81C0-63D18ED9698A}" type="pres">
      <dgm:prSet presAssocID="{904CCAF8-8783-414E-92A5-36001BF717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143C93-0C8F-4253-8022-9D3B9F0C20D9}" type="pres">
      <dgm:prSet presAssocID="{EB3BC6E1-D920-44C8-B1BD-451A1A5D2219}" presName="parentText" presStyleLbl="node1" presStyleIdx="0" presStyleCnt="4" custLinFactNeighborY="67341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A42E6B32-08F5-4942-82E4-187AB448DD92}" type="pres">
      <dgm:prSet presAssocID="{89407EAD-BB05-4186-B4E1-D7CB444BF8C1}" presName="spacer" presStyleCnt="0"/>
      <dgm:spPr/>
    </dgm:pt>
    <dgm:pt modelId="{49C2CEC5-07B4-4E23-BD4A-5F7EF2285BEA}" type="pres">
      <dgm:prSet presAssocID="{21321C46-E39F-433F-8A54-59CB675EE135}" presName="parentText" presStyleLbl="node1" presStyleIdx="1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E9B86D58-4781-4793-A520-D6CA3BF210EC}" type="pres">
      <dgm:prSet presAssocID="{CBD831DA-B9A2-40B3-A524-A76506B83030}" presName="spacer" presStyleCnt="0"/>
      <dgm:spPr/>
    </dgm:pt>
    <dgm:pt modelId="{22A438E3-3243-463D-8457-0A834559E02D}" type="pres">
      <dgm:prSet presAssocID="{1ABE65CD-EA5A-48AE-8CA6-BE6C91EF469F}" presName="parentText" presStyleLbl="node1" presStyleIdx="2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85A4B30-8969-4E21-9597-E244DE8386C1}" type="pres">
      <dgm:prSet presAssocID="{68F50667-4C76-4D5E-8A99-C7700FFC6ED6}" presName="spacer" presStyleCnt="0"/>
      <dgm:spPr/>
    </dgm:pt>
    <dgm:pt modelId="{DCD712B8-1EAF-4EB1-89D5-5FB62A4D4B9D}" type="pres">
      <dgm:prSet presAssocID="{48A5A5CA-4376-43C4-8981-391F8EDDA6F3}" presName="parentText" presStyleLbl="node1" presStyleIdx="3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F9ACB475-16D2-4010-8BA3-49005E3EBD99}" srcId="{904CCAF8-8783-414E-92A5-36001BF717A7}" destId="{1ABE65CD-EA5A-48AE-8CA6-BE6C91EF469F}" srcOrd="2" destOrd="0" parTransId="{64C974EF-DE81-455D-8D2B-3FBAD9D73AAF}" sibTransId="{68F50667-4C76-4D5E-8A99-C7700FFC6ED6}"/>
    <dgm:cxn modelId="{68E084A7-CE46-43FB-9B13-4BC6A8F9E565}" type="presOf" srcId="{48A5A5CA-4376-43C4-8981-391F8EDDA6F3}" destId="{DCD712B8-1EAF-4EB1-89D5-5FB62A4D4B9D}" srcOrd="0" destOrd="0" presId="urn:microsoft.com/office/officeart/2005/8/layout/vList2"/>
    <dgm:cxn modelId="{CE10ACB4-6764-43CC-B474-036D01936775}" type="presOf" srcId="{904CCAF8-8783-414E-92A5-36001BF717A7}" destId="{F1418300-1F0F-4FE2-81C0-63D18ED9698A}" srcOrd="0" destOrd="0" presId="urn:microsoft.com/office/officeart/2005/8/layout/vList2"/>
    <dgm:cxn modelId="{13230757-8568-47E0-873E-BA2A3C450500}" srcId="{904CCAF8-8783-414E-92A5-36001BF717A7}" destId="{48A5A5CA-4376-43C4-8981-391F8EDDA6F3}" srcOrd="3" destOrd="0" parTransId="{E8716B86-B212-4DD8-95A3-B22EDDE21BF3}" sibTransId="{30F91752-A829-4275-9954-6F899526BF83}"/>
    <dgm:cxn modelId="{29C7693E-23E2-4D62-910E-DD02E8501B02}" type="presOf" srcId="{1ABE65CD-EA5A-48AE-8CA6-BE6C91EF469F}" destId="{22A438E3-3243-463D-8457-0A834559E02D}" srcOrd="0" destOrd="0" presId="urn:microsoft.com/office/officeart/2005/8/layout/vList2"/>
    <dgm:cxn modelId="{5E1BC84C-0C32-4463-9E7E-8BD8FBE4FEC5}" srcId="{904CCAF8-8783-414E-92A5-36001BF717A7}" destId="{21321C46-E39F-433F-8A54-59CB675EE135}" srcOrd="1" destOrd="0" parTransId="{5F5CF1BF-630D-451F-B0A9-AB0AA2D2CF43}" sibTransId="{CBD831DA-B9A2-40B3-A524-A76506B83030}"/>
    <dgm:cxn modelId="{32814D70-2CB0-45CF-B4C9-62855560F23D}" type="presOf" srcId="{21321C46-E39F-433F-8A54-59CB675EE135}" destId="{49C2CEC5-07B4-4E23-BD4A-5F7EF2285BEA}" srcOrd="0" destOrd="0" presId="urn:microsoft.com/office/officeart/2005/8/layout/vList2"/>
    <dgm:cxn modelId="{7C7716FA-7242-4492-923E-4D68E6ED9C05}" type="presOf" srcId="{EB3BC6E1-D920-44C8-B1BD-451A1A5D2219}" destId="{38143C93-0C8F-4253-8022-9D3B9F0C20D9}" srcOrd="0" destOrd="0" presId="urn:microsoft.com/office/officeart/2005/8/layout/vList2"/>
    <dgm:cxn modelId="{140BBBE3-1518-4E5E-B074-3D97EA651EEF}" srcId="{904CCAF8-8783-414E-92A5-36001BF717A7}" destId="{EB3BC6E1-D920-44C8-B1BD-451A1A5D2219}" srcOrd="0" destOrd="0" parTransId="{8DA2CD15-C88E-4920-B35D-A5DA8A79FB2B}" sibTransId="{89407EAD-BB05-4186-B4E1-D7CB444BF8C1}"/>
    <dgm:cxn modelId="{E17FE5C2-E420-4D24-B25F-FF933103C5E9}" type="presParOf" srcId="{F1418300-1F0F-4FE2-81C0-63D18ED9698A}" destId="{38143C93-0C8F-4253-8022-9D3B9F0C20D9}" srcOrd="0" destOrd="0" presId="urn:microsoft.com/office/officeart/2005/8/layout/vList2"/>
    <dgm:cxn modelId="{E157E007-276D-455C-8690-B150783EC540}" type="presParOf" srcId="{F1418300-1F0F-4FE2-81C0-63D18ED9698A}" destId="{A42E6B32-08F5-4942-82E4-187AB448DD92}" srcOrd="1" destOrd="0" presId="urn:microsoft.com/office/officeart/2005/8/layout/vList2"/>
    <dgm:cxn modelId="{1B34DFF8-D03D-4F1D-9D24-CCBEB29678E9}" type="presParOf" srcId="{F1418300-1F0F-4FE2-81C0-63D18ED9698A}" destId="{49C2CEC5-07B4-4E23-BD4A-5F7EF2285BEA}" srcOrd="2" destOrd="0" presId="urn:microsoft.com/office/officeart/2005/8/layout/vList2"/>
    <dgm:cxn modelId="{D55CFE70-7E23-4138-A877-7B7D8E11CCCC}" type="presParOf" srcId="{F1418300-1F0F-4FE2-81C0-63D18ED9698A}" destId="{E9B86D58-4781-4793-A520-D6CA3BF210EC}" srcOrd="3" destOrd="0" presId="urn:microsoft.com/office/officeart/2005/8/layout/vList2"/>
    <dgm:cxn modelId="{8ECF04AB-D32C-4430-9DFF-B0BE4082D666}" type="presParOf" srcId="{F1418300-1F0F-4FE2-81C0-63D18ED9698A}" destId="{22A438E3-3243-463D-8457-0A834559E02D}" srcOrd="4" destOrd="0" presId="urn:microsoft.com/office/officeart/2005/8/layout/vList2"/>
    <dgm:cxn modelId="{71AEA8A6-0368-4821-807F-18474C8D6687}" type="presParOf" srcId="{F1418300-1F0F-4FE2-81C0-63D18ED9698A}" destId="{885A4B30-8969-4E21-9597-E244DE8386C1}" srcOrd="5" destOrd="0" presId="urn:microsoft.com/office/officeart/2005/8/layout/vList2"/>
    <dgm:cxn modelId="{24637A6E-EFFC-41CE-B3A6-F7E9555D7A41}" type="presParOf" srcId="{F1418300-1F0F-4FE2-81C0-63D18ED9698A}" destId="{DCD712B8-1EAF-4EB1-89D5-5FB62A4D4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4CCAF8-8783-414E-92A5-36001BF717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3BC6E1-D920-44C8-B1BD-451A1A5D2219}">
      <dgm:prSet phldrT="[Text]"/>
      <dgm:spPr>
        <a:xfrm>
          <a:off x="0" y="1694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DA2CD15-C88E-4920-B35D-A5DA8A79FB2B}" type="parTrans" cxnId="{140BBBE3-1518-4E5E-B074-3D97EA651EEF}">
      <dgm:prSet/>
      <dgm:spPr/>
      <dgm:t>
        <a:bodyPr/>
        <a:lstStyle/>
        <a:p>
          <a:endParaRPr lang="en-GB"/>
        </a:p>
      </dgm:t>
    </dgm:pt>
    <dgm:pt modelId="{89407EAD-BB05-4186-B4E1-D7CB444BF8C1}" type="sibTrans" cxnId="{140BBBE3-1518-4E5E-B074-3D97EA651EEF}">
      <dgm:prSet/>
      <dgm:spPr/>
      <dgm:t>
        <a:bodyPr/>
        <a:lstStyle/>
        <a:p>
          <a:endParaRPr lang="en-GB"/>
        </a:p>
      </dgm:t>
    </dgm:pt>
    <dgm:pt modelId="{21321C46-E39F-433F-8A54-59CB675EE135}">
      <dgm:prSet phldrT="[Text]"/>
      <dgm:spPr>
        <a:xfrm>
          <a:off x="0" y="1022565"/>
          <a:ext cx="6146800" cy="911430"/>
        </a:xfr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5CF1BF-630D-451F-B0A9-AB0AA2D2CF43}" type="parTrans" cxnId="{5E1BC84C-0C32-4463-9E7E-8BD8FBE4FEC5}">
      <dgm:prSet/>
      <dgm:spPr/>
      <dgm:t>
        <a:bodyPr/>
        <a:lstStyle/>
        <a:p>
          <a:endParaRPr lang="en-GB"/>
        </a:p>
      </dgm:t>
    </dgm:pt>
    <dgm:pt modelId="{CBD831DA-B9A2-40B3-A524-A76506B83030}" type="sibTrans" cxnId="{5E1BC84C-0C32-4463-9E7E-8BD8FBE4FEC5}">
      <dgm:prSet/>
      <dgm:spPr/>
      <dgm:t>
        <a:bodyPr/>
        <a:lstStyle/>
        <a:p>
          <a:endParaRPr lang="en-GB"/>
        </a:p>
      </dgm:t>
    </dgm:pt>
    <dgm:pt modelId="{1ABE65CD-EA5A-48AE-8CA6-BE6C91EF469F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gm:t>
    </dgm:pt>
    <dgm:pt modelId="{64C974EF-DE81-455D-8D2B-3FBAD9D73AAF}" type="parTrans" cxnId="{F9ACB475-16D2-4010-8BA3-49005E3EBD99}">
      <dgm:prSet/>
      <dgm:spPr/>
      <dgm:t>
        <a:bodyPr/>
        <a:lstStyle/>
        <a:p>
          <a:endParaRPr lang="en-GB"/>
        </a:p>
      </dgm:t>
    </dgm:pt>
    <dgm:pt modelId="{68F50667-4C76-4D5E-8A99-C7700FFC6ED6}" type="sibTrans" cxnId="{F9ACB475-16D2-4010-8BA3-49005E3EBD99}">
      <dgm:prSet/>
      <dgm:spPr/>
      <dgm:t>
        <a:bodyPr/>
        <a:lstStyle/>
        <a:p>
          <a:endParaRPr lang="en-GB"/>
        </a:p>
      </dgm:t>
    </dgm:pt>
    <dgm:pt modelId="{48A5A5CA-4376-43C4-8981-391F8EDDA6F3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gm:t>
    </dgm:pt>
    <dgm:pt modelId="{E8716B86-B212-4DD8-95A3-B22EDDE21BF3}" type="parTrans" cxnId="{13230757-8568-47E0-873E-BA2A3C450500}">
      <dgm:prSet/>
      <dgm:spPr/>
      <dgm:t>
        <a:bodyPr/>
        <a:lstStyle/>
        <a:p>
          <a:endParaRPr lang="en-GB"/>
        </a:p>
      </dgm:t>
    </dgm:pt>
    <dgm:pt modelId="{30F91752-A829-4275-9954-6F899526BF83}" type="sibTrans" cxnId="{13230757-8568-47E0-873E-BA2A3C450500}">
      <dgm:prSet/>
      <dgm:spPr/>
      <dgm:t>
        <a:bodyPr/>
        <a:lstStyle/>
        <a:p>
          <a:endParaRPr lang="en-GB"/>
        </a:p>
      </dgm:t>
    </dgm:pt>
    <dgm:pt modelId="{F1418300-1F0F-4FE2-81C0-63D18ED9698A}" type="pres">
      <dgm:prSet presAssocID="{904CCAF8-8783-414E-92A5-36001BF717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143C93-0C8F-4253-8022-9D3B9F0C20D9}" type="pres">
      <dgm:prSet presAssocID="{EB3BC6E1-D920-44C8-B1BD-451A1A5D2219}" presName="parentText" presStyleLbl="node1" presStyleIdx="0" presStyleCnt="4" custLinFactNeighborY="67341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A42E6B32-08F5-4942-82E4-187AB448DD92}" type="pres">
      <dgm:prSet presAssocID="{89407EAD-BB05-4186-B4E1-D7CB444BF8C1}" presName="spacer" presStyleCnt="0"/>
      <dgm:spPr/>
    </dgm:pt>
    <dgm:pt modelId="{49C2CEC5-07B4-4E23-BD4A-5F7EF2285BEA}" type="pres">
      <dgm:prSet presAssocID="{21321C46-E39F-433F-8A54-59CB675EE135}" presName="parentText" presStyleLbl="node1" presStyleIdx="1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E9B86D58-4781-4793-A520-D6CA3BF210EC}" type="pres">
      <dgm:prSet presAssocID="{CBD831DA-B9A2-40B3-A524-A76506B83030}" presName="spacer" presStyleCnt="0"/>
      <dgm:spPr/>
    </dgm:pt>
    <dgm:pt modelId="{22A438E3-3243-463D-8457-0A834559E02D}" type="pres">
      <dgm:prSet presAssocID="{1ABE65CD-EA5A-48AE-8CA6-BE6C91EF469F}" presName="parentText" presStyleLbl="node1" presStyleIdx="2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85A4B30-8969-4E21-9597-E244DE8386C1}" type="pres">
      <dgm:prSet presAssocID="{68F50667-4C76-4D5E-8A99-C7700FFC6ED6}" presName="spacer" presStyleCnt="0"/>
      <dgm:spPr/>
    </dgm:pt>
    <dgm:pt modelId="{DCD712B8-1EAF-4EB1-89D5-5FB62A4D4B9D}" type="pres">
      <dgm:prSet presAssocID="{48A5A5CA-4376-43C4-8981-391F8EDDA6F3}" presName="parentText" presStyleLbl="node1" presStyleIdx="3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F9ACB475-16D2-4010-8BA3-49005E3EBD99}" srcId="{904CCAF8-8783-414E-92A5-36001BF717A7}" destId="{1ABE65CD-EA5A-48AE-8CA6-BE6C91EF469F}" srcOrd="2" destOrd="0" parTransId="{64C974EF-DE81-455D-8D2B-3FBAD9D73AAF}" sibTransId="{68F50667-4C76-4D5E-8A99-C7700FFC6ED6}"/>
    <dgm:cxn modelId="{13230757-8568-47E0-873E-BA2A3C450500}" srcId="{904CCAF8-8783-414E-92A5-36001BF717A7}" destId="{48A5A5CA-4376-43C4-8981-391F8EDDA6F3}" srcOrd="3" destOrd="0" parTransId="{E8716B86-B212-4DD8-95A3-B22EDDE21BF3}" sibTransId="{30F91752-A829-4275-9954-6F899526BF83}"/>
    <dgm:cxn modelId="{5E1BC84C-0C32-4463-9E7E-8BD8FBE4FEC5}" srcId="{904CCAF8-8783-414E-92A5-36001BF717A7}" destId="{21321C46-E39F-433F-8A54-59CB675EE135}" srcOrd="1" destOrd="0" parTransId="{5F5CF1BF-630D-451F-B0A9-AB0AA2D2CF43}" sibTransId="{CBD831DA-B9A2-40B3-A524-A76506B83030}"/>
    <dgm:cxn modelId="{A4292DDF-0C2A-42BE-811A-EA96DCF4228B}" type="presOf" srcId="{48A5A5CA-4376-43C4-8981-391F8EDDA6F3}" destId="{DCD712B8-1EAF-4EB1-89D5-5FB62A4D4B9D}" srcOrd="0" destOrd="0" presId="urn:microsoft.com/office/officeart/2005/8/layout/vList2"/>
    <dgm:cxn modelId="{679B9200-AA93-4850-AEF4-A023A7050308}" type="presOf" srcId="{EB3BC6E1-D920-44C8-B1BD-451A1A5D2219}" destId="{38143C93-0C8F-4253-8022-9D3B9F0C20D9}" srcOrd="0" destOrd="0" presId="urn:microsoft.com/office/officeart/2005/8/layout/vList2"/>
    <dgm:cxn modelId="{046BBC00-AF61-43B8-BA56-8C4793E0441F}" type="presOf" srcId="{904CCAF8-8783-414E-92A5-36001BF717A7}" destId="{F1418300-1F0F-4FE2-81C0-63D18ED9698A}" srcOrd="0" destOrd="0" presId="urn:microsoft.com/office/officeart/2005/8/layout/vList2"/>
    <dgm:cxn modelId="{1D76BD6A-A5C3-42B9-BA7C-127371B16079}" type="presOf" srcId="{1ABE65CD-EA5A-48AE-8CA6-BE6C91EF469F}" destId="{22A438E3-3243-463D-8457-0A834559E02D}" srcOrd="0" destOrd="0" presId="urn:microsoft.com/office/officeart/2005/8/layout/vList2"/>
    <dgm:cxn modelId="{449BC0F4-9DF3-4624-BDD7-18D1B07A809B}" type="presOf" srcId="{21321C46-E39F-433F-8A54-59CB675EE135}" destId="{49C2CEC5-07B4-4E23-BD4A-5F7EF2285BEA}" srcOrd="0" destOrd="0" presId="urn:microsoft.com/office/officeart/2005/8/layout/vList2"/>
    <dgm:cxn modelId="{140BBBE3-1518-4E5E-B074-3D97EA651EEF}" srcId="{904CCAF8-8783-414E-92A5-36001BF717A7}" destId="{EB3BC6E1-D920-44C8-B1BD-451A1A5D2219}" srcOrd="0" destOrd="0" parTransId="{8DA2CD15-C88E-4920-B35D-A5DA8A79FB2B}" sibTransId="{89407EAD-BB05-4186-B4E1-D7CB444BF8C1}"/>
    <dgm:cxn modelId="{028E6781-953D-4558-A98D-0F104FBA66D0}" type="presParOf" srcId="{F1418300-1F0F-4FE2-81C0-63D18ED9698A}" destId="{38143C93-0C8F-4253-8022-9D3B9F0C20D9}" srcOrd="0" destOrd="0" presId="urn:microsoft.com/office/officeart/2005/8/layout/vList2"/>
    <dgm:cxn modelId="{5D688CA4-AED9-4F68-8330-E4FCCD3F723D}" type="presParOf" srcId="{F1418300-1F0F-4FE2-81C0-63D18ED9698A}" destId="{A42E6B32-08F5-4942-82E4-187AB448DD92}" srcOrd="1" destOrd="0" presId="urn:microsoft.com/office/officeart/2005/8/layout/vList2"/>
    <dgm:cxn modelId="{68EAC7A2-00F7-404A-A760-4DB591D9BDF6}" type="presParOf" srcId="{F1418300-1F0F-4FE2-81C0-63D18ED9698A}" destId="{49C2CEC5-07B4-4E23-BD4A-5F7EF2285BEA}" srcOrd="2" destOrd="0" presId="urn:microsoft.com/office/officeart/2005/8/layout/vList2"/>
    <dgm:cxn modelId="{D220287F-9762-4562-8CCA-0B55CFA58BFB}" type="presParOf" srcId="{F1418300-1F0F-4FE2-81C0-63D18ED9698A}" destId="{E9B86D58-4781-4793-A520-D6CA3BF210EC}" srcOrd="3" destOrd="0" presId="urn:microsoft.com/office/officeart/2005/8/layout/vList2"/>
    <dgm:cxn modelId="{1C088025-1E21-4675-8F7F-C8C396C0A9B7}" type="presParOf" srcId="{F1418300-1F0F-4FE2-81C0-63D18ED9698A}" destId="{22A438E3-3243-463D-8457-0A834559E02D}" srcOrd="4" destOrd="0" presId="urn:microsoft.com/office/officeart/2005/8/layout/vList2"/>
    <dgm:cxn modelId="{5BEF7B4C-AEA4-494A-B8A0-E7539D27A744}" type="presParOf" srcId="{F1418300-1F0F-4FE2-81C0-63D18ED9698A}" destId="{885A4B30-8969-4E21-9597-E244DE8386C1}" srcOrd="5" destOrd="0" presId="urn:microsoft.com/office/officeart/2005/8/layout/vList2"/>
    <dgm:cxn modelId="{676F4CF1-28E8-4E94-A517-E5D35AA4C429}" type="presParOf" srcId="{F1418300-1F0F-4FE2-81C0-63D18ED9698A}" destId="{DCD712B8-1EAF-4EB1-89D5-5FB62A4D4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04CCAF8-8783-414E-92A5-36001BF717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3BC6E1-D920-44C8-B1BD-451A1A5D2219}">
      <dgm:prSet phldrT="[Text]"/>
      <dgm:spPr>
        <a:xfrm>
          <a:off x="0" y="1694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DA2CD15-C88E-4920-B35D-A5DA8A79FB2B}" type="parTrans" cxnId="{140BBBE3-1518-4E5E-B074-3D97EA651EEF}">
      <dgm:prSet/>
      <dgm:spPr/>
      <dgm:t>
        <a:bodyPr/>
        <a:lstStyle/>
        <a:p>
          <a:endParaRPr lang="en-GB"/>
        </a:p>
      </dgm:t>
    </dgm:pt>
    <dgm:pt modelId="{89407EAD-BB05-4186-B4E1-D7CB444BF8C1}" type="sibTrans" cxnId="{140BBBE3-1518-4E5E-B074-3D97EA651EEF}">
      <dgm:prSet/>
      <dgm:spPr/>
      <dgm:t>
        <a:bodyPr/>
        <a:lstStyle/>
        <a:p>
          <a:endParaRPr lang="en-GB"/>
        </a:p>
      </dgm:t>
    </dgm:pt>
    <dgm:pt modelId="{21321C46-E39F-433F-8A54-59CB675EE135}">
      <dgm:prSet phldrT="[Text]"/>
      <dgm:spPr>
        <a:xfrm>
          <a:off x="0" y="102256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5CF1BF-630D-451F-B0A9-AB0AA2D2CF43}" type="parTrans" cxnId="{5E1BC84C-0C32-4463-9E7E-8BD8FBE4FEC5}">
      <dgm:prSet/>
      <dgm:spPr/>
      <dgm:t>
        <a:bodyPr/>
        <a:lstStyle/>
        <a:p>
          <a:endParaRPr lang="en-GB"/>
        </a:p>
      </dgm:t>
    </dgm:pt>
    <dgm:pt modelId="{CBD831DA-B9A2-40B3-A524-A76506B83030}" type="sibTrans" cxnId="{5E1BC84C-0C32-4463-9E7E-8BD8FBE4FEC5}">
      <dgm:prSet/>
      <dgm:spPr/>
      <dgm:t>
        <a:bodyPr/>
        <a:lstStyle/>
        <a:p>
          <a:endParaRPr lang="en-GB"/>
        </a:p>
      </dgm:t>
    </dgm:pt>
    <dgm:pt modelId="{1ABE65CD-EA5A-48AE-8CA6-BE6C91EF469F}">
      <dgm:prSet phldrT="[Text]"/>
      <dgm:spPr>
        <a:xfrm>
          <a:off x="0" y="2043435"/>
          <a:ext cx="6146800" cy="911430"/>
        </a:xfr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gm:t>
    </dgm:pt>
    <dgm:pt modelId="{64C974EF-DE81-455D-8D2B-3FBAD9D73AAF}" type="parTrans" cxnId="{F9ACB475-16D2-4010-8BA3-49005E3EBD99}">
      <dgm:prSet/>
      <dgm:spPr/>
      <dgm:t>
        <a:bodyPr/>
        <a:lstStyle/>
        <a:p>
          <a:endParaRPr lang="en-GB"/>
        </a:p>
      </dgm:t>
    </dgm:pt>
    <dgm:pt modelId="{68F50667-4C76-4D5E-8A99-C7700FFC6ED6}" type="sibTrans" cxnId="{F9ACB475-16D2-4010-8BA3-49005E3EBD99}">
      <dgm:prSet/>
      <dgm:spPr/>
      <dgm:t>
        <a:bodyPr/>
        <a:lstStyle/>
        <a:p>
          <a:endParaRPr lang="en-GB"/>
        </a:p>
      </dgm:t>
    </dgm:pt>
    <dgm:pt modelId="{48A5A5CA-4376-43C4-8981-391F8EDDA6F3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gm:t>
    </dgm:pt>
    <dgm:pt modelId="{E8716B86-B212-4DD8-95A3-B22EDDE21BF3}" type="parTrans" cxnId="{13230757-8568-47E0-873E-BA2A3C450500}">
      <dgm:prSet/>
      <dgm:spPr/>
      <dgm:t>
        <a:bodyPr/>
        <a:lstStyle/>
        <a:p>
          <a:endParaRPr lang="en-GB"/>
        </a:p>
      </dgm:t>
    </dgm:pt>
    <dgm:pt modelId="{30F91752-A829-4275-9954-6F899526BF83}" type="sibTrans" cxnId="{13230757-8568-47E0-873E-BA2A3C450500}">
      <dgm:prSet/>
      <dgm:spPr/>
      <dgm:t>
        <a:bodyPr/>
        <a:lstStyle/>
        <a:p>
          <a:endParaRPr lang="en-GB"/>
        </a:p>
      </dgm:t>
    </dgm:pt>
    <dgm:pt modelId="{F1418300-1F0F-4FE2-81C0-63D18ED9698A}" type="pres">
      <dgm:prSet presAssocID="{904CCAF8-8783-414E-92A5-36001BF717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143C93-0C8F-4253-8022-9D3B9F0C20D9}" type="pres">
      <dgm:prSet presAssocID="{EB3BC6E1-D920-44C8-B1BD-451A1A5D2219}" presName="parentText" presStyleLbl="node1" presStyleIdx="0" presStyleCnt="4" custLinFactNeighborY="67341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A42E6B32-08F5-4942-82E4-187AB448DD92}" type="pres">
      <dgm:prSet presAssocID="{89407EAD-BB05-4186-B4E1-D7CB444BF8C1}" presName="spacer" presStyleCnt="0"/>
      <dgm:spPr/>
    </dgm:pt>
    <dgm:pt modelId="{49C2CEC5-07B4-4E23-BD4A-5F7EF2285BEA}" type="pres">
      <dgm:prSet presAssocID="{21321C46-E39F-433F-8A54-59CB675EE135}" presName="parentText" presStyleLbl="node1" presStyleIdx="1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E9B86D58-4781-4793-A520-D6CA3BF210EC}" type="pres">
      <dgm:prSet presAssocID="{CBD831DA-B9A2-40B3-A524-A76506B83030}" presName="spacer" presStyleCnt="0"/>
      <dgm:spPr/>
    </dgm:pt>
    <dgm:pt modelId="{22A438E3-3243-463D-8457-0A834559E02D}" type="pres">
      <dgm:prSet presAssocID="{1ABE65CD-EA5A-48AE-8CA6-BE6C91EF469F}" presName="parentText" presStyleLbl="node1" presStyleIdx="2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85A4B30-8969-4E21-9597-E244DE8386C1}" type="pres">
      <dgm:prSet presAssocID="{68F50667-4C76-4D5E-8A99-C7700FFC6ED6}" presName="spacer" presStyleCnt="0"/>
      <dgm:spPr/>
    </dgm:pt>
    <dgm:pt modelId="{DCD712B8-1EAF-4EB1-89D5-5FB62A4D4B9D}" type="pres">
      <dgm:prSet presAssocID="{48A5A5CA-4376-43C4-8981-391F8EDDA6F3}" presName="parentText" presStyleLbl="node1" presStyleIdx="3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F9ACB475-16D2-4010-8BA3-49005E3EBD99}" srcId="{904CCAF8-8783-414E-92A5-36001BF717A7}" destId="{1ABE65CD-EA5A-48AE-8CA6-BE6C91EF469F}" srcOrd="2" destOrd="0" parTransId="{64C974EF-DE81-455D-8D2B-3FBAD9D73AAF}" sibTransId="{68F50667-4C76-4D5E-8A99-C7700FFC6ED6}"/>
    <dgm:cxn modelId="{C2DE06D0-C0BB-46CC-9A23-790659A9E5EE}" type="presOf" srcId="{48A5A5CA-4376-43C4-8981-391F8EDDA6F3}" destId="{DCD712B8-1EAF-4EB1-89D5-5FB62A4D4B9D}" srcOrd="0" destOrd="0" presId="urn:microsoft.com/office/officeart/2005/8/layout/vList2"/>
    <dgm:cxn modelId="{57542131-19FA-4C55-B42A-A6911E829E93}" type="presOf" srcId="{21321C46-E39F-433F-8A54-59CB675EE135}" destId="{49C2CEC5-07B4-4E23-BD4A-5F7EF2285BEA}" srcOrd="0" destOrd="0" presId="urn:microsoft.com/office/officeart/2005/8/layout/vList2"/>
    <dgm:cxn modelId="{CC3F003D-1E2D-4087-8004-D5D679978C3A}" type="presOf" srcId="{1ABE65CD-EA5A-48AE-8CA6-BE6C91EF469F}" destId="{22A438E3-3243-463D-8457-0A834559E02D}" srcOrd="0" destOrd="0" presId="urn:microsoft.com/office/officeart/2005/8/layout/vList2"/>
    <dgm:cxn modelId="{13230757-8568-47E0-873E-BA2A3C450500}" srcId="{904CCAF8-8783-414E-92A5-36001BF717A7}" destId="{48A5A5CA-4376-43C4-8981-391F8EDDA6F3}" srcOrd="3" destOrd="0" parTransId="{E8716B86-B212-4DD8-95A3-B22EDDE21BF3}" sibTransId="{30F91752-A829-4275-9954-6F899526BF83}"/>
    <dgm:cxn modelId="{5E1BC84C-0C32-4463-9E7E-8BD8FBE4FEC5}" srcId="{904CCAF8-8783-414E-92A5-36001BF717A7}" destId="{21321C46-E39F-433F-8A54-59CB675EE135}" srcOrd="1" destOrd="0" parTransId="{5F5CF1BF-630D-451F-B0A9-AB0AA2D2CF43}" sibTransId="{CBD831DA-B9A2-40B3-A524-A76506B83030}"/>
    <dgm:cxn modelId="{352F2A5F-716E-4E84-ADCD-CE1B5DD50533}" type="presOf" srcId="{EB3BC6E1-D920-44C8-B1BD-451A1A5D2219}" destId="{38143C93-0C8F-4253-8022-9D3B9F0C20D9}" srcOrd="0" destOrd="0" presId="urn:microsoft.com/office/officeart/2005/8/layout/vList2"/>
    <dgm:cxn modelId="{140BBBE3-1518-4E5E-B074-3D97EA651EEF}" srcId="{904CCAF8-8783-414E-92A5-36001BF717A7}" destId="{EB3BC6E1-D920-44C8-B1BD-451A1A5D2219}" srcOrd="0" destOrd="0" parTransId="{8DA2CD15-C88E-4920-B35D-A5DA8A79FB2B}" sibTransId="{89407EAD-BB05-4186-B4E1-D7CB444BF8C1}"/>
    <dgm:cxn modelId="{55248AD1-A36A-4C2C-8A34-94F00B22F3F8}" type="presOf" srcId="{904CCAF8-8783-414E-92A5-36001BF717A7}" destId="{F1418300-1F0F-4FE2-81C0-63D18ED9698A}" srcOrd="0" destOrd="0" presId="urn:microsoft.com/office/officeart/2005/8/layout/vList2"/>
    <dgm:cxn modelId="{DD4C97FB-7343-4E38-9E4E-FB5C9C93F54F}" type="presParOf" srcId="{F1418300-1F0F-4FE2-81C0-63D18ED9698A}" destId="{38143C93-0C8F-4253-8022-9D3B9F0C20D9}" srcOrd="0" destOrd="0" presId="urn:microsoft.com/office/officeart/2005/8/layout/vList2"/>
    <dgm:cxn modelId="{223A8487-451C-4CBD-84B1-98C76E076B64}" type="presParOf" srcId="{F1418300-1F0F-4FE2-81C0-63D18ED9698A}" destId="{A42E6B32-08F5-4942-82E4-187AB448DD92}" srcOrd="1" destOrd="0" presId="urn:microsoft.com/office/officeart/2005/8/layout/vList2"/>
    <dgm:cxn modelId="{AFA73BA8-9BA0-4FA7-9C51-340E82F5D998}" type="presParOf" srcId="{F1418300-1F0F-4FE2-81C0-63D18ED9698A}" destId="{49C2CEC5-07B4-4E23-BD4A-5F7EF2285BEA}" srcOrd="2" destOrd="0" presId="urn:microsoft.com/office/officeart/2005/8/layout/vList2"/>
    <dgm:cxn modelId="{4F6BD896-0648-41EF-A0F7-39761B44F42E}" type="presParOf" srcId="{F1418300-1F0F-4FE2-81C0-63D18ED9698A}" destId="{E9B86D58-4781-4793-A520-D6CA3BF210EC}" srcOrd="3" destOrd="0" presId="urn:microsoft.com/office/officeart/2005/8/layout/vList2"/>
    <dgm:cxn modelId="{81DDE493-8D84-49FD-8916-D35303F45717}" type="presParOf" srcId="{F1418300-1F0F-4FE2-81C0-63D18ED9698A}" destId="{22A438E3-3243-463D-8457-0A834559E02D}" srcOrd="4" destOrd="0" presId="urn:microsoft.com/office/officeart/2005/8/layout/vList2"/>
    <dgm:cxn modelId="{6D3445E8-AE62-4DBC-9B71-0E98C760D2A0}" type="presParOf" srcId="{F1418300-1F0F-4FE2-81C0-63D18ED9698A}" destId="{885A4B30-8969-4E21-9597-E244DE8386C1}" srcOrd="5" destOrd="0" presId="urn:microsoft.com/office/officeart/2005/8/layout/vList2"/>
    <dgm:cxn modelId="{2B9757CD-F9C9-4199-8B59-C3DA77BDCCC5}" type="presParOf" srcId="{F1418300-1F0F-4FE2-81C0-63D18ED9698A}" destId="{DCD712B8-1EAF-4EB1-89D5-5FB62A4D4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04CCAF8-8783-414E-92A5-36001BF717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B3BC6E1-D920-44C8-B1BD-451A1A5D2219}">
      <dgm:prSet phldrT="[Text]"/>
      <dgm:spPr>
        <a:xfrm>
          <a:off x="0" y="1694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8DA2CD15-C88E-4920-B35D-A5DA8A79FB2B}" type="parTrans" cxnId="{140BBBE3-1518-4E5E-B074-3D97EA651EEF}">
      <dgm:prSet/>
      <dgm:spPr/>
      <dgm:t>
        <a:bodyPr/>
        <a:lstStyle/>
        <a:p>
          <a:endParaRPr lang="en-GB"/>
        </a:p>
      </dgm:t>
    </dgm:pt>
    <dgm:pt modelId="{89407EAD-BB05-4186-B4E1-D7CB444BF8C1}" type="sibTrans" cxnId="{140BBBE3-1518-4E5E-B074-3D97EA651EEF}">
      <dgm:prSet/>
      <dgm:spPr/>
      <dgm:t>
        <a:bodyPr/>
        <a:lstStyle/>
        <a:p>
          <a:endParaRPr lang="en-GB"/>
        </a:p>
      </dgm:t>
    </dgm:pt>
    <dgm:pt modelId="{21321C46-E39F-433F-8A54-59CB675EE135}">
      <dgm:prSet phldrT="[Text]"/>
      <dgm:spPr>
        <a:xfrm>
          <a:off x="0" y="102256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gm:t>
    </dgm:pt>
    <dgm:pt modelId="{5F5CF1BF-630D-451F-B0A9-AB0AA2D2CF43}" type="parTrans" cxnId="{5E1BC84C-0C32-4463-9E7E-8BD8FBE4FEC5}">
      <dgm:prSet/>
      <dgm:spPr/>
      <dgm:t>
        <a:bodyPr/>
        <a:lstStyle/>
        <a:p>
          <a:endParaRPr lang="en-GB"/>
        </a:p>
      </dgm:t>
    </dgm:pt>
    <dgm:pt modelId="{CBD831DA-B9A2-40B3-A524-A76506B83030}" type="sibTrans" cxnId="{5E1BC84C-0C32-4463-9E7E-8BD8FBE4FEC5}">
      <dgm:prSet/>
      <dgm:spPr/>
      <dgm:t>
        <a:bodyPr/>
        <a:lstStyle/>
        <a:p>
          <a:endParaRPr lang="en-GB"/>
        </a:p>
      </dgm:t>
    </dgm:pt>
    <dgm:pt modelId="{1ABE65CD-EA5A-48AE-8CA6-BE6C91EF469F}">
      <dgm:prSet phldrT="[Text]"/>
      <dgm:spPr>
        <a:xfrm>
          <a:off x="0" y="2043435"/>
          <a:ext cx="6146800" cy="911430"/>
        </a:xfr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gm:t>
    </dgm:pt>
    <dgm:pt modelId="{64C974EF-DE81-455D-8D2B-3FBAD9D73AAF}" type="parTrans" cxnId="{F9ACB475-16D2-4010-8BA3-49005E3EBD99}">
      <dgm:prSet/>
      <dgm:spPr/>
      <dgm:t>
        <a:bodyPr/>
        <a:lstStyle/>
        <a:p>
          <a:endParaRPr lang="en-GB"/>
        </a:p>
      </dgm:t>
    </dgm:pt>
    <dgm:pt modelId="{68F50667-4C76-4D5E-8A99-C7700FFC6ED6}" type="sibTrans" cxnId="{F9ACB475-16D2-4010-8BA3-49005E3EBD99}">
      <dgm:prSet/>
      <dgm:spPr/>
      <dgm:t>
        <a:bodyPr/>
        <a:lstStyle/>
        <a:p>
          <a:endParaRPr lang="en-GB"/>
        </a:p>
      </dgm:t>
    </dgm:pt>
    <dgm:pt modelId="{48A5A5CA-4376-43C4-8981-391F8EDDA6F3}">
      <dgm:prSet phldrT="[Text]"/>
      <dgm:spPr>
        <a:xfrm>
          <a:off x="0" y="2043435"/>
          <a:ext cx="6146800" cy="911430"/>
        </a:xfr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  <dgm:t>
        <a:bodyPr/>
        <a:lstStyle/>
        <a:p>
          <a:r>
            <a:rPr lang="en-US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gm:t>
    </dgm:pt>
    <dgm:pt modelId="{E8716B86-B212-4DD8-95A3-B22EDDE21BF3}" type="parTrans" cxnId="{13230757-8568-47E0-873E-BA2A3C450500}">
      <dgm:prSet/>
      <dgm:spPr/>
      <dgm:t>
        <a:bodyPr/>
        <a:lstStyle/>
        <a:p>
          <a:endParaRPr lang="en-GB"/>
        </a:p>
      </dgm:t>
    </dgm:pt>
    <dgm:pt modelId="{30F91752-A829-4275-9954-6F899526BF83}" type="sibTrans" cxnId="{13230757-8568-47E0-873E-BA2A3C450500}">
      <dgm:prSet/>
      <dgm:spPr/>
      <dgm:t>
        <a:bodyPr/>
        <a:lstStyle/>
        <a:p>
          <a:endParaRPr lang="en-GB"/>
        </a:p>
      </dgm:t>
    </dgm:pt>
    <dgm:pt modelId="{F1418300-1F0F-4FE2-81C0-63D18ED9698A}" type="pres">
      <dgm:prSet presAssocID="{904CCAF8-8783-414E-92A5-36001BF717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38143C93-0C8F-4253-8022-9D3B9F0C20D9}" type="pres">
      <dgm:prSet presAssocID="{EB3BC6E1-D920-44C8-B1BD-451A1A5D2219}" presName="parentText" presStyleLbl="node1" presStyleIdx="0" presStyleCnt="4" custLinFactNeighborY="67341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A42E6B32-08F5-4942-82E4-187AB448DD92}" type="pres">
      <dgm:prSet presAssocID="{89407EAD-BB05-4186-B4E1-D7CB444BF8C1}" presName="spacer" presStyleCnt="0"/>
      <dgm:spPr/>
    </dgm:pt>
    <dgm:pt modelId="{49C2CEC5-07B4-4E23-BD4A-5F7EF2285BEA}" type="pres">
      <dgm:prSet presAssocID="{21321C46-E39F-433F-8A54-59CB675EE135}" presName="parentText" presStyleLbl="node1" presStyleIdx="1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E9B86D58-4781-4793-A520-D6CA3BF210EC}" type="pres">
      <dgm:prSet presAssocID="{CBD831DA-B9A2-40B3-A524-A76506B83030}" presName="spacer" presStyleCnt="0"/>
      <dgm:spPr/>
    </dgm:pt>
    <dgm:pt modelId="{22A438E3-3243-463D-8457-0A834559E02D}" type="pres">
      <dgm:prSet presAssocID="{1ABE65CD-EA5A-48AE-8CA6-BE6C91EF469F}" presName="parentText" presStyleLbl="node1" presStyleIdx="2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  <dgm:pt modelId="{885A4B30-8969-4E21-9597-E244DE8386C1}" type="pres">
      <dgm:prSet presAssocID="{68F50667-4C76-4D5E-8A99-C7700FFC6ED6}" presName="spacer" presStyleCnt="0"/>
      <dgm:spPr/>
    </dgm:pt>
    <dgm:pt modelId="{DCD712B8-1EAF-4EB1-89D5-5FB62A4D4B9D}" type="pres">
      <dgm:prSet presAssocID="{48A5A5CA-4376-43C4-8981-391F8EDDA6F3}" presName="parentText" presStyleLbl="node1" presStyleIdx="3" presStyleCnt="4">
        <dgm:presLayoutVars>
          <dgm:chMax val="0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GB"/>
        </a:p>
      </dgm:t>
    </dgm:pt>
  </dgm:ptLst>
  <dgm:cxnLst>
    <dgm:cxn modelId="{F9ACB475-16D2-4010-8BA3-49005E3EBD99}" srcId="{904CCAF8-8783-414E-92A5-36001BF717A7}" destId="{1ABE65CD-EA5A-48AE-8CA6-BE6C91EF469F}" srcOrd="2" destOrd="0" parTransId="{64C974EF-DE81-455D-8D2B-3FBAD9D73AAF}" sibTransId="{68F50667-4C76-4D5E-8A99-C7700FFC6ED6}"/>
    <dgm:cxn modelId="{13230757-8568-47E0-873E-BA2A3C450500}" srcId="{904CCAF8-8783-414E-92A5-36001BF717A7}" destId="{48A5A5CA-4376-43C4-8981-391F8EDDA6F3}" srcOrd="3" destOrd="0" parTransId="{E8716B86-B212-4DD8-95A3-B22EDDE21BF3}" sibTransId="{30F91752-A829-4275-9954-6F899526BF83}"/>
    <dgm:cxn modelId="{5E1BC84C-0C32-4463-9E7E-8BD8FBE4FEC5}" srcId="{904CCAF8-8783-414E-92A5-36001BF717A7}" destId="{21321C46-E39F-433F-8A54-59CB675EE135}" srcOrd="1" destOrd="0" parTransId="{5F5CF1BF-630D-451F-B0A9-AB0AA2D2CF43}" sibTransId="{CBD831DA-B9A2-40B3-A524-A76506B83030}"/>
    <dgm:cxn modelId="{CE36BC24-D4F0-4F3C-B984-2AA88F5EA41A}" type="presOf" srcId="{904CCAF8-8783-414E-92A5-36001BF717A7}" destId="{F1418300-1F0F-4FE2-81C0-63D18ED9698A}" srcOrd="0" destOrd="0" presId="urn:microsoft.com/office/officeart/2005/8/layout/vList2"/>
    <dgm:cxn modelId="{E16A9F28-7005-4F58-AC23-6E7CCD7F667B}" type="presOf" srcId="{48A5A5CA-4376-43C4-8981-391F8EDDA6F3}" destId="{DCD712B8-1EAF-4EB1-89D5-5FB62A4D4B9D}" srcOrd="0" destOrd="0" presId="urn:microsoft.com/office/officeart/2005/8/layout/vList2"/>
    <dgm:cxn modelId="{762E2F50-C36F-4D2A-9C2D-DBE45CE2975E}" type="presOf" srcId="{1ABE65CD-EA5A-48AE-8CA6-BE6C91EF469F}" destId="{22A438E3-3243-463D-8457-0A834559E02D}" srcOrd="0" destOrd="0" presId="urn:microsoft.com/office/officeart/2005/8/layout/vList2"/>
    <dgm:cxn modelId="{1662D15D-882A-4BF5-A625-F52A4F945DAD}" type="presOf" srcId="{EB3BC6E1-D920-44C8-B1BD-451A1A5D2219}" destId="{38143C93-0C8F-4253-8022-9D3B9F0C20D9}" srcOrd="0" destOrd="0" presId="urn:microsoft.com/office/officeart/2005/8/layout/vList2"/>
    <dgm:cxn modelId="{140BBBE3-1518-4E5E-B074-3D97EA651EEF}" srcId="{904CCAF8-8783-414E-92A5-36001BF717A7}" destId="{EB3BC6E1-D920-44C8-B1BD-451A1A5D2219}" srcOrd="0" destOrd="0" parTransId="{8DA2CD15-C88E-4920-B35D-A5DA8A79FB2B}" sibTransId="{89407EAD-BB05-4186-B4E1-D7CB444BF8C1}"/>
    <dgm:cxn modelId="{38F9C343-A21E-46B2-8310-2F56795CECB9}" type="presOf" srcId="{21321C46-E39F-433F-8A54-59CB675EE135}" destId="{49C2CEC5-07B4-4E23-BD4A-5F7EF2285BEA}" srcOrd="0" destOrd="0" presId="urn:microsoft.com/office/officeart/2005/8/layout/vList2"/>
    <dgm:cxn modelId="{DE2C1248-0F7C-42D1-AC70-03BE9F43D8D0}" type="presParOf" srcId="{F1418300-1F0F-4FE2-81C0-63D18ED9698A}" destId="{38143C93-0C8F-4253-8022-9D3B9F0C20D9}" srcOrd="0" destOrd="0" presId="urn:microsoft.com/office/officeart/2005/8/layout/vList2"/>
    <dgm:cxn modelId="{29A20EE9-3A04-446D-B835-3FCC1AF0186E}" type="presParOf" srcId="{F1418300-1F0F-4FE2-81C0-63D18ED9698A}" destId="{A42E6B32-08F5-4942-82E4-187AB448DD92}" srcOrd="1" destOrd="0" presId="urn:microsoft.com/office/officeart/2005/8/layout/vList2"/>
    <dgm:cxn modelId="{380460C3-D235-4662-B734-8B6A5ED5C5BD}" type="presParOf" srcId="{F1418300-1F0F-4FE2-81C0-63D18ED9698A}" destId="{49C2CEC5-07B4-4E23-BD4A-5F7EF2285BEA}" srcOrd="2" destOrd="0" presId="urn:microsoft.com/office/officeart/2005/8/layout/vList2"/>
    <dgm:cxn modelId="{122EE52B-3C5E-4219-A425-8692877F0154}" type="presParOf" srcId="{F1418300-1F0F-4FE2-81C0-63D18ED9698A}" destId="{E9B86D58-4781-4793-A520-D6CA3BF210EC}" srcOrd="3" destOrd="0" presId="urn:microsoft.com/office/officeart/2005/8/layout/vList2"/>
    <dgm:cxn modelId="{8BC4A9B3-5711-4446-8FFB-B35FDDB08200}" type="presParOf" srcId="{F1418300-1F0F-4FE2-81C0-63D18ED9698A}" destId="{22A438E3-3243-463D-8457-0A834559E02D}" srcOrd="4" destOrd="0" presId="urn:microsoft.com/office/officeart/2005/8/layout/vList2"/>
    <dgm:cxn modelId="{94D68670-352A-4835-8A77-51905CB065C7}" type="presParOf" srcId="{F1418300-1F0F-4FE2-81C0-63D18ED9698A}" destId="{885A4B30-8969-4E21-9597-E244DE8386C1}" srcOrd="5" destOrd="0" presId="urn:microsoft.com/office/officeart/2005/8/layout/vList2"/>
    <dgm:cxn modelId="{8ED8DFA0-88B9-4382-B9CF-B1E2B5D949A6}" type="presParOf" srcId="{F1418300-1F0F-4FE2-81C0-63D18ED9698A}" destId="{DCD712B8-1EAF-4EB1-89D5-5FB62A4D4B9D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43C93-0C8F-4253-8022-9D3B9F0C20D9}">
      <dsp:nvSpPr>
        <dsp:cNvPr id="0" name=""/>
        <dsp:cNvSpPr/>
      </dsp:nvSpPr>
      <dsp:spPr>
        <a:xfrm>
          <a:off x="0" y="72007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15328"/>
        <a:ext cx="6060158" cy="800803"/>
      </dsp:txXfrm>
    </dsp:sp>
    <dsp:sp modelId="{49C2CEC5-07B4-4E23-BD4A-5F7EF2285BEA}">
      <dsp:nvSpPr>
        <dsp:cNvPr id="0" name=""/>
        <dsp:cNvSpPr/>
      </dsp:nvSpPr>
      <dsp:spPr>
        <a:xfrm>
          <a:off x="0" y="99425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037575"/>
        <a:ext cx="6060158" cy="800803"/>
      </dsp:txXfrm>
    </dsp:sp>
    <dsp:sp modelId="{22A438E3-3243-463D-8457-0A834559E02D}">
      <dsp:nvSpPr>
        <dsp:cNvPr id="0" name=""/>
        <dsp:cNvSpPr/>
      </dsp:nvSpPr>
      <dsp:spPr>
        <a:xfrm>
          <a:off x="0" y="1988259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sp:txBody>
      <dsp:txXfrm>
        <a:off x="43321" y="2031580"/>
        <a:ext cx="6060158" cy="800803"/>
      </dsp:txXfrm>
    </dsp:sp>
    <dsp:sp modelId="{DCD712B8-1EAF-4EB1-89D5-5FB62A4D4B9D}">
      <dsp:nvSpPr>
        <dsp:cNvPr id="0" name=""/>
        <dsp:cNvSpPr/>
      </dsp:nvSpPr>
      <dsp:spPr>
        <a:xfrm>
          <a:off x="0" y="298226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sp:txBody>
      <dsp:txXfrm>
        <a:off x="43321" y="3025585"/>
        <a:ext cx="6060158" cy="8008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43C93-0C8F-4253-8022-9D3B9F0C20D9}">
      <dsp:nvSpPr>
        <dsp:cNvPr id="0" name=""/>
        <dsp:cNvSpPr/>
      </dsp:nvSpPr>
      <dsp:spPr>
        <a:xfrm>
          <a:off x="0" y="72007"/>
          <a:ext cx="6146800" cy="887445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15328"/>
        <a:ext cx="6060158" cy="800803"/>
      </dsp:txXfrm>
    </dsp:sp>
    <dsp:sp modelId="{49C2CEC5-07B4-4E23-BD4A-5F7EF2285BEA}">
      <dsp:nvSpPr>
        <dsp:cNvPr id="0" name=""/>
        <dsp:cNvSpPr/>
      </dsp:nvSpPr>
      <dsp:spPr>
        <a:xfrm>
          <a:off x="0" y="99425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037575"/>
        <a:ext cx="6060158" cy="800803"/>
      </dsp:txXfrm>
    </dsp:sp>
    <dsp:sp modelId="{22A438E3-3243-463D-8457-0A834559E02D}">
      <dsp:nvSpPr>
        <dsp:cNvPr id="0" name=""/>
        <dsp:cNvSpPr/>
      </dsp:nvSpPr>
      <dsp:spPr>
        <a:xfrm>
          <a:off x="0" y="1988259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sp:txBody>
      <dsp:txXfrm>
        <a:off x="43321" y="2031580"/>
        <a:ext cx="6060158" cy="800803"/>
      </dsp:txXfrm>
    </dsp:sp>
    <dsp:sp modelId="{DCD712B8-1EAF-4EB1-89D5-5FB62A4D4B9D}">
      <dsp:nvSpPr>
        <dsp:cNvPr id="0" name=""/>
        <dsp:cNvSpPr/>
      </dsp:nvSpPr>
      <dsp:spPr>
        <a:xfrm>
          <a:off x="0" y="298226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sp:txBody>
      <dsp:txXfrm>
        <a:off x="43321" y="3025585"/>
        <a:ext cx="6060158" cy="8008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43C93-0C8F-4253-8022-9D3B9F0C20D9}">
      <dsp:nvSpPr>
        <dsp:cNvPr id="0" name=""/>
        <dsp:cNvSpPr/>
      </dsp:nvSpPr>
      <dsp:spPr>
        <a:xfrm>
          <a:off x="0" y="72007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15328"/>
        <a:ext cx="6060158" cy="800803"/>
      </dsp:txXfrm>
    </dsp:sp>
    <dsp:sp modelId="{49C2CEC5-07B4-4E23-BD4A-5F7EF2285BEA}">
      <dsp:nvSpPr>
        <dsp:cNvPr id="0" name=""/>
        <dsp:cNvSpPr/>
      </dsp:nvSpPr>
      <dsp:spPr>
        <a:xfrm>
          <a:off x="0" y="994254"/>
          <a:ext cx="6146800" cy="887445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037575"/>
        <a:ext cx="6060158" cy="800803"/>
      </dsp:txXfrm>
    </dsp:sp>
    <dsp:sp modelId="{22A438E3-3243-463D-8457-0A834559E02D}">
      <dsp:nvSpPr>
        <dsp:cNvPr id="0" name=""/>
        <dsp:cNvSpPr/>
      </dsp:nvSpPr>
      <dsp:spPr>
        <a:xfrm>
          <a:off x="0" y="1988259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sp:txBody>
      <dsp:txXfrm>
        <a:off x="43321" y="2031580"/>
        <a:ext cx="6060158" cy="800803"/>
      </dsp:txXfrm>
    </dsp:sp>
    <dsp:sp modelId="{DCD712B8-1EAF-4EB1-89D5-5FB62A4D4B9D}">
      <dsp:nvSpPr>
        <dsp:cNvPr id="0" name=""/>
        <dsp:cNvSpPr/>
      </dsp:nvSpPr>
      <dsp:spPr>
        <a:xfrm>
          <a:off x="0" y="298226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sp:txBody>
      <dsp:txXfrm>
        <a:off x="43321" y="3025585"/>
        <a:ext cx="6060158" cy="80080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43C93-0C8F-4253-8022-9D3B9F0C20D9}">
      <dsp:nvSpPr>
        <dsp:cNvPr id="0" name=""/>
        <dsp:cNvSpPr/>
      </dsp:nvSpPr>
      <dsp:spPr>
        <a:xfrm>
          <a:off x="0" y="72007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15328"/>
        <a:ext cx="6060158" cy="800803"/>
      </dsp:txXfrm>
    </dsp:sp>
    <dsp:sp modelId="{49C2CEC5-07B4-4E23-BD4A-5F7EF2285BEA}">
      <dsp:nvSpPr>
        <dsp:cNvPr id="0" name=""/>
        <dsp:cNvSpPr/>
      </dsp:nvSpPr>
      <dsp:spPr>
        <a:xfrm>
          <a:off x="0" y="99425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037575"/>
        <a:ext cx="6060158" cy="800803"/>
      </dsp:txXfrm>
    </dsp:sp>
    <dsp:sp modelId="{22A438E3-3243-463D-8457-0A834559E02D}">
      <dsp:nvSpPr>
        <dsp:cNvPr id="0" name=""/>
        <dsp:cNvSpPr/>
      </dsp:nvSpPr>
      <dsp:spPr>
        <a:xfrm>
          <a:off x="0" y="1988259"/>
          <a:ext cx="6146800" cy="887445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sp:txBody>
      <dsp:txXfrm>
        <a:off x="43321" y="2031580"/>
        <a:ext cx="6060158" cy="800803"/>
      </dsp:txXfrm>
    </dsp:sp>
    <dsp:sp modelId="{DCD712B8-1EAF-4EB1-89D5-5FB62A4D4B9D}">
      <dsp:nvSpPr>
        <dsp:cNvPr id="0" name=""/>
        <dsp:cNvSpPr/>
      </dsp:nvSpPr>
      <dsp:spPr>
        <a:xfrm>
          <a:off x="0" y="298226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sp:txBody>
      <dsp:txXfrm>
        <a:off x="43321" y="3025585"/>
        <a:ext cx="6060158" cy="80080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43C93-0C8F-4253-8022-9D3B9F0C20D9}">
      <dsp:nvSpPr>
        <dsp:cNvPr id="0" name=""/>
        <dsp:cNvSpPr/>
      </dsp:nvSpPr>
      <dsp:spPr>
        <a:xfrm>
          <a:off x="0" y="72007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2016 Retrospective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15328"/>
        <a:ext cx="6060158" cy="800803"/>
      </dsp:txXfrm>
    </dsp:sp>
    <dsp:sp modelId="{49C2CEC5-07B4-4E23-BD4A-5F7EF2285BEA}">
      <dsp:nvSpPr>
        <dsp:cNvPr id="0" name=""/>
        <dsp:cNvSpPr/>
      </dsp:nvSpPr>
      <dsp:spPr>
        <a:xfrm>
          <a:off x="0" y="994254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Human Error &amp; Controls</a:t>
          </a:r>
          <a:endParaRPr lang="en-GB" sz="3700" kern="1200" dirty="0">
            <a:solidFill>
              <a:sysClr val="window" lastClr="FFFFFF"/>
            </a:solidFill>
            <a:latin typeface="Calibri" panose="020F0502020204030204"/>
            <a:ea typeface="+mn-ea"/>
            <a:cs typeface="+mn-cs"/>
          </a:endParaRPr>
        </a:p>
      </dsp:txBody>
      <dsp:txXfrm>
        <a:off x="43321" y="1037575"/>
        <a:ext cx="6060158" cy="800803"/>
      </dsp:txXfrm>
    </dsp:sp>
    <dsp:sp modelId="{22A438E3-3243-463D-8457-0A834559E02D}">
      <dsp:nvSpPr>
        <dsp:cNvPr id="0" name=""/>
        <dsp:cNvSpPr/>
      </dsp:nvSpPr>
      <dsp:spPr>
        <a:xfrm>
          <a:off x="0" y="1988259"/>
          <a:ext cx="6146800" cy="887445"/>
        </a:xfrm>
        <a:prstGeom prst="roundRect">
          <a:avLst/>
        </a:prstGeom>
        <a:solidFill>
          <a:srgbClr val="5B9BD5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Plans for EYETS</a:t>
          </a:r>
        </a:p>
      </dsp:txBody>
      <dsp:txXfrm>
        <a:off x="43321" y="2031580"/>
        <a:ext cx="6060158" cy="800803"/>
      </dsp:txXfrm>
    </dsp:sp>
    <dsp:sp modelId="{DCD712B8-1EAF-4EB1-89D5-5FB62A4D4B9D}">
      <dsp:nvSpPr>
        <dsp:cNvPr id="0" name=""/>
        <dsp:cNvSpPr/>
      </dsp:nvSpPr>
      <dsp:spPr>
        <a:xfrm>
          <a:off x="0" y="2982264"/>
          <a:ext cx="6146800" cy="887445"/>
        </a:xfrm>
        <a:prstGeom prst="roundRect">
          <a:avLst/>
        </a:prstGeom>
        <a:solidFill>
          <a:srgbClr val="00206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kern="1200" dirty="0" smtClean="0">
              <a:solidFill>
                <a:sysClr val="window" lastClr="FFFFFF"/>
              </a:solidFill>
              <a:latin typeface="Calibri" panose="020F0502020204030204"/>
              <a:ea typeface="+mn-ea"/>
              <a:cs typeface="+mn-cs"/>
            </a:rPr>
            <a:t>Summary</a:t>
          </a:r>
        </a:p>
      </dsp:txBody>
      <dsp:txXfrm>
        <a:off x="43321" y="3025585"/>
        <a:ext cx="6060158" cy="800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285AA-13D5-4858-9859-F02ABEADDE2E}" type="datetimeFigureOut">
              <a:rPr lang="en-GB" smtClean="0"/>
              <a:t>13/12/2016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42C19-AD1D-4BA1-9EA5-18BCD155D0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158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42C19-AD1D-4BA1-9EA5-18BCD155D0E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2720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6485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18" y="22950"/>
            <a:ext cx="741754" cy="741754"/>
          </a:xfrm>
          <a:prstGeom prst="rect">
            <a:avLst/>
          </a:prstGeom>
        </p:spPr>
      </p:pic>
      <p:pic>
        <p:nvPicPr>
          <p:cNvPr id="6" name="Picture 5" descr="logo_lh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0"/>
            <a:ext cx="829274" cy="790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516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18" y="22950"/>
            <a:ext cx="741754" cy="741754"/>
          </a:xfrm>
          <a:prstGeom prst="rect">
            <a:avLst/>
          </a:prstGeom>
        </p:spPr>
      </p:pic>
      <p:pic>
        <p:nvPicPr>
          <p:cNvPr id="6" name="Picture 5" descr="logo_lh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0"/>
            <a:ext cx="829274" cy="790523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0" y="781497"/>
            <a:ext cx="9144000" cy="0"/>
          </a:xfrm>
          <a:prstGeom prst="line">
            <a:avLst/>
          </a:prstGeom>
          <a:ln w="1905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8504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  <a:prstGeom prst="rect">
            <a:avLst/>
          </a:prstGeo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18BEAEAF-5F7E-4BB4-B631-A59B3882153F}" type="datetime1">
              <a:rPr lang="en-GB" smtClean="0"/>
              <a:t>13/12/2016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Guy Crockford, LHC Beam Operation workshop, Evian 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13F7F99D-56CA-4604-BB61-2B40685FFC0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" y="44624"/>
            <a:ext cx="576064" cy="5760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44625"/>
            <a:ext cx="604302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 pitchFamily="34" charset="0"/>
              <a:buChar char="•"/>
              <a:defRPr/>
            </a:lvl1pPr>
            <a:lvl2pPr marL="742950" indent="-285750">
              <a:buClr>
                <a:schemeClr val="tx1"/>
              </a:buClr>
              <a:buFont typeface="Arial" pitchFamily="34" charset="0"/>
              <a:buChar char="•"/>
              <a:defRPr/>
            </a:lvl2pPr>
            <a:lvl3pPr marL="1143000" indent="-228600">
              <a:buClr>
                <a:schemeClr val="tx1"/>
              </a:buClr>
              <a:buFont typeface="Arial" pitchFamily="34" charset="0"/>
              <a:buChar char="•"/>
              <a:defRPr/>
            </a:lvl3pPr>
            <a:lvl4pPr marL="1600200" indent="-228600">
              <a:buClr>
                <a:schemeClr val="tx1"/>
              </a:buClr>
              <a:buFont typeface="Arial" pitchFamily="34" charset="0"/>
              <a:buChar char="•"/>
              <a:defRPr/>
            </a:lvl4pPr>
            <a:lvl5pPr marL="2057400" indent="-228600">
              <a:buClr>
                <a:schemeClr val="tx1"/>
              </a:buClr>
              <a:buFont typeface="Arial" pitchFamily="34" charset="0"/>
              <a:buChar char="•"/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/>
          <a:lstStyle/>
          <a:p>
            <a:fld id="{4DDD4EF3-5E19-43AE-9E3C-B2C13279CE5A}" type="datetime1">
              <a:rPr lang="en-GB" smtClean="0"/>
              <a:t>13/12/2016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Guy Crockford, LHC Beam Operation workshop, Evian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/>
          <a:lstStyle/>
          <a:p>
            <a:fld id="{13F7F99D-56CA-4604-BB61-2B40685FFC0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2" y="44624"/>
            <a:ext cx="576064" cy="5760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432" y="44625"/>
            <a:ext cx="604302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4681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227" y="6561629"/>
            <a:ext cx="9144000" cy="0"/>
          </a:xfrm>
          <a:prstGeom prst="line">
            <a:avLst/>
          </a:prstGeom>
          <a:ln w="19050" cmpd="sng">
            <a:solidFill>
              <a:srgbClr val="8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4172" y="6571682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Controls </a:t>
            </a:r>
            <a:r>
              <a:rPr lang="en-US" sz="1200" dirty="0" err="1" smtClean="0"/>
              <a:t>Restrospective</a:t>
            </a:r>
            <a:r>
              <a:rPr lang="en-US" sz="1200" dirty="0" smtClean="0"/>
              <a:t>  – Evian December 14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2016</a:t>
            </a:r>
            <a:endParaRPr lang="en-GB" sz="1200" dirty="0"/>
          </a:p>
        </p:txBody>
      </p:sp>
      <p:sp>
        <p:nvSpPr>
          <p:cNvPr id="13" name="Rectangle 12"/>
          <p:cNvSpPr/>
          <p:nvPr/>
        </p:nvSpPr>
        <p:spPr>
          <a:xfrm>
            <a:off x="7895429" y="6571909"/>
            <a:ext cx="10729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Guy</a:t>
            </a:r>
            <a:r>
              <a:rPr lang="en-US" sz="1200" baseline="0" dirty="0" smtClean="0"/>
              <a:t> Crockford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41878048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1837927"/>
          </a:xfrm>
        </p:spPr>
        <p:txBody>
          <a:bodyPr/>
          <a:lstStyle/>
          <a:p>
            <a:r>
              <a:rPr lang="en-US" dirty="0" smtClean="0"/>
              <a:t>Using the LHC Control System – </a:t>
            </a:r>
            <a:br>
              <a:rPr lang="en-US" dirty="0" smtClean="0"/>
            </a:br>
            <a:r>
              <a:rPr lang="en-US" dirty="0" smtClean="0"/>
              <a:t>2016 Retrospective and Short Term Plans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9852" y="2333570"/>
            <a:ext cx="2088232" cy="951414"/>
          </a:xfrm>
        </p:spPr>
        <p:txBody>
          <a:bodyPr>
            <a:noAutofit/>
          </a:bodyPr>
          <a:lstStyle/>
          <a:p>
            <a:pPr algn="ctr"/>
            <a:r>
              <a:rPr lang="en-GB" sz="2400" dirty="0" smtClean="0">
                <a:solidFill>
                  <a:schemeClr val="tx1"/>
                </a:solidFill>
              </a:rPr>
              <a:t>Guy Crockford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BE/OP/LHC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15616" y="3527137"/>
            <a:ext cx="633670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Many thanks for discussions with…</a:t>
            </a:r>
            <a:endParaRPr lang="en-GB" sz="2000" dirty="0" smtClean="0"/>
          </a:p>
          <a:p>
            <a:pPr algn="just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 err="1" smtClean="0"/>
              <a:t>Kajetan</a:t>
            </a:r>
            <a:r>
              <a:rPr lang="en-GB" dirty="0" smtClean="0"/>
              <a:t> Fuchsberger, Laurette Ponce, Matteo </a:t>
            </a:r>
            <a:r>
              <a:rPr lang="en-GB" dirty="0" err="1" smtClean="0"/>
              <a:t>Solfaroli</a:t>
            </a:r>
            <a:r>
              <a:rPr lang="en-GB" dirty="0" smtClean="0"/>
              <a:t>, Delphine </a:t>
            </a:r>
            <a:r>
              <a:rPr lang="en-GB" dirty="0" err="1" smtClean="0"/>
              <a:t>Jacquet</a:t>
            </a:r>
            <a:r>
              <a:rPr lang="en-GB" dirty="0" smtClean="0"/>
              <a:t>, Georges-Henri </a:t>
            </a:r>
            <a:r>
              <a:rPr lang="en-GB" dirty="0" err="1" smtClean="0"/>
              <a:t>Hemelsoet</a:t>
            </a:r>
            <a:r>
              <a:rPr lang="en-GB" dirty="0" smtClean="0"/>
              <a:t>, </a:t>
            </a:r>
            <a:r>
              <a:rPr lang="en-GB" dirty="0" err="1" smtClean="0"/>
              <a:t>Michi</a:t>
            </a:r>
            <a:r>
              <a:rPr lang="en-GB" dirty="0" smtClean="0"/>
              <a:t> Hostettler, Giulia </a:t>
            </a:r>
            <a:r>
              <a:rPr lang="en-GB" dirty="0" err="1" smtClean="0"/>
              <a:t>Papotti</a:t>
            </a:r>
            <a:r>
              <a:rPr lang="en-GB" dirty="0" smtClean="0"/>
              <a:t>, </a:t>
            </a:r>
            <a:r>
              <a:rPr lang="en-GB" dirty="0" err="1" smtClean="0"/>
              <a:t>Jorg</a:t>
            </a:r>
            <a:r>
              <a:rPr lang="en-GB" dirty="0" smtClean="0"/>
              <a:t> </a:t>
            </a:r>
            <a:r>
              <a:rPr lang="en-GB" dirty="0" err="1" smtClean="0"/>
              <a:t>Wenninger</a:t>
            </a:r>
            <a:r>
              <a:rPr lang="en-GB" dirty="0" smtClean="0"/>
              <a:t>, Markus Albert, Roman </a:t>
            </a:r>
            <a:r>
              <a:rPr lang="en-GB" dirty="0" err="1" smtClean="0"/>
              <a:t>Gorbonosov</a:t>
            </a:r>
            <a:r>
              <a:rPr lang="en-GB" dirty="0" smtClean="0"/>
              <a:t>,, Marine </a:t>
            </a:r>
            <a:r>
              <a:rPr lang="en-GB" dirty="0" err="1" smtClean="0"/>
              <a:t>Gourber</a:t>
            </a:r>
            <a:r>
              <a:rPr lang="en-GB" dirty="0" smtClean="0"/>
              <a:t>-Pace, </a:t>
            </a:r>
            <a:r>
              <a:rPr lang="en-GB" dirty="0" err="1" smtClean="0"/>
              <a:t>Grzegorz</a:t>
            </a:r>
            <a:r>
              <a:rPr lang="en-GB" dirty="0" smtClean="0"/>
              <a:t> Kruk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772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0"/>
            <a:ext cx="7125113" cy="924475"/>
          </a:xfrm>
        </p:spPr>
        <p:txBody>
          <a:bodyPr/>
          <a:lstStyle/>
          <a:p>
            <a:r>
              <a:rPr lang="en-US" dirty="0" smtClean="0"/>
              <a:t>Power Converter Interlock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10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2173" y="2996952"/>
            <a:ext cx="5980231" cy="3386395"/>
          </a:xfrm>
        </p:spPr>
      </p:pic>
      <p:sp>
        <p:nvSpPr>
          <p:cNvPr id="3" name="TextBox 2"/>
          <p:cNvSpPr txBox="1"/>
          <p:nvPr/>
        </p:nvSpPr>
        <p:spPr>
          <a:xfrm>
            <a:off x="323528" y="924475"/>
            <a:ext cx="870887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Checking Power converter currents within tolerance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Connected to SIS interlock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Also a useful display of time remaining in Beam Process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Ramp, Squeeze, </a:t>
            </a:r>
            <a:r>
              <a:rPr lang="en-US" sz="2800" dirty="0" err="1" smtClean="0"/>
              <a:t>etc</a:t>
            </a:r>
            <a:endParaRPr lang="en-GB" sz="2800" dirty="0"/>
          </a:p>
        </p:txBody>
      </p:sp>
      <p:sp>
        <p:nvSpPr>
          <p:cNvPr id="5" name="Oval 4"/>
          <p:cNvSpPr/>
          <p:nvPr/>
        </p:nvSpPr>
        <p:spPr>
          <a:xfrm>
            <a:off x="4139952" y="5013176"/>
            <a:ext cx="4892452" cy="938634"/>
          </a:xfrm>
          <a:prstGeom prst="ellipse">
            <a:avLst/>
          </a:prstGeom>
          <a:noFill/>
          <a:ln w="1905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242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75195456"/>
              </p:ext>
            </p:extLst>
          </p:nvPr>
        </p:nvGraphicFramePr>
        <p:xfrm>
          <a:off x="1498598" y="1600199"/>
          <a:ext cx="6146800" cy="3869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68220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0"/>
            <a:ext cx="7125113" cy="924475"/>
          </a:xfrm>
        </p:spPr>
        <p:txBody>
          <a:bodyPr/>
          <a:lstStyle/>
          <a:p>
            <a:r>
              <a:rPr lang="en-US" dirty="0" smtClean="0"/>
              <a:t>Human Error &amp; Controls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9" y="933805"/>
            <a:ext cx="8639243" cy="5512809"/>
          </a:xfrm>
        </p:spPr>
        <p:txBody>
          <a:bodyPr/>
          <a:lstStyle/>
          <a:p>
            <a:r>
              <a:rPr lang="en-US" sz="2800" dirty="0" smtClean="0"/>
              <a:t>Human variability is a force to harness </a:t>
            </a:r>
            <a:r>
              <a:rPr lang="en-US" sz="1800" dirty="0" smtClean="0"/>
              <a:t>(especially at 4AM)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sk </a:t>
            </a:r>
            <a:r>
              <a:rPr lang="en-US" sz="2800" dirty="0"/>
              <a:t>why the control system defenses did not catch the </a:t>
            </a:r>
            <a:r>
              <a:rPr lang="en-US" sz="2800" dirty="0" smtClean="0"/>
              <a:t>(human) error </a:t>
            </a:r>
            <a:r>
              <a:rPr lang="en-US" sz="2000" dirty="0" smtClean="0"/>
              <a:t>(rather than blame the individual)</a:t>
            </a:r>
            <a:endParaRPr lang="en-US" sz="2000" dirty="0"/>
          </a:p>
          <a:p>
            <a:r>
              <a:rPr lang="en-US" sz="2800" dirty="0"/>
              <a:t>Machine Protection defenses </a:t>
            </a:r>
            <a:r>
              <a:rPr lang="en-US" sz="2800" dirty="0" smtClean="0"/>
              <a:t>proved </a:t>
            </a:r>
            <a:r>
              <a:rPr lang="en-US" sz="2800" dirty="0"/>
              <a:t>to be very </a:t>
            </a:r>
            <a:r>
              <a:rPr lang="en-US" sz="2800" dirty="0" smtClean="0"/>
              <a:t>robust</a:t>
            </a:r>
          </a:p>
          <a:p>
            <a:pPr lvl="1"/>
            <a:r>
              <a:rPr lang="en-US" dirty="0" smtClean="0"/>
              <a:t>All cases caught </a:t>
            </a:r>
            <a:r>
              <a:rPr lang="en-US" dirty="0"/>
              <a:t>by clean beam </a:t>
            </a:r>
            <a:r>
              <a:rPr lang="en-US" dirty="0" smtClean="0"/>
              <a:t>dumps</a:t>
            </a:r>
            <a:endParaRPr lang="en-US" dirty="0"/>
          </a:p>
          <a:p>
            <a:r>
              <a:rPr lang="en-US" sz="2800" dirty="0"/>
              <a:t>Downtime due to human error could be </a:t>
            </a:r>
            <a:r>
              <a:rPr lang="en-US" sz="2800" dirty="0" smtClean="0"/>
              <a:t>improved</a:t>
            </a:r>
          </a:p>
          <a:p>
            <a:r>
              <a:rPr lang="en-US" sz="2800" dirty="0" smtClean="0"/>
              <a:t>52 events</a:t>
            </a:r>
            <a:r>
              <a:rPr lang="en-US" sz="2800" dirty="0"/>
              <a:t> </a:t>
            </a:r>
            <a:r>
              <a:rPr lang="en-US" sz="2800" dirty="0" smtClean="0"/>
              <a:t>“Ops </a:t>
            </a:r>
            <a:r>
              <a:rPr lang="en-US" sz="2800" dirty="0"/>
              <a:t>M</a:t>
            </a:r>
            <a:r>
              <a:rPr lang="en-US" sz="2800" dirty="0" smtClean="0"/>
              <a:t>istake”</a:t>
            </a:r>
          </a:p>
          <a:p>
            <a:pPr lvl="1"/>
            <a:r>
              <a:rPr lang="en-US" sz="2400" dirty="0" smtClean="0"/>
              <a:t>63% Injection</a:t>
            </a:r>
          </a:p>
          <a:p>
            <a:pPr lvl="1"/>
            <a:r>
              <a:rPr lang="en-US" sz="2400" dirty="0" smtClean="0"/>
              <a:t>17% Ramp + prepare</a:t>
            </a:r>
          </a:p>
          <a:p>
            <a:pPr lvl="1"/>
            <a:r>
              <a:rPr lang="en-US" sz="2400" dirty="0" smtClean="0"/>
              <a:t>10% Squeeze</a:t>
            </a:r>
          </a:p>
          <a:p>
            <a:pPr lvl="1"/>
            <a:r>
              <a:rPr lang="en-US" sz="2400" dirty="0" smtClean="0"/>
              <a:t>10% Stable Beams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5706" y="3863656"/>
            <a:ext cx="4629085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50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16632"/>
            <a:ext cx="7125113" cy="924475"/>
          </a:xfrm>
        </p:spPr>
        <p:txBody>
          <a:bodyPr/>
          <a:lstStyle/>
          <a:p>
            <a:r>
              <a:rPr lang="en-US" dirty="0" smtClean="0"/>
              <a:t>Human Error: Some examples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98" y="836712"/>
            <a:ext cx="8712969" cy="5484237"/>
          </a:xfrm>
        </p:spPr>
        <p:txBody>
          <a:bodyPr/>
          <a:lstStyle/>
          <a:p>
            <a:r>
              <a:rPr lang="en-US" sz="2800" dirty="0"/>
              <a:t>B</a:t>
            </a:r>
            <a:r>
              <a:rPr lang="en-US" sz="2800" dirty="0" smtClean="0"/>
              <a:t>eam bumps with PM, </a:t>
            </a:r>
            <a:r>
              <a:rPr lang="en-US" sz="2800" dirty="0"/>
              <a:t>C</a:t>
            </a:r>
            <a:r>
              <a:rPr lang="en-US" sz="2800" dirty="0" smtClean="0"/>
              <a:t>ategory “Operational Mistake”</a:t>
            </a:r>
          </a:p>
          <a:p>
            <a:r>
              <a:rPr lang="en-US" sz="2800" dirty="0" smtClean="0"/>
              <a:t>Errors mostly during MD and Beam Commissioning</a:t>
            </a:r>
          </a:p>
          <a:p>
            <a:r>
              <a:rPr lang="en-US" sz="2800" dirty="0" smtClean="0"/>
              <a:t>Errors on override of SBF with setup beam</a:t>
            </a:r>
          </a:p>
          <a:p>
            <a:pPr lvl="1"/>
            <a:r>
              <a:rPr lang="en-US" sz="2400" dirty="0" smtClean="0"/>
              <a:t>Unintentionally forced to SBF false</a:t>
            </a:r>
          </a:p>
          <a:p>
            <a:pPr lvl="1"/>
            <a:r>
              <a:rPr lang="en-US" sz="2400" dirty="0" smtClean="0"/>
              <a:t>Errors with masks, hidden interlocks</a:t>
            </a:r>
          </a:p>
          <a:p>
            <a:pPr lvl="1"/>
            <a:r>
              <a:rPr lang="en-US" sz="2400" dirty="0" smtClean="0"/>
              <a:t>Intensity over threshold </a:t>
            </a:r>
            <a:r>
              <a:rPr lang="en-US" sz="2400" dirty="0" err="1" smtClean="0"/>
              <a:t>wrt</a:t>
            </a:r>
            <a:r>
              <a:rPr lang="en-US" sz="2400" dirty="0" smtClean="0"/>
              <a:t> energy</a:t>
            </a:r>
          </a:p>
          <a:p>
            <a:r>
              <a:rPr lang="en-US" sz="2800" dirty="0" smtClean="0"/>
              <a:t>Incorrect sequence </a:t>
            </a:r>
            <a:r>
              <a:rPr lang="en-US" sz="2800" dirty="0" smtClean="0"/>
              <a:t>execution</a:t>
            </a:r>
          </a:p>
          <a:p>
            <a:pPr lvl="1"/>
            <a:r>
              <a:rPr lang="en-US" sz="2400" dirty="0" smtClean="0"/>
              <a:t>Switch on ALICE Dipole instead of Solenoid</a:t>
            </a:r>
            <a:endParaRPr lang="en-US" sz="2400" dirty="0" smtClean="0"/>
          </a:p>
          <a:p>
            <a:r>
              <a:rPr lang="en-US" sz="2800" dirty="0" smtClean="0"/>
              <a:t>Errors in MD Setup/recovery from MD</a:t>
            </a:r>
          </a:p>
          <a:p>
            <a:pPr lvl="1"/>
            <a:r>
              <a:rPr lang="en-US" sz="2400" dirty="0" smtClean="0"/>
              <a:t>E.g. Coarse collimator setting without BETS-TCDQ mask</a:t>
            </a:r>
          </a:p>
          <a:p>
            <a:r>
              <a:rPr lang="en-US" sz="2800" dirty="0" smtClean="0"/>
              <a:t>Preparing </a:t>
            </a:r>
            <a:r>
              <a:rPr lang="en-US" sz="2800" dirty="0" err="1" smtClean="0"/>
              <a:t>Hypercycle</a:t>
            </a:r>
            <a:r>
              <a:rPr lang="en-US" sz="2800" dirty="0" smtClean="0"/>
              <a:t> change with circulating Beam</a:t>
            </a:r>
            <a:endParaRPr lang="en-US" sz="2400" dirty="0" smtClean="0"/>
          </a:p>
          <a:p>
            <a:pPr lvl="2"/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1488" y="2420888"/>
            <a:ext cx="2882512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44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343" y="0"/>
            <a:ext cx="7125113" cy="672319"/>
          </a:xfrm>
        </p:spPr>
        <p:txBody>
          <a:bodyPr/>
          <a:lstStyle/>
          <a:p>
            <a:r>
              <a:rPr lang="en-US" sz="4000" dirty="0" smtClean="0"/>
              <a:t>Human Error &amp; </a:t>
            </a:r>
            <a:r>
              <a:rPr lang="en-US" sz="4000" dirty="0" err="1" smtClean="0"/>
              <a:t>EquipState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0725" y="672319"/>
            <a:ext cx="7668346" cy="1496413"/>
          </a:xfrm>
        </p:spPr>
        <p:txBody>
          <a:bodyPr/>
          <a:lstStyle/>
          <a:p>
            <a:r>
              <a:rPr lang="en-US" sz="2800" dirty="0" smtClean="0"/>
              <a:t>Recovery from PC faults, frequent occurrence</a:t>
            </a:r>
          </a:p>
          <a:p>
            <a:r>
              <a:rPr lang="en-US" sz="2800" dirty="0" smtClean="0"/>
              <a:t>Risk to switch off a sector by mistake</a:t>
            </a:r>
          </a:p>
          <a:p>
            <a:pPr lvl="1"/>
            <a:r>
              <a:rPr lang="en-US" sz="2400" dirty="0" smtClean="0"/>
              <a:t>Cost: At least 1 </a:t>
            </a:r>
            <a:r>
              <a:rPr lang="en-US" sz="2400" dirty="0" err="1"/>
              <a:t>P</a:t>
            </a:r>
            <a:r>
              <a:rPr lang="en-US" sz="2400" dirty="0" err="1" smtClean="0"/>
              <a:t>recycle</a:t>
            </a:r>
            <a:r>
              <a:rPr lang="en-US" sz="2400" dirty="0" smtClean="0"/>
              <a:t>, 40 minutes</a:t>
            </a:r>
            <a:endParaRPr lang="en-US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27" y="2132856"/>
            <a:ext cx="7668344" cy="4313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725" y="2104945"/>
            <a:ext cx="7668346" cy="4421584"/>
          </a:xfrm>
          <a:prstGeom prst="rect">
            <a:avLst/>
          </a:prstGeom>
          <a:solidFill>
            <a:srgbClr val="C00000"/>
          </a:solidFill>
        </p:spPr>
      </p:pic>
      <p:sp>
        <p:nvSpPr>
          <p:cNvPr id="7" name="Oval 6"/>
          <p:cNvSpPr/>
          <p:nvPr/>
        </p:nvSpPr>
        <p:spPr>
          <a:xfrm>
            <a:off x="6228184" y="5229200"/>
            <a:ext cx="432048" cy="72261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4860032" y="3748511"/>
            <a:ext cx="432048" cy="36004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Connector 9"/>
          <p:cNvCxnSpPr>
            <a:stCxn id="8" idx="5"/>
            <a:endCxn id="7" idx="1"/>
          </p:cNvCxnSpPr>
          <p:nvPr/>
        </p:nvCxnSpPr>
        <p:spPr>
          <a:xfrm>
            <a:off x="5228808" y="4055824"/>
            <a:ext cx="1062648" cy="1279200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754335" y="2300104"/>
            <a:ext cx="7987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QPS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8575" y="226612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solidFill>
                  <a:srgbClr val="FF0000"/>
                </a:solidFill>
              </a:rPr>
              <a:t>EquipState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60232" y="2308220"/>
            <a:ext cx="7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PIC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1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16632"/>
            <a:ext cx="7125113" cy="924475"/>
          </a:xfrm>
        </p:spPr>
        <p:txBody>
          <a:bodyPr/>
          <a:lstStyle/>
          <a:p>
            <a:r>
              <a:rPr lang="en-US" dirty="0" smtClean="0"/>
              <a:t>Human Error: </a:t>
            </a:r>
            <a:r>
              <a:rPr lang="en-US" dirty="0" err="1" smtClean="0"/>
              <a:t>Defences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572" y="858543"/>
            <a:ext cx="8568952" cy="5458391"/>
          </a:xfrm>
        </p:spPr>
        <p:txBody>
          <a:bodyPr/>
          <a:lstStyle/>
          <a:p>
            <a:r>
              <a:rPr lang="en-US" dirty="0" smtClean="0"/>
              <a:t>Popup confirmation on global execution commands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EquipState</a:t>
            </a:r>
            <a:r>
              <a:rPr lang="en-US" dirty="0" smtClean="0"/>
              <a:t>)</a:t>
            </a:r>
          </a:p>
          <a:p>
            <a:r>
              <a:rPr lang="en-US" dirty="0" smtClean="0"/>
              <a:t>Improve SBF override checks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ossibly </a:t>
            </a:r>
            <a:r>
              <a:rPr lang="en-US" dirty="0" smtClean="0"/>
              <a:t>via improved state machine</a:t>
            </a:r>
          </a:p>
          <a:p>
            <a:r>
              <a:rPr lang="en-US" dirty="0" smtClean="0"/>
              <a:t>MD pre-planning detail and tidy up after</a:t>
            </a:r>
          </a:p>
          <a:p>
            <a:r>
              <a:rPr lang="en-US" dirty="0" smtClean="0"/>
              <a:t>Mitigation measures already added to SIS or Sequences following some operational errors</a:t>
            </a:r>
          </a:p>
          <a:p>
            <a:r>
              <a:rPr lang="en-US" dirty="0" smtClean="0"/>
              <a:t>Keep 2 sets of eyes on tasks</a:t>
            </a:r>
          </a:p>
          <a:p>
            <a:pPr marL="0" indent="0">
              <a:buNone/>
            </a:pPr>
            <a:r>
              <a:rPr lang="en-US" sz="2800" i="1" dirty="0"/>
              <a:t> </a:t>
            </a:r>
            <a:r>
              <a:rPr lang="en-US" sz="2800" i="1" dirty="0" smtClean="0"/>
              <a:t>   even seemingly trivial</a:t>
            </a:r>
            <a:endParaRPr lang="en-US" dirty="0" smtClean="0"/>
          </a:p>
          <a:p>
            <a:pPr marL="0" indent="0">
              <a:buNone/>
            </a:pPr>
            <a:r>
              <a:rPr lang="en-US" sz="2800" i="1" dirty="0"/>
              <a:t> </a:t>
            </a:r>
            <a:r>
              <a:rPr lang="en-US" sz="2800" i="1" dirty="0" smtClean="0"/>
              <a:t>   (Especially at 4AM!)</a:t>
            </a:r>
            <a:endParaRPr lang="en-GB" sz="28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4618804"/>
            <a:ext cx="2827141" cy="1930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73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16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486327511"/>
              </p:ext>
            </p:extLst>
          </p:nvPr>
        </p:nvGraphicFramePr>
        <p:xfrm>
          <a:off x="1498598" y="1600199"/>
          <a:ext cx="6146800" cy="3869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7323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5628" y="0"/>
            <a:ext cx="7125113" cy="924475"/>
          </a:xfrm>
        </p:spPr>
        <p:txBody>
          <a:bodyPr/>
          <a:lstStyle/>
          <a:p>
            <a:r>
              <a:rPr lang="en-US" dirty="0" smtClean="0"/>
              <a:t>EYETS Controls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1" y="748447"/>
            <a:ext cx="8568953" cy="2464529"/>
          </a:xfrm>
        </p:spPr>
        <p:txBody>
          <a:bodyPr/>
          <a:lstStyle/>
          <a:p>
            <a:r>
              <a:rPr lang="en-US" sz="2400" dirty="0" smtClean="0"/>
              <a:t>5 days CO maintenance from 5 – 13 January</a:t>
            </a:r>
          </a:p>
          <a:p>
            <a:r>
              <a:rPr lang="en-US" sz="2400" dirty="0" smtClean="0"/>
              <a:t>CO core services frozen by 30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January (LHC last to start)</a:t>
            </a:r>
          </a:p>
          <a:p>
            <a:r>
              <a:rPr lang="en-US" sz="2400" dirty="0" smtClean="0"/>
              <a:t>CBNG build tool (</a:t>
            </a:r>
            <a:r>
              <a:rPr lang="en-US" sz="2400" dirty="0" err="1" smtClean="0"/>
              <a:t>CommonBuild</a:t>
            </a:r>
            <a:r>
              <a:rPr lang="en-US" sz="2400" dirty="0" smtClean="0"/>
              <a:t> replacement) Tests in progress</a:t>
            </a:r>
          </a:p>
          <a:p>
            <a:pPr lvl="1"/>
            <a:r>
              <a:rPr lang="en-US" sz="2400" dirty="0" smtClean="0"/>
              <a:t>Training for application developers in February</a:t>
            </a:r>
          </a:p>
          <a:p>
            <a:r>
              <a:rPr lang="en-US" sz="2400" dirty="0" smtClean="0"/>
              <a:t>See:</a:t>
            </a:r>
            <a:r>
              <a:rPr lang="en-US" sz="2800" dirty="0" smtClean="0"/>
              <a:t> </a:t>
            </a:r>
            <a:r>
              <a:rPr lang="en-US" sz="2400" dirty="0" smtClean="0"/>
              <a:t>https</a:t>
            </a:r>
            <a:r>
              <a:rPr lang="en-US" sz="2400" dirty="0"/>
              <a:t>://wikis.cern.ch/display/SUWG/EYETS+2016-2017</a:t>
            </a:r>
            <a:endParaRPr lang="en-US" sz="2400" dirty="0" smtClean="0"/>
          </a:p>
          <a:p>
            <a:pPr marL="457200" lvl="1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58" y="3137936"/>
            <a:ext cx="6296025" cy="33432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68683" y="5305479"/>
            <a:ext cx="22753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</a:t>
            </a:r>
          </a:p>
          <a:p>
            <a:r>
              <a:rPr lang="en-US" dirty="0" smtClean="0"/>
              <a:t>Marine </a:t>
            </a:r>
            <a:r>
              <a:rPr lang="en-US" dirty="0" err="1" smtClean="0"/>
              <a:t>Gourber</a:t>
            </a:r>
            <a:r>
              <a:rPr lang="en-US" dirty="0" smtClean="0"/>
              <a:t>-Pace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5130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0"/>
            <a:ext cx="7125113" cy="924475"/>
          </a:xfrm>
        </p:spPr>
        <p:txBody>
          <a:bodyPr/>
          <a:lstStyle/>
          <a:p>
            <a:r>
              <a:rPr lang="en-US" dirty="0" smtClean="0"/>
              <a:t>EYETS work, LSA team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4" y="1071115"/>
            <a:ext cx="8712968" cy="4734055"/>
          </a:xfrm>
        </p:spPr>
        <p:txBody>
          <a:bodyPr/>
          <a:lstStyle/>
          <a:p>
            <a:pPr marL="0" indent="0">
              <a:buNone/>
            </a:pPr>
            <a:endParaRPr lang="en-US" sz="2400" dirty="0" smtClean="0"/>
          </a:p>
          <a:p>
            <a:r>
              <a:rPr lang="en-US" dirty="0" smtClean="0"/>
              <a:t>Function &amp; Function List Type </a:t>
            </a:r>
            <a:r>
              <a:rPr lang="en-US" sz="2400" dirty="0" smtClean="0"/>
              <a:t>(FESA3, CMW, FGCs)</a:t>
            </a:r>
          </a:p>
          <a:p>
            <a:r>
              <a:rPr lang="en-US" dirty="0" smtClean="0"/>
              <a:t>Better Settings Archiving</a:t>
            </a:r>
          </a:p>
          <a:p>
            <a:pPr lvl="1"/>
            <a:r>
              <a:rPr lang="en-US" dirty="0" smtClean="0"/>
              <a:t>Problems with Cache size early in the run</a:t>
            </a:r>
          </a:p>
          <a:p>
            <a:pPr lvl="1"/>
            <a:r>
              <a:rPr lang="en-US" dirty="0" smtClean="0"/>
              <a:t>Clone BPs at beginning of run (with Trim History)</a:t>
            </a:r>
          </a:p>
          <a:p>
            <a:r>
              <a:rPr lang="en-US" dirty="0" smtClean="0"/>
              <a:t>Consolidate LSA Suite</a:t>
            </a:r>
          </a:p>
          <a:p>
            <a:pPr lvl="1"/>
            <a:r>
              <a:rPr lang="en-US" dirty="0" smtClean="0"/>
              <a:t>Eventual eradication of individual LSA applications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86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801" y="26490"/>
            <a:ext cx="7125113" cy="924475"/>
          </a:xfrm>
        </p:spPr>
        <p:txBody>
          <a:bodyPr/>
          <a:lstStyle/>
          <a:p>
            <a:r>
              <a:rPr lang="en-US" dirty="0" smtClean="0"/>
              <a:t> LSA Suite Consolidation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217771"/>
            <a:ext cx="3181970" cy="276195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19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4586" y="3217771"/>
            <a:ext cx="4187366" cy="2791577"/>
          </a:xfrm>
          <a:prstGeom prst="rect">
            <a:avLst/>
          </a:prstGeom>
        </p:spPr>
      </p:pic>
      <p:sp>
        <p:nvSpPr>
          <p:cNvPr id="7" name="Right Arrow 6"/>
          <p:cNvSpPr/>
          <p:nvPr/>
        </p:nvSpPr>
        <p:spPr>
          <a:xfrm>
            <a:off x="3546178" y="4371243"/>
            <a:ext cx="978408" cy="484632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493890" y="6022845"/>
            <a:ext cx="20116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Trim Application</a:t>
            </a:r>
            <a:endParaRPr lang="en-GB" sz="20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524586" y="6023713"/>
            <a:ext cx="18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LSA Suite Trim</a:t>
            </a:r>
            <a:endParaRPr lang="en-GB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23528" y="1268760"/>
            <a:ext cx="86409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Work in progress between OP (requirements) and CO (implementation)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Essential functionality needs to be incorporated into LSA Suite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BUT OP also need to keep an open mind to changing  working habits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In both CO and OP interest to operate the machine from LSA suite in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Liberate CO from maintaining duplicate applications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58964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84915643"/>
              </p:ext>
            </p:extLst>
          </p:nvPr>
        </p:nvGraphicFramePr>
        <p:xfrm>
          <a:off x="1498598" y="1600199"/>
          <a:ext cx="6146800" cy="3869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5798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836" y="0"/>
            <a:ext cx="7125113" cy="924475"/>
          </a:xfrm>
        </p:spPr>
        <p:txBody>
          <a:bodyPr/>
          <a:lstStyle/>
          <a:p>
            <a:r>
              <a:rPr lang="en-US" dirty="0" smtClean="0"/>
              <a:t>EYETS OP Team projects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24475"/>
            <a:ext cx="8568952" cy="4232717"/>
          </a:xfrm>
        </p:spPr>
        <p:txBody>
          <a:bodyPr/>
          <a:lstStyle/>
          <a:p>
            <a:r>
              <a:rPr lang="en-US" dirty="0" smtClean="0"/>
              <a:t>Luminosity Scan Client improvements, Levelling</a:t>
            </a:r>
          </a:p>
          <a:p>
            <a:r>
              <a:rPr lang="en-US" dirty="0" smtClean="0"/>
              <a:t>Separation </a:t>
            </a:r>
            <a:r>
              <a:rPr lang="en-US" dirty="0" smtClean="0"/>
              <a:t>plane levelling first</a:t>
            </a:r>
          </a:p>
          <a:p>
            <a:r>
              <a:rPr lang="en-US" dirty="0" smtClean="0"/>
              <a:t>Followed by Crossing Angle levelling </a:t>
            </a:r>
            <a:endParaRPr lang="en-US" dirty="0" smtClean="0"/>
          </a:p>
          <a:p>
            <a:r>
              <a:rPr lang="en-US" dirty="0" smtClean="0"/>
              <a:t>Preparing the way </a:t>
            </a:r>
            <a:r>
              <a:rPr lang="en-US" dirty="0" smtClean="0"/>
              <a:t>for Beta* Levelling (later)</a:t>
            </a:r>
          </a:p>
          <a:p>
            <a:r>
              <a:rPr lang="en-US" dirty="0" smtClean="0"/>
              <a:t>Complex software implementation</a:t>
            </a:r>
          </a:p>
          <a:p>
            <a:pPr lvl="1"/>
            <a:r>
              <a:rPr lang="en-US" dirty="0" smtClean="0"/>
              <a:t>LSA Expertise help </a:t>
            </a:r>
            <a:r>
              <a:rPr lang="en-US" dirty="0" smtClean="0"/>
              <a:t>required</a:t>
            </a:r>
          </a:p>
          <a:p>
            <a:pPr lvl="1"/>
            <a:r>
              <a:rPr lang="en-US" dirty="0" smtClean="0"/>
              <a:t>Close collaboration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with CO/APP planned</a:t>
            </a:r>
            <a:endParaRPr lang="en-US" dirty="0" smtClean="0"/>
          </a:p>
          <a:p>
            <a:r>
              <a:rPr lang="en-US" dirty="0" smtClean="0"/>
              <a:t>Eradicate old </a:t>
            </a:r>
            <a:r>
              <a:rPr lang="en-US" dirty="0" err="1" smtClean="0"/>
              <a:t>Lumi</a:t>
            </a:r>
            <a:r>
              <a:rPr lang="en-US" dirty="0" smtClean="0"/>
              <a:t> scan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application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782" y="3948290"/>
            <a:ext cx="3089698" cy="241780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4427984" y="6025035"/>
            <a:ext cx="1008112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181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-38748"/>
            <a:ext cx="7125113" cy="1151863"/>
          </a:xfrm>
        </p:spPr>
        <p:txBody>
          <a:bodyPr/>
          <a:lstStyle/>
          <a:p>
            <a:r>
              <a:rPr lang="en-US" dirty="0" smtClean="0"/>
              <a:t>OP soft teamwork approach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86326"/>
            <a:ext cx="5760366" cy="324020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21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63272" y="856822"/>
            <a:ext cx="900566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OP Team trying a teamwork approach to software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(other OP members also developing LHC software outside the team)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Slow to get started using new approach, but payoff in long term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</a:t>
            </a:r>
            <a:r>
              <a:rPr lang="en-US" sz="2400" dirty="0" smtClean="0"/>
              <a:t>eam meet-ups hampered by shiftwork duty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Heavy burden to maintain software following authors departure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This problem is alleviated by a teamwork approach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63272" y="3286326"/>
            <a:ext cx="2448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Room for more volunteers in the team!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6336" y="3991153"/>
            <a:ext cx="1382956" cy="214321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7905596" y="5062762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</a:t>
            </a:r>
            <a:r>
              <a:rPr lang="en-US" sz="1600" b="1" dirty="0" smtClean="0">
                <a:solidFill>
                  <a:srgbClr val="FF0000"/>
                </a:solidFill>
              </a:rPr>
              <a:t>ICHI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286326"/>
            <a:ext cx="5775444" cy="324868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5982" y="3991153"/>
            <a:ext cx="1382956" cy="2143219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8004055" y="5048652"/>
            <a:ext cx="7920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</a:t>
            </a:r>
            <a:r>
              <a:rPr lang="en-US" sz="1600" b="1" dirty="0" smtClean="0">
                <a:solidFill>
                  <a:srgbClr val="FF0000"/>
                </a:solidFill>
              </a:rPr>
              <a:t>ICHI</a:t>
            </a:r>
            <a:endParaRPr lang="en-GB" sz="1600" b="1" dirty="0">
              <a:solidFill>
                <a:srgbClr val="FF0000"/>
              </a:solidFill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989" y="3767992"/>
            <a:ext cx="1050776" cy="227687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644474" y="3796104"/>
            <a:ext cx="5358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C O</a:t>
            </a:r>
            <a:endParaRPr lang="en-GB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2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7" grpId="0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0" y="71567"/>
            <a:ext cx="7125113" cy="924475"/>
          </a:xfrm>
        </p:spPr>
        <p:txBody>
          <a:bodyPr/>
          <a:lstStyle/>
          <a:p>
            <a:r>
              <a:rPr lang="en-US" dirty="0" smtClean="0"/>
              <a:t>Teamwork software approach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26" y="1412777"/>
            <a:ext cx="8611088" cy="45390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636393" y="5951810"/>
            <a:ext cx="43559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</a:t>
            </a:r>
            <a:r>
              <a:rPr lang="en-US" sz="2400" dirty="0" smtClean="0"/>
              <a:t>ut in greater comfort as a team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96" y="4005064"/>
            <a:ext cx="5222799" cy="19467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2658" y="5248132"/>
            <a:ext cx="1836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/>
              <a:t>BE CO-OP Voyager</a:t>
            </a:r>
            <a:endParaRPr lang="en-GB" sz="1600" b="1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04926" y="887162"/>
            <a:ext cx="5794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Still navigating in a complex environment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07107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23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061914645"/>
              </p:ext>
            </p:extLst>
          </p:nvPr>
        </p:nvGraphicFramePr>
        <p:xfrm>
          <a:off x="1498598" y="1600199"/>
          <a:ext cx="6146800" cy="3869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99647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24"/>
            <a:ext cx="7125113" cy="924475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5514" y="902147"/>
            <a:ext cx="8712968" cy="3468013"/>
          </a:xfrm>
        </p:spPr>
        <p:txBody>
          <a:bodyPr>
            <a:noAutofit/>
          </a:bodyPr>
          <a:lstStyle/>
          <a:p>
            <a:r>
              <a:rPr lang="en-US" sz="2400" dirty="0" smtClean="0"/>
              <a:t>The LHC Control System has reached an excellent level of stability and efficiency in 2016</a:t>
            </a:r>
          </a:p>
          <a:p>
            <a:r>
              <a:rPr lang="en-US" sz="2400" dirty="0" smtClean="0"/>
              <a:t>New tools are contributing to fast and efficient operation</a:t>
            </a:r>
            <a:endParaRPr lang="en-GB" sz="2400" dirty="0" smtClean="0"/>
          </a:p>
          <a:p>
            <a:r>
              <a:rPr lang="en-US" sz="2400" dirty="0" smtClean="0"/>
              <a:t>Keep in mind the Human factor, and try to catch the errors</a:t>
            </a:r>
            <a:endParaRPr lang="en-GB" sz="2400" dirty="0" smtClean="0"/>
          </a:p>
          <a:p>
            <a:r>
              <a:rPr lang="en-US" sz="2400" dirty="0" smtClean="0"/>
              <a:t>Teamwork on software development projects, the way forwards</a:t>
            </a:r>
          </a:p>
          <a:p>
            <a:r>
              <a:rPr lang="en-US" sz="2400" dirty="0" smtClean="0"/>
              <a:t>EYETS is not so “Extended” for Controls</a:t>
            </a:r>
            <a:endParaRPr lang="en-US" sz="2000" dirty="0" smtClean="0"/>
          </a:p>
          <a:p>
            <a:r>
              <a:rPr lang="en-US" sz="2400" dirty="0" smtClean="0"/>
              <a:t>Plenty of work-in-progress during EYETS in preparation for the 2017 startup: CBNG, LSA Suite, </a:t>
            </a:r>
            <a:r>
              <a:rPr lang="en-US" sz="2400" dirty="0" err="1" smtClean="0"/>
              <a:t>Lumi</a:t>
            </a:r>
            <a:r>
              <a:rPr lang="en-US" sz="2400" dirty="0" smtClean="0"/>
              <a:t> Levelling </a:t>
            </a:r>
            <a:r>
              <a:rPr lang="en-US" sz="2400" dirty="0" err="1" smtClean="0"/>
              <a:t>etc</a:t>
            </a:r>
            <a:endParaRPr lang="en-GB" sz="2400" dirty="0" smtClean="0"/>
          </a:p>
          <a:p>
            <a:pPr marL="0" indent="0">
              <a:buNone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24</a:t>
            </a:fld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383" y="4285886"/>
            <a:ext cx="7330792" cy="2003749"/>
          </a:xfrm>
          <a:prstGeom prst="rect">
            <a:avLst/>
          </a:prstGeom>
          <a:ln>
            <a:solidFill>
              <a:srgbClr val="C00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5997704" y="6306956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Photo courtesy of Daniel </a:t>
            </a:r>
            <a:r>
              <a:rPr lang="en-US" sz="1400" dirty="0" err="1" smtClean="0"/>
              <a:t>Valuch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74344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Your Attention!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25</a:t>
            </a:fld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" y="2924944"/>
            <a:ext cx="9036162" cy="1944216"/>
          </a:xfrm>
        </p:spPr>
      </p:pic>
    </p:spTree>
    <p:extLst>
      <p:ext uri="{BB962C8B-B14F-4D97-AF65-F5344CB8AC3E}">
        <p14:creationId xmlns:p14="http://schemas.microsoft.com/office/powerpoint/2010/main" val="185217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3</a:t>
            </a:fld>
            <a:endParaRPr lang="en-GB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579858734"/>
              </p:ext>
            </p:extLst>
          </p:nvPr>
        </p:nvGraphicFramePr>
        <p:xfrm>
          <a:off x="1498598" y="1600199"/>
          <a:ext cx="6146800" cy="3869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818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1993" y="0"/>
            <a:ext cx="7526431" cy="924475"/>
          </a:xfrm>
        </p:spPr>
        <p:txBody>
          <a:bodyPr/>
          <a:lstStyle/>
          <a:p>
            <a:r>
              <a:rPr lang="en-US" dirty="0" smtClean="0"/>
              <a:t>2016 Retrospective – User 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6105"/>
            <a:ext cx="7920880" cy="5396193"/>
          </a:xfrm>
        </p:spPr>
        <p:txBody>
          <a:bodyPr/>
          <a:lstStyle/>
          <a:p>
            <a:r>
              <a:rPr lang="en-US" dirty="0" smtClean="0"/>
              <a:t>The LHC Control System very stable in 2016</a:t>
            </a:r>
          </a:p>
          <a:p>
            <a:r>
              <a:rPr lang="en-US" dirty="0" smtClean="0"/>
              <a:t>Suite of applications, fixed displays &amp; feedbacks have evolved &amp; matured over 5 full years of LHC beam operation</a:t>
            </a:r>
          </a:p>
          <a:p>
            <a:r>
              <a:rPr lang="en-US" dirty="0" smtClean="0"/>
              <a:t>Early problems of database slowness in regenerating settings for BP mitigated</a:t>
            </a:r>
          </a:p>
          <a:p>
            <a:r>
              <a:rPr lang="en-US" dirty="0" smtClean="0"/>
              <a:t>Still room for some improvements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4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560847"/>
            <a:ext cx="2915816" cy="195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475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658" y="116632"/>
            <a:ext cx="7923270" cy="1271684"/>
          </a:xfrm>
        </p:spPr>
        <p:txBody>
          <a:bodyPr/>
          <a:lstStyle/>
          <a:p>
            <a:r>
              <a:rPr lang="en-US" dirty="0" smtClean="0"/>
              <a:t>Priorities</a:t>
            </a:r>
            <a:r>
              <a:rPr lang="en-US" dirty="0" smtClean="0"/>
              <a:t> </a:t>
            </a:r>
            <a:r>
              <a:rPr lang="en-US" dirty="0" smtClean="0"/>
              <a:t>from Evian 2015</a:t>
            </a:r>
            <a:br>
              <a:rPr lang="en-US" dirty="0" smtClean="0"/>
            </a:br>
            <a:r>
              <a:rPr lang="en-US" sz="2800" dirty="0" err="1" smtClean="0"/>
              <a:t>Kajetan’s</a:t>
            </a:r>
            <a:r>
              <a:rPr lang="en-US" sz="2800" dirty="0" smtClean="0"/>
              <a:t> talk, “Controls -  an OP perspective”, revised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48708"/>
            <a:ext cx="8568952" cy="490462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Improved Filling Diagnostics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Improve integration of QPS/PIC/</a:t>
            </a:r>
            <a:r>
              <a:rPr lang="en-US" sz="2800" dirty="0" err="1" smtClean="0"/>
              <a:t>Equipstate</a:t>
            </a:r>
            <a:endParaRPr lang="en-US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Improved Automation of Sequencer, Scripting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Know the State of the machine at a given time</a:t>
            </a:r>
          </a:p>
          <a:p>
            <a:pPr marL="914400" lvl="1" indent="-514350"/>
            <a:r>
              <a:rPr lang="en-US" sz="2400" dirty="0" smtClean="0"/>
              <a:t>Important to improve robustness of PC interlock system</a:t>
            </a:r>
          </a:p>
          <a:p>
            <a:pPr marL="914400" lvl="1" indent="-514350"/>
            <a:r>
              <a:rPr lang="en-US" sz="2400" dirty="0" smtClean="0"/>
              <a:t>First step towards a real state machine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/>
              <a:t>Improve Window Management on Consoles</a:t>
            </a:r>
          </a:p>
          <a:p>
            <a:pPr marL="914400" lvl="1" indent="-514350"/>
            <a:r>
              <a:rPr lang="en-US" sz="2000" dirty="0"/>
              <a:t>S</a:t>
            </a:r>
            <a:r>
              <a:rPr lang="en-US" sz="2000" dirty="0" smtClean="0"/>
              <a:t>tartup </a:t>
            </a:r>
            <a:r>
              <a:rPr lang="en-US" sz="2000" dirty="0"/>
              <a:t>scripts implemented to configure default applications and </a:t>
            </a:r>
            <a:r>
              <a:rPr lang="en-US" sz="2000" dirty="0" smtClean="0"/>
              <a:t>their window </a:t>
            </a:r>
            <a:r>
              <a:rPr lang="en-US" sz="2000" dirty="0"/>
              <a:t>positioning </a:t>
            </a:r>
            <a:r>
              <a:rPr lang="en-US" sz="2000" dirty="0" smtClean="0"/>
              <a:t>(for </a:t>
            </a:r>
            <a:r>
              <a:rPr lang="en-US" sz="2000" dirty="0"/>
              <a:t>upper tier fixed display screens</a:t>
            </a:r>
            <a:r>
              <a:rPr lang="en-US" sz="2000" dirty="0" smtClean="0"/>
              <a:t>)</a:t>
            </a:r>
            <a:endParaRPr lang="en-US" sz="2400" dirty="0" smtClean="0"/>
          </a:p>
          <a:p>
            <a:pPr marL="514350" indent="-514350"/>
            <a:r>
              <a:rPr lang="en-US" sz="2400" dirty="0" smtClean="0"/>
              <a:t>Non-exhaustive list! More “nice to have” requests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5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7816" y="1268760"/>
            <a:ext cx="166618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1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26490"/>
            <a:ext cx="7125113" cy="924475"/>
          </a:xfrm>
        </p:spPr>
        <p:txBody>
          <a:bodyPr/>
          <a:lstStyle/>
          <a:p>
            <a:r>
              <a:rPr lang="en-US" dirty="0" smtClean="0"/>
              <a:t>Improved Filling Diagnostics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389" y="3140968"/>
            <a:ext cx="5610041" cy="316241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6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14854" y="1032929"/>
            <a:ext cx="90291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Quick analysis  of injections problems between SPS &amp; LHC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Uses a generic analysis framework which can be used by other applications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U</a:t>
            </a:r>
            <a:r>
              <a:rPr lang="en-US" sz="2800" dirty="0" smtClean="0"/>
              <a:t>sed in the next version of the BIS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12639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26490"/>
            <a:ext cx="7125113" cy="924475"/>
          </a:xfrm>
        </p:spPr>
        <p:txBody>
          <a:bodyPr/>
          <a:lstStyle/>
          <a:p>
            <a:r>
              <a:rPr lang="en-US" dirty="0" smtClean="0"/>
              <a:t>Sequencer: multi-tasking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18" y="950965"/>
            <a:ext cx="8818083" cy="5142331"/>
          </a:xfrm>
        </p:spPr>
        <p:txBody>
          <a:bodyPr/>
          <a:lstStyle/>
          <a:p>
            <a:r>
              <a:rPr lang="en-US" sz="2800" dirty="0" smtClean="0"/>
              <a:t>Heavily used and working very well</a:t>
            </a:r>
          </a:p>
          <a:p>
            <a:r>
              <a:rPr lang="en-US" sz="2800" dirty="0" smtClean="0"/>
              <a:t>Manual option for parallel execution of sequences</a:t>
            </a:r>
          </a:p>
          <a:p>
            <a:r>
              <a:rPr lang="en-US" sz="2800" dirty="0"/>
              <a:t>T</a:t>
            </a:r>
            <a:r>
              <a:rPr lang="en-US" sz="2800" dirty="0" smtClean="0"/>
              <a:t>ime savings possible if this could be automated</a:t>
            </a:r>
          </a:p>
          <a:p>
            <a:r>
              <a:rPr lang="en-US" sz="2800" dirty="0" smtClean="0"/>
              <a:t>But still keep shift crew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“in the loop”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Example: 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Prepare Ramp…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Move out injection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protection collimators</a:t>
            </a:r>
          </a:p>
          <a:p>
            <a:pPr marL="0" indent="0">
              <a:buNone/>
            </a:pPr>
            <a:r>
              <a:rPr lang="en-US" sz="2800" dirty="0" smtClean="0"/>
              <a:t>    </a:t>
            </a:r>
            <a:endParaRPr lang="en-US" sz="2800" dirty="0"/>
          </a:p>
          <a:p>
            <a:pPr marL="0" indent="0">
              <a:buNone/>
            </a:pPr>
            <a:endParaRPr lang="en-GB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7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531776"/>
            <a:ext cx="4929650" cy="3790838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7380312" y="3429000"/>
            <a:ext cx="216024" cy="21602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498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6490"/>
            <a:ext cx="7125113" cy="924475"/>
          </a:xfrm>
        </p:spPr>
        <p:txBody>
          <a:bodyPr/>
          <a:lstStyle/>
          <a:p>
            <a:r>
              <a:rPr lang="en-US" dirty="0" smtClean="0"/>
              <a:t>Luminosity Scan Client/Server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167" y="2852936"/>
            <a:ext cx="4867149" cy="355149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8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999645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Very nice tool for luminosity optimization &amp; Emittance scans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Proper reservation management via server, avoid conflicts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Used intensively during physics </a:t>
            </a:r>
            <a:r>
              <a:rPr lang="en-US" sz="2800" dirty="0" smtClean="0"/>
              <a:t>fills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New features for </a:t>
            </a:r>
            <a:r>
              <a:rPr lang="en-US" sz="2800" dirty="0" err="1" smtClean="0"/>
              <a:t>VdM</a:t>
            </a:r>
            <a:r>
              <a:rPr lang="en-US" sz="2800" dirty="0" smtClean="0"/>
              <a:t> scans</a:t>
            </a: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Reliable and robust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Further </a:t>
            </a:r>
            <a:r>
              <a:rPr lang="en-US" sz="2800" dirty="0" smtClean="0"/>
              <a:t>developments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</a:t>
            </a:r>
            <a:r>
              <a:rPr lang="en-US" sz="2800" dirty="0" smtClean="0"/>
              <a:t>planned </a:t>
            </a:r>
            <a:r>
              <a:rPr lang="en-US" sz="2800" dirty="0" smtClean="0"/>
              <a:t>for </a:t>
            </a:r>
            <a:r>
              <a:rPr lang="en-US" sz="2800" dirty="0" smtClean="0"/>
              <a:t>EYETS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Levelling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4025690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46" y="365"/>
            <a:ext cx="7125113" cy="924475"/>
          </a:xfrm>
        </p:spPr>
        <p:txBody>
          <a:bodyPr/>
          <a:lstStyle/>
          <a:p>
            <a:r>
              <a:rPr lang="en-US" dirty="0" smtClean="0"/>
              <a:t>Tune &amp;Chromaticity Estimate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420888"/>
            <a:ext cx="4043891" cy="405288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F7F99D-56CA-4604-BB61-2B40685FFC0D}" type="slidenum">
              <a:rPr lang="en-GB" smtClean="0"/>
              <a:t>9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51520" y="1196752"/>
            <a:ext cx="84969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Convenient tool to quickly measure and correct </a:t>
            </a:r>
            <a:r>
              <a:rPr lang="en-US" sz="2800" dirty="0"/>
              <a:t>T</a:t>
            </a:r>
            <a:r>
              <a:rPr lang="en-US" sz="2800" dirty="0" smtClean="0"/>
              <a:t>une and Chromaticity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Time saving on routine trims 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  during filling process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23948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25118</TotalTime>
  <Words>1025</Words>
  <Application>Microsoft Office PowerPoint</Application>
  <PresentationFormat>On-screen Show (4:3)</PresentationFormat>
  <Paragraphs>201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Courier New</vt:lpstr>
      <vt:lpstr>Theme1</vt:lpstr>
      <vt:lpstr>Using the LHC Control System –  2016 Retrospective and Short Term Plans</vt:lpstr>
      <vt:lpstr>Content</vt:lpstr>
      <vt:lpstr>Content</vt:lpstr>
      <vt:lpstr>2016 Retrospective – User View</vt:lpstr>
      <vt:lpstr>Priorities from Evian 2015 Kajetan’s talk, “Controls -  an OP perspective”, revised</vt:lpstr>
      <vt:lpstr>Improved Filling Diagnostics</vt:lpstr>
      <vt:lpstr>Sequencer: multi-tasking</vt:lpstr>
      <vt:lpstr>Luminosity Scan Client/Server</vt:lpstr>
      <vt:lpstr>Tune &amp;Chromaticity Estimate</vt:lpstr>
      <vt:lpstr>Power Converter Interlock</vt:lpstr>
      <vt:lpstr>Content</vt:lpstr>
      <vt:lpstr>Human Error &amp; Controls 1</vt:lpstr>
      <vt:lpstr>Human Error: Some examples</vt:lpstr>
      <vt:lpstr>Human Error &amp; EquipState</vt:lpstr>
      <vt:lpstr>Human Error: Defences</vt:lpstr>
      <vt:lpstr>Content</vt:lpstr>
      <vt:lpstr>EYETS Controls Schedule</vt:lpstr>
      <vt:lpstr>EYETS work, LSA team</vt:lpstr>
      <vt:lpstr> LSA Suite Consolidation</vt:lpstr>
      <vt:lpstr>EYETS OP Team projects</vt:lpstr>
      <vt:lpstr>OP soft teamwork approach</vt:lpstr>
      <vt:lpstr>Teamwork software approach</vt:lpstr>
      <vt:lpstr>Content</vt:lpstr>
      <vt:lpstr>Summary</vt:lpstr>
      <vt:lpstr>Thanks for Your Attention!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you get</dc:title>
  <dc:creator>Steen Jensen</dc:creator>
  <cp:lastModifiedBy>Guy Crockford</cp:lastModifiedBy>
  <cp:revision>514</cp:revision>
  <dcterms:created xsi:type="dcterms:W3CDTF">2012-11-27T07:53:00Z</dcterms:created>
  <dcterms:modified xsi:type="dcterms:W3CDTF">2016-12-13T20:43:49Z</dcterms:modified>
</cp:coreProperties>
</file>