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3"/>
  </p:notesMasterIdLst>
  <p:handoutMasterIdLst>
    <p:handoutMasterId r:id="rId14"/>
  </p:handoutMasterIdLst>
  <p:sldIdLst>
    <p:sldId id="618" r:id="rId2"/>
    <p:sldId id="623" r:id="rId3"/>
    <p:sldId id="626" r:id="rId4"/>
    <p:sldId id="625" r:id="rId5"/>
    <p:sldId id="624" r:id="rId6"/>
    <p:sldId id="627" r:id="rId7"/>
    <p:sldId id="628" r:id="rId8"/>
    <p:sldId id="629" r:id="rId9"/>
    <p:sldId id="630" r:id="rId10"/>
    <p:sldId id="594" r:id="rId11"/>
    <p:sldId id="595" r:id="rId12"/>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 xmlns:p15="http://schemas.microsoft.com/office/powerpoint/2012/main">
        <p15:guide id="1" orient="horz" pos="1534">
          <p15:clr>
            <a:srgbClr val="A4A3A4"/>
          </p15:clr>
        </p15:guide>
        <p15:guide id="2" orient="horz" pos="660">
          <p15:clr>
            <a:srgbClr val="A4A3A4"/>
          </p15:clr>
        </p15:guide>
        <p15:guide id="3" pos="2015">
          <p15:clr>
            <a:srgbClr val="A4A3A4"/>
          </p15:clr>
        </p15:guide>
        <p15:guide id="4" pos="3907">
          <p15:clr>
            <a:srgbClr val="A4A3A4"/>
          </p15:clr>
        </p15:guide>
        <p15:guide id="5" orient="horz" pos="2160">
          <p15:clr>
            <a:srgbClr val="A4A3A4"/>
          </p15:clr>
        </p15:guide>
      </p15:sldGuideLst>
    </p:ext>
    <p:ext uri="{2D200454-40CA-4A62-9FC3-DE9A4176ACB9}">
      <p15:notesGuideLst xmlns=""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ssandra Schultz" initials="CS"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452325"/>
    <a:srgbClr val="A80003"/>
    <a:srgbClr val="81A0B8"/>
    <a:srgbClr val="DBCEAC"/>
    <a:srgbClr val="3CB6CE"/>
    <a:srgbClr val="B6BF00"/>
    <a:srgbClr val="EC7A00"/>
    <a:srgbClr val="003C69"/>
    <a:srgbClr val="C60C30"/>
    <a:srgbClr val="5E6A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990" autoAdjust="0"/>
    <p:restoredTop sz="95179" autoAdjust="0"/>
  </p:normalViewPr>
  <p:slideViewPr>
    <p:cSldViewPr snapToGrid="0">
      <p:cViewPr>
        <p:scale>
          <a:sx n="80" d="100"/>
          <a:sy n="80" d="100"/>
        </p:scale>
        <p:origin x="-480" y="-168"/>
      </p:cViewPr>
      <p:guideLst>
        <p:guide orient="horz" pos="1534"/>
        <p:guide orient="horz" pos="660"/>
        <p:guide orient="horz" pos="2160"/>
        <p:guide pos="2015"/>
        <p:guide pos="3907"/>
      </p:guideLst>
    </p:cSldViewPr>
  </p:slideViewPr>
  <p:outlineViewPr>
    <p:cViewPr>
      <p:scale>
        <a:sx n="33" d="100"/>
        <a:sy n="33" d="100"/>
      </p:scale>
      <p:origin x="0" y="0"/>
    </p:cViewPr>
  </p:outlineViewPr>
  <p:notesTextViewPr>
    <p:cViewPr>
      <p:scale>
        <a:sx n="3" d="2"/>
        <a:sy n="3" d="2"/>
      </p:scale>
      <p:origin x="0" y="0"/>
    </p:cViewPr>
  </p:notesTextViewPr>
  <p:sorterViewPr>
    <p:cViewPr>
      <p:scale>
        <a:sx n="50" d="100"/>
        <a:sy n="50" d="100"/>
      </p:scale>
      <p:origin x="0" y="0"/>
    </p:cViewPr>
  </p:sorterViewPr>
  <p:notesViewPr>
    <p:cSldViewPr snapToGrid="0">
      <p:cViewPr>
        <p:scale>
          <a:sx n="140" d="100"/>
          <a:sy n="140" d="100"/>
        </p:scale>
        <p:origin x="-1194" y="6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2414588" y="0"/>
            <a:ext cx="3040062" cy="463550"/>
          </a:xfrm>
          <a:prstGeom prst="rect">
            <a:avLst/>
          </a:prstGeom>
          <a:noFill/>
          <a:ln w="9525">
            <a:noFill/>
            <a:miter lim="800000"/>
            <a:headEnd/>
            <a:tailEnd/>
          </a:ln>
          <a:effectLst/>
        </p:spPr>
        <p:txBody>
          <a:bodyPr vert="horz" wrap="square" lIns="92286" tIns="46143" rIns="92286" bIns="46143" numCol="1" anchor="t" anchorCtr="0" compatLnSpc="1">
            <a:prstTxWarp prst="textNoShape">
              <a:avLst/>
            </a:prstTxWarp>
          </a:bodyPr>
          <a:lstStyle>
            <a:lvl1pPr defTabSz="923770" eaLnBrk="1" hangingPunct="1">
              <a:defRPr sz="1200">
                <a:latin typeface="Arial" charset="0"/>
              </a:defRPr>
            </a:lvl1pPr>
          </a:lstStyle>
          <a:p>
            <a:pPr>
              <a:defRPr/>
            </a:pPr>
            <a:endParaRPr lang="en-US"/>
          </a:p>
        </p:txBody>
      </p:sp>
      <p:sp>
        <p:nvSpPr>
          <p:cNvPr id="55299" name="Rectangle 3"/>
          <p:cNvSpPr>
            <a:spLocks noGrp="1" noChangeArrowheads="1"/>
          </p:cNvSpPr>
          <p:nvPr>
            <p:ph type="dt" sz="quarter" idx="1"/>
          </p:nvPr>
        </p:nvSpPr>
        <p:spPr bwMode="auto">
          <a:xfrm>
            <a:off x="5454650" y="0"/>
            <a:ext cx="1554163" cy="463550"/>
          </a:xfrm>
          <a:prstGeom prst="rect">
            <a:avLst/>
          </a:prstGeom>
          <a:noFill/>
          <a:ln w="9525">
            <a:noFill/>
            <a:miter lim="800000"/>
            <a:headEnd/>
            <a:tailEnd/>
          </a:ln>
          <a:effectLst/>
        </p:spPr>
        <p:txBody>
          <a:bodyPr vert="horz" wrap="square" lIns="92286" tIns="46143" rIns="92286" bIns="46143" numCol="1" anchor="t" anchorCtr="0" compatLnSpc="1">
            <a:prstTxWarp prst="textNoShape">
              <a:avLst/>
            </a:prstTxWarp>
          </a:bodyPr>
          <a:lstStyle>
            <a:lvl1pPr algn="r" defTabSz="923770" eaLnBrk="1" hangingPunct="1">
              <a:defRPr sz="1200">
                <a:latin typeface="Arial" charset="0"/>
              </a:defRPr>
            </a:lvl1pPr>
          </a:lstStyle>
          <a:p>
            <a:pPr>
              <a:defRPr/>
            </a:pPr>
            <a:fld id="{86C856B6-D5E0-4BE4-8ADF-0F1643762D43}" type="datetime1">
              <a:rPr lang="en-US"/>
              <a:pPr>
                <a:defRPr/>
              </a:pPr>
              <a:t>7/10/2017</a:t>
            </a:fld>
            <a:endParaRPr lang="en-US"/>
          </a:p>
        </p:txBody>
      </p:sp>
      <p:sp>
        <p:nvSpPr>
          <p:cNvPr id="55300"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2286" tIns="46143" rIns="92286" bIns="46143" numCol="1" anchor="b" anchorCtr="0" compatLnSpc="1">
            <a:prstTxWarp prst="textNoShape">
              <a:avLst/>
            </a:prstTxWarp>
          </a:bodyPr>
          <a:lstStyle>
            <a:lvl1pPr defTabSz="923770" eaLnBrk="1" hangingPunct="1">
              <a:defRPr sz="1200">
                <a:latin typeface="Arial" charset="0"/>
              </a:defRPr>
            </a:lvl1pPr>
          </a:lstStyle>
          <a:p>
            <a:pPr>
              <a:defRPr/>
            </a:pPr>
            <a:r>
              <a:rPr lang="en-US"/>
              <a:t>Template F-circles dk grey</a:t>
            </a:r>
          </a:p>
        </p:txBody>
      </p:sp>
      <p:sp>
        <p:nvSpPr>
          <p:cNvPr id="55301"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2286" tIns="46143" rIns="92286" bIns="46143" numCol="1" anchor="b" anchorCtr="0" compatLnSpc="1">
            <a:prstTxWarp prst="textNoShape">
              <a:avLst/>
            </a:prstTxWarp>
          </a:bodyPr>
          <a:lstStyle>
            <a:lvl1pPr algn="r" defTabSz="922338" eaLnBrk="1" hangingPunct="1">
              <a:defRPr sz="1200"/>
            </a:lvl1pPr>
          </a:lstStyle>
          <a:p>
            <a:pPr>
              <a:defRPr/>
            </a:pPr>
            <a:fld id="{1C25DCE3-F3B0-47C5-99F7-B924A4AAEFEF}" type="slidenum">
              <a:rPr lang="en-US"/>
              <a:pPr>
                <a:defRPr/>
              </a:pPr>
              <a:t>‹#›</a:t>
            </a:fld>
            <a:endParaRPr lang="en-US"/>
          </a:p>
        </p:txBody>
      </p:sp>
      <p:pic>
        <p:nvPicPr>
          <p:cNvPr id="14342" name="Picture 5" descr="wsuTLSig4c.gif"/>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550" y="144463"/>
            <a:ext cx="1247775"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919270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38475" cy="463550"/>
          </a:xfrm>
          <a:prstGeom prst="rect">
            <a:avLst/>
          </a:prstGeom>
          <a:noFill/>
          <a:ln w="9525">
            <a:noFill/>
            <a:miter lim="800000"/>
            <a:headEnd/>
            <a:tailEnd/>
          </a:ln>
          <a:effectLst/>
        </p:spPr>
        <p:txBody>
          <a:bodyPr vert="horz" wrap="square" lIns="92286" tIns="46143" rIns="92286" bIns="46143" numCol="1" anchor="t" anchorCtr="0" compatLnSpc="1">
            <a:prstTxWarp prst="textNoShape">
              <a:avLst/>
            </a:prstTxWarp>
          </a:bodyPr>
          <a:lstStyle>
            <a:lvl1pPr defTabSz="923770" eaLnBrk="1" hangingPunct="1">
              <a:defRPr sz="1200">
                <a:latin typeface="Arial" charset="0"/>
              </a:defRPr>
            </a:lvl1pPr>
          </a:lstStyle>
          <a:p>
            <a:pPr>
              <a:defRPr/>
            </a:pPr>
            <a:endParaRPr lang="en-US"/>
          </a:p>
        </p:txBody>
      </p:sp>
      <p:sp>
        <p:nvSpPr>
          <p:cNvPr id="12291" name="Rectangle 3"/>
          <p:cNvSpPr>
            <a:spLocks noGrp="1" noChangeArrowheads="1"/>
          </p:cNvSpPr>
          <p:nvPr>
            <p:ph type="dt" idx="1"/>
          </p:nvPr>
        </p:nvSpPr>
        <p:spPr bwMode="auto">
          <a:xfrm>
            <a:off x="3970338" y="0"/>
            <a:ext cx="3038475" cy="463550"/>
          </a:xfrm>
          <a:prstGeom prst="rect">
            <a:avLst/>
          </a:prstGeom>
          <a:noFill/>
          <a:ln w="9525">
            <a:noFill/>
            <a:miter lim="800000"/>
            <a:headEnd/>
            <a:tailEnd/>
          </a:ln>
          <a:effectLst/>
        </p:spPr>
        <p:txBody>
          <a:bodyPr vert="horz" wrap="square" lIns="92286" tIns="46143" rIns="92286" bIns="46143" numCol="1" anchor="t" anchorCtr="0" compatLnSpc="1">
            <a:prstTxWarp prst="textNoShape">
              <a:avLst/>
            </a:prstTxWarp>
          </a:bodyPr>
          <a:lstStyle>
            <a:lvl1pPr algn="r" defTabSz="923770" eaLnBrk="1" hangingPunct="1">
              <a:defRPr sz="1200">
                <a:latin typeface="Arial" charset="0"/>
              </a:defRPr>
            </a:lvl1pPr>
          </a:lstStyle>
          <a:p>
            <a:pPr>
              <a:defRPr/>
            </a:pPr>
            <a:fld id="{0F6ED77D-D904-47D8-87A9-A495888E560F}" type="datetime1">
              <a:rPr lang="en-US"/>
              <a:pPr>
                <a:defRPr/>
              </a:pPr>
              <a:t>7/10/2017</a:t>
            </a:fld>
            <a:endParaRPr lang="en-US"/>
          </a:p>
        </p:txBody>
      </p:sp>
      <p:sp>
        <p:nvSpPr>
          <p:cNvPr id="13316" name="Rectangle 4"/>
          <p:cNvSpPr>
            <a:spLocks noGrp="1" noRot="1" noChangeAspect="1" noChangeArrowheads="1" noTextEdit="1"/>
          </p:cNvSpPr>
          <p:nvPr>
            <p:ph type="sldImg" idx="2"/>
          </p:nvPr>
        </p:nvSpPr>
        <p:spPr bwMode="auto">
          <a:xfrm>
            <a:off x="1184275" y="698500"/>
            <a:ext cx="4646613"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701675" y="4416425"/>
            <a:ext cx="5607050" cy="4181475"/>
          </a:xfrm>
          <a:prstGeom prst="rect">
            <a:avLst/>
          </a:prstGeom>
          <a:noFill/>
          <a:ln w="9525">
            <a:noFill/>
            <a:miter lim="800000"/>
            <a:headEnd/>
            <a:tailEnd/>
          </a:ln>
          <a:effectLst/>
        </p:spPr>
        <p:txBody>
          <a:bodyPr vert="horz" wrap="square" lIns="92286" tIns="46143" rIns="92286" bIns="4614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2294"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2286" tIns="46143" rIns="92286" bIns="46143" numCol="1" anchor="b" anchorCtr="0" compatLnSpc="1">
            <a:prstTxWarp prst="textNoShape">
              <a:avLst/>
            </a:prstTxWarp>
          </a:bodyPr>
          <a:lstStyle>
            <a:lvl1pPr defTabSz="923770" eaLnBrk="1" hangingPunct="1">
              <a:defRPr sz="1200">
                <a:latin typeface="Arial" charset="0"/>
              </a:defRPr>
            </a:lvl1pPr>
          </a:lstStyle>
          <a:p>
            <a:pPr>
              <a:defRPr/>
            </a:pPr>
            <a:r>
              <a:rPr lang="en-US"/>
              <a:t>Template F-circles dk grey</a:t>
            </a:r>
          </a:p>
        </p:txBody>
      </p:sp>
      <p:sp>
        <p:nvSpPr>
          <p:cNvPr id="12295"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2286" tIns="46143" rIns="92286" bIns="46143" numCol="1" anchor="b" anchorCtr="0" compatLnSpc="1">
            <a:prstTxWarp prst="textNoShape">
              <a:avLst/>
            </a:prstTxWarp>
          </a:bodyPr>
          <a:lstStyle>
            <a:lvl1pPr algn="r" defTabSz="922338" eaLnBrk="1" hangingPunct="1">
              <a:defRPr sz="1200"/>
            </a:lvl1pPr>
          </a:lstStyle>
          <a:p>
            <a:pPr>
              <a:defRPr/>
            </a:pPr>
            <a:fld id="{BFC83E3A-3ABA-48BD-AF85-6FB2404ED38E}" type="slidenum">
              <a:rPr lang="en-US"/>
              <a:pPr>
                <a:defRPr/>
              </a:pPr>
              <a:t>‹#›</a:t>
            </a:fld>
            <a:endParaRPr lang="en-US"/>
          </a:p>
        </p:txBody>
      </p:sp>
    </p:spTree>
    <p:extLst>
      <p:ext uri="{BB962C8B-B14F-4D97-AF65-F5344CB8AC3E}">
        <p14:creationId xmlns:p14="http://schemas.microsoft.com/office/powerpoint/2010/main" val="1034315427"/>
      </p:ext>
    </p:extLst>
  </p:cSld>
  <p:clrMap bg1="lt1" tx1="dk1" bg2="lt2" tx2="dk2" accent1="accent1" accent2="accent2" accent3="accent3" accent4="accent4" accent5="accent5" accent6="accent6" hlink="hlink" folHlink="folHlink"/>
  <p:hf hdr="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Specifically Helium Dissolved in Liquid Hydrogen.</a:t>
            </a:r>
            <a:endParaRPr lang="en-US" dirty="0"/>
          </a:p>
        </p:txBody>
      </p:sp>
      <p:sp>
        <p:nvSpPr>
          <p:cNvPr id="4" name="Slide Number Placeholder 3"/>
          <p:cNvSpPr>
            <a:spLocks noGrp="1"/>
          </p:cNvSpPr>
          <p:nvPr>
            <p:ph type="sldNum" sz="quarter" idx="10"/>
          </p:nvPr>
        </p:nvSpPr>
        <p:spPr/>
        <p:txBody>
          <a:bodyPr/>
          <a:lstStyle/>
          <a:p>
            <a:pPr>
              <a:defRPr/>
            </a:pPr>
            <a:fld id="{3BAE6189-6C43-4898-BE9B-5A5D2EB01D77}" type="slidenum">
              <a:rPr lang="en-US" smtClean="0">
                <a:solidFill>
                  <a:prstClr val="black"/>
                </a:solidFill>
              </a:rPr>
              <a:pPr>
                <a:defRPr/>
              </a:pPr>
              <a:t>1</a:t>
            </a:fld>
            <a:endParaRPr lang="en-US" dirty="0">
              <a:solidFill>
                <a:prstClr val="black"/>
              </a:solidFill>
            </a:endParaRPr>
          </a:p>
        </p:txBody>
      </p:sp>
    </p:spTree>
    <p:extLst>
      <p:ext uri="{BB962C8B-B14F-4D97-AF65-F5344CB8AC3E}">
        <p14:creationId xmlns:p14="http://schemas.microsoft.com/office/powerpoint/2010/main" val="41127853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Before closing I would like to thank Steve Barsi from NASA Glenn who has been my mentor over the last year as part of the NASA Space Technology Research Fellowship that funds this work and a special thanks to Mark </a:t>
            </a:r>
            <a:r>
              <a:rPr lang="en-US" baseline="0" dirty="0" err="1" smtClean="0"/>
              <a:t>McLinden</a:t>
            </a:r>
            <a:r>
              <a:rPr lang="en-US" baseline="0" dirty="0" smtClean="0"/>
              <a:t> at NIST who is a leading expert in density measurements and has been a tremendous help in everything from helping to troubleshoot our </a:t>
            </a:r>
            <a:r>
              <a:rPr lang="en-US" baseline="0" smtClean="0"/>
              <a:t>system to </a:t>
            </a:r>
            <a:r>
              <a:rPr lang="en-US" baseline="0" dirty="0" smtClean="0"/>
              <a:t>calibrating the sinker for us.</a:t>
            </a:r>
            <a:r>
              <a:rPr lang="en-US" dirty="0" smtClean="0"/>
              <a:t> </a:t>
            </a:r>
            <a:endParaRPr lang="en-US" dirty="0"/>
          </a:p>
        </p:txBody>
      </p:sp>
      <p:sp>
        <p:nvSpPr>
          <p:cNvPr id="4" name="Date Placeholder 3"/>
          <p:cNvSpPr>
            <a:spLocks noGrp="1"/>
          </p:cNvSpPr>
          <p:nvPr>
            <p:ph type="dt" idx="10"/>
          </p:nvPr>
        </p:nvSpPr>
        <p:spPr/>
        <p:txBody>
          <a:bodyPr/>
          <a:lstStyle/>
          <a:p>
            <a:pPr>
              <a:defRPr/>
            </a:pPr>
            <a:fld id="{0F6ED77D-D904-47D8-87A9-A495888E560F}" type="datetime1">
              <a:rPr lang="en-US" smtClean="0"/>
              <a:pPr>
                <a:defRPr/>
              </a:pPr>
              <a:t>7/10/2017</a:t>
            </a:fld>
            <a:endParaRPr lang="en-US"/>
          </a:p>
        </p:txBody>
      </p:sp>
      <p:sp>
        <p:nvSpPr>
          <p:cNvPr id="5" name="Footer Placeholder 4"/>
          <p:cNvSpPr>
            <a:spLocks noGrp="1"/>
          </p:cNvSpPr>
          <p:nvPr>
            <p:ph type="ftr" sz="quarter" idx="11"/>
          </p:nvPr>
        </p:nvSpPr>
        <p:spPr/>
        <p:txBody>
          <a:bodyPr/>
          <a:lstStyle/>
          <a:p>
            <a:pPr>
              <a:defRPr/>
            </a:pPr>
            <a:r>
              <a:rPr lang="en-US" smtClean="0"/>
              <a:t>Template F-circles dk grey</a:t>
            </a:r>
            <a:endParaRPr lang="en-US"/>
          </a:p>
        </p:txBody>
      </p:sp>
      <p:sp>
        <p:nvSpPr>
          <p:cNvPr id="6" name="Slide Number Placeholder 5"/>
          <p:cNvSpPr>
            <a:spLocks noGrp="1"/>
          </p:cNvSpPr>
          <p:nvPr>
            <p:ph type="sldNum" sz="quarter" idx="12"/>
          </p:nvPr>
        </p:nvSpPr>
        <p:spPr/>
        <p:txBody>
          <a:bodyPr/>
          <a:lstStyle/>
          <a:p>
            <a:pPr>
              <a:defRPr/>
            </a:pPr>
            <a:fld id="{BFC83E3A-3ABA-48BD-AF85-6FB2404ED38E}" type="slidenum">
              <a:rPr lang="en-US" smtClean="0"/>
              <a:pPr>
                <a:defRPr/>
              </a:pPr>
              <a:t>10</a:t>
            </a:fld>
            <a:endParaRPr lang="en-US"/>
          </a:p>
        </p:txBody>
      </p:sp>
    </p:spTree>
    <p:extLst>
      <p:ext uri="{BB962C8B-B14F-4D97-AF65-F5344CB8AC3E}">
        <p14:creationId xmlns:p14="http://schemas.microsoft.com/office/powerpoint/2010/main" val="21489040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fld id="{0F6ED77D-D904-47D8-87A9-A495888E560F}" type="datetime1">
              <a:rPr lang="en-US" smtClean="0"/>
              <a:pPr>
                <a:defRPr/>
              </a:pPr>
              <a:t>7/10/2017</a:t>
            </a:fld>
            <a:endParaRPr lang="en-US"/>
          </a:p>
        </p:txBody>
      </p:sp>
      <p:sp>
        <p:nvSpPr>
          <p:cNvPr id="5" name="Footer Placeholder 4"/>
          <p:cNvSpPr>
            <a:spLocks noGrp="1"/>
          </p:cNvSpPr>
          <p:nvPr>
            <p:ph type="ftr" sz="quarter" idx="11"/>
          </p:nvPr>
        </p:nvSpPr>
        <p:spPr/>
        <p:txBody>
          <a:bodyPr/>
          <a:lstStyle/>
          <a:p>
            <a:pPr>
              <a:defRPr/>
            </a:pPr>
            <a:r>
              <a:rPr lang="en-US" smtClean="0"/>
              <a:t>Template F-circles dk grey</a:t>
            </a:r>
            <a:endParaRPr lang="en-US"/>
          </a:p>
        </p:txBody>
      </p:sp>
      <p:sp>
        <p:nvSpPr>
          <p:cNvPr id="6" name="Slide Number Placeholder 5"/>
          <p:cNvSpPr>
            <a:spLocks noGrp="1"/>
          </p:cNvSpPr>
          <p:nvPr>
            <p:ph type="sldNum" sz="quarter" idx="12"/>
          </p:nvPr>
        </p:nvSpPr>
        <p:spPr/>
        <p:txBody>
          <a:bodyPr/>
          <a:lstStyle/>
          <a:p>
            <a:pPr>
              <a:defRPr/>
            </a:pPr>
            <a:fld id="{BFC83E3A-3ABA-48BD-AF85-6FB2404ED38E}" type="slidenum">
              <a:rPr lang="en-US" smtClean="0"/>
              <a:pPr>
                <a:defRPr/>
              </a:pPr>
              <a:t>11</a:t>
            </a:fld>
            <a:endParaRPr lang="en-US"/>
          </a:p>
        </p:txBody>
      </p:sp>
    </p:spTree>
    <p:extLst>
      <p:ext uri="{BB962C8B-B14F-4D97-AF65-F5344CB8AC3E}">
        <p14:creationId xmlns:p14="http://schemas.microsoft.com/office/powerpoint/2010/main" val="34326057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a:gsLst>
            <a:gs pos="26000">
              <a:schemeClr val="accent1"/>
            </a:gs>
            <a:gs pos="75000">
              <a:schemeClr val="accent3"/>
            </a:gs>
            <a:gs pos="89000">
              <a:schemeClr val="accent1"/>
            </a:gs>
          </a:gsLst>
          <a:lin ang="13500000" scaled="1"/>
        </a:gradFill>
        <a:effectLst/>
      </p:bgPr>
    </p:bg>
    <p:spTree>
      <p:nvGrpSpPr>
        <p:cNvPr id="1" name=""/>
        <p:cNvGrpSpPr/>
        <p:nvPr/>
      </p:nvGrpSpPr>
      <p:grpSpPr>
        <a:xfrm>
          <a:off x="0" y="0"/>
          <a:ext cx="0" cy="0"/>
          <a:chOff x="0" y="0"/>
          <a:chExt cx="0" cy="0"/>
        </a:xfrm>
      </p:grpSpPr>
      <p:sp>
        <p:nvSpPr>
          <p:cNvPr id="4" name="Freeform 26"/>
          <p:cNvSpPr>
            <a:spLocks/>
          </p:cNvSpPr>
          <p:nvPr userDrawn="1"/>
        </p:nvSpPr>
        <p:spPr bwMode="white">
          <a:xfrm>
            <a:off x="-6350" y="658813"/>
            <a:ext cx="8566150" cy="6199187"/>
          </a:xfrm>
          <a:custGeom>
            <a:avLst/>
            <a:gdLst/>
            <a:ahLst/>
            <a:cxnLst>
              <a:cxn ang="0">
                <a:pos x="1598" y="0"/>
              </a:cxn>
              <a:cxn ang="0">
                <a:pos x="1755" y="4"/>
              </a:cxn>
              <a:cxn ang="0">
                <a:pos x="1910" y="17"/>
              </a:cxn>
              <a:cxn ang="0">
                <a:pos x="2063" y="38"/>
              </a:cxn>
              <a:cxn ang="0">
                <a:pos x="2214" y="68"/>
              </a:cxn>
              <a:cxn ang="0">
                <a:pos x="2360" y="105"/>
              </a:cxn>
              <a:cxn ang="0">
                <a:pos x="2504" y="150"/>
              </a:cxn>
              <a:cxn ang="0">
                <a:pos x="2644" y="204"/>
              </a:cxn>
              <a:cxn ang="0">
                <a:pos x="2781" y="264"/>
              </a:cxn>
              <a:cxn ang="0">
                <a:pos x="2913" y="331"/>
              </a:cxn>
              <a:cxn ang="0">
                <a:pos x="3041" y="404"/>
              </a:cxn>
              <a:cxn ang="0">
                <a:pos x="3165" y="485"/>
              </a:cxn>
              <a:cxn ang="0">
                <a:pos x="3285" y="571"/>
              </a:cxn>
              <a:cxn ang="0">
                <a:pos x="3400" y="664"/>
              </a:cxn>
              <a:cxn ang="0">
                <a:pos x="3509" y="761"/>
              </a:cxn>
              <a:cxn ang="0">
                <a:pos x="3612" y="865"/>
              </a:cxn>
              <a:cxn ang="0">
                <a:pos x="3710" y="975"/>
              </a:cxn>
              <a:cxn ang="0">
                <a:pos x="3803" y="1090"/>
              </a:cxn>
              <a:cxn ang="0">
                <a:pos x="3890" y="1209"/>
              </a:cxn>
              <a:cxn ang="0">
                <a:pos x="3970" y="1332"/>
              </a:cxn>
              <a:cxn ang="0">
                <a:pos x="4043" y="1461"/>
              </a:cxn>
              <a:cxn ang="0">
                <a:pos x="4110" y="1594"/>
              </a:cxn>
              <a:cxn ang="0">
                <a:pos x="4170" y="1729"/>
              </a:cxn>
              <a:cxn ang="0">
                <a:pos x="4224" y="1870"/>
              </a:cxn>
              <a:cxn ang="0">
                <a:pos x="4269" y="2014"/>
              </a:cxn>
              <a:cxn ang="0">
                <a:pos x="4306" y="2161"/>
              </a:cxn>
              <a:cxn ang="0">
                <a:pos x="4336" y="2310"/>
              </a:cxn>
              <a:cxn ang="0">
                <a:pos x="4357" y="2463"/>
              </a:cxn>
              <a:cxn ang="0">
                <a:pos x="4370" y="2618"/>
              </a:cxn>
              <a:cxn ang="0">
                <a:pos x="4374" y="2776"/>
              </a:cxn>
              <a:cxn ang="0">
                <a:pos x="4370" y="2917"/>
              </a:cxn>
              <a:cxn ang="0">
                <a:pos x="4361" y="3056"/>
              </a:cxn>
              <a:cxn ang="0">
                <a:pos x="4343" y="3193"/>
              </a:cxn>
              <a:cxn ang="0">
                <a:pos x="4320" y="3328"/>
              </a:cxn>
              <a:cxn ang="0">
                <a:pos x="0" y="3328"/>
              </a:cxn>
              <a:cxn ang="0">
                <a:pos x="0" y="505"/>
              </a:cxn>
              <a:cxn ang="0">
                <a:pos x="115" y="428"/>
              </a:cxn>
              <a:cxn ang="0">
                <a:pos x="234" y="357"/>
              </a:cxn>
              <a:cxn ang="0">
                <a:pos x="356" y="291"/>
              </a:cxn>
              <a:cxn ang="0">
                <a:pos x="483" y="233"/>
              </a:cxn>
              <a:cxn ang="0">
                <a:pos x="612" y="179"/>
              </a:cxn>
              <a:cxn ang="0">
                <a:pos x="745" y="133"/>
              </a:cxn>
              <a:cxn ang="0">
                <a:pos x="880" y="93"/>
              </a:cxn>
              <a:cxn ang="0">
                <a:pos x="1019" y="60"/>
              </a:cxn>
              <a:cxn ang="0">
                <a:pos x="1161" y="34"/>
              </a:cxn>
              <a:cxn ang="0">
                <a:pos x="1303" y="15"/>
              </a:cxn>
              <a:cxn ang="0">
                <a:pos x="1450" y="4"/>
              </a:cxn>
              <a:cxn ang="0">
                <a:pos x="1598" y="0"/>
              </a:cxn>
            </a:cxnLst>
            <a:rect l="0" t="0" r="r" b="b"/>
            <a:pathLst>
              <a:path w="4374" h="3328">
                <a:moveTo>
                  <a:pt x="1598" y="0"/>
                </a:moveTo>
                <a:lnTo>
                  <a:pt x="1755" y="4"/>
                </a:lnTo>
                <a:lnTo>
                  <a:pt x="1910" y="17"/>
                </a:lnTo>
                <a:lnTo>
                  <a:pt x="2063" y="38"/>
                </a:lnTo>
                <a:lnTo>
                  <a:pt x="2214" y="68"/>
                </a:lnTo>
                <a:lnTo>
                  <a:pt x="2360" y="105"/>
                </a:lnTo>
                <a:lnTo>
                  <a:pt x="2504" y="150"/>
                </a:lnTo>
                <a:lnTo>
                  <a:pt x="2644" y="204"/>
                </a:lnTo>
                <a:lnTo>
                  <a:pt x="2781" y="264"/>
                </a:lnTo>
                <a:lnTo>
                  <a:pt x="2913" y="331"/>
                </a:lnTo>
                <a:lnTo>
                  <a:pt x="3041" y="404"/>
                </a:lnTo>
                <a:lnTo>
                  <a:pt x="3165" y="485"/>
                </a:lnTo>
                <a:lnTo>
                  <a:pt x="3285" y="571"/>
                </a:lnTo>
                <a:lnTo>
                  <a:pt x="3400" y="664"/>
                </a:lnTo>
                <a:lnTo>
                  <a:pt x="3509" y="761"/>
                </a:lnTo>
                <a:lnTo>
                  <a:pt x="3612" y="865"/>
                </a:lnTo>
                <a:lnTo>
                  <a:pt x="3710" y="975"/>
                </a:lnTo>
                <a:lnTo>
                  <a:pt x="3803" y="1090"/>
                </a:lnTo>
                <a:lnTo>
                  <a:pt x="3890" y="1209"/>
                </a:lnTo>
                <a:lnTo>
                  <a:pt x="3970" y="1332"/>
                </a:lnTo>
                <a:lnTo>
                  <a:pt x="4043" y="1461"/>
                </a:lnTo>
                <a:lnTo>
                  <a:pt x="4110" y="1594"/>
                </a:lnTo>
                <a:lnTo>
                  <a:pt x="4170" y="1729"/>
                </a:lnTo>
                <a:lnTo>
                  <a:pt x="4224" y="1870"/>
                </a:lnTo>
                <a:lnTo>
                  <a:pt x="4269" y="2014"/>
                </a:lnTo>
                <a:lnTo>
                  <a:pt x="4306" y="2161"/>
                </a:lnTo>
                <a:lnTo>
                  <a:pt x="4336" y="2310"/>
                </a:lnTo>
                <a:lnTo>
                  <a:pt x="4357" y="2463"/>
                </a:lnTo>
                <a:lnTo>
                  <a:pt x="4370" y="2618"/>
                </a:lnTo>
                <a:lnTo>
                  <a:pt x="4374" y="2776"/>
                </a:lnTo>
                <a:lnTo>
                  <a:pt x="4370" y="2917"/>
                </a:lnTo>
                <a:lnTo>
                  <a:pt x="4361" y="3056"/>
                </a:lnTo>
                <a:lnTo>
                  <a:pt x="4343" y="3193"/>
                </a:lnTo>
                <a:lnTo>
                  <a:pt x="4320" y="3328"/>
                </a:lnTo>
                <a:lnTo>
                  <a:pt x="0" y="3328"/>
                </a:lnTo>
                <a:lnTo>
                  <a:pt x="0" y="505"/>
                </a:lnTo>
                <a:lnTo>
                  <a:pt x="115" y="428"/>
                </a:lnTo>
                <a:lnTo>
                  <a:pt x="234" y="357"/>
                </a:lnTo>
                <a:lnTo>
                  <a:pt x="356" y="291"/>
                </a:lnTo>
                <a:lnTo>
                  <a:pt x="483" y="233"/>
                </a:lnTo>
                <a:lnTo>
                  <a:pt x="612" y="179"/>
                </a:lnTo>
                <a:lnTo>
                  <a:pt x="745" y="133"/>
                </a:lnTo>
                <a:lnTo>
                  <a:pt x="880" y="93"/>
                </a:lnTo>
                <a:lnTo>
                  <a:pt x="1019" y="60"/>
                </a:lnTo>
                <a:lnTo>
                  <a:pt x="1161" y="34"/>
                </a:lnTo>
                <a:lnTo>
                  <a:pt x="1303" y="15"/>
                </a:lnTo>
                <a:lnTo>
                  <a:pt x="1450" y="4"/>
                </a:lnTo>
                <a:lnTo>
                  <a:pt x="1598" y="0"/>
                </a:lnTo>
                <a:close/>
              </a:path>
            </a:pathLst>
          </a:custGeom>
          <a:gradFill>
            <a:gsLst>
              <a:gs pos="0">
                <a:schemeClr val="accent1"/>
              </a:gs>
              <a:gs pos="50000">
                <a:schemeClr val="accent1"/>
              </a:gs>
              <a:gs pos="100000">
                <a:schemeClr val="accent3"/>
              </a:gs>
            </a:gsLst>
            <a:lin ang="17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3076" name="Rectangle 4"/>
          <p:cNvSpPr>
            <a:spLocks noGrp="1" noChangeArrowheads="1"/>
          </p:cNvSpPr>
          <p:nvPr>
            <p:ph type="ctrTitle"/>
          </p:nvPr>
        </p:nvSpPr>
        <p:spPr bwMode="black">
          <a:xfrm>
            <a:off x="3215812" y="2422992"/>
            <a:ext cx="5661061" cy="480131"/>
          </a:xfrm>
          <a:noFill/>
          <a:ln w="9525">
            <a:noFill/>
            <a:miter lim="800000"/>
            <a:headEnd/>
            <a:tailEnd/>
          </a:ln>
        </p:spPr>
        <p:txBody>
          <a:bodyPr anchorCtr="0"/>
          <a:lstStyle>
            <a:lvl1pPr algn="l" rtl="0" eaLnBrk="0" fontAlgn="base" hangingPunct="0">
              <a:lnSpc>
                <a:spcPct val="90000"/>
              </a:lnSpc>
              <a:spcBef>
                <a:spcPct val="0"/>
              </a:spcBef>
              <a:spcAft>
                <a:spcPct val="0"/>
              </a:spcAft>
              <a:defRPr lang="en-US" sz="2800" b="1" dirty="0">
                <a:solidFill>
                  <a:schemeClr val="tx1"/>
                </a:solidFill>
                <a:effectLst/>
                <a:latin typeface="ITC Stone Sans Std Medium" panose="020B0602030503020204" pitchFamily="34" charset="0"/>
                <a:ea typeface="+mj-ea"/>
                <a:cs typeface="+mj-cs"/>
              </a:defRPr>
            </a:lvl1pPr>
          </a:lstStyle>
          <a:p>
            <a:r>
              <a:rPr lang="en-US" dirty="0"/>
              <a:t>Click to edit Master title style</a:t>
            </a:r>
          </a:p>
        </p:txBody>
      </p:sp>
      <p:sp>
        <p:nvSpPr>
          <p:cNvPr id="3077" name="Rectangle 5"/>
          <p:cNvSpPr>
            <a:spLocks noGrp="1" noChangeArrowheads="1"/>
          </p:cNvSpPr>
          <p:nvPr>
            <p:ph type="subTitle" idx="1"/>
          </p:nvPr>
        </p:nvSpPr>
        <p:spPr bwMode="black">
          <a:xfrm>
            <a:off x="3212304" y="3024654"/>
            <a:ext cx="5675721" cy="430887"/>
          </a:xfrm>
        </p:spPr>
        <p:txBody>
          <a:bodyPr rIns="0" anchorCtr="0"/>
          <a:lstStyle>
            <a:lvl1pPr marL="0" indent="0" algn="l">
              <a:buFont typeface="Arial" pitchFamily="34" charset="0"/>
              <a:buNone/>
              <a:defRPr sz="2200" b="0">
                <a:solidFill>
                  <a:schemeClr val="tx1"/>
                </a:solidFill>
                <a:effectLst/>
                <a:latin typeface="ITC Stone Sans Std Medium" panose="020B0602030503020204" pitchFamily="34" charset="0"/>
              </a:defRPr>
            </a:lvl1pPr>
          </a:lstStyle>
          <a:p>
            <a:r>
              <a:rPr lang="en-US" dirty="0"/>
              <a:t>Click to edit Master subtitle style</a:t>
            </a:r>
          </a:p>
        </p:txBody>
      </p:sp>
      <p:sp>
        <p:nvSpPr>
          <p:cNvPr id="5" name="Rectangle 6"/>
          <p:cNvSpPr>
            <a:spLocks noGrp="1" noChangeArrowheads="1"/>
          </p:cNvSpPr>
          <p:nvPr userDrawn="1">
            <p:ph type="dt" sz="half" idx="10"/>
          </p:nvPr>
        </p:nvSpPr>
        <p:spPr>
          <a:xfrm>
            <a:off x="0" y="6464300"/>
            <a:ext cx="1550988" cy="393700"/>
          </a:xfrm>
          <a:prstGeom prst="rect">
            <a:avLst/>
          </a:prstGeom>
        </p:spPr>
        <p:txBody>
          <a:bodyPr/>
          <a:lstStyle>
            <a:lvl1pPr eaLnBrk="1" hangingPunct="1">
              <a:defRPr>
                <a:latin typeface="Arial" charset="0"/>
              </a:defRPr>
            </a:lvl1pPr>
          </a:lstStyle>
          <a:p>
            <a:pPr>
              <a:defRPr/>
            </a:pPr>
            <a:endParaRPr lang="en-US"/>
          </a:p>
        </p:txBody>
      </p:sp>
      <p:sp>
        <p:nvSpPr>
          <p:cNvPr id="6" name="Rectangle 7"/>
          <p:cNvSpPr>
            <a:spLocks noGrp="1" noChangeArrowheads="1"/>
          </p:cNvSpPr>
          <p:nvPr userDrawn="1">
            <p:ph type="ftr" sz="quarter" idx="11"/>
          </p:nvPr>
        </p:nvSpPr>
        <p:spPr>
          <a:xfrm>
            <a:off x="1573213" y="6464300"/>
            <a:ext cx="6451600" cy="393700"/>
          </a:xfrm>
          <a:prstGeom prst="rect">
            <a:avLst/>
          </a:prstGeom>
        </p:spPr>
        <p:txBody>
          <a:bodyPr/>
          <a:lstStyle>
            <a:lvl1pPr eaLnBrk="1" hangingPunct="1">
              <a:defRPr>
                <a:latin typeface="Arial" charset="0"/>
              </a:defRPr>
            </a:lvl1pPr>
          </a:lstStyle>
          <a:p>
            <a:pPr>
              <a:defRPr/>
            </a:pPr>
            <a:endParaRPr lang="en-US"/>
          </a:p>
        </p:txBody>
      </p:sp>
      <p:sp>
        <p:nvSpPr>
          <p:cNvPr id="7" name="Rectangle 8"/>
          <p:cNvSpPr>
            <a:spLocks noGrp="1" noChangeArrowheads="1"/>
          </p:cNvSpPr>
          <p:nvPr userDrawn="1">
            <p:ph type="sldNum" sz="quarter" idx="12"/>
          </p:nvPr>
        </p:nvSpPr>
        <p:spPr>
          <a:xfrm>
            <a:off x="8170863" y="6464300"/>
            <a:ext cx="973137" cy="393700"/>
          </a:xfrm>
        </p:spPr>
        <p:txBody>
          <a:bodyPr/>
          <a:lstStyle>
            <a:lvl1pPr>
              <a:defRPr/>
            </a:lvl1pPr>
          </a:lstStyle>
          <a:p>
            <a:pPr>
              <a:defRPr/>
            </a:pPr>
            <a:fld id="{30F46F26-E0F7-426B-A1A6-3094CC43F159}" type="slidenum">
              <a:rPr lang="en-US"/>
              <a:pPr>
                <a:defRPr/>
              </a:pPr>
              <a:t>‹#›</a:t>
            </a:fld>
            <a:endParaRPr lang="en-US"/>
          </a:p>
        </p:txBody>
      </p:sp>
    </p:spTree>
    <p:extLst>
      <p:ext uri="{BB962C8B-B14F-4D97-AF65-F5344CB8AC3E}">
        <p14:creationId xmlns:p14="http://schemas.microsoft.com/office/powerpoint/2010/main" val="18037827"/>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771651" y="1981203"/>
            <a:ext cx="5600700" cy="480131"/>
          </a:xfr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2540260" y="2667004"/>
            <a:ext cx="4832092" cy="1851025"/>
          </a:xfrm>
        </p:spPr>
        <p:txBody>
          <a:bodyPr vert="eaVert"/>
          <a:lstStyle>
            <a:lvl1pPr>
              <a:defRPr b="0"/>
            </a:lvl1pPr>
            <a:lvl2pPr>
              <a:defRPr b="0"/>
            </a:lvl2pPr>
            <a:lvl3pPr>
              <a:defRPr b="0"/>
            </a:lvl3pPr>
            <a:lvl4pPr>
              <a:defRPr b="0"/>
            </a:lvl4pPr>
            <a:lvl5pPr>
              <a:defRPr b="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userDrawn="1">
            <p:ph type="dt" sz="half" idx="10"/>
          </p:nvPr>
        </p:nvSpPr>
        <p:spPr>
          <a:xfrm>
            <a:off x="125413" y="6469063"/>
            <a:ext cx="1517650" cy="388937"/>
          </a:xfrm>
          <a:prstGeom prst="rect">
            <a:avLst/>
          </a:prstGeom>
        </p:spPr>
        <p:txBody>
          <a:bodyPr/>
          <a:lstStyle>
            <a:lvl1pPr eaLnBrk="1" hangingPunct="1">
              <a:defRPr>
                <a:latin typeface="Arial" charset="0"/>
              </a:defRPr>
            </a:lvl1pPr>
          </a:lstStyle>
          <a:p>
            <a:pPr>
              <a:defRPr/>
            </a:pPr>
            <a:endParaRPr lang="en-US"/>
          </a:p>
        </p:txBody>
      </p:sp>
      <p:sp>
        <p:nvSpPr>
          <p:cNvPr id="5" name="Rectangle 5"/>
          <p:cNvSpPr>
            <a:spLocks noGrp="1" noChangeArrowheads="1"/>
          </p:cNvSpPr>
          <p:nvPr userDrawn="1">
            <p:ph type="ftr" sz="quarter" idx="11"/>
          </p:nvPr>
        </p:nvSpPr>
        <p:spPr>
          <a:xfrm>
            <a:off x="1544638" y="6469063"/>
            <a:ext cx="6153150" cy="388937"/>
          </a:xfrm>
          <a:prstGeom prst="rect">
            <a:avLst/>
          </a:prstGeom>
        </p:spPr>
        <p:txBody>
          <a:bodyPr/>
          <a:lstStyle>
            <a:lvl1pPr eaLnBrk="1" hangingPunct="1">
              <a:defRPr>
                <a:latin typeface="Arial" charset="0"/>
              </a:defRPr>
            </a:lvl1pPr>
          </a:lstStyle>
          <a:p>
            <a:pPr>
              <a:defRPr/>
            </a:pPr>
            <a:endParaRPr lang="en-US"/>
          </a:p>
        </p:txBody>
      </p:sp>
      <p:sp>
        <p:nvSpPr>
          <p:cNvPr id="6" name="Rectangle 6"/>
          <p:cNvSpPr>
            <a:spLocks noGrp="1" noChangeArrowheads="1"/>
          </p:cNvSpPr>
          <p:nvPr userDrawn="1">
            <p:ph type="sldNum" sz="quarter" idx="12"/>
          </p:nvPr>
        </p:nvSpPr>
        <p:spPr>
          <a:xfrm>
            <a:off x="7766050" y="6469063"/>
            <a:ext cx="1301750" cy="388937"/>
          </a:xfrm>
        </p:spPr>
        <p:txBody>
          <a:bodyPr/>
          <a:lstStyle>
            <a:lvl1pPr>
              <a:defRPr/>
            </a:lvl1pPr>
          </a:lstStyle>
          <a:p>
            <a:pPr>
              <a:defRPr/>
            </a:pPr>
            <a:fld id="{1E8C3218-8507-4086-A4F9-2BB4954BACFE}" type="slidenum">
              <a:rPr lang="en-US"/>
              <a:pPr>
                <a:defRPr/>
              </a:pPr>
              <a:t>‹#›</a:t>
            </a:fld>
            <a:endParaRPr lang="en-US"/>
          </a:p>
        </p:txBody>
      </p:sp>
    </p:spTree>
    <p:extLst>
      <p:ext uri="{BB962C8B-B14F-4D97-AF65-F5344CB8AC3E}">
        <p14:creationId xmlns:p14="http://schemas.microsoft.com/office/powerpoint/2010/main" val="179314941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24445" y="1981200"/>
            <a:ext cx="1348061" cy="2514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245322" y="1981200"/>
            <a:ext cx="2774606" cy="2514600"/>
          </a:xfrm>
        </p:spPr>
        <p:txBody>
          <a:bodyPr vert="eaVert"/>
          <a:lstStyle>
            <a:lvl1pPr>
              <a:defRPr b="0"/>
            </a:lvl1pPr>
            <a:lvl2pPr>
              <a:defRPr b="0"/>
            </a:lvl2pPr>
            <a:lvl3pPr>
              <a:defRPr b="0"/>
            </a:lvl3pPr>
            <a:lvl4pPr>
              <a:defRPr b="0"/>
            </a:lvl4pPr>
            <a:lvl5pPr>
              <a:defRPr b="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userDrawn="1">
            <p:ph type="dt" sz="half" idx="10"/>
          </p:nvPr>
        </p:nvSpPr>
        <p:spPr>
          <a:xfrm>
            <a:off x="125413" y="6469063"/>
            <a:ext cx="1517650" cy="388937"/>
          </a:xfrm>
          <a:prstGeom prst="rect">
            <a:avLst/>
          </a:prstGeom>
        </p:spPr>
        <p:txBody>
          <a:bodyPr/>
          <a:lstStyle>
            <a:lvl1pPr eaLnBrk="1" hangingPunct="1">
              <a:defRPr>
                <a:latin typeface="Arial" charset="0"/>
              </a:defRPr>
            </a:lvl1pPr>
          </a:lstStyle>
          <a:p>
            <a:pPr>
              <a:defRPr/>
            </a:pPr>
            <a:endParaRPr lang="en-US"/>
          </a:p>
        </p:txBody>
      </p:sp>
      <p:sp>
        <p:nvSpPr>
          <p:cNvPr id="5" name="Rectangle 5"/>
          <p:cNvSpPr>
            <a:spLocks noGrp="1" noChangeArrowheads="1"/>
          </p:cNvSpPr>
          <p:nvPr userDrawn="1">
            <p:ph type="ftr" sz="quarter" idx="11"/>
          </p:nvPr>
        </p:nvSpPr>
        <p:spPr>
          <a:xfrm>
            <a:off x="1544638" y="6469063"/>
            <a:ext cx="6153150" cy="388937"/>
          </a:xfrm>
          <a:prstGeom prst="rect">
            <a:avLst/>
          </a:prstGeom>
        </p:spPr>
        <p:txBody>
          <a:bodyPr/>
          <a:lstStyle>
            <a:lvl1pPr eaLnBrk="1" hangingPunct="1">
              <a:defRPr>
                <a:latin typeface="Arial" charset="0"/>
              </a:defRPr>
            </a:lvl1pPr>
          </a:lstStyle>
          <a:p>
            <a:pPr>
              <a:defRPr/>
            </a:pPr>
            <a:endParaRPr lang="en-US"/>
          </a:p>
        </p:txBody>
      </p:sp>
      <p:sp>
        <p:nvSpPr>
          <p:cNvPr id="6" name="Rectangle 6"/>
          <p:cNvSpPr>
            <a:spLocks noGrp="1" noChangeArrowheads="1"/>
          </p:cNvSpPr>
          <p:nvPr userDrawn="1">
            <p:ph type="sldNum" sz="quarter" idx="12"/>
          </p:nvPr>
        </p:nvSpPr>
        <p:spPr>
          <a:xfrm>
            <a:off x="7766050" y="6469063"/>
            <a:ext cx="1301750" cy="388937"/>
          </a:xfrm>
        </p:spPr>
        <p:txBody>
          <a:bodyPr/>
          <a:lstStyle>
            <a:lvl1pPr>
              <a:defRPr/>
            </a:lvl1pPr>
          </a:lstStyle>
          <a:p>
            <a:pPr>
              <a:defRPr/>
            </a:pPr>
            <a:fld id="{8722B115-3986-4F17-B8F3-99AC48455272}" type="slidenum">
              <a:rPr lang="en-US"/>
              <a:pPr>
                <a:defRPr/>
              </a:pPr>
              <a:t>‹#›</a:t>
            </a:fld>
            <a:endParaRPr lang="en-US"/>
          </a:p>
        </p:txBody>
      </p:sp>
    </p:spTree>
    <p:extLst>
      <p:ext uri="{BB962C8B-B14F-4D97-AF65-F5344CB8AC3E}">
        <p14:creationId xmlns:p14="http://schemas.microsoft.com/office/powerpoint/2010/main" val="3386042228"/>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317" y="193423"/>
            <a:ext cx="7772400" cy="480131"/>
          </a:xfrm>
        </p:spPr>
        <p:txBody>
          <a:bodyPr/>
          <a:lstStyle>
            <a:lvl1pPr algn="l">
              <a:defRPr sz="2800">
                <a:effectLst/>
                <a:latin typeface="ITC Stone Sans Std Medium" panose="020B0602030503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766895" y="738711"/>
            <a:ext cx="8712487" cy="1954894"/>
          </a:xfrm>
        </p:spPr>
        <p:txBody>
          <a:bodyPr/>
          <a:lstStyle>
            <a:lvl1pPr marL="344488" indent="-179388">
              <a:spcBef>
                <a:spcPts val="1200"/>
              </a:spcBef>
              <a:buSzPct val="100000"/>
              <a:buFont typeface="Arial" pitchFamily="34" charset="0"/>
              <a:buChar char="•"/>
              <a:defRPr sz="2600" b="0">
                <a:solidFill>
                  <a:schemeClr val="tx1"/>
                </a:solidFill>
                <a:effectLst/>
                <a:latin typeface="ITC Stone Sans Std Medium" panose="020B0602030503020204" pitchFamily="34" charset="0"/>
              </a:defRPr>
            </a:lvl1pPr>
            <a:lvl2pPr marL="509588" indent="-165100">
              <a:spcBef>
                <a:spcPts val="400"/>
              </a:spcBef>
              <a:buSzPct val="75000"/>
              <a:buFont typeface="Wingdings" pitchFamily="2" charset="2"/>
              <a:buChar char="§"/>
              <a:defRPr sz="2400">
                <a:solidFill>
                  <a:schemeClr val="tx1"/>
                </a:solidFill>
                <a:effectLst/>
                <a:latin typeface="ITC Stone Sans Std Medium" panose="020B0602030503020204" pitchFamily="34" charset="0"/>
              </a:defRPr>
            </a:lvl2pPr>
            <a:lvl3pPr marL="688975" indent="-179388">
              <a:spcBef>
                <a:spcPts val="400"/>
              </a:spcBef>
              <a:buSzPct val="100000"/>
              <a:buFont typeface="Lucida Sans" pitchFamily="34" charset="0"/>
              <a:buChar char="–"/>
              <a:defRPr>
                <a:solidFill>
                  <a:schemeClr val="tx1"/>
                </a:solidFill>
                <a:effectLst/>
                <a:latin typeface="ITC Stone Sans Std Medium" panose="020B0602030503020204" pitchFamily="34" charset="0"/>
              </a:defRPr>
            </a:lvl3pPr>
            <a:lvl4pPr marL="914400" indent="-165100">
              <a:spcBef>
                <a:spcPts val="400"/>
              </a:spcBef>
              <a:buSzPct val="100000"/>
              <a:buFont typeface="Arial" pitchFamily="34" charset="0"/>
              <a:buChar char="•"/>
              <a:defRPr lang="en-US" sz="2000" dirty="0" smtClean="0">
                <a:solidFill>
                  <a:schemeClr val="tx1"/>
                </a:solidFill>
                <a:effectLst/>
                <a:latin typeface="ITC Stone Sans Std Medium" panose="020B0602030503020204" pitchFamily="34" charset="0"/>
              </a:defRPr>
            </a:lvl4pPr>
            <a:lvl5pPr marL="1079500" indent="-165100">
              <a:spcBef>
                <a:spcPts val="400"/>
              </a:spcBef>
              <a:buSzPct val="100000"/>
              <a:buFont typeface="Arial" pitchFamily="34" charset="0"/>
              <a:buChar char="•"/>
              <a:defRPr lang="en-US" sz="2000" dirty="0">
                <a:solidFill>
                  <a:schemeClr val="tx1"/>
                </a:solidFill>
                <a:effectLst/>
                <a:latin typeface="ITC Stone Sans Std Medium" panose="020B0602030503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8"/>
          <p:cNvSpPr>
            <a:spLocks noGrp="1" noChangeArrowheads="1"/>
          </p:cNvSpPr>
          <p:nvPr>
            <p:ph type="sldNum" sz="quarter" idx="10"/>
          </p:nvPr>
        </p:nvSpPr>
        <p:spPr>
          <a:xfrm>
            <a:off x="41275" y="6400800"/>
            <a:ext cx="373063" cy="374650"/>
          </a:xfrm>
        </p:spPr>
        <p:txBody>
          <a:bodyPr/>
          <a:lstStyle>
            <a:lvl1pPr>
              <a:defRPr/>
            </a:lvl1pPr>
          </a:lstStyle>
          <a:p>
            <a:pPr>
              <a:defRPr/>
            </a:pPr>
            <a:fld id="{97781D1E-1E6F-4231-AFD4-D2FB785693F2}" type="slidenum">
              <a:rPr lang="en-US"/>
              <a:pPr>
                <a:defRPr/>
              </a:pPr>
              <a:t>‹#›</a:t>
            </a:fld>
            <a:endParaRPr lang="en-US"/>
          </a:p>
        </p:txBody>
      </p:sp>
    </p:spTree>
    <p:extLst>
      <p:ext uri="{BB962C8B-B14F-4D97-AF65-F5344CB8AC3E}">
        <p14:creationId xmlns:p14="http://schemas.microsoft.com/office/powerpoint/2010/main" val="3605590339"/>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Freeform 26"/>
          <p:cNvSpPr>
            <a:spLocks/>
          </p:cNvSpPr>
          <p:nvPr userDrawn="1"/>
        </p:nvSpPr>
        <p:spPr bwMode="invGray">
          <a:xfrm>
            <a:off x="-12700" y="379413"/>
            <a:ext cx="8616950" cy="6557962"/>
          </a:xfrm>
          <a:custGeom>
            <a:avLst/>
            <a:gdLst/>
            <a:ahLst/>
            <a:cxnLst>
              <a:cxn ang="0">
                <a:pos x="1598" y="0"/>
              </a:cxn>
              <a:cxn ang="0">
                <a:pos x="1755" y="4"/>
              </a:cxn>
              <a:cxn ang="0">
                <a:pos x="1910" y="17"/>
              </a:cxn>
              <a:cxn ang="0">
                <a:pos x="2063" y="38"/>
              </a:cxn>
              <a:cxn ang="0">
                <a:pos x="2214" y="68"/>
              </a:cxn>
              <a:cxn ang="0">
                <a:pos x="2360" y="105"/>
              </a:cxn>
              <a:cxn ang="0">
                <a:pos x="2504" y="150"/>
              </a:cxn>
              <a:cxn ang="0">
                <a:pos x="2644" y="204"/>
              </a:cxn>
              <a:cxn ang="0">
                <a:pos x="2781" y="264"/>
              </a:cxn>
              <a:cxn ang="0">
                <a:pos x="2913" y="331"/>
              </a:cxn>
              <a:cxn ang="0">
                <a:pos x="3041" y="404"/>
              </a:cxn>
              <a:cxn ang="0">
                <a:pos x="3165" y="485"/>
              </a:cxn>
              <a:cxn ang="0">
                <a:pos x="3285" y="571"/>
              </a:cxn>
              <a:cxn ang="0">
                <a:pos x="3400" y="664"/>
              </a:cxn>
              <a:cxn ang="0">
                <a:pos x="3509" y="761"/>
              </a:cxn>
              <a:cxn ang="0">
                <a:pos x="3612" y="865"/>
              </a:cxn>
              <a:cxn ang="0">
                <a:pos x="3710" y="975"/>
              </a:cxn>
              <a:cxn ang="0">
                <a:pos x="3803" y="1090"/>
              </a:cxn>
              <a:cxn ang="0">
                <a:pos x="3890" y="1209"/>
              </a:cxn>
              <a:cxn ang="0">
                <a:pos x="3970" y="1332"/>
              </a:cxn>
              <a:cxn ang="0">
                <a:pos x="4043" y="1461"/>
              </a:cxn>
              <a:cxn ang="0">
                <a:pos x="4110" y="1594"/>
              </a:cxn>
              <a:cxn ang="0">
                <a:pos x="4170" y="1729"/>
              </a:cxn>
              <a:cxn ang="0">
                <a:pos x="4224" y="1870"/>
              </a:cxn>
              <a:cxn ang="0">
                <a:pos x="4269" y="2014"/>
              </a:cxn>
              <a:cxn ang="0">
                <a:pos x="4306" y="2161"/>
              </a:cxn>
              <a:cxn ang="0">
                <a:pos x="4336" y="2310"/>
              </a:cxn>
              <a:cxn ang="0">
                <a:pos x="4357" y="2463"/>
              </a:cxn>
              <a:cxn ang="0">
                <a:pos x="4370" y="2618"/>
              </a:cxn>
              <a:cxn ang="0">
                <a:pos x="4374" y="2776"/>
              </a:cxn>
              <a:cxn ang="0">
                <a:pos x="4370" y="2917"/>
              </a:cxn>
              <a:cxn ang="0">
                <a:pos x="4361" y="3056"/>
              </a:cxn>
              <a:cxn ang="0">
                <a:pos x="4343" y="3193"/>
              </a:cxn>
              <a:cxn ang="0">
                <a:pos x="4320" y="3328"/>
              </a:cxn>
              <a:cxn ang="0">
                <a:pos x="0" y="3328"/>
              </a:cxn>
              <a:cxn ang="0">
                <a:pos x="0" y="505"/>
              </a:cxn>
              <a:cxn ang="0">
                <a:pos x="115" y="428"/>
              </a:cxn>
              <a:cxn ang="0">
                <a:pos x="234" y="357"/>
              </a:cxn>
              <a:cxn ang="0">
                <a:pos x="356" y="291"/>
              </a:cxn>
              <a:cxn ang="0">
                <a:pos x="483" y="233"/>
              </a:cxn>
              <a:cxn ang="0">
                <a:pos x="612" y="179"/>
              </a:cxn>
              <a:cxn ang="0">
                <a:pos x="745" y="133"/>
              </a:cxn>
              <a:cxn ang="0">
                <a:pos x="880" y="93"/>
              </a:cxn>
              <a:cxn ang="0">
                <a:pos x="1019" y="60"/>
              </a:cxn>
              <a:cxn ang="0">
                <a:pos x="1161" y="34"/>
              </a:cxn>
              <a:cxn ang="0">
                <a:pos x="1303" y="15"/>
              </a:cxn>
              <a:cxn ang="0">
                <a:pos x="1450" y="4"/>
              </a:cxn>
              <a:cxn ang="0">
                <a:pos x="1598" y="0"/>
              </a:cxn>
            </a:cxnLst>
            <a:rect l="0" t="0" r="r" b="b"/>
            <a:pathLst>
              <a:path w="4374" h="3328">
                <a:moveTo>
                  <a:pt x="1598" y="0"/>
                </a:moveTo>
                <a:lnTo>
                  <a:pt x="1755" y="4"/>
                </a:lnTo>
                <a:lnTo>
                  <a:pt x="1910" y="17"/>
                </a:lnTo>
                <a:lnTo>
                  <a:pt x="2063" y="38"/>
                </a:lnTo>
                <a:lnTo>
                  <a:pt x="2214" y="68"/>
                </a:lnTo>
                <a:lnTo>
                  <a:pt x="2360" y="105"/>
                </a:lnTo>
                <a:lnTo>
                  <a:pt x="2504" y="150"/>
                </a:lnTo>
                <a:lnTo>
                  <a:pt x="2644" y="204"/>
                </a:lnTo>
                <a:lnTo>
                  <a:pt x="2781" y="264"/>
                </a:lnTo>
                <a:lnTo>
                  <a:pt x="2913" y="331"/>
                </a:lnTo>
                <a:lnTo>
                  <a:pt x="3041" y="404"/>
                </a:lnTo>
                <a:lnTo>
                  <a:pt x="3165" y="485"/>
                </a:lnTo>
                <a:lnTo>
                  <a:pt x="3285" y="571"/>
                </a:lnTo>
                <a:lnTo>
                  <a:pt x="3400" y="664"/>
                </a:lnTo>
                <a:lnTo>
                  <a:pt x="3509" y="761"/>
                </a:lnTo>
                <a:lnTo>
                  <a:pt x="3612" y="865"/>
                </a:lnTo>
                <a:lnTo>
                  <a:pt x="3710" y="975"/>
                </a:lnTo>
                <a:lnTo>
                  <a:pt x="3803" y="1090"/>
                </a:lnTo>
                <a:lnTo>
                  <a:pt x="3890" y="1209"/>
                </a:lnTo>
                <a:lnTo>
                  <a:pt x="3970" y="1332"/>
                </a:lnTo>
                <a:lnTo>
                  <a:pt x="4043" y="1461"/>
                </a:lnTo>
                <a:lnTo>
                  <a:pt x="4110" y="1594"/>
                </a:lnTo>
                <a:lnTo>
                  <a:pt x="4170" y="1729"/>
                </a:lnTo>
                <a:lnTo>
                  <a:pt x="4224" y="1870"/>
                </a:lnTo>
                <a:lnTo>
                  <a:pt x="4269" y="2014"/>
                </a:lnTo>
                <a:lnTo>
                  <a:pt x="4306" y="2161"/>
                </a:lnTo>
                <a:lnTo>
                  <a:pt x="4336" y="2310"/>
                </a:lnTo>
                <a:lnTo>
                  <a:pt x="4357" y="2463"/>
                </a:lnTo>
                <a:lnTo>
                  <a:pt x="4370" y="2618"/>
                </a:lnTo>
                <a:lnTo>
                  <a:pt x="4374" y="2776"/>
                </a:lnTo>
                <a:lnTo>
                  <a:pt x="4370" y="2917"/>
                </a:lnTo>
                <a:lnTo>
                  <a:pt x="4361" y="3056"/>
                </a:lnTo>
                <a:lnTo>
                  <a:pt x="4343" y="3193"/>
                </a:lnTo>
                <a:lnTo>
                  <a:pt x="4320" y="3328"/>
                </a:lnTo>
                <a:lnTo>
                  <a:pt x="0" y="3328"/>
                </a:lnTo>
                <a:lnTo>
                  <a:pt x="0" y="505"/>
                </a:lnTo>
                <a:lnTo>
                  <a:pt x="115" y="428"/>
                </a:lnTo>
                <a:lnTo>
                  <a:pt x="234" y="357"/>
                </a:lnTo>
                <a:lnTo>
                  <a:pt x="356" y="291"/>
                </a:lnTo>
                <a:lnTo>
                  <a:pt x="483" y="233"/>
                </a:lnTo>
                <a:lnTo>
                  <a:pt x="612" y="179"/>
                </a:lnTo>
                <a:lnTo>
                  <a:pt x="745" y="133"/>
                </a:lnTo>
                <a:lnTo>
                  <a:pt x="880" y="93"/>
                </a:lnTo>
                <a:lnTo>
                  <a:pt x="1019" y="60"/>
                </a:lnTo>
                <a:lnTo>
                  <a:pt x="1161" y="34"/>
                </a:lnTo>
                <a:lnTo>
                  <a:pt x="1303" y="15"/>
                </a:lnTo>
                <a:lnTo>
                  <a:pt x="1450" y="4"/>
                </a:lnTo>
                <a:lnTo>
                  <a:pt x="1598"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5" name="Freeform 26"/>
          <p:cNvSpPr>
            <a:spLocks/>
          </p:cNvSpPr>
          <p:nvPr userDrawn="1"/>
        </p:nvSpPr>
        <p:spPr bwMode="white">
          <a:xfrm>
            <a:off x="-6350" y="358775"/>
            <a:ext cx="8566150" cy="6518275"/>
          </a:xfrm>
          <a:custGeom>
            <a:avLst/>
            <a:gdLst/>
            <a:ahLst/>
            <a:cxnLst>
              <a:cxn ang="0">
                <a:pos x="1598" y="0"/>
              </a:cxn>
              <a:cxn ang="0">
                <a:pos x="1755" y="4"/>
              </a:cxn>
              <a:cxn ang="0">
                <a:pos x="1910" y="17"/>
              </a:cxn>
              <a:cxn ang="0">
                <a:pos x="2063" y="38"/>
              </a:cxn>
              <a:cxn ang="0">
                <a:pos x="2214" y="68"/>
              </a:cxn>
              <a:cxn ang="0">
                <a:pos x="2360" y="105"/>
              </a:cxn>
              <a:cxn ang="0">
                <a:pos x="2504" y="150"/>
              </a:cxn>
              <a:cxn ang="0">
                <a:pos x="2644" y="204"/>
              </a:cxn>
              <a:cxn ang="0">
                <a:pos x="2781" y="264"/>
              </a:cxn>
              <a:cxn ang="0">
                <a:pos x="2913" y="331"/>
              </a:cxn>
              <a:cxn ang="0">
                <a:pos x="3041" y="404"/>
              </a:cxn>
              <a:cxn ang="0">
                <a:pos x="3165" y="485"/>
              </a:cxn>
              <a:cxn ang="0">
                <a:pos x="3285" y="571"/>
              </a:cxn>
              <a:cxn ang="0">
                <a:pos x="3400" y="664"/>
              </a:cxn>
              <a:cxn ang="0">
                <a:pos x="3509" y="761"/>
              </a:cxn>
              <a:cxn ang="0">
                <a:pos x="3612" y="865"/>
              </a:cxn>
              <a:cxn ang="0">
                <a:pos x="3710" y="975"/>
              </a:cxn>
              <a:cxn ang="0">
                <a:pos x="3803" y="1090"/>
              </a:cxn>
              <a:cxn ang="0">
                <a:pos x="3890" y="1209"/>
              </a:cxn>
              <a:cxn ang="0">
                <a:pos x="3970" y="1332"/>
              </a:cxn>
              <a:cxn ang="0">
                <a:pos x="4043" y="1461"/>
              </a:cxn>
              <a:cxn ang="0">
                <a:pos x="4110" y="1594"/>
              </a:cxn>
              <a:cxn ang="0">
                <a:pos x="4170" y="1729"/>
              </a:cxn>
              <a:cxn ang="0">
                <a:pos x="4224" y="1870"/>
              </a:cxn>
              <a:cxn ang="0">
                <a:pos x="4269" y="2014"/>
              </a:cxn>
              <a:cxn ang="0">
                <a:pos x="4306" y="2161"/>
              </a:cxn>
              <a:cxn ang="0">
                <a:pos x="4336" y="2310"/>
              </a:cxn>
              <a:cxn ang="0">
                <a:pos x="4357" y="2463"/>
              </a:cxn>
              <a:cxn ang="0">
                <a:pos x="4370" y="2618"/>
              </a:cxn>
              <a:cxn ang="0">
                <a:pos x="4374" y="2776"/>
              </a:cxn>
              <a:cxn ang="0">
                <a:pos x="4370" y="2917"/>
              </a:cxn>
              <a:cxn ang="0">
                <a:pos x="4361" y="3056"/>
              </a:cxn>
              <a:cxn ang="0">
                <a:pos x="4343" y="3193"/>
              </a:cxn>
              <a:cxn ang="0">
                <a:pos x="4320" y="3328"/>
              </a:cxn>
              <a:cxn ang="0">
                <a:pos x="0" y="3328"/>
              </a:cxn>
              <a:cxn ang="0">
                <a:pos x="0" y="505"/>
              </a:cxn>
              <a:cxn ang="0">
                <a:pos x="115" y="428"/>
              </a:cxn>
              <a:cxn ang="0">
                <a:pos x="234" y="357"/>
              </a:cxn>
              <a:cxn ang="0">
                <a:pos x="356" y="291"/>
              </a:cxn>
              <a:cxn ang="0">
                <a:pos x="483" y="233"/>
              </a:cxn>
              <a:cxn ang="0">
                <a:pos x="612" y="179"/>
              </a:cxn>
              <a:cxn ang="0">
                <a:pos x="745" y="133"/>
              </a:cxn>
              <a:cxn ang="0">
                <a:pos x="880" y="93"/>
              </a:cxn>
              <a:cxn ang="0">
                <a:pos x="1019" y="60"/>
              </a:cxn>
              <a:cxn ang="0">
                <a:pos x="1161" y="34"/>
              </a:cxn>
              <a:cxn ang="0">
                <a:pos x="1303" y="15"/>
              </a:cxn>
              <a:cxn ang="0">
                <a:pos x="1450" y="4"/>
              </a:cxn>
              <a:cxn ang="0">
                <a:pos x="1598" y="0"/>
              </a:cxn>
            </a:cxnLst>
            <a:rect l="0" t="0" r="r" b="b"/>
            <a:pathLst>
              <a:path w="4374" h="3328">
                <a:moveTo>
                  <a:pt x="1598" y="0"/>
                </a:moveTo>
                <a:lnTo>
                  <a:pt x="1755" y="4"/>
                </a:lnTo>
                <a:lnTo>
                  <a:pt x="1910" y="17"/>
                </a:lnTo>
                <a:lnTo>
                  <a:pt x="2063" y="38"/>
                </a:lnTo>
                <a:lnTo>
                  <a:pt x="2214" y="68"/>
                </a:lnTo>
                <a:lnTo>
                  <a:pt x="2360" y="105"/>
                </a:lnTo>
                <a:lnTo>
                  <a:pt x="2504" y="150"/>
                </a:lnTo>
                <a:lnTo>
                  <a:pt x="2644" y="204"/>
                </a:lnTo>
                <a:lnTo>
                  <a:pt x="2781" y="264"/>
                </a:lnTo>
                <a:lnTo>
                  <a:pt x="2913" y="331"/>
                </a:lnTo>
                <a:lnTo>
                  <a:pt x="3041" y="404"/>
                </a:lnTo>
                <a:lnTo>
                  <a:pt x="3165" y="485"/>
                </a:lnTo>
                <a:lnTo>
                  <a:pt x="3285" y="571"/>
                </a:lnTo>
                <a:lnTo>
                  <a:pt x="3400" y="664"/>
                </a:lnTo>
                <a:lnTo>
                  <a:pt x="3509" y="761"/>
                </a:lnTo>
                <a:lnTo>
                  <a:pt x="3612" y="865"/>
                </a:lnTo>
                <a:lnTo>
                  <a:pt x="3710" y="975"/>
                </a:lnTo>
                <a:lnTo>
                  <a:pt x="3803" y="1090"/>
                </a:lnTo>
                <a:lnTo>
                  <a:pt x="3890" y="1209"/>
                </a:lnTo>
                <a:lnTo>
                  <a:pt x="3970" y="1332"/>
                </a:lnTo>
                <a:lnTo>
                  <a:pt x="4043" y="1461"/>
                </a:lnTo>
                <a:lnTo>
                  <a:pt x="4110" y="1594"/>
                </a:lnTo>
                <a:lnTo>
                  <a:pt x="4170" y="1729"/>
                </a:lnTo>
                <a:lnTo>
                  <a:pt x="4224" y="1870"/>
                </a:lnTo>
                <a:lnTo>
                  <a:pt x="4269" y="2014"/>
                </a:lnTo>
                <a:lnTo>
                  <a:pt x="4306" y="2161"/>
                </a:lnTo>
                <a:lnTo>
                  <a:pt x="4336" y="2310"/>
                </a:lnTo>
                <a:lnTo>
                  <a:pt x="4357" y="2463"/>
                </a:lnTo>
                <a:lnTo>
                  <a:pt x="4370" y="2618"/>
                </a:lnTo>
                <a:lnTo>
                  <a:pt x="4374" y="2776"/>
                </a:lnTo>
                <a:lnTo>
                  <a:pt x="4370" y="2917"/>
                </a:lnTo>
                <a:lnTo>
                  <a:pt x="4361" y="3056"/>
                </a:lnTo>
                <a:lnTo>
                  <a:pt x="4343" y="3193"/>
                </a:lnTo>
                <a:lnTo>
                  <a:pt x="4320" y="3328"/>
                </a:lnTo>
                <a:lnTo>
                  <a:pt x="0" y="3328"/>
                </a:lnTo>
                <a:lnTo>
                  <a:pt x="0" y="505"/>
                </a:lnTo>
                <a:lnTo>
                  <a:pt x="115" y="428"/>
                </a:lnTo>
                <a:lnTo>
                  <a:pt x="234" y="357"/>
                </a:lnTo>
                <a:lnTo>
                  <a:pt x="356" y="291"/>
                </a:lnTo>
                <a:lnTo>
                  <a:pt x="483" y="233"/>
                </a:lnTo>
                <a:lnTo>
                  <a:pt x="612" y="179"/>
                </a:lnTo>
                <a:lnTo>
                  <a:pt x="745" y="133"/>
                </a:lnTo>
                <a:lnTo>
                  <a:pt x="880" y="93"/>
                </a:lnTo>
                <a:lnTo>
                  <a:pt x="1019" y="60"/>
                </a:lnTo>
                <a:lnTo>
                  <a:pt x="1161" y="34"/>
                </a:lnTo>
                <a:lnTo>
                  <a:pt x="1303" y="15"/>
                </a:lnTo>
                <a:lnTo>
                  <a:pt x="1450" y="4"/>
                </a:lnTo>
                <a:lnTo>
                  <a:pt x="1598" y="0"/>
                </a:lnTo>
                <a:close/>
              </a:path>
            </a:pathLst>
          </a:custGeom>
          <a:gradFill flip="none" rotWithShape="1">
            <a:gsLst>
              <a:gs pos="0">
                <a:schemeClr val="accent2"/>
              </a:gs>
              <a:gs pos="100000">
                <a:schemeClr val="accent2">
                  <a:lumMod val="60000"/>
                  <a:lumOff val="4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pic>
        <p:nvPicPr>
          <p:cNvPr id="6" name="Picture 11" descr="wsuTLSig4cRvs-gy.gif"/>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invGray">
          <a:xfrm>
            <a:off x="7499350" y="236538"/>
            <a:ext cx="1389063"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4"/>
          <p:cNvSpPr>
            <a:spLocks noGrp="1" noChangeArrowheads="1"/>
          </p:cNvSpPr>
          <p:nvPr>
            <p:ph type="ctrTitle"/>
          </p:nvPr>
        </p:nvSpPr>
        <p:spPr>
          <a:xfrm>
            <a:off x="3215813" y="2322388"/>
            <a:ext cx="5239819" cy="492443"/>
          </a:xfrm>
        </p:spPr>
        <p:txBody>
          <a:bodyPr anchorCtr="0"/>
          <a:lstStyle>
            <a:lvl1pPr algn="l">
              <a:lnSpc>
                <a:spcPct val="100000"/>
              </a:lnSpc>
              <a:defRPr sz="2600">
                <a:solidFill>
                  <a:schemeClr val="tx1"/>
                </a:solidFill>
                <a:effectLst/>
              </a:defRPr>
            </a:lvl1pPr>
          </a:lstStyle>
          <a:p>
            <a:r>
              <a:rPr lang="en-US" dirty="0"/>
              <a:t>Click to edit Master title style</a:t>
            </a:r>
          </a:p>
        </p:txBody>
      </p:sp>
      <p:sp>
        <p:nvSpPr>
          <p:cNvPr id="8" name="Rectangle 5"/>
          <p:cNvSpPr>
            <a:spLocks noGrp="1" noChangeArrowheads="1"/>
          </p:cNvSpPr>
          <p:nvPr>
            <p:ph type="subTitle" idx="1"/>
          </p:nvPr>
        </p:nvSpPr>
        <p:spPr>
          <a:xfrm>
            <a:off x="3215813" y="2978478"/>
            <a:ext cx="5239819" cy="430887"/>
          </a:xfrm>
        </p:spPr>
        <p:txBody>
          <a:bodyPr rIns="0" anchorCtr="0"/>
          <a:lstStyle>
            <a:lvl1pPr marL="0" indent="0" algn="l">
              <a:buFontTx/>
              <a:buNone/>
              <a:defRPr sz="2200" b="0">
                <a:solidFill>
                  <a:schemeClr val="tx1"/>
                </a:solidFill>
                <a:effectLst/>
                <a:latin typeface="Lucida Sans" pitchFamily="34" charset="0"/>
              </a:defRPr>
            </a:lvl1pPr>
          </a:lstStyle>
          <a:p>
            <a:r>
              <a:rPr lang="en-US" dirty="0"/>
              <a:t>Click to edit Master subtitle style</a:t>
            </a:r>
          </a:p>
        </p:txBody>
      </p:sp>
      <p:sp>
        <p:nvSpPr>
          <p:cNvPr id="9" name="Date Placeholder 8"/>
          <p:cNvSpPr>
            <a:spLocks noGrp="1" noChangeArrowheads="1"/>
          </p:cNvSpPr>
          <p:nvPr userDrawn="1">
            <p:ph type="dt" sz="half" idx="10"/>
          </p:nvPr>
        </p:nvSpPr>
        <p:spPr>
          <a:xfrm>
            <a:off x="125413" y="6469063"/>
            <a:ext cx="1517650" cy="388937"/>
          </a:xfrm>
          <a:prstGeom prst="rect">
            <a:avLst/>
          </a:prstGeom>
        </p:spPr>
        <p:txBody>
          <a:bodyPr/>
          <a:lstStyle>
            <a:lvl1pPr eaLnBrk="1" hangingPunct="1">
              <a:defRPr>
                <a:latin typeface="Arial" charset="0"/>
              </a:defRPr>
            </a:lvl1pPr>
          </a:lstStyle>
          <a:p>
            <a:pPr>
              <a:defRPr/>
            </a:pPr>
            <a:endParaRPr lang="en-US"/>
          </a:p>
        </p:txBody>
      </p:sp>
      <p:sp>
        <p:nvSpPr>
          <p:cNvPr id="10" name="Footer Placeholder 9"/>
          <p:cNvSpPr>
            <a:spLocks noGrp="1" noChangeArrowheads="1"/>
          </p:cNvSpPr>
          <p:nvPr userDrawn="1">
            <p:ph type="ftr" sz="quarter" idx="11"/>
          </p:nvPr>
        </p:nvSpPr>
        <p:spPr>
          <a:xfrm>
            <a:off x="1544638" y="6469063"/>
            <a:ext cx="6153150" cy="388937"/>
          </a:xfrm>
          <a:prstGeom prst="rect">
            <a:avLst/>
          </a:prstGeom>
        </p:spPr>
        <p:txBody>
          <a:bodyPr/>
          <a:lstStyle>
            <a:lvl1pPr eaLnBrk="1" hangingPunct="1">
              <a:defRPr>
                <a:latin typeface="Arial" charset="0"/>
              </a:defRPr>
            </a:lvl1pPr>
          </a:lstStyle>
          <a:p>
            <a:pPr>
              <a:defRPr/>
            </a:pPr>
            <a:endParaRPr lang="en-US"/>
          </a:p>
        </p:txBody>
      </p:sp>
      <p:sp>
        <p:nvSpPr>
          <p:cNvPr id="11" name="Rectangle 6"/>
          <p:cNvSpPr>
            <a:spLocks noGrp="1" noChangeArrowheads="1"/>
          </p:cNvSpPr>
          <p:nvPr userDrawn="1">
            <p:ph type="sldNum" sz="quarter" idx="12"/>
          </p:nvPr>
        </p:nvSpPr>
        <p:spPr>
          <a:xfrm>
            <a:off x="7766050" y="6469063"/>
            <a:ext cx="1301750" cy="388937"/>
          </a:xfrm>
        </p:spPr>
        <p:txBody>
          <a:bodyPr/>
          <a:lstStyle>
            <a:lvl1pPr>
              <a:defRPr/>
            </a:lvl1pPr>
          </a:lstStyle>
          <a:p>
            <a:pPr>
              <a:defRPr/>
            </a:pPr>
            <a:fld id="{876CBD2E-5644-43AE-B631-39155072FFC5}" type="slidenum">
              <a:rPr lang="en-US"/>
              <a:pPr>
                <a:defRPr/>
              </a:pPr>
              <a:t>‹#›</a:t>
            </a:fld>
            <a:endParaRPr lang="en-US"/>
          </a:p>
        </p:txBody>
      </p:sp>
    </p:spTree>
    <p:extLst>
      <p:ext uri="{BB962C8B-B14F-4D97-AF65-F5344CB8AC3E}">
        <p14:creationId xmlns:p14="http://schemas.microsoft.com/office/powerpoint/2010/main" val="1481515815"/>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71651" y="969595"/>
            <a:ext cx="5600700" cy="480131"/>
          </a:xfrm>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79690" y="1813814"/>
            <a:ext cx="4002321" cy="2282163"/>
          </a:xfrm>
        </p:spPr>
        <p:txBody>
          <a:bodyPr/>
          <a:lstStyle>
            <a:lvl1pPr>
              <a:buSzPct val="125000"/>
              <a:buFont typeface="Arial" pitchFamily="34" charset="0"/>
              <a:buChar char="•"/>
              <a:defRPr lang="en-US" sz="2600" b="0" dirty="0" smtClean="0">
                <a:solidFill>
                  <a:schemeClr val="tx1"/>
                </a:solidFill>
                <a:effectLst>
                  <a:outerShdw blurRad="38100" dist="38100" dir="2700000" algn="tl">
                    <a:srgbClr val="000000">
                      <a:alpha val="43137"/>
                    </a:srgbClr>
                  </a:outerShdw>
                </a:effectLst>
                <a:latin typeface="Lucida Sans" pitchFamily="34" charset="0"/>
                <a:ea typeface="+mn-ea"/>
                <a:cs typeface="+mn-cs"/>
              </a:defRPr>
            </a:lvl1pPr>
            <a:lvl2pPr>
              <a:buSzPct val="125000"/>
              <a:buFont typeface="Arial" pitchFamily="34" charset="0"/>
              <a:buChar char="•"/>
              <a:defRPr lang="en-US" sz="2400" dirty="0" smtClean="0">
                <a:solidFill>
                  <a:schemeClr val="tx1"/>
                </a:solidFill>
                <a:effectLst>
                  <a:outerShdw blurRad="38100" dist="38100" dir="2700000" algn="tl">
                    <a:srgbClr val="000000">
                      <a:alpha val="43137"/>
                    </a:srgbClr>
                  </a:outerShdw>
                </a:effectLst>
                <a:latin typeface="Lucida Sans" pitchFamily="34" charset="0"/>
              </a:defRPr>
            </a:lvl2pPr>
            <a:lvl3pPr>
              <a:buSzPct val="125000"/>
              <a:buFont typeface="Arial" pitchFamily="34" charset="0"/>
              <a:buChar char="•"/>
              <a:defRPr lang="en-US" sz="2200" dirty="0" smtClean="0">
                <a:solidFill>
                  <a:schemeClr val="tx1"/>
                </a:solidFill>
                <a:effectLst>
                  <a:outerShdw blurRad="38100" dist="38100" dir="2700000" algn="tl">
                    <a:srgbClr val="000000">
                      <a:alpha val="43137"/>
                    </a:srgbClr>
                  </a:outerShdw>
                </a:effectLst>
                <a:latin typeface="Lucida Sans" pitchFamily="34" charset="0"/>
              </a:defRPr>
            </a:lvl3pPr>
            <a:lvl4pPr>
              <a:buSzPct val="125000"/>
              <a:buFont typeface="Arial" pitchFamily="34" charset="0"/>
              <a:buChar char="•"/>
              <a:defRPr lang="en-US" sz="2000" dirty="0" smtClean="0">
                <a:solidFill>
                  <a:schemeClr val="tx1"/>
                </a:solidFill>
                <a:effectLst>
                  <a:outerShdw blurRad="38100" dist="38100" dir="2700000" algn="tl">
                    <a:srgbClr val="000000">
                      <a:alpha val="43137"/>
                    </a:srgbClr>
                  </a:outerShdw>
                </a:effectLst>
                <a:latin typeface="Lucida Sans" pitchFamily="34" charset="0"/>
              </a:defRPr>
            </a:lvl4pPr>
            <a:lvl5pPr>
              <a:buSzPct val="125000"/>
              <a:buFont typeface="Arial" pitchFamily="34" charset="0"/>
              <a:buChar char="•"/>
              <a:defRPr lang="en-US" sz="2000" dirty="0">
                <a:solidFill>
                  <a:schemeClr val="tx1"/>
                </a:solidFill>
                <a:effectLst>
                  <a:outerShdw blurRad="38100" dist="38100" dir="2700000" algn="tl">
                    <a:srgbClr val="000000">
                      <a:alpha val="43137"/>
                    </a:srgbClr>
                  </a:outerShdw>
                </a:effectLst>
                <a:latin typeface="Lucida Sans"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34407" y="1813814"/>
            <a:ext cx="3969948" cy="2282163"/>
          </a:xfrm>
        </p:spPr>
        <p:txBody>
          <a:bodyPr/>
          <a:lstStyle>
            <a:lvl1pPr>
              <a:buSzPct val="125000"/>
              <a:buFont typeface="Arial" pitchFamily="34" charset="0"/>
              <a:buChar char="•"/>
              <a:defRPr lang="en-US" sz="2600" b="0" dirty="0" smtClean="0">
                <a:solidFill>
                  <a:schemeClr val="tx1"/>
                </a:solidFill>
                <a:effectLst>
                  <a:outerShdw blurRad="38100" dist="38100" dir="2700000" algn="tl">
                    <a:srgbClr val="000000">
                      <a:alpha val="43137"/>
                    </a:srgbClr>
                  </a:outerShdw>
                </a:effectLst>
                <a:latin typeface="Lucida Sans" pitchFamily="34" charset="0"/>
                <a:ea typeface="+mn-ea"/>
                <a:cs typeface="+mn-cs"/>
              </a:defRPr>
            </a:lvl1pPr>
            <a:lvl2pPr>
              <a:buSzPct val="125000"/>
              <a:buFont typeface="Arial" pitchFamily="34" charset="0"/>
              <a:buChar char="•"/>
              <a:defRPr lang="en-US" sz="2400" dirty="0" smtClean="0">
                <a:solidFill>
                  <a:schemeClr val="tx1"/>
                </a:solidFill>
                <a:effectLst>
                  <a:outerShdw blurRad="38100" dist="38100" dir="2700000" algn="tl">
                    <a:srgbClr val="000000">
                      <a:alpha val="43137"/>
                    </a:srgbClr>
                  </a:outerShdw>
                </a:effectLst>
                <a:latin typeface="Lucida Sans" pitchFamily="34" charset="0"/>
              </a:defRPr>
            </a:lvl2pPr>
            <a:lvl3pPr>
              <a:buSzPct val="125000"/>
              <a:buFont typeface="Arial" pitchFamily="34" charset="0"/>
              <a:buChar char="•"/>
              <a:defRPr lang="en-US" sz="2200" dirty="0" smtClean="0">
                <a:solidFill>
                  <a:schemeClr val="tx1"/>
                </a:solidFill>
                <a:effectLst>
                  <a:outerShdw blurRad="38100" dist="38100" dir="2700000" algn="tl">
                    <a:srgbClr val="000000">
                      <a:alpha val="43137"/>
                    </a:srgbClr>
                  </a:outerShdw>
                </a:effectLst>
                <a:latin typeface="Lucida Sans" pitchFamily="34" charset="0"/>
              </a:defRPr>
            </a:lvl3pPr>
            <a:lvl4pPr>
              <a:buSzPct val="125000"/>
              <a:buFont typeface="Arial" pitchFamily="34" charset="0"/>
              <a:buChar char="•"/>
              <a:defRPr lang="en-US" sz="2000" dirty="0" smtClean="0">
                <a:solidFill>
                  <a:schemeClr val="tx1"/>
                </a:solidFill>
                <a:effectLst>
                  <a:outerShdw blurRad="38100" dist="38100" dir="2700000" algn="tl">
                    <a:srgbClr val="000000">
                      <a:alpha val="43137"/>
                    </a:srgbClr>
                  </a:outerShdw>
                </a:effectLst>
                <a:latin typeface="Lucida Sans" pitchFamily="34" charset="0"/>
              </a:defRPr>
            </a:lvl4pPr>
            <a:lvl5pPr>
              <a:buSzPct val="125000"/>
              <a:buFont typeface="Arial" pitchFamily="34" charset="0"/>
              <a:buChar char="•"/>
              <a:defRPr lang="en-US" sz="2000" dirty="0">
                <a:solidFill>
                  <a:schemeClr val="tx1"/>
                </a:solidFill>
                <a:effectLst>
                  <a:outerShdw blurRad="38100" dist="38100" dir="2700000" algn="tl">
                    <a:srgbClr val="000000">
                      <a:alpha val="43137"/>
                    </a:srgbClr>
                  </a:outerShdw>
                </a:effectLst>
                <a:latin typeface="Lucida Sans"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noChangeArrowheads="1"/>
          </p:cNvSpPr>
          <p:nvPr userDrawn="1">
            <p:ph type="dt" sz="half" idx="10"/>
          </p:nvPr>
        </p:nvSpPr>
        <p:spPr>
          <a:xfrm>
            <a:off x="125413" y="6469063"/>
            <a:ext cx="1517650" cy="388937"/>
          </a:xfrm>
          <a:prstGeom prst="rect">
            <a:avLst/>
          </a:prstGeom>
        </p:spPr>
        <p:txBody>
          <a:bodyPr/>
          <a:lstStyle>
            <a:lvl1pPr eaLnBrk="1" hangingPunct="1">
              <a:defRPr>
                <a:latin typeface="Arial" charset="0"/>
              </a:defRPr>
            </a:lvl1pPr>
          </a:lstStyle>
          <a:p>
            <a:pPr>
              <a:defRPr/>
            </a:pPr>
            <a:endParaRPr lang="en-US"/>
          </a:p>
        </p:txBody>
      </p:sp>
      <p:sp>
        <p:nvSpPr>
          <p:cNvPr id="6" name="Footer Placeholder 5"/>
          <p:cNvSpPr>
            <a:spLocks noGrp="1" noChangeArrowheads="1"/>
          </p:cNvSpPr>
          <p:nvPr userDrawn="1">
            <p:ph type="ftr" sz="quarter" idx="11"/>
          </p:nvPr>
        </p:nvSpPr>
        <p:spPr>
          <a:xfrm>
            <a:off x="1544638" y="6469063"/>
            <a:ext cx="6153150" cy="388937"/>
          </a:xfrm>
          <a:prstGeom prst="rect">
            <a:avLst/>
          </a:prstGeom>
        </p:spPr>
        <p:txBody>
          <a:bodyPr/>
          <a:lstStyle>
            <a:lvl1pPr eaLnBrk="1" hangingPunct="1">
              <a:defRPr>
                <a:latin typeface="Arial" charset="0"/>
              </a:defRPr>
            </a:lvl1pPr>
          </a:lstStyle>
          <a:p>
            <a:pPr>
              <a:defRPr/>
            </a:pPr>
            <a:endParaRPr lang="en-US"/>
          </a:p>
        </p:txBody>
      </p:sp>
      <p:sp>
        <p:nvSpPr>
          <p:cNvPr id="7" name="Rectangle 6"/>
          <p:cNvSpPr>
            <a:spLocks noGrp="1" noChangeArrowheads="1"/>
          </p:cNvSpPr>
          <p:nvPr userDrawn="1">
            <p:ph type="sldNum" sz="quarter" idx="12"/>
          </p:nvPr>
        </p:nvSpPr>
        <p:spPr>
          <a:xfrm>
            <a:off x="7766050" y="6469063"/>
            <a:ext cx="1301750" cy="388937"/>
          </a:xfrm>
        </p:spPr>
        <p:txBody>
          <a:bodyPr/>
          <a:lstStyle>
            <a:lvl1pPr>
              <a:defRPr/>
            </a:lvl1pPr>
          </a:lstStyle>
          <a:p>
            <a:pPr>
              <a:defRPr/>
            </a:pPr>
            <a:fld id="{4B045C48-ED02-4050-B9B7-666369CC2E97}" type="slidenum">
              <a:rPr lang="en-US"/>
              <a:pPr>
                <a:defRPr/>
              </a:pPr>
              <a:t>‹#›</a:t>
            </a:fld>
            <a:endParaRPr lang="en-US"/>
          </a:p>
        </p:txBody>
      </p:sp>
    </p:spTree>
    <p:extLst>
      <p:ext uri="{BB962C8B-B14F-4D97-AF65-F5344CB8AC3E}">
        <p14:creationId xmlns:p14="http://schemas.microsoft.com/office/powerpoint/2010/main" val="3352497840"/>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2"/>
            <a:ext cx="8229600" cy="480131"/>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3" y="1535116"/>
            <a:ext cx="4040188" cy="83099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3" y="2174878"/>
            <a:ext cx="4040188" cy="2282163"/>
          </a:xfrm>
        </p:spPr>
        <p:txBody>
          <a:bodyPr/>
          <a:lstStyle>
            <a:lvl1pPr>
              <a:defRPr lang="en-US" sz="2600" b="0" dirty="0" smtClean="0">
                <a:solidFill>
                  <a:schemeClr val="tx1"/>
                </a:solidFill>
                <a:effectLst>
                  <a:outerShdw blurRad="38100" dist="38100" dir="2700000" algn="tl">
                    <a:srgbClr val="000000">
                      <a:alpha val="43137"/>
                    </a:srgbClr>
                  </a:outerShdw>
                </a:effectLst>
                <a:latin typeface="Lucida Sans" pitchFamily="34" charset="0"/>
                <a:ea typeface="+mn-ea"/>
                <a:cs typeface="+mn-cs"/>
              </a:defRPr>
            </a:lvl1pPr>
            <a:lvl2pPr>
              <a:defRPr lang="en-US" sz="2400" dirty="0" smtClean="0">
                <a:solidFill>
                  <a:schemeClr val="tx1"/>
                </a:solidFill>
                <a:effectLst>
                  <a:outerShdw blurRad="38100" dist="38100" dir="2700000" algn="tl">
                    <a:srgbClr val="000000">
                      <a:alpha val="43137"/>
                    </a:srgbClr>
                  </a:outerShdw>
                </a:effectLst>
                <a:latin typeface="Lucida Sans" pitchFamily="34" charset="0"/>
              </a:defRPr>
            </a:lvl2pPr>
            <a:lvl3pPr>
              <a:defRPr lang="en-US" sz="2200" dirty="0" smtClean="0">
                <a:solidFill>
                  <a:schemeClr val="tx1"/>
                </a:solidFill>
                <a:effectLst>
                  <a:outerShdw blurRad="38100" dist="38100" dir="2700000" algn="tl">
                    <a:srgbClr val="000000">
                      <a:alpha val="43137"/>
                    </a:srgbClr>
                  </a:outerShdw>
                </a:effectLst>
                <a:latin typeface="Lucida Sans" pitchFamily="34" charset="0"/>
              </a:defRPr>
            </a:lvl3pPr>
            <a:lvl4pPr>
              <a:defRPr lang="en-US" sz="2000" dirty="0" smtClean="0">
                <a:solidFill>
                  <a:schemeClr val="tx1"/>
                </a:solidFill>
                <a:effectLst>
                  <a:outerShdw blurRad="38100" dist="38100" dir="2700000" algn="tl">
                    <a:srgbClr val="000000">
                      <a:alpha val="43137"/>
                    </a:srgbClr>
                  </a:outerShdw>
                </a:effectLst>
                <a:latin typeface="Lucida Sans" pitchFamily="34" charset="0"/>
              </a:defRPr>
            </a:lvl4pPr>
            <a:lvl5pPr>
              <a:defRPr lang="en-US" sz="2000" dirty="0">
                <a:solidFill>
                  <a:schemeClr val="tx1"/>
                </a:solidFill>
                <a:effectLst>
                  <a:outerShdw blurRad="38100" dist="38100" dir="2700000" algn="tl">
                    <a:srgbClr val="000000">
                      <a:alpha val="43137"/>
                    </a:srgbClr>
                  </a:outerShdw>
                </a:effectLst>
                <a:latin typeface="Lucida Sans"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0" y="1535116"/>
            <a:ext cx="4041775" cy="83099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0" y="2174878"/>
            <a:ext cx="4041775" cy="2282163"/>
          </a:xfrm>
        </p:spPr>
        <p:txBody>
          <a:bodyPr/>
          <a:lstStyle>
            <a:lvl1pPr>
              <a:defRPr lang="en-US" sz="2600" b="0" dirty="0" smtClean="0">
                <a:solidFill>
                  <a:schemeClr val="tx1"/>
                </a:solidFill>
                <a:effectLst>
                  <a:outerShdw blurRad="38100" dist="38100" dir="2700000" algn="tl">
                    <a:srgbClr val="000000">
                      <a:alpha val="43137"/>
                    </a:srgbClr>
                  </a:outerShdw>
                </a:effectLst>
                <a:latin typeface="Lucida Sans" pitchFamily="34" charset="0"/>
                <a:ea typeface="+mn-ea"/>
                <a:cs typeface="+mn-cs"/>
              </a:defRPr>
            </a:lvl1pPr>
            <a:lvl2pPr>
              <a:defRPr lang="en-US" sz="2400" dirty="0" smtClean="0">
                <a:solidFill>
                  <a:schemeClr val="tx1"/>
                </a:solidFill>
                <a:effectLst>
                  <a:outerShdw blurRad="38100" dist="38100" dir="2700000" algn="tl">
                    <a:srgbClr val="000000">
                      <a:alpha val="43137"/>
                    </a:srgbClr>
                  </a:outerShdw>
                </a:effectLst>
                <a:latin typeface="Lucida Sans" pitchFamily="34" charset="0"/>
              </a:defRPr>
            </a:lvl2pPr>
            <a:lvl3pPr>
              <a:defRPr lang="en-US" sz="2200" dirty="0" smtClean="0">
                <a:solidFill>
                  <a:schemeClr val="tx1"/>
                </a:solidFill>
                <a:effectLst>
                  <a:outerShdw blurRad="38100" dist="38100" dir="2700000" algn="tl">
                    <a:srgbClr val="000000">
                      <a:alpha val="43137"/>
                    </a:srgbClr>
                  </a:outerShdw>
                </a:effectLst>
                <a:latin typeface="Lucida Sans" pitchFamily="34" charset="0"/>
              </a:defRPr>
            </a:lvl3pPr>
            <a:lvl4pPr>
              <a:defRPr lang="en-US" sz="2000" dirty="0" smtClean="0">
                <a:solidFill>
                  <a:schemeClr val="tx1"/>
                </a:solidFill>
                <a:effectLst>
                  <a:outerShdw blurRad="38100" dist="38100" dir="2700000" algn="tl">
                    <a:srgbClr val="000000">
                      <a:alpha val="43137"/>
                    </a:srgbClr>
                  </a:outerShdw>
                </a:effectLst>
                <a:latin typeface="Lucida Sans" pitchFamily="34" charset="0"/>
              </a:defRPr>
            </a:lvl4pPr>
            <a:lvl5pPr>
              <a:defRPr lang="en-US" sz="2000" dirty="0">
                <a:solidFill>
                  <a:schemeClr val="tx1"/>
                </a:solidFill>
                <a:effectLst>
                  <a:outerShdw blurRad="38100" dist="38100" dir="2700000" algn="tl">
                    <a:srgbClr val="000000">
                      <a:alpha val="43137"/>
                    </a:srgbClr>
                  </a:outerShdw>
                </a:effectLst>
                <a:latin typeface="Lucida Sans"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4"/>
          <p:cNvSpPr>
            <a:spLocks noGrp="1" noChangeArrowheads="1"/>
          </p:cNvSpPr>
          <p:nvPr userDrawn="1">
            <p:ph type="dt" sz="half" idx="10"/>
          </p:nvPr>
        </p:nvSpPr>
        <p:spPr>
          <a:xfrm>
            <a:off x="125413" y="6469063"/>
            <a:ext cx="1517650" cy="388937"/>
          </a:xfrm>
          <a:prstGeom prst="rect">
            <a:avLst/>
          </a:prstGeom>
        </p:spPr>
        <p:txBody>
          <a:bodyPr/>
          <a:lstStyle>
            <a:lvl1pPr eaLnBrk="1" hangingPunct="1">
              <a:defRPr>
                <a:latin typeface="Arial" charset="0"/>
              </a:defRPr>
            </a:lvl1pPr>
          </a:lstStyle>
          <a:p>
            <a:pPr>
              <a:defRPr/>
            </a:pPr>
            <a:endParaRPr lang="en-US"/>
          </a:p>
        </p:txBody>
      </p:sp>
      <p:sp>
        <p:nvSpPr>
          <p:cNvPr id="8" name="Rectangle 5"/>
          <p:cNvSpPr>
            <a:spLocks noGrp="1" noChangeArrowheads="1"/>
          </p:cNvSpPr>
          <p:nvPr userDrawn="1">
            <p:ph type="ftr" sz="quarter" idx="11"/>
          </p:nvPr>
        </p:nvSpPr>
        <p:spPr>
          <a:xfrm>
            <a:off x="1544638" y="6469063"/>
            <a:ext cx="6153150" cy="388937"/>
          </a:xfrm>
          <a:prstGeom prst="rect">
            <a:avLst/>
          </a:prstGeom>
        </p:spPr>
        <p:txBody>
          <a:bodyPr/>
          <a:lstStyle>
            <a:lvl1pPr eaLnBrk="1" hangingPunct="1">
              <a:defRPr>
                <a:latin typeface="Arial" charset="0"/>
              </a:defRPr>
            </a:lvl1pPr>
          </a:lstStyle>
          <a:p>
            <a:pPr>
              <a:defRPr/>
            </a:pPr>
            <a:endParaRPr lang="en-US"/>
          </a:p>
        </p:txBody>
      </p:sp>
      <p:sp>
        <p:nvSpPr>
          <p:cNvPr id="9" name="Rectangle 6"/>
          <p:cNvSpPr>
            <a:spLocks noGrp="1" noChangeArrowheads="1"/>
          </p:cNvSpPr>
          <p:nvPr userDrawn="1">
            <p:ph type="sldNum" sz="quarter" idx="12"/>
          </p:nvPr>
        </p:nvSpPr>
        <p:spPr>
          <a:xfrm>
            <a:off x="7766050" y="6469063"/>
            <a:ext cx="1301750" cy="388937"/>
          </a:xfrm>
        </p:spPr>
        <p:txBody>
          <a:bodyPr/>
          <a:lstStyle>
            <a:lvl1pPr>
              <a:defRPr/>
            </a:lvl1pPr>
          </a:lstStyle>
          <a:p>
            <a:pPr>
              <a:defRPr/>
            </a:pPr>
            <a:fld id="{F7EA76C7-E8B0-4916-93ED-8EFD4DFA7C0B}" type="slidenum">
              <a:rPr lang="en-US"/>
              <a:pPr>
                <a:defRPr/>
              </a:pPr>
              <a:t>‹#›</a:t>
            </a:fld>
            <a:endParaRPr lang="en-US"/>
          </a:p>
        </p:txBody>
      </p:sp>
    </p:spTree>
    <p:extLst>
      <p:ext uri="{BB962C8B-B14F-4D97-AF65-F5344CB8AC3E}">
        <p14:creationId xmlns:p14="http://schemas.microsoft.com/office/powerpoint/2010/main" val="395311518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71651" y="1981203"/>
            <a:ext cx="5600700" cy="480131"/>
          </a:xfrm>
        </p:spPr>
        <p:txBody>
          <a:bodyPr/>
          <a:lstStyle/>
          <a:p>
            <a:r>
              <a:rPr lang="en-US" smtClean="0"/>
              <a:t>Click to edit Master title style</a:t>
            </a:r>
            <a:endParaRPr lang="en-US"/>
          </a:p>
        </p:txBody>
      </p:sp>
      <p:sp>
        <p:nvSpPr>
          <p:cNvPr id="3" name="Rectangle 4"/>
          <p:cNvSpPr>
            <a:spLocks noGrp="1" noChangeArrowheads="1"/>
          </p:cNvSpPr>
          <p:nvPr userDrawn="1">
            <p:ph type="dt" sz="half" idx="10"/>
          </p:nvPr>
        </p:nvSpPr>
        <p:spPr>
          <a:xfrm>
            <a:off x="125413" y="6469063"/>
            <a:ext cx="1517650" cy="388937"/>
          </a:xfrm>
          <a:prstGeom prst="rect">
            <a:avLst/>
          </a:prstGeom>
        </p:spPr>
        <p:txBody>
          <a:bodyPr/>
          <a:lstStyle>
            <a:lvl1pPr eaLnBrk="1" hangingPunct="1">
              <a:defRPr>
                <a:latin typeface="Arial" charset="0"/>
              </a:defRPr>
            </a:lvl1pPr>
          </a:lstStyle>
          <a:p>
            <a:pPr>
              <a:defRPr/>
            </a:pPr>
            <a:endParaRPr lang="en-US"/>
          </a:p>
        </p:txBody>
      </p:sp>
      <p:sp>
        <p:nvSpPr>
          <p:cNvPr id="4" name="Rectangle 5"/>
          <p:cNvSpPr>
            <a:spLocks noGrp="1" noChangeArrowheads="1"/>
          </p:cNvSpPr>
          <p:nvPr userDrawn="1">
            <p:ph type="ftr" sz="quarter" idx="11"/>
          </p:nvPr>
        </p:nvSpPr>
        <p:spPr>
          <a:xfrm>
            <a:off x="1544638" y="6469063"/>
            <a:ext cx="6153150" cy="388937"/>
          </a:xfrm>
          <a:prstGeom prst="rect">
            <a:avLst/>
          </a:prstGeom>
        </p:spPr>
        <p:txBody>
          <a:bodyPr/>
          <a:lstStyle>
            <a:lvl1pPr eaLnBrk="1" hangingPunct="1">
              <a:defRPr>
                <a:latin typeface="ITC Stone Sans Std Medium" panose="020B0602030503020204" pitchFamily="34" charset="0"/>
              </a:defRPr>
            </a:lvl1pPr>
          </a:lstStyle>
          <a:p>
            <a:pPr>
              <a:defRPr/>
            </a:pPr>
            <a:endParaRPr lang="en-US" dirty="0"/>
          </a:p>
        </p:txBody>
      </p:sp>
    </p:spTree>
    <p:extLst>
      <p:ext uri="{BB962C8B-B14F-4D97-AF65-F5344CB8AC3E}">
        <p14:creationId xmlns:p14="http://schemas.microsoft.com/office/powerpoint/2010/main" val="2681841019"/>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gradFill>
          <a:gsLst>
            <a:gs pos="26000">
              <a:schemeClr val="accent1"/>
            </a:gs>
            <a:gs pos="75000">
              <a:schemeClr val="accent3"/>
            </a:gs>
            <a:gs pos="91000">
              <a:schemeClr val="accent1"/>
            </a:gs>
          </a:gsLst>
          <a:lin ang="13500000" scaled="1"/>
        </a:gradFill>
        <a:effectLst/>
      </p:bgPr>
    </p:bg>
    <p:spTree>
      <p:nvGrpSpPr>
        <p:cNvPr id="1" name=""/>
        <p:cNvGrpSpPr/>
        <p:nvPr/>
      </p:nvGrpSpPr>
      <p:grpSpPr>
        <a:xfrm>
          <a:off x="0" y="0"/>
          <a:ext cx="0" cy="0"/>
          <a:chOff x="0" y="0"/>
          <a:chExt cx="0" cy="0"/>
        </a:xfrm>
      </p:grpSpPr>
      <p:sp>
        <p:nvSpPr>
          <p:cNvPr id="2" name="Rectangle 4"/>
          <p:cNvSpPr>
            <a:spLocks noGrp="1" noChangeArrowheads="1"/>
          </p:cNvSpPr>
          <p:nvPr userDrawn="1">
            <p:ph type="dt" sz="half" idx="10"/>
          </p:nvPr>
        </p:nvSpPr>
        <p:spPr>
          <a:xfrm>
            <a:off x="125413" y="6469063"/>
            <a:ext cx="1517650" cy="388937"/>
          </a:xfrm>
          <a:prstGeom prst="rect">
            <a:avLst/>
          </a:prstGeom>
        </p:spPr>
        <p:txBody>
          <a:bodyPr/>
          <a:lstStyle>
            <a:lvl1pPr eaLnBrk="1" hangingPunct="1">
              <a:defRPr>
                <a:latin typeface="Arial" charset="0"/>
              </a:defRPr>
            </a:lvl1pPr>
          </a:lstStyle>
          <a:p>
            <a:pPr>
              <a:defRPr/>
            </a:pPr>
            <a:endParaRPr lang="en-US"/>
          </a:p>
        </p:txBody>
      </p:sp>
      <p:sp>
        <p:nvSpPr>
          <p:cNvPr id="3" name="Rectangle 5"/>
          <p:cNvSpPr>
            <a:spLocks noGrp="1" noChangeArrowheads="1"/>
          </p:cNvSpPr>
          <p:nvPr userDrawn="1">
            <p:ph type="ftr" sz="quarter" idx="11"/>
          </p:nvPr>
        </p:nvSpPr>
        <p:spPr>
          <a:xfrm>
            <a:off x="1544638" y="6469063"/>
            <a:ext cx="6153150" cy="388937"/>
          </a:xfrm>
          <a:prstGeom prst="rect">
            <a:avLst/>
          </a:prstGeom>
        </p:spPr>
        <p:txBody>
          <a:bodyPr/>
          <a:lstStyle>
            <a:lvl1pPr eaLnBrk="1" hangingPunct="1">
              <a:defRPr>
                <a:latin typeface="Arial" charset="0"/>
              </a:defRPr>
            </a:lvl1pPr>
          </a:lstStyle>
          <a:p>
            <a:pPr>
              <a:defRPr/>
            </a:pPr>
            <a:endParaRPr lang="en-US"/>
          </a:p>
        </p:txBody>
      </p:sp>
      <p:sp>
        <p:nvSpPr>
          <p:cNvPr id="4" name="Rectangle 6"/>
          <p:cNvSpPr>
            <a:spLocks noGrp="1" noChangeArrowheads="1"/>
          </p:cNvSpPr>
          <p:nvPr userDrawn="1">
            <p:ph type="sldNum" sz="quarter" idx="12"/>
          </p:nvPr>
        </p:nvSpPr>
        <p:spPr>
          <a:xfrm>
            <a:off x="7766050" y="6469063"/>
            <a:ext cx="1301750" cy="388937"/>
          </a:xfrm>
        </p:spPr>
        <p:txBody>
          <a:bodyPr/>
          <a:lstStyle>
            <a:lvl1pPr>
              <a:defRPr/>
            </a:lvl1pPr>
          </a:lstStyle>
          <a:p>
            <a:pPr>
              <a:defRPr/>
            </a:pPr>
            <a:fld id="{2C8FD8BB-8E82-4FFA-830A-8DDF73778915}" type="slidenum">
              <a:rPr lang="en-US"/>
              <a:pPr>
                <a:defRPr/>
              </a:pPr>
              <a:t>‹#›</a:t>
            </a:fld>
            <a:endParaRPr lang="en-US"/>
          </a:p>
        </p:txBody>
      </p:sp>
    </p:spTree>
    <p:extLst>
      <p:ext uri="{BB962C8B-B14F-4D97-AF65-F5344CB8AC3E}">
        <p14:creationId xmlns:p14="http://schemas.microsoft.com/office/powerpoint/2010/main" val="1849956572"/>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5" y="273053"/>
            <a:ext cx="3008313" cy="646331"/>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4" y="273054"/>
            <a:ext cx="5111751" cy="2282163"/>
          </a:xfrm>
        </p:spPr>
        <p:txBody>
          <a:bodyPr/>
          <a:lstStyle>
            <a:lvl1pPr marL="165100" indent="-165100">
              <a:buSzPct val="125000"/>
              <a:buFont typeface="Arial" pitchFamily="34" charset="0"/>
              <a:buChar char="•"/>
              <a:defRPr lang="en-US" sz="2600" b="0" dirty="0" smtClean="0">
                <a:solidFill>
                  <a:schemeClr val="tx1"/>
                </a:solidFill>
                <a:effectLst>
                  <a:outerShdw blurRad="38100" dist="38100" dir="2700000" algn="tl">
                    <a:srgbClr val="000000">
                      <a:alpha val="43137"/>
                    </a:srgbClr>
                  </a:outerShdw>
                </a:effectLst>
                <a:latin typeface="Lucida Sans" pitchFamily="34" charset="0"/>
                <a:ea typeface="+mn-ea"/>
                <a:cs typeface="+mn-cs"/>
              </a:defRPr>
            </a:lvl1pPr>
            <a:lvl2pPr marL="509588" indent="-165100">
              <a:buSzPct val="125000"/>
              <a:buFont typeface="Arial" pitchFamily="34" charset="0"/>
              <a:buChar char="•"/>
              <a:defRPr lang="en-US" sz="2400" dirty="0" smtClean="0">
                <a:solidFill>
                  <a:schemeClr val="tx1"/>
                </a:solidFill>
                <a:effectLst>
                  <a:outerShdw blurRad="38100" dist="38100" dir="2700000" algn="tl">
                    <a:srgbClr val="000000">
                      <a:alpha val="43137"/>
                    </a:srgbClr>
                  </a:outerShdw>
                </a:effectLst>
                <a:latin typeface="Lucida Sans" pitchFamily="34" charset="0"/>
              </a:defRPr>
            </a:lvl2pPr>
            <a:lvl3pPr>
              <a:buSzPct val="125000"/>
              <a:buFont typeface="Arial" pitchFamily="34" charset="0"/>
              <a:buChar char="•"/>
              <a:defRPr lang="en-US" sz="2200" dirty="0" smtClean="0">
                <a:solidFill>
                  <a:schemeClr val="tx1"/>
                </a:solidFill>
                <a:effectLst>
                  <a:outerShdw blurRad="38100" dist="38100" dir="2700000" algn="tl">
                    <a:srgbClr val="000000">
                      <a:alpha val="43137"/>
                    </a:srgbClr>
                  </a:outerShdw>
                </a:effectLst>
                <a:latin typeface="Lucida Sans" pitchFamily="34" charset="0"/>
              </a:defRPr>
            </a:lvl3pPr>
            <a:lvl4pPr marL="974725" indent="-180975">
              <a:buSzPct val="125000"/>
              <a:buFont typeface="Arial" pitchFamily="34" charset="0"/>
              <a:buChar char="•"/>
              <a:defRPr lang="en-US" sz="2000" dirty="0" smtClean="0">
                <a:solidFill>
                  <a:schemeClr val="tx1"/>
                </a:solidFill>
                <a:effectLst>
                  <a:outerShdw blurRad="38100" dist="38100" dir="2700000" algn="tl">
                    <a:srgbClr val="000000">
                      <a:alpha val="43137"/>
                    </a:srgbClr>
                  </a:outerShdw>
                </a:effectLst>
                <a:latin typeface="Lucida Sans" pitchFamily="34" charset="0"/>
              </a:defRPr>
            </a:lvl4pPr>
            <a:lvl5pPr>
              <a:buSzPct val="125000"/>
              <a:buFont typeface="Arial" pitchFamily="34" charset="0"/>
              <a:buChar char="•"/>
              <a:defRPr lang="en-US" sz="2000" dirty="0">
                <a:solidFill>
                  <a:schemeClr val="tx1"/>
                </a:solidFill>
                <a:effectLst>
                  <a:outerShdw blurRad="38100" dist="38100" dir="2700000" algn="tl">
                    <a:srgbClr val="000000">
                      <a:alpha val="43137"/>
                    </a:srgbClr>
                  </a:outerShdw>
                </a:effectLst>
                <a:latin typeface="Lucida Sans" pitchFamily="34"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5" y="1435103"/>
            <a:ext cx="3008313" cy="30777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noChangeArrowheads="1"/>
          </p:cNvSpPr>
          <p:nvPr userDrawn="1">
            <p:ph type="dt" sz="half" idx="10"/>
          </p:nvPr>
        </p:nvSpPr>
        <p:spPr>
          <a:xfrm>
            <a:off x="125413" y="6469063"/>
            <a:ext cx="1517650" cy="388937"/>
          </a:xfrm>
          <a:prstGeom prst="rect">
            <a:avLst/>
          </a:prstGeom>
        </p:spPr>
        <p:txBody>
          <a:bodyPr/>
          <a:lstStyle>
            <a:lvl1pPr eaLnBrk="1" hangingPunct="1">
              <a:defRPr>
                <a:latin typeface="Arial" charset="0"/>
              </a:defRPr>
            </a:lvl1pPr>
          </a:lstStyle>
          <a:p>
            <a:pPr>
              <a:defRPr/>
            </a:pPr>
            <a:endParaRPr lang="en-US"/>
          </a:p>
        </p:txBody>
      </p:sp>
      <p:sp>
        <p:nvSpPr>
          <p:cNvPr id="6" name="Footer Placeholder 5"/>
          <p:cNvSpPr>
            <a:spLocks noGrp="1" noChangeArrowheads="1"/>
          </p:cNvSpPr>
          <p:nvPr userDrawn="1">
            <p:ph type="ftr" sz="quarter" idx="11"/>
          </p:nvPr>
        </p:nvSpPr>
        <p:spPr>
          <a:xfrm>
            <a:off x="1544638" y="6469063"/>
            <a:ext cx="6153150" cy="388937"/>
          </a:xfrm>
          <a:prstGeom prst="rect">
            <a:avLst/>
          </a:prstGeom>
        </p:spPr>
        <p:txBody>
          <a:bodyPr/>
          <a:lstStyle>
            <a:lvl1pPr eaLnBrk="1" hangingPunct="1">
              <a:defRPr>
                <a:latin typeface="Arial" charset="0"/>
              </a:defRPr>
            </a:lvl1pPr>
          </a:lstStyle>
          <a:p>
            <a:pPr>
              <a:defRPr/>
            </a:pPr>
            <a:endParaRPr lang="en-US"/>
          </a:p>
        </p:txBody>
      </p:sp>
      <p:sp>
        <p:nvSpPr>
          <p:cNvPr id="7" name="Rectangle 6"/>
          <p:cNvSpPr>
            <a:spLocks noGrp="1" noChangeArrowheads="1"/>
          </p:cNvSpPr>
          <p:nvPr userDrawn="1">
            <p:ph type="sldNum" sz="quarter" idx="12"/>
          </p:nvPr>
        </p:nvSpPr>
        <p:spPr>
          <a:xfrm>
            <a:off x="7766050" y="6469063"/>
            <a:ext cx="1301750" cy="388937"/>
          </a:xfrm>
        </p:spPr>
        <p:txBody>
          <a:bodyPr/>
          <a:lstStyle>
            <a:lvl1pPr>
              <a:defRPr/>
            </a:lvl1pPr>
          </a:lstStyle>
          <a:p>
            <a:pPr>
              <a:defRPr/>
            </a:pPr>
            <a:fld id="{BF7DEC0A-F1CD-4561-ABC3-B29B2CF8BC2F}" type="slidenum">
              <a:rPr lang="en-US"/>
              <a:pPr>
                <a:defRPr/>
              </a:pPr>
              <a:t>‹#›</a:t>
            </a:fld>
            <a:endParaRPr lang="en-US"/>
          </a:p>
        </p:txBody>
      </p:sp>
    </p:spTree>
    <p:extLst>
      <p:ext uri="{BB962C8B-B14F-4D97-AF65-F5344CB8AC3E}">
        <p14:creationId xmlns:p14="http://schemas.microsoft.com/office/powerpoint/2010/main" val="1834434197"/>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369332"/>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8"/>
            <a:ext cx="5486400" cy="5847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42"/>
            <a:ext cx="5486400" cy="30777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noChangeArrowheads="1"/>
          </p:cNvSpPr>
          <p:nvPr userDrawn="1">
            <p:ph type="dt" sz="half" idx="10"/>
          </p:nvPr>
        </p:nvSpPr>
        <p:spPr>
          <a:xfrm>
            <a:off x="125413" y="6469063"/>
            <a:ext cx="1517650" cy="388937"/>
          </a:xfrm>
          <a:prstGeom prst="rect">
            <a:avLst/>
          </a:prstGeom>
        </p:spPr>
        <p:txBody>
          <a:bodyPr/>
          <a:lstStyle>
            <a:lvl1pPr eaLnBrk="1" hangingPunct="1">
              <a:defRPr>
                <a:latin typeface="Arial" charset="0"/>
              </a:defRPr>
            </a:lvl1pPr>
          </a:lstStyle>
          <a:p>
            <a:pPr>
              <a:defRPr/>
            </a:pPr>
            <a:endParaRPr lang="en-US"/>
          </a:p>
        </p:txBody>
      </p:sp>
      <p:sp>
        <p:nvSpPr>
          <p:cNvPr id="6" name="Footer Placeholder 5"/>
          <p:cNvSpPr>
            <a:spLocks noGrp="1" noChangeArrowheads="1"/>
          </p:cNvSpPr>
          <p:nvPr userDrawn="1">
            <p:ph type="ftr" sz="quarter" idx="11"/>
          </p:nvPr>
        </p:nvSpPr>
        <p:spPr>
          <a:xfrm>
            <a:off x="1544638" y="6469063"/>
            <a:ext cx="6153150" cy="388937"/>
          </a:xfrm>
          <a:prstGeom prst="rect">
            <a:avLst/>
          </a:prstGeom>
        </p:spPr>
        <p:txBody>
          <a:bodyPr/>
          <a:lstStyle>
            <a:lvl1pPr eaLnBrk="1" hangingPunct="1">
              <a:defRPr>
                <a:latin typeface="Arial" charset="0"/>
              </a:defRPr>
            </a:lvl1pPr>
          </a:lstStyle>
          <a:p>
            <a:pPr>
              <a:defRPr/>
            </a:pPr>
            <a:endParaRPr lang="en-US"/>
          </a:p>
        </p:txBody>
      </p:sp>
      <p:sp>
        <p:nvSpPr>
          <p:cNvPr id="7" name="Rectangle 6"/>
          <p:cNvSpPr>
            <a:spLocks noGrp="1" noChangeArrowheads="1"/>
          </p:cNvSpPr>
          <p:nvPr userDrawn="1">
            <p:ph type="sldNum" sz="quarter" idx="12"/>
          </p:nvPr>
        </p:nvSpPr>
        <p:spPr>
          <a:xfrm>
            <a:off x="7766050" y="6469063"/>
            <a:ext cx="1301750" cy="388937"/>
          </a:xfrm>
        </p:spPr>
        <p:txBody>
          <a:bodyPr/>
          <a:lstStyle>
            <a:lvl1pPr>
              <a:defRPr/>
            </a:lvl1pPr>
          </a:lstStyle>
          <a:p>
            <a:pPr>
              <a:defRPr/>
            </a:pPr>
            <a:fld id="{E3C2B159-F582-49DF-943B-5F8DC5E2CD86}" type="slidenum">
              <a:rPr lang="en-US"/>
              <a:pPr>
                <a:defRPr/>
              </a:pPr>
              <a:t>‹#›</a:t>
            </a:fld>
            <a:endParaRPr lang="en-US"/>
          </a:p>
        </p:txBody>
      </p:sp>
    </p:spTree>
    <p:extLst>
      <p:ext uri="{BB962C8B-B14F-4D97-AF65-F5344CB8AC3E}">
        <p14:creationId xmlns:p14="http://schemas.microsoft.com/office/powerpoint/2010/main" val="3207170255"/>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16" name="Rectangle 15"/>
          <p:cNvSpPr/>
          <p:nvPr userDrawn="1"/>
        </p:nvSpPr>
        <p:spPr bwMode="white">
          <a:xfrm>
            <a:off x="0" y="0"/>
            <a:ext cx="3090863" cy="6858000"/>
          </a:xfrm>
          <a:prstGeom prst="rect">
            <a:avLst/>
          </a:prstGeom>
          <a:gradFill>
            <a:gsLst>
              <a:gs pos="0">
                <a:schemeClr val="accent2"/>
              </a:gs>
              <a:gs pos="100000">
                <a:schemeClr val="accent2">
                  <a:lumMod val="60000"/>
                  <a:lumOff val="4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7" name="Rectangle 16"/>
          <p:cNvSpPr/>
          <p:nvPr userDrawn="1"/>
        </p:nvSpPr>
        <p:spPr bwMode="white">
          <a:xfrm>
            <a:off x="3068638" y="0"/>
            <a:ext cx="6075362" cy="6858000"/>
          </a:xfrm>
          <a:prstGeom prst="rect">
            <a:avLst/>
          </a:prstGeom>
          <a:gradFill flip="none" rotWithShape="1">
            <a:gsLst>
              <a:gs pos="0">
                <a:schemeClr val="accent2"/>
              </a:gs>
              <a:gs pos="100000">
                <a:schemeClr val="accent2">
                  <a:lumMod val="60000"/>
                  <a:lumOff val="4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8" name="Freeform 26"/>
          <p:cNvSpPr>
            <a:spLocks/>
          </p:cNvSpPr>
          <p:nvPr userDrawn="1"/>
        </p:nvSpPr>
        <p:spPr bwMode="white">
          <a:xfrm>
            <a:off x="11113" y="669925"/>
            <a:ext cx="8566150" cy="6188075"/>
          </a:xfrm>
          <a:custGeom>
            <a:avLst/>
            <a:gdLst/>
            <a:ahLst/>
            <a:cxnLst>
              <a:cxn ang="0">
                <a:pos x="1598" y="0"/>
              </a:cxn>
              <a:cxn ang="0">
                <a:pos x="1755" y="4"/>
              </a:cxn>
              <a:cxn ang="0">
                <a:pos x="1910" y="17"/>
              </a:cxn>
              <a:cxn ang="0">
                <a:pos x="2063" y="38"/>
              </a:cxn>
              <a:cxn ang="0">
                <a:pos x="2214" y="68"/>
              </a:cxn>
              <a:cxn ang="0">
                <a:pos x="2360" y="105"/>
              </a:cxn>
              <a:cxn ang="0">
                <a:pos x="2504" y="150"/>
              </a:cxn>
              <a:cxn ang="0">
                <a:pos x="2644" y="204"/>
              </a:cxn>
              <a:cxn ang="0">
                <a:pos x="2781" y="264"/>
              </a:cxn>
              <a:cxn ang="0">
                <a:pos x="2913" y="331"/>
              </a:cxn>
              <a:cxn ang="0">
                <a:pos x="3041" y="404"/>
              </a:cxn>
              <a:cxn ang="0">
                <a:pos x="3165" y="485"/>
              </a:cxn>
              <a:cxn ang="0">
                <a:pos x="3285" y="571"/>
              </a:cxn>
              <a:cxn ang="0">
                <a:pos x="3400" y="664"/>
              </a:cxn>
              <a:cxn ang="0">
                <a:pos x="3509" y="761"/>
              </a:cxn>
              <a:cxn ang="0">
                <a:pos x="3612" y="865"/>
              </a:cxn>
              <a:cxn ang="0">
                <a:pos x="3710" y="975"/>
              </a:cxn>
              <a:cxn ang="0">
                <a:pos x="3803" y="1090"/>
              </a:cxn>
              <a:cxn ang="0">
                <a:pos x="3890" y="1209"/>
              </a:cxn>
              <a:cxn ang="0">
                <a:pos x="3970" y="1332"/>
              </a:cxn>
              <a:cxn ang="0">
                <a:pos x="4043" y="1461"/>
              </a:cxn>
              <a:cxn ang="0">
                <a:pos x="4110" y="1594"/>
              </a:cxn>
              <a:cxn ang="0">
                <a:pos x="4170" y="1729"/>
              </a:cxn>
              <a:cxn ang="0">
                <a:pos x="4224" y="1870"/>
              </a:cxn>
              <a:cxn ang="0">
                <a:pos x="4269" y="2014"/>
              </a:cxn>
              <a:cxn ang="0">
                <a:pos x="4306" y="2161"/>
              </a:cxn>
              <a:cxn ang="0">
                <a:pos x="4336" y="2310"/>
              </a:cxn>
              <a:cxn ang="0">
                <a:pos x="4357" y="2463"/>
              </a:cxn>
              <a:cxn ang="0">
                <a:pos x="4370" y="2618"/>
              </a:cxn>
              <a:cxn ang="0">
                <a:pos x="4374" y="2776"/>
              </a:cxn>
              <a:cxn ang="0">
                <a:pos x="4370" y="2917"/>
              </a:cxn>
              <a:cxn ang="0">
                <a:pos x="4361" y="3056"/>
              </a:cxn>
              <a:cxn ang="0">
                <a:pos x="4343" y="3193"/>
              </a:cxn>
              <a:cxn ang="0">
                <a:pos x="4320" y="3328"/>
              </a:cxn>
              <a:cxn ang="0">
                <a:pos x="0" y="3328"/>
              </a:cxn>
              <a:cxn ang="0">
                <a:pos x="0" y="505"/>
              </a:cxn>
              <a:cxn ang="0">
                <a:pos x="115" y="428"/>
              </a:cxn>
              <a:cxn ang="0">
                <a:pos x="234" y="357"/>
              </a:cxn>
              <a:cxn ang="0">
                <a:pos x="356" y="291"/>
              </a:cxn>
              <a:cxn ang="0">
                <a:pos x="483" y="233"/>
              </a:cxn>
              <a:cxn ang="0">
                <a:pos x="612" y="179"/>
              </a:cxn>
              <a:cxn ang="0">
                <a:pos x="745" y="133"/>
              </a:cxn>
              <a:cxn ang="0">
                <a:pos x="880" y="93"/>
              </a:cxn>
              <a:cxn ang="0">
                <a:pos x="1019" y="60"/>
              </a:cxn>
              <a:cxn ang="0">
                <a:pos x="1161" y="34"/>
              </a:cxn>
              <a:cxn ang="0">
                <a:pos x="1303" y="15"/>
              </a:cxn>
              <a:cxn ang="0">
                <a:pos x="1450" y="4"/>
              </a:cxn>
              <a:cxn ang="0">
                <a:pos x="1598" y="0"/>
              </a:cxn>
            </a:cxnLst>
            <a:rect l="0" t="0" r="r" b="b"/>
            <a:pathLst>
              <a:path w="4374" h="3328">
                <a:moveTo>
                  <a:pt x="1598" y="0"/>
                </a:moveTo>
                <a:lnTo>
                  <a:pt x="1755" y="4"/>
                </a:lnTo>
                <a:lnTo>
                  <a:pt x="1910" y="17"/>
                </a:lnTo>
                <a:lnTo>
                  <a:pt x="2063" y="38"/>
                </a:lnTo>
                <a:lnTo>
                  <a:pt x="2214" y="68"/>
                </a:lnTo>
                <a:lnTo>
                  <a:pt x="2360" y="105"/>
                </a:lnTo>
                <a:lnTo>
                  <a:pt x="2504" y="150"/>
                </a:lnTo>
                <a:lnTo>
                  <a:pt x="2644" y="204"/>
                </a:lnTo>
                <a:lnTo>
                  <a:pt x="2781" y="264"/>
                </a:lnTo>
                <a:lnTo>
                  <a:pt x="2913" y="331"/>
                </a:lnTo>
                <a:lnTo>
                  <a:pt x="3041" y="404"/>
                </a:lnTo>
                <a:lnTo>
                  <a:pt x="3165" y="485"/>
                </a:lnTo>
                <a:lnTo>
                  <a:pt x="3285" y="571"/>
                </a:lnTo>
                <a:lnTo>
                  <a:pt x="3400" y="664"/>
                </a:lnTo>
                <a:lnTo>
                  <a:pt x="3509" y="761"/>
                </a:lnTo>
                <a:lnTo>
                  <a:pt x="3612" y="865"/>
                </a:lnTo>
                <a:lnTo>
                  <a:pt x="3710" y="975"/>
                </a:lnTo>
                <a:lnTo>
                  <a:pt x="3803" y="1090"/>
                </a:lnTo>
                <a:lnTo>
                  <a:pt x="3890" y="1209"/>
                </a:lnTo>
                <a:lnTo>
                  <a:pt x="3970" y="1332"/>
                </a:lnTo>
                <a:lnTo>
                  <a:pt x="4043" y="1461"/>
                </a:lnTo>
                <a:lnTo>
                  <a:pt x="4110" y="1594"/>
                </a:lnTo>
                <a:lnTo>
                  <a:pt x="4170" y="1729"/>
                </a:lnTo>
                <a:lnTo>
                  <a:pt x="4224" y="1870"/>
                </a:lnTo>
                <a:lnTo>
                  <a:pt x="4269" y="2014"/>
                </a:lnTo>
                <a:lnTo>
                  <a:pt x="4306" y="2161"/>
                </a:lnTo>
                <a:lnTo>
                  <a:pt x="4336" y="2310"/>
                </a:lnTo>
                <a:lnTo>
                  <a:pt x="4357" y="2463"/>
                </a:lnTo>
                <a:lnTo>
                  <a:pt x="4370" y="2618"/>
                </a:lnTo>
                <a:lnTo>
                  <a:pt x="4374" y="2776"/>
                </a:lnTo>
                <a:lnTo>
                  <a:pt x="4370" y="2917"/>
                </a:lnTo>
                <a:lnTo>
                  <a:pt x="4361" y="3056"/>
                </a:lnTo>
                <a:lnTo>
                  <a:pt x="4343" y="3193"/>
                </a:lnTo>
                <a:lnTo>
                  <a:pt x="4320" y="3328"/>
                </a:lnTo>
                <a:lnTo>
                  <a:pt x="0" y="3328"/>
                </a:lnTo>
                <a:lnTo>
                  <a:pt x="0" y="505"/>
                </a:lnTo>
                <a:lnTo>
                  <a:pt x="115" y="428"/>
                </a:lnTo>
                <a:lnTo>
                  <a:pt x="234" y="357"/>
                </a:lnTo>
                <a:lnTo>
                  <a:pt x="356" y="291"/>
                </a:lnTo>
                <a:lnTo>
                  <a:pt x="483" y="233"/>
                </a:lnTo>
                <a:lnTo>
                  <a:pt x="612" y="179"/>
                </a:lnTo>
                <a:lnTo>
                  <a:pt x="745" y="133"/>
                </a:lnTo>
                <a:lnTo>
                  <a:pt x="880" y="93"/>
                </a:lnTo>
                <a:lnTo>
                  <a:pt x="1019" y="60"/>
                </a:lnTo>
                <a:lnTo>
                  <a:pt x="1161" y="34"/>
                </a:lnTo>
                <a:lnTo>
                  <a:pt x="1303" y="15"/>
                </a:lnTo>
                <a:lnTo>
                  <a:pt x="1450" y="4"/>
                </a:lnTo>
                <a:lnTo>
                  <a:pt x="1598" y="0"/>
                </a:lnTo>
                <a:close/>
              </a:path>
            </a:pathLst>
          </a:custGeom>
          <a:gradFill flip="none" rotWithShape="1">
            <a:gsLst>
              <a:gs pos="0">
                <a:schemeClr val="accent2"/>
              </a:gs>
              <a:gs pos="100000">
                <a:schemeClr val="accent2">
                  <a:lumMod val="60000"/>
                  <a:lumOff val="4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051" name="Rectangle 3"/>
          <p:cNvSpPr>
            <a:spLocks noGrp="1" noChangeArrowheads="1"/>
          </p:cNvSpPr>
          <p:nvPr userDrawn="1">
            <p:ph type="body" idx="1"/>
          </p:nvPr>
        </p:nvSpPr>
        <p:spPr bwMode="black">
          <a:xfrm>
            <a:off x="633413" y="841375"/>
            <a:ext cx="5600700" cy="1881188"/>
          </a:xfrm>
          <a:prstGeom prst="rect">
            <a:avLst/>
          </a:prstGeom>
          <a:noFill/>
          <a:ln w="9525">
            <a:noFill/>
            <a:miter lim="800000"/>
            <a:headEnd/>
            <a:tailEnd/>
          </a:ln>
        </p:spPr>
        <p:txBody>
          <a:bodyPr vert="horz" wrap="square" lIns="91440" tIns="45720" rIns="91440" bIns="45720" numCol="1" anchor="t" anchorCtr="1" compatLnSpc="1">
            <a:prstTxWarp prst="textNoShape">
              <a:avLst/>
            </a:prstTxWarp>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052" name="Rectangle 2"/>
          <p:cNvSpPr>
            <a:spLocks noGrp="1" noChangeArrowheads="1"/>
          </p:cNvSpPr>
          <p:nvPr userDrawn="1">
            <p:ph type="title"/>
          </p:nvPr>
        </p:nvSpPr>
        <p:spPr bwMode="black">
          <a:xfrm>
            <a:off x="4763" y="182563"/>
            <a:ext cx="8439150" cy="479425"/>
          </a:xfrm>
          <a:prstGeom prst="rect">
            <a:avLst/>
          </a:prstGeom>
          <a:noFill/>
          <a:ln w="9525">
            <a:noFill/>
            <a:miter lim="800000"/>
            <a:headEnd/>
            <a:tailEnd/>
          </a:ln>
        </p:spPr>
        <p:txBody>
          <a:bodyPr vert="horz" wrap="square" lIns="91440" tIns="45720" rIns="91440" bIns="45720" numCol="1" anchor="b" anchorCtr="1" compatLnSpc="1">
            <a:prstTxWarp prst="textNoShape">
              <a:avLst/>
            </a:prstTxWarp>
            <a:spAutoFit/>
          </a:bodyPr>
          <a:lstStyle/>
          <a:p>
            <a:pPr lvl="0"/>
            <a:r>
              <a:rPr lang="en-US" smtClean="0"/>
              <a:t>Click to edit Master title style</a:t>
            </a:r>
          </a:p>
        </p:txBody>
      </p:sp>
      <p:sp>
        <p:nvSpPr>
          <p:cNvPr id="1031" name="Rectangle 27"/>
          <p:cNvSpPr>
            <a:spLocks noChangeArrowheads="1"/>
          </p:cNvSpPr>
          <p:nvPr userDrawn="1"/>
        </p:nvSpPr>
        <p:spPr bwMode="auto">
          <a:xfrm>
            <a:off x="3719385" y="6445250"/>
            <a:ext cx="506901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743200" algn="ctr"/>
                <a:tab pos="5486400" algn="r"/>
                <a:tab pos="5829300" algn="r"/>
              </a:tabLst>
              <a:defRPr>
                <a:solidFill>
                  <a:schemeClr val="tx1"/>
                </a:solidFill>
                <a:latin typeface="Arial" panose="020B0604020202020204" pitchFamily="34" charset="0"/>
              </a:defRPr>
            </a:lvl1pPr>
            <a:lvl2pPr marL="742950" indent="-285750">
              <a:tabLst>
                <a:tab pos="2743200" algn="ctr"/>
                <a:tab pos="5486400" algn="r"/>
                <a:tab pos="5829300" algn="r"/>
              </a:tabLst>
              <a:defRPr>
                <a:solidFill>
                  <a:schemeClr val="tx1"/>
                </a:solidFill>
                <a:latin typeface="Arial" panose="020B0604020202020204" pitchFamily="34" charset="0"/>
              </a:defRPr>
            </a:lvl2pPr>
            <a:lvl3pPr marL="1143000" indent="-228600">
              <a:tabLst>
                <a:tab pos="2743200" algn="ctr"/>
                <a:tab pos="5486400" algn="r"/>
                <a:tab pos="5829300" algn="r"/>
              </a:tabLst>
              <a:defRPr>
                <a:solidFill>
                  <a:schemeClr val="tx1"/>
                </a:solidFill>
                <a:latin typeface="Arial" panose="020B0604020202020204" pitchFamily="34" charset="0"/>
              </a:defRPr>
            </a:lvl3pPr>
            <a:lvl4pPr marL="1600200" indent="-228600">
              <a:tabLst>
                <a:tab pos="2743200" algn="ctr"/>
                <a:tab pos="5486400" algn="r"/>
                <a:tab pos="5829300" algn="r"/>
              </a:tabLst>
              <a:defRPr>
                <a:solidFill>
                  <a:schemeClr val="tx1"/>
                </a:solidFill>
                <a:latin typeface="Arial" panose="020B0604020202020204" pitchFamily="34" charset="0"/>
              </a:defRPr>
            </a:lvl4pPr>
            <a:lvl5pPr marL="2057400" indent="-228600">
              <a:tabLst>
                <a:tab pos="2743200" algn="ctr"/>
                <a:tab pos="5486400" algn="r"/>
                <a:tab pos="5829300" algn="r"/>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2743200" algn="ctr"/>
                <a:tab pos="5486400" algn="r"/>
                <a:tab pos="5829300" algn="r"/>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2743200" algn="ctr"/>
                <a:tab pos="5486400" algn="r"/>
                <a:tab pos="5829300" algn="r"/>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2743200" algn="ctr"/>
                <a:tab pos="5486400" algn="r"/>
                <a:tab pos="5829300" algn="r"/>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2743200" algn="ctr"/>
                <a:tab pos="5486400" algn="r"/>
                <a:tab pos="5829300" algn="r"/>
              </a:tabLst>
              <a:defRPr>
                <a:solidFill>
                  <a:schemeClr val="tx1"/>
                </a:solidFill>
                <a:latin typeface="Arial" panose="020B0604020202020204" pitchFamily="34" charset="0"/>
              </a:defRPr>
            </a:lvl9pPr>
          </a:lstStyle>
          <a:p>
            <a:pPr algn="r">
              <a:defRPr/>
            </a:pPr>
            <a:r>
              <a:rPr lang="en-US" sz="1200" dirty="0" smtClean="0">
                <a:latin typeface="ITC Stone Sans Std Medium" panose="020B0602030503020204" pitchFamily="34" charset="0"/>
                <a:cs typeface="Times" panose="02020603050405020304" pitchFamily="18" charset="0"/>
              </a:rPr>
              <a:t>Ian Richardson  </a:t>
            </a:r>
            <a:r>
              <a:rPr lang="en-US" sz="1200" dirty="0" smtClean="0">
                <a:latin typeface="ITC Stone Sans Std Medium" panose="020B0602030503020204" pitchFamily="34" charset="0"/>
                <a:cs typeface="Times New Roman" panose="02020603050405020304" pitchFamily="18" charset="0"/>
              </a:rPr>
              <a:t>• </a:t>
            </a:r>
            <a:r>
              <a:rPr lang="en-US" sz="1200" dirty="0" smtClean="0">
                <a:latin typeface="ITC Stone Sans Std Medium" panose="020B0602030503020204" pitchFamily="34" charset="0"/>
                <a:cs typeface="Times" panose="02020603050405020304" pitchFamily="18" charset="0"/>
              </a:rPr>
              <a:t>School of Mechanical and Materials Engineering</a:t>
            </a:r>
            <a:r>
              <a:rPr lang="en-US" sz="1200" dirty="0" smtClean="0">
                <a:latin typeface="ITC Stone Sans Std Medium" panose="020B0602030503020204" pitchFamily="34" charset="0"/>
              </a:rPr>
              <a:t> </a:t>
            </a:r>
          </a:p>
        </p:txBody>
      </p:sp>
      <p:sp>
        <p:nvSpPr>
          <p:cNvPr id="15" name="Line 16"/>
          <p:cNvSpPr>
            <a:spLocks noChangeShapeType="1"/>
          </p:cNvSpPr>
          <p:nvPr userDrawn="1"/>
        </p:nvSpPr>
        <p:spPr bwMode="auto">
          <a:xfrm>
            <a:off x="784225" y="6415027"/>
            <a:ext cx="7950200" cy="15875"/>
          </a:xfrm>
          <a:prstGeom prst="line">
            <a:avLst/>
          </a:prstGeom>
          <a:ln w="19050">
            <a:solidFill>
              <a:srgbClr val="A80003"/>
            </a:solidFill>
            <a:headEnd/>
            <a:tailEnd/>
          </a:ln>
          <a:effectLst/>
        </p:spPr>
        <p:style>
          <a:lnRef idx="3">
            <a:schemeClr val="accent2"/>
          </a:lnRef>
          <a:fillRef idx="0">
            <a:schemeClr val="accent2"/>
          </a:fillRef>
          <a:effectRef idx="2">
            <a:schemeClr val="accent2"/>
          </a:effectRef>
          <a:fontRef idx="minor">
            <a:schemeClr val="tx1"/>
          </a:fontRef>
        </p:style>
        <p:txBody>
          <a:bodyPr/>
          <a:lstStyle/>
          <a:p>
            <a:pPr eaLnBrk="1" hangingPunct="1">
              <a:defRPr/>
            </a:pPr>
            <a:endParaRPr lang="en-US"/>
          </a:p>
        </p:txBody>
      </p:sp>
      <p:sp>
        <p:nvSpPr>
          <p:cNvPr id="14" name="Slide Number Placeholder 13"/>
          <p:cNvSpPr>
            <a:spLocks noGrp="1"/>
          </p:cNvSpPr>
          <p:nvPr>
            <p:ph type="sldNum" sz="quarter" idx="4"/>
          </p:nvPr>
        </p:nvSpPr>
        <p:spPr>
          <a:xfrm>
            <a:off x="0" y="6483350"/>
            <a:ext cx="406400" cy="374650"/>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FFFFFF"/>
                </a:solidFill>
              </a:defRPr>
            </a:lvl1pPr>
          </a:lstStyle>
          <a:p>
            <a:pPr>
              <a:defRPr/>
            </a:pPr>
            <a:fld id="{01C142F0-A960-4E83-B26D-8F9993D3C25A}" type="slidenum">
              <a:rPr lang="en-US"/>
              <a:pPr>
                <a:defRPr/>
              </a:pPr>
              <a:t>‹#›</a:t>
            </a:fld>
            <a:endParaRPr lang="en-US"/>
          </a:p>
        </p:txBody>
      </p:sp>
      <p:pic>
        <p:nvPicPr>
          <p:cNvPr id="8" name="Picture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63198" y="6119881"/>
            <a:ext cx="2555384" cy="711064"/>
          </a:xfrm>
          <a:prstGeom prst="rect">
            <a:avLst/>
          </a:prstGeom>
        </p:spPr>
      </p:pic>
    </p:spTree>
  </p:cSld>
  <p:clrMap bg1="dk2" tx1="lt1" bg2="dk1" tx2="lt2" accent1="accent1" accent2="accent2" accent3="accent3" accent4="accent4" accent5="accent5" accent6="accent6" hlink="hlink" folHlink="folHlink"/>
  <p:sldLayoutIdLst>
    <p:sldLayoutId id="2147485334" r:id="rId1"/>
    <p:sldLayoutId id="2147485335" r:id="rId2"/>
    <p:sldLayoutId id="2147485336" r:id="rId3"/>
    <p:sldLayoutId id="2147485337" r:id="rId4"/>
    <p:sldLayoutId id="2147485338" r:id="rId5"/>
    <p:sldLayoutId id="2147485339" r:id="rId6"/>
    <p:sldLayoutId id="2147485340" r:id="rId7"/>
    <p:sldLayoutId id="2147485341" r:id="rId8"/>
    <p:sldLayoutId id="2147485342" r:id="rId9"/>
    <p:sldLayoutId id="2147485343" r:id="rId10"/>
    <p:sldLayoutId id="2147485344" r:id="rId11"/>
  </p:sldLayoutIdLst>
  <p:transition/>
  <p:timing>
    <p:tnLst>
      <p:par>
        <p:cTn id="1" dur="indefinite" restart="never" nodeType="tmRoot"/>
      </p:par>
    </p:tnLst>
  </p:timing>
  <p:hf hdr="0" ftr="0" dt="0"/>
  <p:txStyles>
    <p:titleStyle>
      <a:lvl1pPr algn="l" rtl="0" eaLnBrk="0" fontAlgn="base" hangingPunct="0">
        <a:lnSpc>
          <a:spcPct val="90000"/>
        </a:lnSpc>
        <a:spcBef>
          <a:spcPct val="0"/>
        </a:spcBef>
        <a:spcAft>
          <a:spcPct val="0"/>
        </a:spcAft>
        <a:defRPr sz="2800" b="1">
          <a:solidFill>
            <a:schemeClr val="tx1"/>
          </a:solidFill>
          <a:effectLst>
            <a:outerShdw blurRad="38100" dist="38100" dir="2700000" algn="tl">
              <a:srgbClr val="000000">
                <a:alpha val="43137"/>
              </a:srgbClr>
            </a:outerShdw>
          </a:effectLst>
          <a:latin typeface="ITC Stone Sans Std Medium" panose="020B0602030503020204" pitchFamily="34" charset="0"/>
          <a:ea typeface="+mj-ea"/>
          <a:cs typeface="+mj-cs"/>
        </a:defRPr>
      </a:lvl1pPr>
      <a:lvl2pPr algn="l" rtl="0" eaLnBrk="0" fontAlgn="base" hangingPunct="0">
        <a:lnSpc>
          <a:spcPct val="90000"/>
        </a:lnSpc>
        <a:spcBef>
          <a:spcPct val="0"/>
        </a:spcBef>
        <a:spcAft>
          <a:spcPct val="0"/>
        </a:spcAft>
        <a:defRPr sz="2800" b="1">
          <a:solidFill>
            <a:schemeClr val="tx1"/>
          </a:solidFill>
          <a:latin typeface="Lucida Sans" pitchFamily="34" charset="0"/>
        </a:defRPr>
      </a:lvl2pPr>
      <a:lvl3pPr algn="l" rtl="0" eaLnBrk="0" fontAlgn="base" hangingPunct="0">
        <a:lnSpc>
          <a:spcPct val="90000"/>
        </a:lnSpc>
        <a:spcBef>
          <a:spcPct val="0"/>
        </a:spcBef>
        <a:spcAft>
          <a:spcPct val="0"/>
        </a:spcAft>
        <a:defRPr sz="2800" b="1">
          <a:solidFill>
            <a:schemeClr val="tx1"/>
          </a:solidFill>
          <a:latin typeface="Lucida Sans" pitchFamily="34" charset="0"/>
        </a:defRPr>
      </a:lvl3pPr>
      <a:lvl4pPr algn="l" rtl="0" eaLnBrk="0" fontAlgn="base" hangingPunct="0">
        <a:lnSpc>
          <a:spcPct val="90000"/>
        </a:lnSpc>
        <a:spcBef>
          <a:spcPct val="0"/>
        </a:spcBef>
        <a:spcAft>
          <a:spcPct val="0"/>
        </a:spcAft>
        <a:defRPr sz="2800" b="1">
          <a:solidFill>
            <a:schemeClr val="tx1"/>
          </a:solidFill>
          <a:latin typeface="Lucida Sans" pitchFamily="34" charset="0"/>
        </a:defRPr>
      </a:lvl4pPr>
      <a:lvl5pPr algn="l" rtl="0" eaLnBrk="0" fontAlgn="base" hangingPunct="0">
        <a:lnSpc>
          <a:spcPct val="90000"/>
        </a:lnSpc>
        <a:spcBef>
          <a:spcPct val="0"/>
        </a:spcBef>
        <a:spcAft>
          <a:spcPct val="0"/>
        </a:spcAft>
        <a:defRPr sz="2800" b="1">
          <a:solidFill>
            <a:schemeClr val="tx1"/>
          </a:solidFill>
          <a:latin typeface="Lucida Sans" pitchFamily="34" charset="0"/>
        </a:defRPr>
      </a:lvl5pPr>
      <a:lvl6pPr marL="457200" algn="l" rtl="0" fontAlgn="base">
        <a:lnSpc>
          <a:spcPct val="90000"/>
        </a:lnSpc>
        <a:spcBef>
          <a:spcPct val="0"/>
        </a:spcBef>
        <a:spcAft>
          <a:spcPct val="0"/>
        </a:spcAft>
        <a:defRPr sz="2800" b="1">
          <a:solidFill>
            <a:schemeClr val="accent2"/>
          </a:solidFill>
          <a:latin typeface="Arial" charset="0"/>
        </a:defRPr>
      </a:lvl6pPr>
      <a:lvl7pPr marL="914400" algn="l" rtl="0" fontAlgn="base">
        <a:lnSpc>
          <a:spcPct val="90000"/>
        </a:lnSpc>
        <a:spcBef>
          <a:spcPct val="0"/>
        </a:spcBef>
        <a:spcAft>
          <a:spcPct val="0"/>
        </a:spcAft>
        <a:defRPr sz="2800" b="1">
          <a:solidFill>
            <a:schemeClr val="accent2"/>
          </a:solidFill>
          <a:latin typeface="Arial" charset="0"/>
        </a:defRPr>
      </a:lvl7pPr>
      <a:lvl8pPr marL="1371600" algn="l" rtl="0" fontAlgn="base">
        <a:lnSpc>
          <a:spcPct val="90000"/>
        </a:lnSpc>
        <a:spcBef>
          <a:spcPct val="0"/>
        </a:spcBef>
        <a:spcAft>
          <a:spcPct val="0"/>
        </a:spcAft>
        <a:defRPr sz="2800" b="1">
          <a:solidFill>
            <a:schemeClr val="accent2"/>
          </a:solidFill>
          <a:latin typeface="Arial" charset="0"/>
        </a:defRPr>
      </a:lvl8pPr>
      <a:lvl9pPr marL="1828800" algn="l" rtl="0" fontAlgn="base">
        <a:lnSpc>
          <a:spcPct val="90000"/>
        </a:lnSpc>
        <a:spcBef>
          <a:spcPct val="0"/>
        </a:spcBef>
        <a:spcAft>
          <a:spcPct val="0"/>
        </a:spcAft>
        <a:defRPr sz="2800" b="1">
          <a:solidFill>
            <a:schemeClr val="accent2"/>
          </a:solidFill>
          <a:latin typeface="Arial" charset="0"/>
        </a:defRPr>
      </a:lvl9pPr>
    </p:titleStyle>
    <p:bodyStyle>
      <a:lvl1pPr marL="165100" indent="-165100" algn="l" rtl="0" eaLnBrk="0" fontAlgn="base" hangingPunct="0">
        <a:spcBef>
          <a:spcPct val="25000"/>
        </a:spcBef>
        <a:spcAft>
          <a:spcPct val="0"/>
        </a:spcAft>
        <a:buClr>
          <a:srgbClr val="C60C30"/>
        </a:buClr>
        <a:buSzPct val="100000"/>
        <a:buFont typeface="Arial" panose="020B0604020202020204" pitchFamily="34" charset="0"/>
        <a:buChar char="•"/>
        <a:defRPr lang="en-US" sz="2600" dirty="0">
          <a:solidFill>
            <a:schemeClr val="tx1"/>
          </a:solidFill>
          <a:effectLst>
            <a:outerShdw blurRad="38100" dist="38100" dir="2700000" algn="tl">
              <a:srgbClr val="000000">
                <a:alpha val="43137"/>
              </a:srgbClr>
            </a:outerShdw>
          </a:effectLst>
          <a:latin typeface="ITC Stone Sans Std Medium" panose="020B0602030503020204" pitchFamily="34" charset="0"/>
          <a:ea typeface="+mn-ea"/>
          <a:cs typeface="+mn-cs"/>
        </a:defRPr>
      </a:lvl1pPr>
      <a:lvl2pPr marL="344488" indent="-179388" algn="l" rtl="0" eaLnBrk="0" fontAlgn="base" hangingPunct="0">
        <a:lnSpc>
          <a:spcPct val="95000"/>
        </a:lnSpc>
        <a:spcBef>
          <a:spcPct val="10000"/>
        </a:spcBef>
        <a:spcAft>
          <a:spcPct val="0"/>
        </a:spcAft>
        <a:buClr>
          <a:srgbClr val="C60C30"/>
        </a:buClr>
        <a:buSzPct val="100000"/>
        <a:buFont typeface="Arial" pitchFamily="34" charset="0"/>
        <a:buChar char="•"/>
        <a:defRPr lang="en-US" sz="2400" dirty="0">
          <a:solidFill>
            <a:schemeClr val="tx1"/>
          </a:solidFill>
          <a:effectLst>
            <a:outerShdw blurRad="38100" dist="38100" dir="2700000" algn="tl">
              <a:srgbClr val="000000">
                <a:alpha val="43137"/>
              </a:srgbClr>
            </a:outerShdw>
          </a:effectLst>
          <a:latin typeface="ITC Stone Sans Std Medium" panose="020B0602030503020204" pitchFamily="34" charset="0"/>
        </a:defRPr>
      </a:lvl2pPr>
      <a:lvl3pPr marL="509588" indent="-165100" algn="l" rtl="0" eaLnBrk="0" fontAlgn="base" hangingPunct="0">
        <a:lnSpc>
          <a:spcPct val="95000"/>
        </a:lnSpc>
        <a:spcBef>
          <a:spcPct val="10000"/>
        </a:spcBef>
        <a:spcAft>
          <a:spcPct val="0"/>
        </a:spcAft>
        <a:buClr>
          <a:srgbClr val="C60C30"/>
        </a:buClr>
        <a:buSzPct val="100000"/>
        <a:buFont typeface="Arial" pitchFamily="34" charset="0"/>
        <a:buChar char="•"/>
        <a:defRPr lang="en-US" sz="2200" dirty="0">
          <a:solidFill>
            <a:schemeClr val="tx1"/>
          </a:solidFill>
          <a:effectLst>
            <a:outerShdw blurRad="38100" dist="38100" dir="2700000" algn="tl">
              <a:srgbClr val="000000">
                <a:alpha val="43137"/>
              </a:srgbClr>
            </a:outerShdw>
          </a:effectLst>
          <a:latin typeface="ITC Stone Sans Std Medium" panose="020B0602030503020204" pitchFamily="34" charset="0"/>
        </a:defRPr>
      </a:lvl3pPr>
      <a:lvl4pPr marL="688975" indent="-179388" algn="l" rtl="0" eaLnBrk="0" fontAlgn="base" hangingPunct="0">
        <a:lnSpc>
          <a:spcPct val="95000"/>
        </a:lnSpc>
        <a:spcBef>
          <a:spcPct val="10000"/>
        </a:spcBef>
        <a:spcAft>
          <a:spcPct val="0"/>
        </a:spcAft>
        <a:buClr>
          <a:srgbClr val="C60C30"/>
        </a:buClr>
        <a:buSzPct val="100000"/>
        <a:buFont typeface="Arial" pitchFamily="34" charset="0"/>
        <a:buChar char="•"/>
        <a:defRPr lang="en-US" sz="2000" dirty="0">
          <a:solidFill>
            <a:schemeClr val="tx1"/>
          </a:solidFill>
          <a:effectLst>
            <a:outerShdw blurRad="38100" dist="38100" dir="2700000" algn="tl">
              <a:srgbClr val="000000">
                <a:alpha val="43137"/>
              </a:srgbClr>
            </a:outerShdw>
          </a:effectLst>
          <a:latin typeface="ITC Stone Sans Std Medium" panose="020B0602030503020204" pitchFamily="34" charset="0"/>
        </a:defRPr>
      </a:lvl4pPr>
      <a:lvl5pPr marL="854075" indent="-165100" algn="l" rtl="0" eaLnBrk="0" fontAlgn="base" hangingPunct="0">
        <a:lnSpc>
          <a:spcPct val="95000"/>
        </a:lnSpc>
        <a:spcBef>
          <a:spcPct val="10000"/>
        </a:spcBef>
        <a:spcAft>
          <a:spcPct val="0"/>
        </a:spcAft>
        <a:buClr>
          <a:srgbClr val="C60C30"/>
        </a:buClr>
        <a:buSzPct val="100000"/>
        <a:buFont typeface="Arial" pitchFamily="34" charset="0"/>
        <a:buChar char="•"/>
        <a:defRPr lang="en-US" sz="2000" dirty="0">
          <a:solidFill>
            <a:schemeClr val="tx1"/>
          </a:solidFill>
          <a:effectLst>
            <a:outerShdw blurRad="38100" dist="38100" dir="2700000" algn="tl">
              <a:srgbClr val="000000">
                <a:alpha val="43137"/>
              </a:srgbClr>
            </a:outerShdw>
          </a:effectLst>
          <a:latin typeface="ITC Stone Sans Std Medium" panose="020B0602030503020204" pitchFamily="34" charset="0"/>
        </a:defRPr>
      </a:lvl5pPr>
      <a:lvl6pPr marL="1141413" indent="222250" algn="l" rtl="0" fontAlgn="base">
        <a:lnSpc>
          <a:spcPct val="95000"/>
        </a:lnSpc>
        <a:spcBef>
          <a:spcPct val="10000"/>
        </a:spcBef>
        <a:spcAft>
          <a:spcPct val="0"/>
        </a:spcAft>
        <a:buClr>
          <a:schemeClr val="accent1"/>
        </a:buClr>
        <a:buChar char="•"/>
        <a:defRPr sz="2000">
          <a:solidFill>
            <a:schemeClr val="tx1"/>
          </a:solidFill>
          <a:latin typeface="+mn-lt"/>
        </a:defRPr>
      </a:lvl6pPr>
      <a:lvl7pPr marL="1598613" indent="222250" algn="l" rtl="0" fontAlgn="base">
        <a:lnSpc>
          <a:spcPct val="95000"/>
        </a:lnSpc>
        <a:spcBef>
          <a:spcPct val="10000"/>
        </a:spcBef>
        <a:spcAft>
          <a:spcPct val="0"/>
        </a:spcAft>
        <a:buClr>
          <a:schemeClr val="accent1"/>
        </a:buClr>
        <a:buChar char="•"/>
        <a:defRPr sz="2000">
          <a:solidFill>
            <a:schemeClr val="tx1"/>
          </a:solidFill>
          <a:latin typeface="+mn-lt"/>
        </a:defRPr>
      </a:lvl7pPr>
      <a:lvl8pPr marL="2055813" indent="222250" algn="l" rtl="0" fontAlgn="base">
        <a:lnSpc>
          <a:spcPct val="95000"/>
        </a:lnSpc>
        <a:spcBef>
          <a:spcPct val="10000"/>
        </a:spcBef>
        <a:spcAft>
          <a:spcPct val="0"/>
        </a:spcAft>
        <a:buClr>
          <a:schemeClr val="accent1"/>
        </a:buClr>
        <a:buChar char="•"/>
        <a:defRPr sz="2000">
          <a:solidFill>
            <a:schemeClr val="tx1"/>
          </a:solidFill>
          <a:latin typeface="+mn-lt"/>
        </a:defRPr>
      </a:lvl8pPr>
      <a:lvl9pPr marL="2513013" indent="222250" algn="l" rtl="0" fontAlgn="base">
        <a:lnSpc>
          <a:spcPct val="95000"/>
        </a:lnSpc>
        <a:spcBef>
          <a:spcPct val="10000"/>
        </a:spcBef>
        <a:spcAft>
          <a:spcPct val="0"/>
        </a:spcAft>
        <a:buClr>
          <a:schemeClr val="accent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1.wmf"/></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8" descr="Background.jpg"/>
          <p:cNvPicPr>
            <a:picLocks noChangeAspect="1"/>
          </p:cNvPicPr>
          <p:nvPr/>
        </p:nvPicPr>
        <p:blipFill>
          <a:blip r:embed="rId3"/>
          <a:srcRect/>
          <a:stretch>
            <a:fillRect/>
          </a:stretch>
        </p:blipFill>
        <p:spPr bwMode="auto">
          <a:xfrm>
            <a:off x="-35750" y="-4897"/>
            <a:ext cx="9191625" cy="6872288"/>
          </a:xfrm>
          <a:prstGeom prst="rect">
            <a:avLst/>
          </a:prstGeom>
          <a:noFill/>
          <a:ln w="9525">
            <a:solidFill>
              <a:schemeClr val="tx1"/>
            </a:solidFill>
            <a:miter lim="800000"/>
            <a:headEnd/>
            <a:tailEnd/>
          </a:ln>
        </p:spPr>
      </p:pic>
      <p:sp>
        <p:nvSpPr>
          <p:cNvPr id="2" name="Slide Number Placeholder 1"/>
          <p:cNvSpPr>
            <a:spLocks noGrp="1"/>
          </p:cNvSpPr>
          <p:nvPr>
            <p:ph type="sldNum" sz="quarter" idx="4294967295"/>
          </p:nvPr>
        </p:nvSpPr>
        <p:spPr>
          <a:xfrm>
            <a:off x="7010400" y="6492875"/>
            <a:ext cx="2133600" cy="365125"/>
          </a:xfrm>
          <a:prstGeom prst="rect">
            <a:avLst/>
          </a:prstGeom>
        </p:spPr>
        <p:txBody>
          <a:bodyPr/>
          <a:lstStyle/>
          <a:p>
            <a:fld id="{D003563B-5802-3E4D-B38B-6D0FC7E8B42A}" type="slidenum">
              <a:rPr lang="en-US" smtClean="0"/>
              <a:t>1</a:t>
            </a:fld>
            <a:endParaRPr lang="en-US" dirty="0"/>
          </a:p>
        </p:txBody>
      </p:sp>
      <p:sp>
        <p:nvSpPr>
          <p:cNvPr id="8" name="Title 1"/>
          <p:cNvSpPr txBox="1">
            <a:spLocks/>
          </p:cNvSpPr>
          <p:nvPr/>
        </p:nvSpPr>
        <p:spPr bwMode="black">
          <a:xfrm>
            <a:off x="0" y="273126"/>
            <a:ext cx="9144000" cy="1603168"/>
          </a:xfrm>
          <a:prstGeom prst="rect">
            <a:avLst/>
          </a:prstGeom>
          <a:noFill/>
          <a:ln w="9525">
            <a:noFill/>
            <a:miter lim="800000"/>
            <a:headEnd/>
            <a:tailEnd/>
          </a:ln>
        </p:spPr>
        <p:txBody>
          <a:bodyPr vert="horz" wrap="square" lIns="91440" tIns="45720" rIns="91440" bIns="45720" numCol="1" anchor="b" anchorCtr="0" compatLnSpc="1">
            <a:prstTxWarp prst="textNoShape">
              <a:avLst/>
            </a:prstTxWarp>
            <a:normAutofit fontScale="82500" lnSpcReduction="10000"/>
          </a:bodyPr>
          <a:lstStyle>
            <a:lvl1pPr algn="l" rtl="0" eaLnBrk="0" fontAlgn="base" hangingPunct="0">
              <a:lnSpc>
                <a:spcPct val="90000"/>
              </a:lnSpc>
              <a:spcBef>
                <a:spcPct val="0"/>
              </a:spcBef>
              <a:spcAft>
                <a:spcPct val="0"/>
              </a:spcAft>
              <a:defRPr lang="en-US" sz="2800" b="1" dirty="0">
                <a:solidFill>
                  <a:schemeClr val="tx1"/>
                </a:solidFill>
                <a:effectLst/>
                <a:latin typeface="ITC Stone Sans Std Medium" panose="020B0602030503020204" pitchFamily="34" charset="0"/>
                <a:ea typeface="+mj-ea"/>
                <a:cs typeface="+mj-cs"/>
              </a:defRPr>
            </a:lvl1pPr>
            <a:lvl2pPr algn="l" rtl="0" eaLnBrk="0" fontAlgn="base" hangingPunct="0">
              <a:lnSpc>
                <a:spcPct val="90000"/>
              </a:lnSpc>
              <a:spcBef>
                <a:spcPct val="0"/>
              </a:spcBef>
              <a:spcAft>
                <a:spcPct val="0"/>
              </a:spcAft>
              <a:defRPr sz="2800" b="1">
                <a:solidFill>
                  <a:schemeClr val="tx1"/>
                </a:solidFill>
                <a:latin typeface="Lucida Sans" pitchFamily="34" charset="0"/>
              </a:defRPr>
            </a:lvl2pPr>
            <a:lvl3pPr algn="l" rtl="0" eaLnBrk="0" fontAlgn="base" hangingPunct="0">
              <a:lnSpc>
                <a:spcPct val="90000"/>
              </a:lnSpc>
              <a:spcBef>
                <a:spcPct val="0"/>
              </a:spcBef>
              <a:spcAft>
                <a:spcPct val="0"/>
              </a:spcAft>
              <a:defRPr sz="2800" b="1">
                <a:solidFill>
                  <a:schemeClr val="tx1"/>
                </a:solidFill>
                <a:latin typeface="Lucida Sans" pitchFamily="34" charset="0"/>
              </a:defRPr>
            </a:lvl3pPr>
            <a:lvl4pPr algn="l" rtl="0" eaLnBrk="0" fontAlgn="base" hangingPunct="0">
              <a:lnSpc>
                <a:spcPct val="90000"/>
              </a:lnSpc>
              <a:spcBef>
                <a:spcPct val="0"/>
              </a:spcBef>
              <a:spcAft>
                <a:spcPct val="0"/>
              </a:spcAft>
              <a:defRPr sz="2800" b="1">
                <a:solidFill>
                  <a:schemeClr val="tx1"/>
                </a:solidFill>
                <a:latin typeface="Lucida Sans" pitchFamily="34" charset="0"/>
              </a:defRPr>
            </a:lvl4pPr>
            <a:lvl5pPr algn="l" rtl="0" eaLnBrk="0" fontAlgn="base" hangingPunct="0">
              <a:lnSpc>
                <a:spcPct val="90000"/>
              </a:lnSpc>
              <a:spcBef>
                <a:spcPct val="0"/>
              </a:spcBef>
              <a:spcAft>
                <a:spcPct val="0"/>
              </a:spcAft>
              <a:defRPr sz="2800" b="1">
                <a:solidFill>
                  <a:schemeClr val="tx1"/>
                </a:solidFill>
                <a:latin typeface="Lucida Sans" pitchFamily="34" charset="0"/>
              </a:defRPr>
            </a:lvl5pPr>
            <a:lvl6pPr marL="457200" algn="l" rtl="0" fontAlgn="base">
              <a:lnSpc>
                <a:spcPct val="90000"/>
              </a:lnSpc>
              <a:spcBef>
                <a:spcPct val="0"/>
              </a:spcBef>
              <a:spcAft>
                <a:spcPct val="0"/>
              </a:spcAft>
              <a:defRPr sz="2800" b="1">
                <a:solidFill>
                  <a:schemeClr val="accent2"/>
                </a:solidFill>
                <a:latin typeface="Arial" charset="0"/>
              </a:defRPr>
            </a:lvl6pPr>
            <a:lvl7pPr marL="914400" algn="l" rtl="0" fontAlgn="base">
              <a:lnSpc>
                <a:spcPct val="90000"/>
              </a:lnSpc>
              <a:spcBef>
                <a:spcPct val="0"/>
              </a:spcBef>
              <a:spcAft>
                <a:spcPct val="0"/>
              </a:spcAft>
              <a:defRPr sz="2800" b="1">
                <a:solidFill>
                  <a:schemeClr val="accent2"/>
                </a:solidFill>
                <a:latin typeface="Arial" charset="0"/>
              </a:defRPr>
            </a:lvl7pPr>
            <a:lvl8pPr marL="1371600" algn="l" rtl="0" fontAlgn="base">
              <a:lnSpc>
                <a:spcPct val="90000"/>
              </a:lnSpc>
              <a:spcBef>
                <a:spcPct val="0"/>
              </a:spcBef>
              <a:spcAft>
                <a:spcPct val="0"/>
              </a:spcAft>
              <a:defRPr sz="2800" b="1">
                <a:solidFill>
                  <a:schemeClr val="accent2"/>
                </a:solidFill>
                <a:latin typeface="Arial" charset="0"/>
              </a:defRPr>
            </a:lvl8pPr>
            <a:lvl9pPr marL="1828800" algn="l" rtl="0" fontAlgn="base">
              <a:lnSpc>
                <a:spcPct val="90000"/>
              </a:lnSpc>
              <a:spcBef>
                <a:spcPct val="0"/>
              </a:spcBef>
              <a:spcAft>
                <a:spcPct val="0"/>
              </a:spcAft>
              <a:defRPr sz="2800" b="1">
                <a:solidFill>
                  <a:schemeClr val="accent2"/>
                </a:solidFill>
                <a:latin typeface="Arial" charset="0"/>
              </a:defRPr>
            </a:lvl9pPr>
          </a:lstStyle>
          <a:p>
            <a:pPr algn="ctr">
              <a:lnSpc>
                <a:spcPct val="100000"/>
              </a:lnSpc>
            </a:pPr>
            <a:r>
              <a:rPr lang="en-US" sz="3600" kern="0" dirty="0" smtClean="0"/>
              <a:t>Experimental Effervescence Measurements of Nitrogen in Liquid Methane-Ethane Mixtures </a:t>
            </a:r>
            <a:r>
              <a:rPr lang="en-US" sz="3600" kern="0" dirty="0"/>
              <a:t>t</a:t>
            </a:r>
            <a:r>
              <a:rPr lang="en-US" sz="3600" kern="0" dirty="0" smtClean="0"/>
              <a:t>o Support an Extraterrestrial Submarine for Titan</a:t>
            </a:r>
            <a:endParaRPr lang="en-US" sz="3600" kern="0" dirty="0"/>
          </a:p>
        </p:txBody>
      </p:sp>
      <p:sp>
        <p:nvSpPr>
          <p:cNvPr id="9" name="Subtitle 2"/>
          <p:cNvSpPr txBox="1">
            <a:spLocks/>
          </p:cNvSpPr>
          <p:nvPr/>
        </p:nvSpPr>
        <p:spPr bwMode="black">
          <a:xfrm>
            <a:off x="1347787" y="2112897"/>
            <a:ext cx="6400800" cy="1061829"/>
          </a:xfrm>
          <a:prstGeom prst="rect">
            <a:avLst/>
          </a:prstGeom>
          <a:noFill/>
          <a:ln w="9525">
            <a:noFill/>
            <a:miter lim="800000"/>
            <a:headEnd/>
            <a:tailEnd/>
          </a:ln>
        </p:spPr>
        <p:txBody>
          <a:bodyPr vert="horz" wrap="square" lIns="91440" tIns="45720" rIns="0" bIns="45720" numCol="1" anchor="t" anchorCtr="0" compatLnSpc="1">
            <a:prstTxWarp prst="textNoShape">
              <a:avLst/>
            </a:prstTxWarp>
            <a:spAutoFit/>
          </a:bodyPr>
          <a:lstStyle>
            <a:lvl1pPr marL="0" indent="0" algn="l" rtl="0" eaLnBrk="0" fontAlgn="base" hangingPunct="0">
              <a:spcBef>
                <a:spcPct val="25000"/>
              </a:spcBef>
              <a:spcAft>
                <a:spcPct val="0"/>
              </a:spcAft>
              <a:buClr>
                <a:srgbClr val="C60C30"/>
              </a:buClr>
              <a:buSzPct val="100000"/>
              <a:buFont typeface="Arial" panose="020B0604020202020204" pitchFamily="34" charset="0"/>
              <a:buNone/>
              <a:defRPr lang="en-US" sz="2200" b="0">
                <a:solidFill>
                  <a:schemeClr val="tx1"/>
                </a:solidFill>
                <a:effectLst/>
                <a:latin typeface="ITC Stone Sans Std Medium" panose="020B0602030503020204" pitchFamily="34" charset="0"/>
                <a:ea typeface="+mn-ea"/>
                <a:cs typeface="+mn-cs"/>
              </a:defRPr>
            </a:lvl1pPr>
            <a:lvl2pPr marL="344488" indent="-179388" algn="l" rtl="0" eaLnBrk="0" fontAlgn="base" hangingPunct="0">
              <a:lnSpc>
                <a:spcPct val="95000"/>
              </a:lnSpc>
              <a:spcBef>
                <a:spcPct val="10000"/>
              </a:spcBef>
              <a:spcAft>
                <a:spcPct val="0"/>
              </a:spcAft>
              <a:buClr>
                <a:srgbClr val="C60C30"/>
              </a:buClr>
              <a:buSzPct val="100000"/>
              <a:buFont typeface="Arial" pitchFamily="34" charset="0"/>
              <a:buChar char="•"/>
              <a:defRPr lang="en-US" sz="2400" dirty="0">
                <a:solidFill>
                  <a:schemeClr val="tx1"/>
                </a:solidFill>
                <a:effectLst>
                  <a:outerShdw blurRad="38100" dist="38100" dir="2700000" algn="tl">
                    <a:srgbClr val="000000">
                      <a:alpha val="43137"/>
                    </a:srgbClr>
                  </a:outerShdw>
                </a:effectLst>
                <a:latin typeface="ITC Stone Sans Std Medium" panose="020B0602030503020204" pitchFamily="34" charset="0"/>
              </a:defRPr>
            </a:lvl2pPr>
            <a:lvl3pPr marL="509588" indent="-165100" algn="l" rtl="0" eaLnBrk="0" fontAlgn="base" hangingPunct="0">
              <a:lnSpc>
                <a:spcPct val="95000"/>
              </a:lnSpc>
              <a:spcBef>
                <a:spcPct val="10000"/>
              </a:spcBef>
              <a:spcAft>
                <a:spcPct val="0"/>
              </a:spcAft>
              <a:buClr>
                <a:srgbClr val="C60C30"/>
              </a:buClr>
              <a:buSzPct val="100000"/>
              <a:buFont typeface="Arial" pitchFamily="34" charset="0"/>
              <a:buChar char="•"/>
              <a:defRPr lang="en-US" sz="2200" dirty="0">
                <a:solidFill>
                  <a:schemeClr val="tx1"/>
                </a:solidFill>
                <a:effectLst>
                  <a:outerShdw blurRad="38100" dist="38100" dir="2700000" algn="tl">
                    <a:srgbClr val="000000">
                      <a:alpha val="43137"/>
                    </a:srgbClr>
                  </a:outerShdw>
                </a:effectLst>
                <a:latin typeface="ITC Stone Sans Std Medium" panose="020B0602030503020204" pitchFamily="34" charset="0"/>
              </a:defRPr>
            </a:lvl3pPr>
            <a:lvl4pPr marL="688975" indent="-179388" algn="l" rtl="0" eaLnBrk="0" fontAlgn="base" hangingPunct="0">
              <a:lnSpc>
                <a:spcPct val="95000"/>
              </a:lnSpc>
              <a:spcBef>
                <a:spcPct val="10000"/>
              </a:spcBef>
              <a:spcAft>
                <a:spcPct val="0"/>
              </a:spcAft>
              <a:buClr>
                <a:srgbClr val="C60C30"/>
              </a:buClr>
              <a:buSzPct val="100000"/>
              <a:buFont typeface="Arial" pitchFamily="34" charset="0"/>
              <a:buChar char="•"/>
              <a:defRPr lang="en-US" sz="2000" dirty="0">
                <a:solidFill>
                  <a:schemeClr val="tx1"/>
                </a:solidFill>
                <a:effectLst>
                  <a:outerShdw blurRad="38100" dist="38100" dir="2700000" algn="tl">
                    <a:srgbClr val="000000">
                      <a:alpha val="43137"/>
                    </a:srgbClr>
                  </a:outerShdw>
                </a:effectLst>
                <a:latin typeface="ITC Stone Sans Std Medium" panose="020B0602030503020204" pitchFamily="34" charset="0"/>
              </a:defRPr>
            </a:lvl4pPr>
            <a:lvl5pPr marL="854075" indent="-165100" algn="l" rtl="0" eaLnBrk="0" fontAlgn="base" hangingPunct="0">
              <a:lnSpc>
                <a:spcPct val="95000"/>
              </a:lnSpc>
              <a:spcBef>
                <a:spcPct val="10000"/>
              </a:spcBef>
              <a:spcAft>
                <a:spcPct val="0"/>
              </a:spcAft>
              <a:buClr>
                <a:srgbClr val="C60C30"/>
              </a:buClr>
              <a:buSzPct val="100000"/>
              <a:buFont typeface="Arial" pitchFamily="34" charset="0"/>
              <a:buChar char="•"/>
              <a:defRPr lang="en-US" sz="2000" dirty="0">
                <a:solidFill>
                  <a:schemeClr val="tx1"/>
                </a:solidFill>
                <a:effectLst>
                  <a:outerShdw blurRad="38100" dist="38100" dir="2700000" algn="tl">
                    <a:srgbClr val="000000">
                      <a:alpha val="43137"/>
                    </a:srgbClr>
                  </a:outerShdw>
                </a:effectLst>
                <a:latin typeface="ITC Stone Sans Std Medium" panose="020B0602030503020204" pitchFamily="34" charset="0"/>
              </a:defRPr>
            </a:lvl5pPr>
            <a:lvl6pPr marL="1141413" indent="222250" algn="l" rtl="0" fontAlgn="base">
              <a:lnSpc>
                <a:spcPct val="95000"/>
              </a:lnSpc>
              <a:spcBef>
                <a:spcPct val="10000"/>
              </a:spcBef>
              <a:spcAft>
                <a:spcPct val="0"/>
              </a:spcAft>
              <a:buClr>
                <a:schemeClr val="accent1"/>
              </a:buClr>
              <a:buChar char="•"/>
              <a:defRPr sz="2000">
                <a:solidFill>
                  <a:schemeClr val="tx1"/>
                </a:solidFill>
                <a:latin typeface="+mn-lt"/>
              </a:defRPr>
            </a:lvl6pPr>
            <a:lvl7pPr marL="1598613" indent="222250" algn="l" rtl="0" fontAlgn="base">
              <a:lnSpc>
                <a:spcPct val="95000"/>
              </a:lnSpc>
              <a:spcBef>
                <a:spcPct val="10000"/>
              </a:spcBef>
              <a:spcAft>
                <a:spcPct val="0"/>
              </a:spcAft>
              <a:buClr>
                <a:schemeClr val="accent1"/>
              </a:buClr>
              <a:buChar char="•"/>
              <a:defRPr sz="2000">
                <a:solidFill>
                  <a:schemeClr val="tx1"/>
                </a:solidFill>
                <a:latin typeface="+mn-lt"/>
              </a:defRPr>
            </a:lvl7pPr>
            <a:lvl8pPr marL="2055813" indent="222250" algn="l" rtl="0" fontAlgn="base">
              <a:lnSpc>
                <a:spcPct val="95000"/>
              </a:lnSpc>
              <a:spcBef>
                <a:spcPct val="10000"/>
              </a:spcBef>
              <a:spcAft>
                <a:spcPct val="0"/>
              </a:spcAft>
              <a:buClr>
                <a:schemeClr val="accent1"/>
              </a:buClr>
              <a:buChar char="•"/>
              <a:defRPr sz="2000">
                <a:solidFill>
                  <a:schemeClr val="tx1"/>
                </a:solidFill>
                <a:latin typeface="+mn-lt"/>
              </a:defRPr>
            </a:lvl8pPr>
            <a:lvl9pPr marL="2513013" indent="222250" algn="l" rtl="0" fontAlgn="base">
              <a:lnSpc>
                <a:spcPct val="95000"/>
              </a:lnSpc>
              <a:spcBef>
                <a:spcPct val="10000"/>
              </a:spcBef>
              <a:spcAft>
                <a:spcPct val="0"/>
              </a:spcAft>
              <a:buClr>
                <a:schemeClr val="accent1"/>
              </a:buClr>
              <a:buChar char="•"/>
              <a:defRPr sz="2000">
                <a:solidFill>
                  <a:schemeClr val="tx1"/>
                </a:solidFill>
                <a:latin typeface="+mn-lt"/>
              </a:defRPr>
            </a:lvl9pPr>
          </a:lstStyle>
          <a:p>
            <a:pPr algn="ctr"/>
            <a:r>
              <a:rPr lang="en-US" sz="2800" kern="0" dirty="0" smtClean="0"/>
              <a:t>Ian Richardson</a:t>
            </a:r>
          </a:p>
          <a:p>
            <a:pPr algn="ctr"/>
            <a:r>
              <a:rPr lang="en-US" sz="2800" kern="0" dirty="0" smtClean="0"/>
              <a:t>July 10, 2017</a:t>
            </a:r>
          </a:p>
        </p:txBody>
      </p:sp>
      <p:sp>
        <p:nvSpPr>
          <p:cNvPr id="10" name="Title 1"/>
          <p:cNvSpPr>
            <a:spLocks noGrp="1"/>
          </p:cNvSpPr>
          <p:nvPr>
            <p:ph type="ctrTitle"/>
          </p:nvPr>
        </p:nvSpPr>
        <p:spPr>
          <a:xfrm>
            <a:off x="661987" y="3341654"/>
            <a:ext cx="7772400" cy="1279097"/>
          </a:xfrm>
        </p:spPr>
        <p:txBody>
          <a:bodyPr>
            <a:noAutofit/>
          </a:bodyPr>
          <a:lstStyle/>
          <a:p>
            <a:pPr algn="ctr"/>
            <a:r>
              <a:rPr lang="en-US" b="0" dirty="0" smtClean="0"/>
              <a:t/>
            </a:r>
            <a:br>
              <a:rPr lang="en-US" b="0" dirty="0" smtClean="0"/>
            </a:br>
            <a:r>
              <a:rPr lang="en-US" b="0" dirty="0" smtClean="0"/>
              <a:t/>
            </a:r>
            <a:br>
              <a:rPr lang="en-US" b="0" dirty="0" smtClean="0"/>
            </a:br>
            <a:r>
              <a:rPr lang="en-US" b="0" dirty="0" smtClean="0"/>
              <a:t/>
            </a:r>
            <a:br>
              <a:rPr lang="en-US" b="0" dirty="0" smtClean="0"/>
            </a:br>
            <a:r>
              <a:rPr lang="en-US" sz="2400" b="0" dirty="0" smtClean="0"/>
              <a:t>Cryogenic Engineering Conference</a:t>
            </a:r>
            <a:br>
              <a:rPr lang="en-US" sz="2400" b="0" dirty="0" smtClean="0"/>
            </a:br>
            <a:r>
              <a:rPr lang="en-US" sz="2400" b="0" dirty="0" smtClean="0"/>
              <a:t>Madison, WI</a:t>
            </a:r>
            <a:r>
              <a:rPr lang="en-US" b="0" dirty="0" smtClean="0"/>
              <a:t/>
            </a:r>
            <a:br>
              <a:rPr lang="en-US" b="0" dirty="0" smtClean="0"/>
            </a:br>
            <a:endParaRPr lang="en-US" b="0" dirty="0"/>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5959" y="4601773"/>
            <a:ext cx="3052082" cy="849276"/>
          </a:xfrm>
          <a:prstGeom prst="rect">
            <a:avLst/>
          </a:prstGeom>
          <a:ln>
            <a:noFill/>
          </a:ln>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83984" y="5672489"/>
            <a:ext cx="1576032" cy="1185511"/>
          </a:xfrm>
          <a:prstGeom prst="rect">
            <a:avLst/>
          </a:prstGeom>
        </p:spPr>
      </p:pic>
    </p:spTree>
    <p:extLst>
      <p:ext uri="{BB962C8B-B14F-4D97-AF65-F5344CB8AC3E}">
        <p14:creationId xmlns:p14="http://schemas.microsoft.com/office/powerpoint/2010/main" val="13997862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931"/>
            <a:ext cx="8229600" cy="547842"/>
          </a:xfrm>
        </p:spPr>
        <p:txBody>
          <a:bodyPr/>
          <a:lstStyle/>
          <a:p>
            <a:r>
              <a:rPr lang="en-US" sz="3200" u="sng" dirty="0">
                <a:effectLst/>
              </a:rPr>
              <a:t>Acknowledgements</a:t>
            </a:r>
          </a:p>
        </p:txBody>
      </p:sp>
      <p:sp>
        <p:nvSpPr>
          <p:cNvPr id="4" name="Content Placeholder 3"/>
          <p:cNvSpPr>
            <a:spLocks noGrp="1"/>
          </p:cNvSpPr>
          <p:nvPr>
            <p:ph sz="half" idx="2"/>
          </p:nvPr>
        </p:nvSpPr>
        <p:spPr>
          <a:xfrm>
            <a:off x="1985677" y="3155828"/>
            <a:ext cx="5507659" cy="992579"/>
          </a:xfrm>
        </p:spPr>
        <p:txBody>
          <a:bodyPr/>
          <a:lstStyle/>
          <a:p>
            <a:r>
              <a:rPr lang="en-US" dirty="0" smtClean="0"/>
              <a:t>Dr. Jason </a:t>
            </a:r>
            <a:r>
              <a:rPr lang="en-US" dirty="0" err="1" smtClean="0"/>
              <a:t>Hartwig</a:t>
            </a:r>
            <a:r>
              <a:rPr lang="en-US" dirty="0" smtClean="0"/>
              <a:t> (GRC)</a:t>
            </a:r>
          </a:p>
          <a:p>
            <a:r>
              <a:rPr lang="en-US" dirty="0" smtClean="0"/>
              <a:t>Dr. Jacob Leachman (WSU)</a:t>
            </a:r>
          </a:p>
        </p:txBody>
      </p:sp>
      <p:sp>
        <p:nvSpPr>
          <p:cNvPr id="7" name="Slide Number Placeholder 6"/>
          <p:cNvSpPr>
            <a:spLocks noGrp="1"/>
          </p:cNvSpPr>
          <p:nvPr>
            <p:ph type="sldNum" sz="quarter" idx="12"/>
          </p:nvPr>
        </p:nvSpPr>
        <p:spPr>
          <a:xfrm>
            <a:off x="-854075" y="6392863"/>
            <a:ext cx="1301750" cy="388937"/>
          </a:xfrm>
        </p:spPr>
        <p:txBody>
          <a:bodyPr/>
          <a:lstStyle/>
          <a:p>
            <a:pPr>
              <a:defRPr/>
            </a:pPr>
            <a:fld id="{F7EA76C7-E8B0-4916-93ED-8EFD4DFA7C0B}" type="slidenum">
              <a:rPr lang="en-US" smtClean="0"/>
              <a:pPr>
                <a:defRPr/>
              </a:pPr>
              <a:t>10</a:t>
            </a:fld>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6963" y="1002595"/>
            <a:ext cx="2221396" cy="1843759"/>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83910" y="4678748"/>
            <a:ext cx="1576032" cy="1185511"/>
          </a:xfrm>
          <a:prstGeom prst="rect">
            <a:avLst/>
          </a:prstGeom>
        </p:spPr>
      </p:pic>
      <p:sp>
        <p:nvSpPr>
          <p:cNvPr id="11" name="Text Placeholder 2"/>
          <p:cNvSpPr txBox="1">
            <a:spLocks/>
          </p:cNvSpPr>
          <p:nvPr/>
        </p:nvSpPr>
        <p:spPr bwMode="black">
          <a:xfrm>
            <a:off x="4391288" y="4837102"/>
            <a:ext cx="3111478" cy="892552"/>
          </a:xfrm>
          <a:prstGeom prst="rect">
            <a:avLst/>
          </a:prstGeom>
          <a:noFill/>
          <a:ln w="9525">
            <a:noFill/>
            <a:miter lim="800000"/>
            <a:headEnd/>
            <a:tailEnd/>
          </a:ln>
        </p:spPr>
        <p:txBody>
          <a:bodyPr vert="horz" wrap="square" lIns="91440" tIns="45720" rIns="91440" bIns="45720" numCol="1" anchor="b" anchorCtr="1" compatLnSpc="1">
            <a:prstTxWarp prst="textNoShape">
              <a:avLst/>
            </a:prstTxWarp>
            <a:spAutoFit/>
          </a:bodyPr>
          <a:lstStyle>
            <a:lvl1pPr marL="0" indent="0" algn="l" rtl="0" eaLnBrk="0" fontAlgn="base" hangingPunct="0">
              <a:spcBef>
                <a:spcPct val="25000"/>
              </a:spcBef>
              <a:spcAft>
                <a:spcPct val="0"/>
              </a:spcAft>
              <a:buClr>
                <a:srgbClr val="C60C30"/>
              </a:buClr>
              <a:buSzPct val="100000"/>
              <a:buFont typeface="Arial" panose="020B0604020202020204" pitchFamily="34" charset="0"/>
              <a:buNone/>
              <a:defRPr lang="en-US" sz="2400" b="1">
                <a:solidFill>
                  <a:schemeClr val="tx1"/>
                </a:solidFill>
                <a:effectLst>
                  <a:outerShdw blurRad="38100" dist="38100" dir="2700000" algn="tl">
                    <a:srgbClr val="000000">
                      <a:alpha val="43137"/>
                    </a:srgbClr>
                  </a:outerShdw>
                </a:effectLst>
                <a:latin typeface="ITC Stone Sans Std Medium" panose="020B0602030503020204" pitchFamily="34" charset="0"/>
                <a:ea typeface="+mn-ea"/>
                <a:cs typeface="+mn-cs"/>
              </a:defRPr>
            </a:lvl1pPr>
            <a:lvl2pPr marL="457200" indent="0" algn="l" rtl="0" eaLnBrk="0" fontAlgn="base" hangingPunct="0">
              <a:lnSpc>
                <a:spcPct val="95000"/>
              </a:lnSpc>
              <a:spcBef>
                <a:spcPct val="10000"/>
              </a:spcBef>
              <a:spcAft>
                <a:spcPct val="0"/>
              </a:spcAft>
              <a:buClr>
                <a:srgbClr val="C60C30"/>
              </a:buClr>
              <a:buSzPct val="100000"/>
              <a:buFont typeface="Arial" pitchFamily="34" charset="0"/>
              <a:buNone/>
              <a:defRPr lang="en-US" sz="2000" b="1">
                <a:solidFill>
                  <a:schemeClr val="tx1"/>
                </a:solidFill>
                <a:effectLst>
                  <a:outerShdw blurRad="38100" dist="38100" dir="2700000" algn="tl">
                    <a:srgbClr val="000000">
                      <a:alpha val="43137"/>
                    </a:srgbClr>
                  </a:outerShdw>
                </a:effectLst>
                <a:latin typeface="ITC Stone Sans Std Medium" panose="020B0602030503020204" pitchFamily="34" charset="0"/>
              </a:defRPr>
            </a:lvl2pPr>
            <a:lvl3pPr marL="914400" indent="0" algn="l" rtl="0" eaLnBrk="0" fontAlgn="base" hangingPunct="0">
              <a:lnSpc>
                <a:spcPct val="95000"/>
              </a:lnSpc>
              <a:spcBef>
                <a:spcPct val="10000"/>
              </a:spcBef>
              <a:spcAft>
                <a:spcPct val="0"/>
              </a:spcAft>
              <a:buClr>
                <a:srgbClr val="C60C30"/>
              </a:buClr>
              <a:buSzPct val="100000"/>
              <a:buFont typeface="Arial" pitchFamily="34" charset="0"/>
              <a:buNone/>
              <a:defRPr lang="en-US" sz="1800" b="1">
                <a:solidFill>
                  <a:schemeClr val="tx1"/>
                </a:solidFill>
                <a:effectLst>
                  <a:outerShdw blurRad="38100" dist="38100" dir="2700000" algn="tl">
                    <a:srgbClr val="000000">
                      <a:alpha val="43137"/>
                    </a:srgbClr>
                  </a:outerShdw>
                </a:effectLst>
                <a:latin typeface="ITC Stone Sans Std Medium" panose="020B0602030503020204" pitchFamily="34" charset="0"/>
              </a:defRPr>
            </a:lvl3pPr>
            <a:lvl4pPr marL="1371600" indent="0" algn="l" rtl="0" eaLnBrk="0" fontAlgn="base" hangingPunct="0">
              <a:lnSpc>
                <a:spcPct val="95000"/>
              </a:lnSpc>
              <a:spcBef>
                <a:spcPct val="10000"/>
              </a:spcBef>
              <a:spcAft>
                <a:spcPct val="0"/>
              </a:spcAft>
              <a:buClr>
                <a:srgbClr val="C60C30"/>
              </a:buClr>
              <a:buSzPct val="100000"/>
              <a:buFont typeface="Arial" pitchFamily="34" charset="0"/>
              <a:buNone/>
              <a:defRPr lang="en-US" sz="1600" b="1">
                <a:solidFill>
                  <a:schemeClr val="tx1"/>
                </a:solidFill>
                <a:effectLst>
                  <a:outerShdw blurRad="38100" dist="38100" dir="2700000" algn="tl">
                    <a:srgbClr val="000000">
                      <a:alpha val="43137"/>
                    </a:srgbClr>
                  </a:outerShdw>
                </a:effectLst>
                <a:latin typeface="ITC Stone Sans Std Medium" panose="020B0602030503020204" pitchFamily="34" charset="0"/>
              </a:defRPr>
            </a:lvl4pPr>
            <a:lvl5pPr marL="1828800" indent="0" algn="l" rtl="0" eaLnBrk="0" fontAlgn="base" hangingPunct="0">
              <a:lnSpc>
                <a:spcPct val="95000"/>
              </a:lnSpc>
              <a:spcBef>
                <a:spcPct val="10000"/>
              </a:spcBef>
              <a:spcAft>
                <a:spcPct val="0"/>
              </a:spcAft>
              <a:buClr>
                <a:srgbClr val="C60C30"/>
              </a:buClr>
              <a:buSzPct val="100000"/>
              <a:buFont typeface="Arial" pitchFamily="34" charset="0"/>
              <a:buNone/>
              <a:defRPr lang="en-US" sz="1600" b="1">
                <a:solidFill>
                  <a:schemeClr val="tx1"/>
                </a:solidFill>
                <a:effectLst>
                  <a:outerShdw blurRad="38100" dist="38100" dir="2700000" algn="tl">
                    <a:srgbClr val="000000">
                      <a:alpha val="43137"/>
                    </a:srgbClr>
                  </a:outerShdw>
                </a:effectLst>
                <a:latin typeface="ITC Stone Sans Std Medium" panose="020B0602030503020204" pitchFamily="34" charset="0"/>
              </a:defRPr>
            </a:lvl5pPr>
            <a:lvl6pPr marL="2286000" indent="0" algn="l" rtl="0" fontAlgn="base">
              <a:lnSpc>
                <a:spcPct val="95000"/>
              </a:lnSpc>
              <a:spcBef>
                <a:spcPct val="10000"/>
              </a:spcBef>
              <a:spcAft>
                <a:spcPct val="0"/>
              </a:spcAft>
              <a:buClr>
                <a:schemeClr val="accent1"/>
              </a:buClr>
              <a:buNone/>
              <a:defRPr sz="1600" b="1">
                <a:solidFill>
                  <a:schemeClr val="tx1"/>
                </a:solidFill>
                <a:latin typeface="+mn-lt"/>
              </a:defRPr>
            </a:lvl6pPr>
            <a:lvl7pPr marL="2743200" indent="0" algn="l" rtl="0" fontAlgn="base">
              <a:lnSpc>
                <a:spcPct val="95000"/>
              </a:lnSpc>
              <a:spcBef>
                <a:spcPct val="10000"/>
              </a:spcBef>
              <a:spcAft>
                <a:spcPct val="0"/>
              </a:spcAft>
              <a:buClr>
                <a:schemeClr val="accent1"/>
              </a:buClr>
              <a:buNone/>
              <a:defRPr sz="1600" b="1">
                <a:solidFill>
                  <a:schemeClr val="tx1"/>
                </a:solidFill>
                <a:latin typeface="+mn-lt"/>
              </a:defRPr>
            </a:lvl7pPr>
            <a:lvl8pPr marL="3200400" indent="0" algn="l" rtl="0" fontAlgn="base">
              <a:lnSpc>
                <a:spcPct val="95000"/>
              </a:lnSpc>
              <a:spcBef>
                <a:spcPct val="10000"/>
              </a:spcBef>
              <a:spcAft>
                <a:spcPct val="0"/>
              </a:spcAft>
              <a:buClr>
                <a:schemeClr val="accent1"/>
              </a:buClr>
              <a:buNone/>
              <a:defRPr sz="1600" b="1">
                <a:solidFill>
                  <a:schemeClr val="tx1"/>
                </a:solidFill>
                <a:latin typeface="+mn-lt"/>
              </a:defRPr>
            </a:lvl8pPr>
            <a:lvl9pPr marL="3657600" indent="0" algn="l" rtl="0" fontAlgn="base">
              <a:lnSpc>
                <a:spcPct val="95000"/>
              </a:lnSpc>
              <a:spcBef>
                <a:spcPct val="10000"/>
              </a:spcBef>
              <a:spcAft>
                <a:spcPct val="0"/>
              </a:spcAft>
              <a:buClr>
                <a:schemeClr val="accent1"/>
              </a:buClr>
              <a:buNone/>
              <a:defRPr sz="1600" b="1">
                <a:solidFill>
                  <a:schemeClr val="tx1"/>
                </a:solidFill>
                <a:latin typeface="+mn-lt"/>
              </a:defRPr>
            </a:lvl9pPr>
          </a:lstStyle>
          <a:p>
            <a:r>
              <a:rPr lang="en-US" sz="2600" b="0" kern="0" dirty="0" smtClean="0">
                <a:effectLst/>
              </a:rPr>
              <a:t>NSTRF Grant NNX14AL59H</a:t>
            </a:r>
            <a:endParaRPr lang="en-US" sz="2600" b="0" kern="0" dirty="0">
              <a:effectLst/>
            </a:endParaRPr>
          </a:p>
        </p:txBody>
      </p:sp>
      <p:sp>
        <p:nvSpPr>
          <p:cNvPr id="8" name="Text Placeholder 2"/>
          <p:cNvSpPr txBox="1">
            <a:spLocks/>
          </p:cNvSpPr>
          <p:nvPr/>
        </p:nvSpPr>
        <p:spPr bwMode="black">
          <a:xfrm>
            <a:off x="4622872" y="1478198"/>
            <a:ext cx="3689855" cy="892552"/>
          </a:xfrm>
          <a:prstGeom prst="rect">
            <a:avLst/>
          </a:prstGeom>
          <a:noFill/>
          <a:ln w="9525">
            <a:noFill/>
            <a:miter lim="800000"/>
            <a:headEnd/>
            <a:tailEnd/>
          </a:ln>
        </p:spPr>
        <p:txBody>
          <a:bodyPr vert="horz" wrap="square" lIns="91440" tIns="45720" rIns="91440" bIns="45720" numCol="1" anchor="b" anchorCtr="1" compatLnSpc="1">
            <a:prstTxWarp prst="textNoShape">
              <a:avLst/>
            </a:prstTxWarp>
            <a:spAutoFit/>
          </a:bodyPr>
          <a:lstStyle>
            <a:lvl1pPr marL="0" indent="0" algn="l" rtl="0" eaLnBrk="0" fontAlgn="base" hangingPunct="0">
              <a:spcBef>
                <a:spcPct val="25000"/>
              </a:spcBef>
              <a:spcAft>
                <a:spcPct val="0"/>
              </a:spcAft>
              <a:buClr>
                <a:srgbClr val="C60C30"/>
              </a:buClr>
              <a:buSzPct val="100000"/>
              <a:buFont typeface="Arial" panose="020B0604020202020204" pitchFamily="34" charset="0"/>
              <a:buNone/>
              <a:defRPr lang="en-US" sz="2400" b="1">
                <a:solidFill>
                  <a:schemeClr val="tx1"/>
                </a:solidFill>
                <a:effectLst>
                  <a:outerShdw blurRad="38100" dist="38100" dir="2700000" algn="tl">
                    <a:srgbClr val="000000">
                      <a:alpha val="43137"/>
                    </a:srgbClr>
                  </a:outerShdw>
                </a:effectLst>
                <a:latin typeface="ITC Stone Sans Std Medium" panose="020B0602030503020204" pitchFamily="34" charset="0"/>
                <a:ea typeface="+mn-ea"/>
                <a:cs typeface="+mn-cs"/>
              </a:defRPr>
            </a:lvl1pPr>
            <a:lvl2pPr marL="457200" indent="0" algn="l" rtl="0" eaLnBrk="0" fontAlgn="base" hangingPunct="0">
              <a:lnSpc>
                <a:spcPct val="95000"/>
              </a:lnSpc>
              <a:spcBef>
                <a:spcPct val="10000"/>
              </a:spcBef>
              <a:spcAft>
                <a:spcPct val="0"/>
              </a:spcAft>
              <a:buClr>
                <a:srgbClr val="C60C30"/>
              </a:buClr>
              <a:buSzPct val="100000"/>
              <a:buFont typeface="Arial" pitchFamily="34" charset="0"/>
              <a:buNone/>
              <a:defRPr lang="en-US" sz="2000" b="1">
                <a:solidFill>
                  <a:schemeClr val="tx1"/>
                </a:solidFill>
                <a:effectLst>
                  <a:outerShdw blurRad="38100" dist="38100" dir="2700000" algn="tl">
                    <a:srgbClr val="000000">
                      <a:alpha val="43137"/>
                    </a:srgbClr>
                  </a:outerShdw>
                </a:effectLst>
                <a:latin typeface="ITC Stone Sans Std Medium" panose="020B0602030503020204" pitchFamily="34" charset="0"/>
              </a:defRPr>
            </a:lvl2pPr>
            <a:lvl3pPr marL="914400" indent="0" algn="l" rtl="0" eaLnBrk="0" fontAlgn="base" hangingPunct="0">
              <a:lnSpc>
                <a:spcPct val="95000"/>
              </a:lnSpc>
              <a:spcBef>
                <a:spcPct val="10000"/>
              </a:spcBef>
              <a:spcAft>
                <a:spcPct val="0"/>
              </a:spcAft>
              <a:buClr>
                <a:srgbClr val="C60C30"/>
              </a:buClr>
              <a:buSzPct val="100000"/>
              <a:buFont typeface="Arial" pitchFamily="34" charset="0"/>
              <a:buNone/>
              <a:defRPr lang="en-US" sz="1800" b="1">
                <a:solidFill>
                  <a:schemeClr val="tx1"/>
                </a:solidFill>
                <a:effectLst>
                  <a:outerShdw blurRad="38100" dist="38100" dir="2700000" algn="tl">
                    <a:srgbClr val="000000">
                      <a:alpha val="43137"/>
                    </a:srgbClr>
                  </a:outerShdw>
                </a:effectLst>
                <a:latin typeface="ITC Stone Sans Std Medium" panose="020B0602030503020204" pitchFamily="34" charset="0"/>
              </a:defRPr>
            </a:lvl3pPr>
            <a:lvl4pPr marL="1371600" indent="0" algn="l" rtl="0" eaLnBrk="0" fontAlgn="base" hangingPunct="0">
              <a:lnSpc>
                <a:spcPct val="95000"/>
              </a:lnSpc>
              <a:spcBef>
                <a:spcPct val="10000"/>
              </a:spcBef>
              <a:spcAft>
                <a:spcPct val="0"/>
              </a:spcAft>
              <a:buClr>
                <a:srgbClr val="C60C30"/>
              </a:buClr>
              <a:buSzPct val="100000"/>
              <a:buFont typeface="Arial" pitchFamily="34" charset="0"/>
              <a:buNone/>
              <a:defRPr lang="en-US" sz="1600" b="1">
                <a:solidFill>
                  <a:schemeClr val="tx1"/>
                </a:solidFill>
                <a:effectLst>
                  <a:outerShdw blurRad="38100" dist="38100" dir="2700000" algn="tl">
                    <a:srgbClr val="000000">
                      <a:alpha val="43137"/>
                    </a:srgbClr>
                  </a:outerShdw>
                </a:effectLst>
                <a:latin typeface="ITC Stone Sans Std Medium" panose="020B0602030503020204" pitchFamily="34" charset="0"/>
              </a:defRPr>
            </a:lvl4pPr>
            <a:lvl5pPr marL="1828800" indent="0" algn="l" rtl="0" eaLnBrk="0" fontAlgn="base" hangingPunct="0">
              <a:lnSpc>
                <a:spcPct val="95000"/>
              </a:lnSpc>
              <a:spcBef>
                <a:spcPct val="10000"/>
              </a:spcBef>
              <a:spcAft>
                <a:spcPct val="0"/>
              </a:spcAft>
              <a:buClr>
                <a:srgbClr val="C60C30"/>
              </a:buClr>
              <a:buSzPct val="100000"/>
              <a:buFont typeface="Arial" pitchFamily="34" charset="0"/>
              <a:buNone/>
              <a:defRPr lang="en-US" sz="1600" b="1">
                <a:solidFill>
                  <a:schemeClr val="tx1"/>
                </a:solidFill>
                <a:effectLst>
                  <a:outerShdw blurRad="38100" dist="38100" dir="2700000" algn="tl">
                    <a:srgbClr val="000000">
                      <a:alpha val="43137"/>
                    </a:srgbClr>
                  </a:outerShdw>
                </a:effectLst>
                <a:latin typeface="ITC Stone Sans Std Medium" panose="020B0602030503020204" pitchFamily="34" charset="0"/>
              </a:defRPr>
            </a:lvl5pPr>
            <a:lvl6pPr marL="2286000" indent="0" algn="l" rtl="0" fontAlgn="base">
              <a:lnSpc>
                <a:spcPct val="95000"/>
              </a:lnSpc>
              <a:spcBef>
                <a:spcPct val="10000"/>
              </a:spcBef>
              <a:spcAft>
                <a:spcPct val="0"/>
              </a:spcAft>
              <a:buClr>
                <a:schemeClr val="accent1"/>
              </a:buClr>
              <a:buNone/>
              <a:defRPr sz="1600" b="1">
                <a:solidFill>
                  <a:schemeClr val="tx1"/>
                </a:solidFill>
                <a:latin typeface="+mn-lt"/>
              </a:defRPr>
            </a:lvl6pPr>
            <a:lvl7pPr marL="2743200" indent="0" algn="l" rtl="0" fontAlgn="base">
              <a:lnSpc>
                <a:spcPct val="95000"/>
              </a:lnSpc>
              <a:spcBef>
                <a:spcPct val="10000"/>
              </a:spcBef>
              <a:spcAft>
                <a:spcPct val="0"/>
              </a:spcAft>
              <a:buClr>
                <a:schemeClr val="accent1"/>
              </a:buClr>
              <a:buNone/>
              <a:defRPr sz="1600" b="1">
                <a:solidFill>
                  <a:schemeClr val="tx1"/>
                </a:solidFill>
                <a:latin typeface="+mn-lt"/>
              </a:defRPr>
            </a:lvl7pPr>
            <a:lvl8pPr marL="3200400" indent="0" algn="l" rtl="0" fontAlgn="base">
              <a:lnSpc>
                <a:spcPct val="95000"/>
              </a:lnSpc>
              <a:spcBef>
                <a:spcPct val="10000"/>
              </a:spcBef>
              <a:spcAft>
                <a:spcPct val="0"/>
              </a:spcAft>
              <a:buClr>
                <a:schemeClr val="accent1"/>
              </a:buClr>
              <a:buNone/>
              <a:defRPr sz="1600" b="1">
                <a:solidFill>
                  <a:schemeClr val="tx1"/>
                </a:solidFill>
                <a:latin typeface="+mn-lt"/>
              </a:defRPr>
            </a:lvl8pPr>
            <a:lvl9pPr marL="3657600" indent="0" algn="l" rtl="0" fontAlgn="base">
              <a:lnSpc>
                <a:spcPct val="95000"/>
              </a:lnSpc>
              <a:spcBef>
                <a:spcPct val="10000"/>
              </a:spcBef>
              <a:spcAft>
                <a:spcPct val="0"/>
              </a:spcAft>
              <a:buClr>
                <a:schemeClr val="accent1"/>
              </a:buClr>
              <a:buNone/>
              <a:defRPr sz="1600" b="1">
                <a:solidFill>
                  <a:schemeClr val="tx1"/>
                </a:solidFill>
                <a:latin typeface="+mn-lt"/>
              </a:defRPr>
            </a:lvl9pPr>
          </a:lstStyle>
          <a:p>
            <a:r>
              <a:rPr lang="en-US" sz="2600" b="0" kern="0" dirty="0" smtClean="0">
                <a:effectLst/>
              </a:rPr>
              <a:t>NASA Research Grant NNC16MF93P</a:t>
            </a:r>
            <a:endParaRPr lang="en-US" sz="2600" b="0" kern="0" dirty="0">
              <a:effectLst/>
            </a:endParaRPr>
          </a:p>
        </p:txBody>
      </p:sp>
    </p:spTree>
    <p:extLst>
      <p:ext uri="{BB962C8B-B14F-4D97-AF65-F5344CB8AC3E}">
        <p14:creationId xmlns:p14="http://schemas.microsoft.com/office/powerpoint/2010/main" val="1313068934"/>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6" name="Picture 8" descr="http://nciia.files.wordpress.com/2011/08/wsu-blog.jpg"/>
          <p:cNvPicPr>
            <a:picLocks noChangeAspect="1" noChangeArrowheads="1"/>
          </p:cNvPicPr>
          <p:nvPr/>
        </p:nvPicPr>
        <p:blipFill>
          <a:blip r:embed="rId3" cstate="print"/>
          <a:srcRect/>
          <a:stretch>
            <a:fillRect/>
          </a:stretch>
        </p:blipFill>
        <p:spPr bwMode="auto">
          <a:xfrm>
            <a:off x="0" y="1"/>
            <a:ext cx="10134570" cy="6858000"/>
          </a:xfrm>
          <a:prstGeom prst="rect">
            <a:avLst/>
          </a:prstGeom>
          <a:noFill/>
        </p:spPr>
      </p:pic>
      <p:sp>
        <p:nvSpPr>
          <p:cNvPr id="2" name="Title 1"/>
          <p:cNvSpPr>
            <a:spLocks noGrp="1"/>
          </p:cNvSpPr>
          <p:nvPr>
            <p:ph type="title"/>
          </p:nvPr>
        </p:nvSpPr>
        <p:spPr>
          <a:xfrm>
            <a:off x="0" y="3318612"/>
            <a:ext cx="10134570" cy="1362075"/>
          </a:xfrm>
        </p:spPr>
        <p:txBody>
          <a:bodyPr>
            <a:noAutofit/>
          </a:bodyPr>
          <a:lstStyle/>
          <a:p>
            <a:pPr algn="ctr"/>
            <a:r>
              <a:rPr lang="en-US" sz="9600" dirty="0" smtClean="0">
                <a:solidFill>
                  <a:schemeClr val="tx1"/>
                </a:solidFill>
              </a:rPr>
              <a:t>THANK</a:t>
            </a:r>
            <a:br>
              <a:rPr lang="en-US" sz="9600" dirty="0" smtClean="0">
                <a:solidFill>
                  <a:schemeClr val="tx1"/>
                </a:solidFill>
              </a:rPr>
            </a:br>
            <a:r>
              <a:rPr lang="en-US" sz="9600" dirty="0" smtClean="0"/>
              <a:t>YOU</a:t>
            </a:r>
            <a:endParaRPr lang="en-US" sz="9600" dirty="0">
              <a:solidFill>
                <a:schemeClr val="tx1"/>
              </a:solidFill>
            </a:endParaRPr>
          </a:p>
        </p:txBody>
      </p:sp>
      <p:sp>
        <p:nvSpPr>
          <p:cNvPr id="4" name="Slide Number Placeholder 3"/>
          <p:cNvSpPr>
            <a:spLocks noGrp="1"/>
          </p:cNvSpPr>
          <p:nvPr>
            <p:ph type="sldNum" sz="quarter" idx="12"/>
          </p:nvPr>
        </p:nvSpPr>
        <p:spPr>
          <a:xfrm>
            <a:off x="-549275" y="6383338"/>
            <a:ext cx="1301750" cy="388937"/>
          </a:xfrm>
        </p:spPr>
        <p:txBody>
          <a:bodyPr/>
          <a:lstStyle/>
          <a:p>
            <a:fld id="{B3F6C723-0D9A-46AB-A4FB-A2A45F5A13AF}" type="slidenum">
              <a:rPr lang="en-US" smtClean="0"/>
              <a:pPr/>
              <a:t>11</a:t>
            </a:fld>
            <a:endParaRPr lang="en-US" dirty="0"/>
          </a:p>
        </p:txBody>
      </p:sp>
    </p:spTree>
    <p:extLst>
      <p:ext uri="{BB962C8B-B14F-4D97-AF65-F5344CB8AC3E}">
        <p14:creationId xmlns:p14="http://schemas.microsoft.com/office/powerpoint/2010/main" val="949739911"/>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97781D1E-1E6F-4231-AFD4-D2FB785693F2}" type="slidenum">
              <a:rPr lang="en-US" smtClean="0"/>
              <a:pPr>
                <a:defRPr/>
              </a:pPr>
              <a:t>2</a:t>
            </a:fld>
            <a:endParaRPr lang="en-US"/>
          </a:p>
        </p:txBody>
      </p:sp>
      <p:sp>
        <p:nvSpPr>
          <p:cNvPr id="5" name="Rectangle 2"/>
          <p:cNvSpPr>
            <a:spLocks noChangeArrowheads="1"/>
          </p:cNvSpPr>
          <p:nvPr/>
        </p:nvSpPr>
        <p:spPr bwMode="auto">
          <a:xfrm>
            <a:off x="190005" y="817095"/>
            <a:ext cx="8884773" cy="1508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endParaRPr lang="en-US" dirty="0" smtClean="0">
              <a:solidFill>
                <a:srgbClr val="FFFCFC"/>
              </a:solidFill>
              <a:latin typeface="Calibri" panose="020F0502020204030204" pitchFamily="34" charset="0"/>
              <a:ea typeface="ＭＳ Ｐゴシック" charset="0"/>
            </a:endParaRPr>
          </a:p>
          <a:p>
            <a:r>
              <a:rPr lang="en-US" sz="2800" dirty="0" smtClean="0">
                <a:solidFill>
                  <a:srgbClr val="FFFCFC"/>
                </a:solidFill>
                <a:latin typeface="Calibri" panose="020F0502020204030204" pitchFamily="34" charset="0"/>
                <a:ea typeface="ＭＳ Ｐゴシック" charset="0"/>
              </a:rPr>
              <a:t>1. Titan is the only known body (other than Earth) within the Solar System with stable seas</a:t>
            </a:r>
            <a:endParaRPr lang="en-US" sz="2800" dirty="0">
              <a:solidFill>
                <a:srgbClr val="FFFCFC"/>
              </a:solidFill>
              <a:latin typeface="Calibri" panose="020F0502020204030204" pitchFamily="34" charset="0"/>
              <a:ea typeface="ＭＳ Ｐゴシック" charset="0"/>
            </a:endParaRPr>
          </a:p>
          <a:p>
            <a:pPr marL="285750" indent="-285750">
              <a:buFont typeface="Arial" charset="0"/>
              <a:buChar char="•"/>
            </a:pPr>
            <a:endParaRPr lang="en-US" dirty="0">
              <a:solidFill>
                <a:srgbClr val="003296"/>
              </a:solidFill>
              <a:latin typeface="Calibri" panose="020F0502020204030204" pitchFamily="34" charset="0"/>
              <a:ea typeface="ＭＳ Ｐゴシック" charset="0"/>
            </a:endParaRPr>
          </a:p>
        </p:txBody>
      </p:sp>
      <p:sp>
        <p:nvSpPr>
          <p:cNvPr id="6" name="TextBox 4"/>
          <p:cNvSpPr txBox="1">
            <a:spLocks noGrp="1" noChangeArrowheads="1"/>
          </p:cNvSpPr>
          <p:nvPr>
            <p:ph type="title"/>
          </p:nvPr>
        </p:nvSpPr>
        <p:spPr bwMode="auto">
          <a:xfrm>
            <a:off x="-3318" y="167829"/>
            <a:ext cx="9147317" cy="519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Helvetica" charset="0"/>
                <a:ea typeface="ＭＳ Ｐゴシック" charset="0"/>
              </a:defRPr>
            </a:lvl1pPr>
            <a:lvl2pPr marL="742950" indent="-285750">
              <a:defRPr>
                <a:solidFill>
                  <a:schemeClr val="tx1"/>
                </a:solidFill>
                <a:latin typeface="Helvetica" charset="0"/>
                <a:ea typeface="ＭＳ Ｐゴシック" charset="0"/>
              </a:defRPr>
            </a:lvl2pPr>
            <a:lvl3pPr marL="1143000" indent="-228600">
              <a:defRPr>
                <a:solidFill>
                  <a:schemeClr val="tx1"/>
                </a:solidFill>
                <a:latin typeface="Helvetica" charset="0"/>
                <a:ea typeface="ＭＳ Ｐゴシック" charset="0"/>
              </a:defRPr>
            </a:lvl3pPr>
            <a:lvl4pPr marL="1600200" indent="-228600">
              <a:defRPr>
                <a:solidFill>
                  <a:schemeClr val="tx1"/>
                </a:solidFill>
                <a:latin typeface="Helvetica" charset="0"/>
                <a:ea typeface="ＭＳ Ｐゴシック" charset="0"/>
              </a:defRPr>
            </a:lvl4pPr>
            <a:lvl5pPr marL="2057400" indent="-228600">
              <a:defRPr>
                <a:solidFill>
                  <a:schemeClr val="tx1"/>
                </a:solidFill>
                <a:latin typeface="Helvetica" charset="0"/>
                <a:ea typeface="ＭＳ Ｐゴシック" charset="0"/>
              </a:defRPr>
            </a:lvl5pPr>
            <a:lvl6pPr marL="2514600" indent="-228600" fontAlgn="base">
              <a:spcBef>
                <a:spcPct val="0"/>
              </a:spcBef>
              <a:spcAft>
                <a:spcPct val="0"/>
              </a:spcAft>
              <a:defRPr>
                <a:solidFill>
                  <a:schemeClr val="tx1"/>
                </a:solidFill>
                <a:latin typeface="Helvetica" charset="0"/>
                <a:ea typeface="ＭＳ Ｐゴシック" charset="0"/>
              </a:defRPr>
            </a:lvl6pPr>
            <a:lvl7pPr marL="2971800" indent="-228600" fontAlgn="base">
              <a:spcBef>
                <a:spcPct val="0"/>
              </a:spcBef>
              <a:spcAft>
                <a:spcPct val="0"/>
              </a:spcAft>
              <a:defRPr>
                <a:solidFill>
                  <a:schemeClr val="tx1"/>
                </a:solidFill>
                <a:latin typeface="Helvetica" charset="0"/>
                <a:ea typeface="ＭＳ Ｐゴシック" charset="0"/>
              </a:defRPr>
            </a:lvl7pPr>
            <a:lvl8pPr marL="3429000" indent="-228600" fontAlgn="base">
              <a:spcBef>
                <a:spcPct val="0"/>
              </a:spcBef>
              <a:spcAft>
                <a:spcPct val="0"/>
              </a:spcAft>
              <a:defRPr>
                <a:solidFill>
                  <a:schemeClr val="tx1"/>
                </a:solidFill>
                <a:latin typeface="Helvetica" charset="0"/>
                <a:ea typeface="ＭＳ Ｐゴシック" charset="0"/>
              </a:defRPr>
            </a:lvl8pPr>
            <a:lvl9pPr marL="3886200" indent="-228600" fontAlgn="base">
              <a:spcBef>
                <a:spcPct val="0"/>
              </a:spcBef>
              <a:spcAft>
                <a:spcPct val="0"/>
              </a:spcAft>
              <a:defRPr>
                <a:solidFill>
                  <a:schemeClr val="tx1"/>
                </a:solidFill>
                <a:latin typeface="Helvetica" charset="0"/>
                <a:ea typeface="ＭＳ Ｐゴシック" charset="0"/>
              </a:defRPr>
            </a:lvl9pPr>
          </a:lstStyle>
          <a:p>
            <a:pPr algn="ctr"/>
            <a:r>
              <a:rPr lang="en-US" sz="3000" dirty="0" smtClean="0">
                <a:latin typeface="ITC Stone Sans Std Medium" panose="020B0602030503020204" pitchFamily="34" charset="0"/>
                <a:ea typeface="+mj-ea"/>
              </a:rPr>
              <a:t>Titan’s </a:t>
            </a:r>
            <a:r>
              <a:rPr lang="en-US" sz="3000" dirty="0">
                <a:latin typeface="ITC Stone Sans Std Medium" panose="020B0602030503020204" pitchFamily="34" charset="0"/>
                <a:ea typeface="+mj-ea"/>
              </a:rPr>
              <a:t>Cryogenic Environment</a:t>
            </a:r>
          </a:p>
        </p:txBody>
      </p:sp>
      <p:pic>
        <p:nvPicPr>
          <p:cNvPr id="7" name="Picture 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30140" y="2055211"/>
            <a:ext cx="3944638" cy="3295827"/>
          </a:xfrm>
          <a:prstGeom prst="rect">
            <a:avLst/>
          </a:prstGeom>
          <a:noFill/>
          <a:ln>
            <a:noFill/>
          </a:ln>
        </p:spPr>
      </p:pic>
      <p:sp>
        <p:nvSpPr>
          <p:cNvPr id="8" name="Rectangle 2"/>
          <p:cNvSpPr>
            <a:spLocks noChangeArrowheads="1"/>
          </p:cNvSpPr>
          <p:nvPr/>
        </p:nvSpPr>
        <p:spPr bwMode="auto">
          <a:xfrm>
            <a:off x="-237505" y="1912711"/>
            <a:ext cx="5617030"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endParaRPr lang="en-US" dirty="0" smtClean="0">
              <a:solidFill>
                <a:srgbClr val="FFFCFC"/>
              </a:solidFill>
              <a:latin typeface="Calibri" panose="020F0502020204030204" pitchFamily="34" charset="0"/>
              <a:ea typeface="ＭＳ Ｐゴシック" charset="0"/>
            </a:endParaRPr>
          </a:p>
          <a:p>
            <a:pPr marL="742950" lvl="1" indent="-285750">
              <a:buFontTx/>
              <a:buChar char="-"/>
            </a:pPr>
            <a:r>
              <a:rPr lang="en-US" sz="2400" dirty="0" smtClean="0">
                <a:solidFill>
                  <a:srgbClr val="FFFCFC"/>
                </a:solidFill>
                <a:latin typeface="Calibri" panose="020F0502020204030204" pitchFamily="34" charset="0"/>
                <a:ea typeface="ＭＳ Ｐゴシック" charset="0"/>
              </a:rPr>
              <a:t>Stable </a:t>
            </a:r>
            <a:r>
              <a:rPr lang="en-US" sz="2400" dirty="0">
                <a:solidFill>
                  <a:srgbClr val="FFFCFC"/>
                </a:solidFill>
                <a:latin typeface="Calibri" panose="020F0502020204030204" pitchFamily="34" charset="0"/>
                <a:ea typeface="ＭＳ Ｐゴシック" charset="0"/>
              </a:rPr>
              <a:t>hydrocarbon </a:t>
            </a:r>
            <a:r>
              <a:rPr lang="en-US" sz="2400" dirty="0" smtClean="0">
                <a:solidFill>
                  <a:srgbClr val="FFFCFC"/>
                </a:solidFill>
                <a:latin typeface="Calibri" panose="020F0502020204030204" pitchFamily="34" charset="0"/>
                <a:ea typeface="ＭＳ Ｐゴシック" charset="0"/>
              </a:rPr>
              <a:t>seas similar in size/depth as </a:t>
            </a:r>
            <a:r>
              <a:rPr lang="en-US" sz="2400" dirty="0">
                <a:solidFill>
                  <a:srgbClr val="FFFCFC"/>
                </a:solidFill>
                <a:latin typeface="Calibri" panose="020F0502020204030204" pitchFamily="34" charset="0"/>
                <a:ea typeface="ＭＳ Ｐゴシック" charset="0"/>
              </a:rPr>
              <a:t>Great Lakes on </a:t>
            </a:r>
            <a:r>
              <a:rPr lang="en-US" sz="2400" dirty="0" smtClean="0">
                <a:solidFill>
                  <a:srgbClr val="FFFCFC"/>
                </a:solidFill>
                <a:latin typeface="Calibri" panose="020F0502020204030204" pitchFamily="34" charset="0"/>
                <a:ea typeface="ＭＳ Ｐゴシック" charset="0"/>
              </a:rPr>
              <a:t>Earth</a:t>
            </a:r>
          </a:p>
          <a:p>
            <a:pPr marL="742950" lvl="1" indent="-285750">
              <a:buFontTx/>
              <a:buChar char="-"/>
            </a:pPr>
            <a:r>
              <a:rPr lang="en-US" sz="2400" dirty="0" smtClean="0">
                <a:solidFill>
                  <a:srgbClr val="FFFCFC"/>
                </a:solidFill>
                <a:latin typeface="Calibri" panose="020F0502020204030204" pitchFamily="34" charset="0"/>
                <a:ea typeface="ＭＳ Ｐゴシック" charset="0"/>
              </a:rPr>
              <a:t>Liquid </a:t>
            </a:r>
            <a:r>
              <a:rPr lang="en-US" sz="2400" dirty="0">
                <a:solidFill>
                  <a:srgbClr val="FFFCFC"/>
                </a:solidFill>
                <a:latin typeface="Calibri" panose="020F0502020204030204" pitchFamily="34" charset="0"/>
                <a:ea typeface="ＭＳ Ｐゴシック" charset="0"/>
              </a:rPr>
              <a:t>surface temperature </a:t>
            </a:r>
            <a:r>
              <a:rPr lang="en-US" sz="2400" dirty="0" smtClean="0">
                <a:solidFill>
                  <a:srgbClr val="FFFCFC"/>
                </a:solidFill>
                <a:latin typeface="Calibri" panose="020F0502020204030204" pitchFamily="34" charset="0"/>
                <a:ea typeface="ＭＳ Ｐゴシック" charset="0"/>
              </a:rPr>
              <a:t>90-96 K</a:t>
            </a:r>
            <a:r>
              <a:rPr lang="en-US" sz="2400" dirty="0">
                <a:solidFill>
                  <a:srgbClr val="FFFCFC"/>
                </a:solidFill>
                <a:latin typeface="Calibri" panose="020F0502020204030204" pitchFamily="34" charset="0"/>
                <a:ea typeface="ＭＳ Ｐゴシック" charset="0"/>
              </a:rPr>
              <a:t>; near freezing </a:t>
            </a:r>
            <a:r>
              <a:rPr lang="en-US" sz="2400" dirty="0" smtClean="0">
                <a:solidFill>
                  <a:srgbClr val="FFFCFC"/>
                </a:solidFill>
                <a:latin typeface="Calibri" panose="020F0502020204030204" pitchFamily="34" charset="0"/>
                <a:ea typeface="ＭＳ Ｐゴシック" charset="0"/>
              </a:rPr>
              <a:t>point of ethane and methane</a:t>
            </a:r>
            <a:endParaRPr lang="en-US" sz="2400" dirty="0">
              <a:solidFill>
                <a:srgbClr val="FFFCFC"/>
              </a:solidFill>
              <a:latin typeface="Calibri" panose="020F0502020204030204" pitchFamily="34" charset="0"/>
              <a:ea typeface="ＭＳ Ｐゴシック" charset="0"/>
            </a:endParaRPr>
          </a:p>
          <a:p>
            <a:pPr marL="742950" lvl="1" indent="-285750">
              <a:buFontTx/>
              <a:buChar char="-"/>
            </a:pPr>
            <a:r>
              <a:rPr lang="en-US" sz="2400" dirty="0">
                <a:solidFill>
                  <a:srgbClr val="FFFCFC"/>
                </a:solidFill>
                <a:latin typeface="Calibri" panose="020F0502020204030204" pitchFamily="34" charset="0"/>
                <a:ea typeface="ＭＳ Ｐゴシック" charset="0"/>
              </a:rPr>
              <a:t>Seas ~96% Liquid (ethane or methane), 4% GN</a:t>
            </a:r>
            <a:r>
              <a:rPr lang="en-US" sz="2400" baseline="-25000" dirty="0">
                <a:solidFill>
                  <a:srgbClr val="FFFCFC"/>
                </a:solidFill>
                <a:latin typeface="Calibri" panose="020F0502020204030204" pitchFamily="34" charset="0"/>
                <a:ea typeface="ＭＳ Ｐゴシック" charset="0"/>
              </a:rPr>
              <a:t>2</a:t>
            </a:r>
          </a:p>
          <a:p>
            <a:pPr marL="742950" lvl="1" indent="-285750">
              <a:buFontTx/>
              <a:buChar char="-"/>
            </a:pPr>
            <a:r>
              <a:rPr lang="en-US" sz="2400" dirty="0">
                <a:solidFill>
                  <a:srgbClr val="FFFCFC"/>
                </a:solidFill>
                <a:latin typeface="Calibri" panose="020F0502020204030204" pitchFamily="34" charset="0"/>
                <a:ea typeface="ＭＳ Ｐゴシック" charset="0"/>
              </a:rPr>
              <a:t>Density variations of 30%</a:t>
            </a:r>
          </a:p>
          <a:p>
            <a:endParaRPr lang="en-US" dirty="0" smtClean="0">
              <a:solidFill>
                <a:srgbClr val="003296"/>
              </a:solidFill>
              <a:latin typeface="Calibri" panose="020F0502020204030204" pitchFamily="34" charset="0"/>
              <a:ea typeface="ＭＳ Ｐゴシック" charset="0"/>
            </a:endParaRPr>
          </a:p>
          <a:p>
            <a:pPr marL="285750" indent="-285750">
              <a:buFont typeface="Arial" charset="0"/>
              <a:buChar char="•"/>
            </a:pPr>
            <a:endParaRPr lang="en-US" dirty="0" smtClean="0">
              <a:solidFill>
                <a:srgbClr val="003296"/>
              </a:solidFill>
              <a:latin typeface="Calibri" panose="020F0502020204030204" pitchFamily="34" charset="0"/>
              <a:ea typeface="ＭＳ Ｐゴシック" charset="0"/>
            </a:endParaRPr>
          </a:p>
          <a:p>
            <a:pPr marL="285750" indent="-285750">
              <a:buFont typeface="Arial" charset="0"/>
              <a:buChar char="•"/>
            </a:pPr>
            <a:endParaRPr lang="en-US" dirty="0">
              <a:solidFill>
                <a:srgbClr val="003296"/>
              </a:solidFill>
              <a:latin typeface="Calibri" panose="020F0502020204030204" pitchFamily="34" charset="0"/>
              <a:ea typeface="ＭＳ Ｐゴシック" charset="0"/>
            </a:endParaRPr>
          </a:p>
        </p:txBody>
      </p:sp>
    </p:spTree>
    <p:extLst>
      <p:ext uri="{BB962C8B-B14F-4D97-AF65-F5344CB8AC3E}">
        <p14:creationId xmlns:p14="http://schemas.microsoft.com/office/powerpoint/2010/main" val="3734334723"/>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97781D1E-1E6F-4231-AFD4-D2FB785693F2}" type="slidenum">
              <a:rPr lang="en-US" smtClean="0"/>
              <a:pPr>
                <a:defRPr/>
              </a:pPr>
              <a:t>3</a:t>
            </a:fld>
            <a:endParaRPr lang="en-US"/>
          </a:p>
        </p:txBody>
      </p:sp>
      <p:sp>
        <p:nvSpPr>
          <p:cNvPr id="5" name="Rectangle 2"/>
          <p:cNvSpPr>
            <a:spLocks noChangeArrowheads="1"/>
          </p:cNvSpPr>
          <p:nvPr/>
        </p:nvSpPr>
        <p:spPr bwMode="auto">
          <a:xfrm>
            <a:off x="261257" y="793345"/>
            <a:ext cx="8813521" cy="621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800" dirty="0" smtClean="0">
                <a:solidFill>
                  <a:srgbClr val="FFFCFC"/>
                </a:solidFill>
                <a:latin typeface="Calibri" panose="020F0502020204030204" pitchFamily="34" charset="0"/>
                <a:ea typeface="ＭＳ Ｐゴシック" charset="0"/>
              </a:rPr>
              <a:t>2.  Only known moon with significant atmosphere </a:t>
            </a:r>
          </a:p>
          <a:p>
            <a:pPr marL="742950" lvl="1" indent="-285750">
              <a:buFontTx/>
              <a:buChar char="-"/>
            </a:pPr>
            <a:r>
              <a:rPr lang="en-US" sz="2400" dirty="0" smtClean="0">
                <a:solidFill>
                  <a:srgbClr val="FFFCFC"/>
                </a:solidFill>
                <a:latin typeface="Calibri" panose="020F0502020204030204" pitchFamily="34" charset="0"/>
                <a:ea typeface="ＭＳ Ｐゴシック" charset="0"/>
              </a:rPr>
              <a:t>Organic compounds accumulate to form thick haze, clouds</a:t>
            </a:r>
          </a:p>
          <a:p>
            <a:pPr marL="742950" lvl="1" indent="-285750">
              <a:buFontTx/>
              <a:buChar char="-"/>
            </a:pPr>
            <a:r>
              <a:rPr lang="en-US" sz="2400" dirty="0" smtClean="0">
                <a:solidFill>
                  <a:srgbClr val="FFFCFC"/>
                </a:solidFill>
                <a:latin typeface="Calibri" panose="020F0502020204030204" pitchFamily="34" charset="0"/>
                <a:ea typeface="ＭＳ Ｐゴシック" charset="0"/>
              </a:rPr>
              <a:t>1.5 </a:t>
            </a:r>
            <a:r>
              <a:rPr lang="en-US" sz="2400" dirty="0" err="1" smtClean="0">
                <a:solidFill>
                  <a:srgbClr val="FFFCFC"/>
                </a:solidFill>
                <a:latin typeface="Calibri" panose="020F0502020204030204" pitchFamily="34" charset="0"/>
                <a:ea typeface="ＭＳ Ｐゴシック" charset="0"/>
              </a:rPr>
              <a:t>atm</a:t>
            </a:r>
            <a:r>
              <a:rPr lang="en-US" sz="2400" dirty="0" smtClean="0">
                <a:solidFill>
                  <a:srgbClr val="FFFCFC"/>
                </a:solidFill>
                <a:latin typeface="Calibri" panose="020F0502020204030204" pitchFamily="34" charset="0"/>
                <a:ea typeface="ＭＳ Ｐゴシック" charset="0"/>
              </a:rPr>
              <a:t>, 95% GN2, 5% GCH</a:t>
            </a:r>
            <a:r>
              <a:rPr lang="en-US" sz="2400" baseline="-25000" dirty="0" smtClean="0">
                <a:solidFill>
                  <a:srgbClr val="FFFCFC"/>
                </a:solidFill>
                <a:latin typeface="Calibri" panose="020F0502020204030204" pitchFamily="34" charset="0"/>
                <a:ea typeface="ＭＳ Ｐゴシック" charset="0"/>
              </a:rPr>
              <a:t>4</a:t>
            </a:r>
          </a:p>
          <a:p>
            <a:pPr marL="742950" lvl="1" indent="-285750">
              <a:buFontTx/>
              <a:buChar char="-"/>
            </a:pPr>
            <a:r>
              <a:rPr lang="en-US" sz="2400" dirty="0" smtClean="0">
                <a:solidFill>
                  <a:srgbClr val="FFFCFC"/>
                </a:solidFill>
                <a:latin typeface="Calibri" panose="020F0502020204030204" pitchFamily="34" charset="0"/>
                <a:ea typeface="ＭＳ Ｐゴシック" charset="0"/>
              </a:rPr>
              <a:t>5x density of Earth</a:t>
            </a:r>
          </a:p>
          <a:p>
            <a:pPr marL="742950" lvl="1" indent="-285750">
              <a:buFontTx/>
              <a:buChar char="-"/>
            </a:pPr>
            <a:r>
              <a:rPr lang="en-US" sz="2400" dirty="0" smtClean="0">
                <a:solidFill>
                  <a:srgbClr val="FFFCFC"/>
                </a:solidFill>
                <a:latin typeface="Calibri" panose="020F0502020204030204" pitchFamily="34" charset="0"/>
                <a:ea typeface="ＭＳ Ｐゴシック" charset="0"/>
              </a:rPr>
              <a:t>14% of Earth’s gravity</a:t>
            </a:r>
          </a:p>
          <a:p>
            <a:pPr marL="742950" lvl="1" indent="-285750">
              <a:buFontTx/>
              <a:buChar char="-"/>
            </a:pPr>
            <a:endParaRPr lang="en-US" sz="1600" dirty="0" smtClean="0">
              <a:solidFill>
                <a:srgbClr val="FFFCFC"/>
              </a:solidFill>
              <a:latin typeface="Calibri" panose="020F0502020204030204" pitchFamily="34" charset="0"/>
              <a:ea typeface="ＭＳ Ｐゴシック" charset="0"/>
            </a:endParaRPr>
          </a:p>
          <a:p>
            <a:r>
              <a:rPr lang="en-US" sz="2800" dirty="0" smtClean="0">
                <a:solidFill>
                  <a:srgbClr val="FFFCFC"/>
                </a:solidFill>
                <a:latin typeface="Calibri" panose="020F0502020204030204" pitchFamily="34" charset="0"/>
                <a:ea typeface="ＭＳ Ｐゴシック" charset="0"/>
              </a:rPr>
              <a:t>3. GN</a:t>
            </a:r>
            <a:r>
              <a:rPr lang="en-US" sz="2800" baseline="-25000" dirty="0" smtClean="0">
                <a:solidFill>
                  <a:srgbClr val="FFFCFC"/>
                </a:solidFill>
                <a:latin typeface="Calibri" panose="020F0502020204030204" pitchFamily="34" charset="0"/>
                <a:ea typeface="ＭＳ Ｐゴシック" charset="0"/>
              </a:rPr>
              <a:t>2</a:t>
            </a:r>
            <a:r>
              <a:rPr lang="en-US" sz="2800" dirty="0" smtClean="0">
                <a:solidFill>
                  <a:srgbClr val="FFFCFC"/>
                </a:solidFill>
                <a:latin typeface="Calibri" panose="020F0502020204030204" pitchFamily="34" charset="0"/>
                <a:ea typeface="ＭＳ Ｐゴシック" charset="0"/>
              </a:rPr>
              <a:t> </a:t>
            </a:r>
            <a:r>
              <a:rPr lang="en-US" sz="2800" dirty="0">
                <a:solidFill>
                  <a:srgbClr val="FFFCFC"/>
                </a:solidFill>
                <a:latin typeface="Calibri" panose="020F0502020204030204" pitchFamily="34" charset="0"/>
                <a:ea typeface="ＭＳ Ｐゴシック" charset="0"/>
              </a:rPr>
              <a:t>solubility increases with increasing pressure, </a:t>
            </a:r>
            <a:r>
              <a:rPr lang="en-US" sz="2800" dirty="0" smtClean="0">
                <a:solidFill>
                  <a:srgbClr val="FFFCFC"/>
                </a:solidFill>
                <a:latin typeface="Calibri" panose="020F0502020204030204" pitchFamily="34" charset="0"/>
                <a:ea typeface="ＭＳ Ｐゴシック" charset="0"/>
              </a:rPr>
              <a:t>decreasing </a:t>
            </a:r>
            <a:r>
              <a:rPr lang="en-US" sz="2800" dirty="0">
                <a:solidFill>
                  <a:srgbClr val="FFFCFC"/>
                </a:solidFill>
                <a:latin typeface="Calibri" panose="020F0502020204030204" pitchFamily="34" charset="0"/>
                <a:ea typeface="ＭＳ Ｐゴシック" charset="0"/>
              </a:rPr>
              <a:t>temperature and increasing mole fraction </a:t>
            </a:r>
            <a:r>
              <a:rPr lang="en-US" sz="2800" dirty="0" smtClean="0">
                <a:solidFill>
                  <a:srgbClr val="FFFCFC"/>
                </a:solidFill>
                <a:latin typeface="Calibri" panose="020F0502020204030204" pitchFamily="34" charset="0"/>
                <a:ea typeface="ＭＳ Ｐゴシック" charset="0"/>
              </a:rPr>
              <a:t>of methane</a:t>
            </a:r>
          </a:p>
          <a:p>
            <a:endParaRPr lang="en-US" sz="1600" dirty="0" smtClean="0">
              <a:solidFill>
                <a:srgbClr val="FFFCFC"/>
              </a:solidFill>
              <a:latin typeface="Calibri" panose="020F0502020204030204" pitchFamily="34" charset="0"/>
              <a:ea typeface="ＭＳ Ｐゴシック" charset="0"/>
            </a:endParaRPr>
          </a:p>
          <a:p>
            <a:r>
              <a:rPr lang="en-US" sz="2800" dirty="0">
                <a:solidFill>
                  <a:srgbClr val="FFFCFC"/>
                </a:solidFill>
                <a:latin typeface="Calibri" panose="020F0502020204030204" pitchFamily="34" charset="0"/>
                <a:ea typeface="ＭＳ Ｐゴシック" charset="0"/>
              </a:rPr>
              <a:t>4. At </a:t>
            </a:r>
            <a:r>
              <a:rPr lang="en-US" sz="2800" dirty="0" smtClean="0">
                <a:solidFill>
                  <a:srgbClr val="FFFCFC"/>
                </a:solidFill>
                <a:latin typeface="Calibri" panose="020F0502020204030204" pitchFamily="34" charset="0"/>
                <a:ea typeface="ＭＳ Ｐゴシック" charset="0"/>
              </a:rPr>
              <a:t>Titan’s </a:t>
            </a:r>
            <a:r>
              <a:rPr lang="en-US" sz="2800" dirty="0">
                <a:solidFill>
                  <a:srgbClr val="FFFCFC"/>
                </a:solidFill>
                <a:latin typeface="Calibri" panose="020F0502020204030204" pitchFamily="34" charset="0"/>
                <a:ea typeface="ＭＳ Ｐゴシック" charset="0"/>
              </a:rPr>
              <a:t>surface (</a:t>
            </a:r>
            <a:r>
              <a:rPr lang="en-US" sz="2800" dirty="0" smtClean="0">
                <a:solidFill>
                  <a:srgbClr val="FFFCFC"/>
                </a:solidFill>
                <a:latin typeface="Calibri" panose="020F0502020204030204" pitchFamily="34" charset="0"/>
                <a:ea typeface="ＭＳ Ｐゴシック" charset="0"/>
              </a:rPr>
              <a:t>95 K</a:t>
            </a:r>
            <a:r>
              <a:rPr lang="en-US" sz="2800" dirty="0">
                <a:solidFill>
                  <a:srgbClr val="FFFCFC"/>
                </a:solidFill>
                <a:latin typeface="Calibri" panose="020F0502020204030204" pitchFamily="34" charset="0"/>
                <a:ea typeface="ＭＳ Ｐゴシック" charset="0"/>
              </a:rPr>
              <a:t>, 22 </a:t>
            </a:r>
            <a:r>
              <a:rPr lang="en-US" sz="2800" dirty="0" err="1">
                <a:solidFill>
                  <a:srgbClr val="FFFCFC"/>
                </a:solidFill>
                <a:latin typeface="Calibri" panose="020F0502020204030204" pitchFamily="34" charset="0"/>
                <a:ea typeface="ＭＳ Ｐゴシック" charset="0"/>
              </a:rPr>
              <a:t>psia</a:t>
            </a:r>
            <a:r>
              <a:rPr lang="en-US" sz="2800" dirty="0">
                <a:solidFill>
                  <a:srgbClr val="FFFCFC"/>
                </a:solidFill>
                <a:latin typeface="Calibri" panose="020F0502020204030204" pitchFamily="34" charset="0"/>
                <a:ea typeface="ＭＳ Ｐゴシック" charset="0"/>
              </a:rPr>
              <a:t>)</a:t>
            </a:r>
          </a:p>
          <a:p>
            <a:pPr marL="742950" lvl="1" indent="-285750">
              <a:buFontTx/>
              <a:buChar char="-"/>
            </a:pPr>
            <a:r>
              <a:rPr lang="en-US" sz="2400" dirty="0">
                <a:solidFill>
                  <a:srgbClr val="FFFCFC"/>
                </a:solidFill>
                <a:latin typeface="Calibri" panose="020F0502020204030204" pitchFamily="34" charset="0"/>
                <a:ea typeface="ＭＳ Ｐゴシック" charset="0"/>
              </a:rPr>
              <a:t>15% dissolved GN</a:t>
            </a:r>
            <a:r>
              <a:rPr lang="en-US" sz="2400" baseline="-25000" dirty="0">
                <a:solidFill>
                  <a:srgbClr val="FFFCFC"/>
                </a:solidFill>
                <a:latin typeface="Calibri" panose="020F0502020204030204" pitchFamily="34" charset="0"/>
                <a:ea typeface="ＭＳ Ｐゴシック" charset="0"/>
              </a:rPr>
              <a:t>2</a:t>
            </a:r>
            <a:r>
              <a:rPr lang="en-US" sz="2400" dirty="0">
                <a:solidFill>
                  <a:srgbClr val="FFFCFC"/>
                </a:solidFill>
                <a:latin typeface="Calibri" panose="020F0502020204030204" pitchFamily="34" charset="0"/>
                <a:ea typeface="ＭＳ Ｐゴシック" charset="0"/>
              </a:rPr>
              <a:t> in pure liquid methane</a:t>
            </a:r>
          </a:p>
          <a:p>
            <a:pPr marL="742950" lvl="1" indent="-285750">
              <a:buFontTx/>
              <a:buChar char="-"/>
            </a:pPr>
            <a:r>
              <a:rPr lang="en-US" sz="2400" dirty="0">
                <a:solidFill>
                  <a:srgbClr val="FFFCFC"/>
                </a:solidFill>
                <a:latin typeface="Calibri" panose="020F0502020204030204" pitchFamily="34" charset="0"/>
                <a:ea typeface="ＭＳ Ｐゴシック" charset="0"/>
              </a:rPr>
              <a:t>3% dissolved GN</a:t>
            </a:r>
            <a:r>
              <a:rPr lang="en-US" sz="2400" baseline="-25000" dirty="0">
                <a:solidFill>
                  <a:srgbClr val="FFFCFC"/>
                </a:solidFill>
                <a:latin typeface="Calibri" panose="020F0502020204030204" pitchFamily="34" charset="0"/>
                <a:ea typeface="ＭＳ Ｐゴシック" charset="0"/>
              </a:rPr>
              <a:t>2</a:t>
            </a:r>
            <a:r>
              <a:rPr lang="en-US" sz="2400" dirty="0">
                <a:solidFill>
                  <a:srgbClr val="FFFCFC"/>
                </a:solidFill>
                <a:latin typeface="Calibri" panose="020F0502020204030204" pitchFamily="34" charset="0"/>
                <a:ea typeface="ＭＳ Ｐゴシック" charset="0"/>
              </a:rPr>
              <a:t> in pure liquid ethane</a:t>
            </a:r>
          </a:p>
          <a:p>
            <a:endParaRPr lang="en-US" sz="2800" dirty="0">
              <a:solidFill>
                <a:srgbClr val="FFFCFC"/>
              </a:solidFill>
              <a:latin typeface="Calibri" panose="020F0502020204030204" pitchFamily="34" charset="0"/>
              <a:ea typeface="ＭＳ Ｐゴシック" charset="0"/>
            </a:endParaRPr>
          </a:p>
          <a:p>
            <a:endParaRPr lang="en-US" dirty="0" smtClean="0">
              <a:solidFill>
                <a:srgbClr val="003296"/>
              </a:solidFill>
              <a:latin typeface="Calibri" panose="020F0502020204030204" pitchFamily="34" charset="0"/>
              <a:ea typeface="ＭＳ Ｐゴシック" charset="0"/>
            </a:endParaRPr>
          </a:p>
          <a:p>
            <a:pPr marL="285750" indent="-285750">
              <a:buFont typeface="Arial" charset="0"/>
              <a:buChar char="•"/>
            </a:pPr>
            <a:endParaRPr lang="en-US" dirty="0" smtClean="0">
              <a:solidFill>
                <a:srgbClr val="003296"/>
              </a:solidFill>
              <a:latin typeface="Calibri" panose="020F0502020204030204" pitchFamily="34" charset="0"/>
              <a:ea typeface="ＭＳ Ｐゴシック" charset="0"/>
            </a:endParaRPr>
          </a:p>
          <a:p>
            <a:pPr marL="285750" indent="-285750">
              <a:buFont typeface="Arial" charset="0"/>
              <a:buChar char="•"/>
            </a:pPr>
            <a:endParaRPr lang="en-US" dirty="0">
              <a:solidFill>
                <a:srgbClr val="003296"/>
              </a:solidFill>
              <a:latin typeface="Calibri" panose="020F0502020204030204" pitchFamily="34" charset="0"/>
              <a:ea typeface="ＭＳ Ｐゴシック" charset="0"/>
            </a:endParaRPr>
          </a:p>
        </p:txBody>
      </p:sp>
      <p:sp>
        <p:nvSpPr>
          <p:cNvPr id="6" name="TextBox 4"/>
          <p:cNvSpPr txBox="1">
            <a:spLocks noGrp="1" noChangeArrowheads="1"/>
          </p:cNvSpPr>
          <p:nvPr>
            <p:ph type="title"/>
          </p:nvPr>
        </p:nvSpPr>
        <p:spPr bwMode="auto">
          <a:xfrm>
            <a:off x="-3318" y="167829"/>
            <a:ext cx="9147317" cy="519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Helvetica" charset="0"/>
                <a:ea typeface="ＭＳ Ｐゴシック" charset="0"/>
              </a:defRPr>
            </a:lvl1pPr>
            <a:lvl2pPr marL="742950" indent="-285750">
              <a:defRPr>
                <a:solidFill>
                  <a:schemeClr val="tx1"/>
                </a:solidFill>
                <a:latin typeface="Helvetica" charset="0"/>
                <a:ea typeface="ＭＳ Ｐゴシック" charset="0"/>
              </a:defRPr>
            </a:lvl2pPr>
            <a:lvl3pPr marL="1143000" indent="-228600">
              <a:defRPr>
                <a:solidFill>
                  <a:schemeClr val="tx1"/>
                </a:solidFill>
                <a:latin typeface="Helvetica" charset="0"/>
                <a:ea typeface="ＭＳ Ｐゴシック" charset="0"/>
              </a:defRPr>
            </a:lvl3pPr>
            <a:lvl4pPr marL="1600200" indent="-228600">
              <a:defRPr>
                <a:solidFill>
                  <a:schemeClr val="tx1"/>
                </a:solidFill>
                <a:latin typeface="Helvetica" charset="0"/>
                <a:ea typeface="ＭＳ Ｐゴシック" charset="0"/>
              </a:defRPr>
            </a:lvl4pPr>
            <a:lvl5pPr marL="2057400" indent="-228600">
              <a:defRPr>
                <a:solidFill>
                  <a:schemeClr val="tx1"/>
                </a:solidFill>
                <a:latin typeface="Helvetica" charset="0"/>
                <a:ea typeface="ＭＳ Ｐゴシック" charset="0"/>
              </a:defRPr>
            </a:lvl5pPr>
            <a:lvl6pPr marL="2514600" indent="-228600" fontAlgn="base">
              <a:spcBef>
                <a:spcPct val="0"/>
              </a:spcBef>
              <a:spcAft>
                <a:spcPct val="0"/>
              </a:spcAft>
              <a:defRPr>
                <a:solidFill>
                  <a:schemeClr val="tx1"/>
                </a:solidFill>
                <a:latin typeface="Helvetica" charset="0"/>
                <a:ea typeface="ＭＳ Ｐゴシック" charset="0"/>
              </a:defRPr>
            </a:lvl6pPr>
            <a:lvl7pPr marL="2971800" indent="-228600" fontAlgn="base">
              <a:spcBef>
                <a:spcPct val="0"/>
              </a:spcBef>
              <a:spcAft>
                <a:spcPct val="0"/>
              </a:spcAft>
              <a:defRPr>
                <a:solidFill>
                  <a:schemeClr val="tx1"/>
                </a:solidFill>
                <a:latin typeface="Helvetica" charset="0"/>
                <a:ea typeface="ＭＳ Ｐゴシック" charset="0"/>
              </a:defRPr>
            </a:lvl7pPr>
            <a:lvl8pPr marL="3429000" indent="-228600" fontAlgn="base">
              <a:spcBef>
                <a:spcPct val="0"/>
              </a:spcBef>
              <a:spcAft>
                <a:spcPct val="0"/>
              </a:spcAft>
              <a:defRPr>
                <a:solidFill>
                  <a:schemeClr val="tx1"/>
                </a:solidFill>
                <a:latin typeface="Helvetica" charset="0"/>
                <a:ea typeface="ＭＳ Ｐゴシック" charset="0"/>
              </a:defRPr>
            </a:lvl8pPr>
            <a:lvl9pPr marL="3886200" indent="-228600" fontAlgn="base">
              <a:spcBef>
                <a:spcPct val="0"/>
              </a:spcBef>
              <a:spcAft>
                <a:spcPct val="0"/>
              </a:spcAft>
              <a:defRPr>
                <a:solidFill>
                  <a:schemeClr val="tx1"/>
                </a:solidFill>
                <a:latin typeface="Helvetica" charset="0"/>
                <a:ea typeface="ＭＳ Ｐゴシック" charset="0"/>
              </a:defRPr>
            </a:lvl9pPr>
          </a:lstStyle>
          <a:p>
            <a:pPr algn="ctr"/>
            <a:r>
              <a:rPr lang="en-US" sz="3000" dirty="0" smtClean="0">
                <a:latin typeface="ITC Stone Sans Std Medium" panose="020B0602030503020204" pitchFamily="34" charset="0"/>
                <a:ea typeface="+mj-ea"/>
              </a:rPr>
              <a:t>Titan’s </a:t>
            </a:r>
            <a:r>
              <a:rPr lang="en-US" sz="3000" dirty="0">
                <a:latin typeface="ITC Stone Sans Std Medium" panose="020B0602030503020204" pitchFamily="34" charset="0"/>
                <a:ea typeface="+mj-ea"/>
              </a:rPr>
              <a:t>Cryogenic Environment</a:t>
            </a:r>
          </a:p>
        </p:txBody>
      </p:sp>
    </p:spTree>
    <p:extLst>
      <p:ext uri="{BB962C8B-B14F-4D97-AF65-F5344CB8AC3E}">
        <p14:creationId xmlns:p14="http://schemas.microsoft.com/office/powerpoint/2010/main" val="2374342142"/>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97781D1E-1E6F-4231-AFD4-D2FB785693F2}" type="slidenum">
              <a:rPr lang="en-US" smtClean="0"/>
              <a:pPr>
                <a:defRPr/>
              </a:pPr>
              <a:t>4</a:t>
            </a:fld>
            <a:endParaRPr lang="en-US"/>
          </a:p>
        </p:txBody>
      </p:sp>
      <p:sp>
        <p:nvSpPr>
          <p:cNvPr id="6" name="TextBox 4"/>
          <p:cNvSpPr txBox="1">
            <a:spLocks noGrp="1" noChangeArrowheads="1"/>
          </p:cNvSpPr>
          <p:nvPr>
            <p:ph type="title"/>
          </p:nvPr>
        </p:nvSpPr>
        <p:spPr bwMode="auto">
          <a:xfrm>
            <a:off x="-3318" y="167829"/>
            <a:ext cx="9147317" cy="519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Helvetica" charset="0"/>
                <a:ea typeface="ＭＳ Ｐゴシック" charset="0"/>
              </a:defRPr>
            </a:lvl1pPr>
            <a:lvl2pPr marL="742950" indent="-285750">
              <a:defRPr>
                <a:solidFill>
                  <a:schemeClr val="tx1"/>
                </a:solidFill>
                <a:latin typeface="Helvetica" charset="0"/>
                <a:ea typeface="ＭＳ Ｐゴシック" charset="0"/>
              </a:defRPr>
            </a:lvl2pPr>
            <a:lvl3pPr marL="1143000" indent="-228600">
              <a:defRPr>
                <a:solidFill>
                  <a:schemeClr val="tx1"/>
                </a:solidFill>
                <a:latin typeface="Helvetica" charset="0"/>
                <a:ea typeface="ＭＳ Ｐゴシック" charset="0"/>
              </a:defRPr>
            </a:lvl3pPr>
            <a:lvl4pPr marL="1600200" indent="-228600">
              <a:defRPr>
                <a:solidFill>
                  <a:schemeClr val="tx1"/>
                </a:solidFill>
                <a:latin typeface="Helvetica" charset="0"/>
                <a:ea typeface="ＭＳ Ｐゴシック" charset="0"/>
              </a:defRPr>
            </a:lvl4pPr>
            <a:lvl5pPr marL="2057400" indent="-228600">
              <a:defRPr>
                <a:solidFill>
                  <a:schemeClr val="tx1"/>
                </a:solidFill>
                <a:latin typeface="Helvetica" charset="0"/>
                <a:ea typeface="ＭＳ Ｐゴシック" charset="0"/>
              </a:defRPr>
            </a:lvl5pPr>
            <a:lvl6pPr marL="2514600" indent="-228600" fontAlgn="base">
              <a:spcBef>
                <a:spcPct val="0"/>
              </a:spcBef>
              <a:spcAft>
                <a:spcPct val="0"/>
              </a:spcAft>
              <a:defRPr>
                <a:solidFill>
                  <a:schemeClr val="tx1"/>
                </a:solidFill>
                <a:latin typeface="Helvetica" charset="0"/>
                <a:ea typeface="ＭＳ Ｐゴシック" charset="0"/>
              </a:defRPr>
            </a:lvl6pPr>
            <a:lvl7pPr marL="2971800" indent="-228600" fontAlgn="base">
              <a:spcBef>
                <a:spcPct val="0"/>
              </a:spcBef>
              <a:spcAft>
                <a:spcPct val="0"/>
              </a:spcAft>
              <a:defRPr>
                <a:solidFill>
                  <a:schemeClr val="tx1"/>
                </a:solidFill>
                <a:latin typeface="Helvetica" charset="0"/>
                <a:ea typeface="ＭＳ Ｐゴシック" charset="0"/>
              </a:defRPr>
            </a:lvl7pPr>
            <a:lvl8pPr marL="3429000" indent="-228600" fontAlgn="base">
              <a:spcBef>
                <a:spcPct val="0"/>
              </a:spcBef>
              <a:spcAft>
                <a:spcPct val="0"/>
              </a:spcAft>
              <a:defRPr>
                <a:solidFill>
                  <a:schemeClr val="tx1"/>
                </a:solidFill>
                <a:latin typeface="Helvetica" charset="0"/>
                <a:ea typeface="ＭＳ Ｐゴシック" charset="0"/>
              </a:defRPr>
            </a:lvl8pPr>
            <a:lvl9pPr marL="3886200" indent="-228600" fontAlgn="base">
              <a:spcBef>
                <a:spcPct val="0"/>
              </a:spcBef>
              <a:spcAft>
                <a:spcPct val="0"/>
              </a:spcAft>
              <a:defRPr>
                <a:solidFill>
                  <a:schemeClr val="tx1"/>
                </a:solidFill>
                <a:latin typeface="Helvetica" charset="0"/>
                <a:ea typeface="ＭＳ Ｐゴシック" charset="0"/>
              </a:defRPr>
            </a:lvl9pPr>
          </a:lstStyle>
          <a:p>
            <a:pPr algn="ctr"/>
            <a:r>
              <a:rPr lang="en-US" sz="3000" dirty="0" smtClean="0">
                <a:latin typeface="ITC Stone Sans Std Medium" panose="020B0602030503020204" pitchFamily="34" charset="0"/>
                <a:ea typeface="+mj-ea"/>
              </a:rPr>
              <a:t>Titan Submarine</a:t>
            </a:r>
            <a:endParaRPr lang="en-US" sz="3000" dirty="0">
              <a:latin typeface="ITC Stone Sans Std Medium" panose="020B0602030503020204" pitchFamily="34" charset="0"/>
              <a:ea typeface="+mj-ea"/>
            </a:endParaRPr>
          </a:p>
        </p:txBody>
      </p:sp>
      <p:grpSp>
        <p:nvGrpSpPr>
          <p:cNvPr id="7" name="Group 6"/>
          <p:cNvGrpSpPr/>
          <p:nvPr/>
        </p:nvGrpSpPr>
        <p:grpSpPr>
          <a:xfrm>
            <a:off x="0" y="701722"/>
            <a:ext cx="8761815" cy="5736800"/>
            <a:chOff x="-249384" y="1108437"/>
            <a:chExt cx="8761815" cy="5736800"/>
          </a:xfrm>
        </p:grpSpPr>
        <p:pic>
          <p:nvPicPr>
            <p:cNvPr id="8" name="Picture 47" descr="Y:\users\tpackard\private\SW Component Files\Titan-Submarine\Submarine\Snapshots\External-Components.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82919" y="1272053"/>
              <a:ext cx="8046357" cy="5006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Line 15"/>
            <p:cNvSpPr>
              <a:spLocks noChangeShapeType="1"/>
            </p:cNvSpPr>
            <p:nvPr/>
          </p:nvSpPr>
          <p:spPr bwMode="auto">
            <a:xfrm flipV="1">
              <a:off x="1033037" y="4227780"/>
              <a:ext cx="409726" cy="1175742"/>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lIns="86493" tIns="43247" rIns="86493" bIns="43247"/>
            <a:lstStyle/>
            <a:p>
              <a:endParaRPr lang="en-US" sz="2400">
                <a:solidFill>
                  <a:srgbClr val="FFFCFC"/>
                </a:solidFill>
                <a:latin typeface="Times" charset="0"/>
                <a:ea typeface="ＭＳ Ｐゴシック" charset="0"/>
              </a:endParaRPr>
            </a:p>
          </p:txBody>
        </p:sp>
        <p:sp>
          <p:nvSpPr>
            <p:cNvPr id="10" name="Text Box 13"/>
            <p:cNvSpPr txBox="1">
              <a:spLocks noChangeArrowheads="1"/>
            </p:cNvSpPr>
            <p:nvPr/>
          </p:nvSpPr>
          <p:spPr bwMode="auto">
            <a:xfrm>
              <a:off x="50300" y="4498647"/>
              <a:ext cx="1109738" cy="333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493" tIns="43247" rIns="86493" bIns="43247">
              <a:spAutoFit/>
            </a:bodyPr>
            <a:lstStyle>
              <a:defPPr>
                <a:defRPr lang="en-US"/>
              </a:defPPr>
              <a:lvl1pPr algn="ctr">
                <a:spcBef>
                  <a:spcPct val="50000"/>
                </a:spcBef>
                <a:defRPr sz="1600" b="1">
                  <a:solidFill>
                    <a:srgbClr val="FFFCFC"/>
                  </a:solidFill>
                  <a:latin typeface="Calibri" panose="020F0502020204030204" pitchFamily="34" charset="0"/>
                  <a:ea typeface="ＭＳ Ｐゴシック" charset="0"/>
                </a:defRPr>
              </a:lvl1pPr>
              <a:lvl2pPr marL="742950" indent="-285750">
                <a:defRPr sz="3000">
                  <a:latin typeface="Times" charset="0"/>
                  <a:ea typeface="ＭＳ Ｐゴシック" charset="0"/>
                </a:defRPr>
              </a:lvl2pPr>
              <a:lvl3pPr marL="1143000" indent="-228600">
                <a:defRPr sz="2500">
                  <a:latin typeface="Times" charset="0"/>
                  <a:ea typeface="ＭＳ Ｐゴシック" charset="0"/>
                </a:defRPr>
              </a:lvl3pPr>
              <a:lvl4pPr marL="1600200" indent="-228600">
                <a:defRPr sz="2100">
                  <a:latin typeface="Times" charset="0"/>
                  <a:ea typeface="ＭＳ Ｐゴシック" charset="0"/>
                </a:defRPr>
              </a:lvl4pPr>
              <a:lvl5pPr marL="2057400" indent="-228600">
                <a:defRPr sz="2100">
                  <a:latin typeface="Times" charset="0"/>
                  <a:ea typeface="ＭＳ Ｐゴシック" charset="0"/>
                </a:defRPr>
              </a:lvl5pPr>
              <a:lvl6pPr marL="2514600" indent="-228600">
                <a:defRPr sz="2100">
                  <a:latin typeface="Times" charset="0"/>
                  <a:ea typeface="ＭＳ Ｐゴシック" charset="0"/>
                </a:defRPr>
              </a:lvl6pPr>
              <a:lvl7pPr marL="2971800" indent="-228600">
                <a:defRPr sz="2100">
                  <a:latin typeface="Times" charset="0"/>
                  <a:ea typeface="ＭＳ Ｐゴシック" charset="0"/>
                </a:defRPr>
              </a:lvl7pPr>
              <a:lvl8pPr marL="3429000" indent="-228600">
                <a:defRPr sz="2100">
                  <a:latin typeface="Times" charset="0"/>
                  <a:ea typeface="ＭＳ Ｐゴシック" charset="0"/>
                </a:defRPr>
              </a:lvl8pPr>
              <a:lvl9pPr marL="3886200" indent="-228600">
                <a:defRPr sz="2100">
                  <a:latin typeface="Times" charset="0"/>
                  <a:ea typeface="ＭＳ Ｐゴシック" charset="0"/>
                </a:defRPr>
              </a:lvl9pPr>
            </a:lstStyle>
            <a:p>
              <a:r>
                <a:rPr lang="en-US" dirty="0"/>
                <a:t>Light</a:t>
              </a:r>
            </a:p>
          </p:txBody>
        </p:sp>
        <p:sp>
          <p:nvSpPr>
            <p:cNvPr id="11" name="Text Box 13"/>
            <p:cNvSpPr txBox="1">
              <a:spLocks noChangeArrowheads="1"/>
            </p:cNvSpPr>
            <p:nvPr/>
          </p:nvSpPr>
          <p:spPr bwMode="auto">
            <a:xfrm>
              <a:off x="3649455" y="1930800"/>
              <a:ext cx="1466548" cy="579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493" tIns="43247" rIns="86493" bIns="43247">
              <a:spAutoFit/>
            </a:bodyPr>
            <a:lstStyle>
              <a:defPPr>
                <a:defRPr lang="en-US"/>
              </a:defPPr>
              <a:lvl1pPr algn="ctr">
                <a:spcBef>
                  <a:spcPct val="50000"/>
                </a:spcBef>
                <a:defRPr sz="1600" b="1">
                  <a:solidFill>
                    <a:srgbClr val="FFFF00"/>
                  </a:solidFill>
                  <a:latin typeface="Calibri" panose="020F0502020204030204" pitchFamily="34" charset="0"/>
                  <a:ea typeface="ＭＳ Ｐゴシック" charset="0"/>
                </a:defRPr>
              </a:lvl1pPr>
              <a:lvl2pPr marL="742950" indent="-285750">
                <a:defRPr sz="3000">
                  <a:latin typeface="Times" charset="0"/>
                  <a:ea typeface="ＭＳ Ｐゴシック" charset="0"/>
                </a:defRPr>
              </a:lvl2pPr>
              <a:lvl3pPr marL="1143000" indent="-228600">
                <a:defRPr sz="2500">
                  <a:latin typeface="Times" charset="0"/>
                  <a:ea typeface="ＭＳ Ｐゴシック" charset="0"/>
                </a:defRPr>
              </a:lvl3pPr>
              <a:lvl4pPr marL="1600200" indent="-228600">
                <a:defRPr sz="2100">
                  <a:latin typeface="Times" charset="0"/>
                  <a:ea typeface="ＭＳ Ｐゴシック" charset="0"/>
                </a:defRPr>
              </a:lvl4pPr>
              <a:lvl5pPr marL="2057400" indent="-228600">
                <a:defRPr sz="2100">
                  <a:latin typeface="Times" charset="0"/>
                  <a:ea typeface="ＭＳ Ｐゴシック" charset="0"/>
                </a:defRPr>
              </a:lvl5pPr>
              <a:lvl6pPr marL="2514600" indent="-228600">
                <a:defRPr sz="2100">
                  <a:latin typeface="Times" charset="0"/>
                  <a:ea typeface="ＭＳ Ｐゴシック" charset="0"/>
                </a:defRPr>
              </a:lvl6pPr>
              <a:lvl7pPr marL="2971800" indent="-228600">
                <a:defRPr sz="2100">
                  <a:latin typeface="Times" charset="0"/>
                  <a:ea typeface="ＭＳ Ｐゴシック" charset="0"/>
                </a:defRPr>
              </a:lvl7pPr>
              <a:lvl8pPr marL="3429000" indent="-228600">
                <a:defRPr sz="2100">
                  <a:latin typeface="Times" charset="0"/>
                  <a:ea typeface="ＭＳ Ｐゴシック" charset="0"/>
                </a:defRPr>
              </a:lvl8pPr>
              <a:lvl9pPr marL="3886200" indent="-228600">
                <a:defRPr sz="2100">
                  <a:latin typeface="Times" charset="0"/>
                  <a:ea typeface="ＭＳ Ｐゴシック" charset="0"/>
                </a:defRPr>
              </a:lvl9pPr>
            </a:lstStyle>
            <a:p>
              <a:r>
                <a:rPr lang="en-US" dirty="0"/>
                <a:t>X-Band Omni </a:t>
              </a:r>
              <a:r>
                <a:rPr lang="en-US" dirty="0" smtClean="0"/>
                <a:t>Antenna</a:t>
              </a:r>
              <a:endParaRPr lang="en-US" dirty="0"/>
            </a:p>
          </p:txBody>
        </p:sp>
        <p:sp>
          <p:nvSpPr>
            <p:cNvPr id="12" name="Line 15"/>
            <p:cNvSpPr>
              <a:spLocks noChangeShapeType="1"/>
            </p:cNvSpPr>
            <p:nvPr/>
          </p:nvSpPr>
          <p:spPr bwMode="auto">
            <a:xfrm flipH="1">
              <a:off x="3049917" y="2114421"/>
              <a:ext cx="689429" cy="0"/>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lIns="86493" tIns="43247" rIns="86493" bIns="43247"/>
            <a:lstStyle/>
            <a:p>
              <a:endParaRPr lang="en-US" sz="2400">
                <a:solidFill>
                  <a:srgbClr val="FFFCFC"/>
                </a:solidFill>
                <a:latin typeface="Times" charset="0"/>
                <a:ea typeface="ＭＳ Ｐゴシック" charset="0"/>
              </a:endParaRPr>
            </a:p>
          </p:txBody>
        </p:sp>
        <p:sp>
          <p:nvSpPr>
            <p:cNvPr id="13" name="Text Box 13"/>
            <p:cNvSpPr txBox="1">
              <a:spLocks noChangeArrowheads="1"/>
            </p:cNvSpPr>
            <p:nvPr/>
          </p:nvSpPr>
          <p:spPr bwMode="auto">
            <a:xfrm>
              <a:off x="1542550" y="5854472"/>
              <a:ext cx="1147536" cy="579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493" tIns="43247" rIns="86493" bIns="43247">
              <a:spAutoFit/>
            </a:bodyPr>
            <a:lstStyle>
              <a:defPPr>
                <a:defRPr lang="en-US"/>
              </a:defPPr>
              <a:lvl1pPr algn="ctr">
                <a:spcBef>
                  <a:spcPct val="50000"/>
                </a:spcBef>
                <a:defRPr sz="1600" b="1">
                  <a:solidFill>
                    <a:srgbClr val="FF0000"/>
                  </a:solidFill>
                  <a:latin typeface="Calibri" panose="020F0502020204030204" pitchFamily="34" charset="0"/>
                  <a:ea typeface="ＭＳ Ｐゴシック" charset="0"/>
                </a:defRPr>
              </a:lvl1pPr>
              <a:lvl2pPr marL="742950" indent="-285750">
                <a:defRPr sz="3000">
                  <a:latin typeface="Times" charset="0"/>
                  <a:ea typeface="ＭＳ Ｐゴシック" charset="0"/>
                </a:defRPr>
              </a:lvl2pPr>
              <a:lvl3pPr marL="1143000" indent="-228600">
                <a:defRPr sz="2500">
                  <a:latin typeface="Times" charset="0"/>
                  <a:ea typeface="ＭＳ Ｐゴシック" charset="0"/>
                </a:defRPr>
              </a:lvl3pPr>
              <a:lvl4pPr marL="1600200" indent="-228600">
                <a:defRPr sz="2100">
                  <a:latin typeface="Times" charset="0"/>
                  <a:ea typeface="ＭＳ Ｐゴシック" charset="0"/>
                </a:defRPr>
              </a:lvl4pPr>
              <a:lvl5pPr marL="2057400" indent="-228600">
                <a:defRPr sz="2100">
                  <a:latin typeface="Times" charset="0"/>
                  <a:ea typeface="ＭＳ Ｐゴシック" charset="0"/>
                </a:defRPr>
              </a:lvl5pPr>
              <a:lvl6pPr marL="2514600" indent="-228600">
                <a:defRPr sz="2100">
                  <a:latin typeface="Times" charset="0"/>
                  <a:ea typeface="ＭＳ Ｐゴシック" charset="0"/>
                </a:defRPr>
              </a:lvl6pPr>
              <a:lvl7pPr marL="2971800" indent="-228600">
                <a:defRPr sz="2100">
                  <a:latin typeface="Times" charset="0"/>
                  <a:ea typeface="ＭＳ Ｐゴシック" charset="0"/>
                </a:defRPr>
              </a:lvl7pPr>
              <a:lvl8pPr marL="3429000" indent="-228600">
                <a:defRPr sz="2100">
                  <a:latin typeface="Times" charset="0"/>
                  <a:ea typeface="ＭＳ Ｐゴシック" charset="0"/>
                </a:defRPr>
              </a:lvl8pPr>
              <a:lvl9pPr marL="3886200" indent="-228600">
                <a:defRPr sz="2100">
                  <a:latin typeface="Times" charset="0"/>
                  <a:ea typeface="ＭＳ Ｐゴシック" charset="0"/>
                </a:defRPr>
              </a:lvl9pPr>
            </a:lstStyle>
            <a:p>
              <a:r>
                <a:rPr lang="en-US" dirty="0"/>
                <a:t>Depth Sounder</a:t>
              </a:r>
            </a:p>
          </p:txBody>
        </p:sp>
        <p:sp>
          <p:nvSpPr>
            <p:cNvPr id="14" name="Line 15"/>
            <p:cNvSpPr>
              <a:spLocks noChangeShapeType="1"/>
            </p:cNvSpPr>
            <p:nvPr/>
          </p:nvSpPr>
          <p:spPr bwMode="auto">
            <a:xfrm flipH="1" flipV="1">
              <a:off x="2071716" y="4415304"/>
              <a:ext cx="0" cy="1460004"/>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lIns="86493" tIns="43247" rIns="86493" bIns="43247"/>
            <a:lstStyle/>
            <a:p>
              <a:endParaRPr lang="en-US" sz="2400">
                <a:solidFill>
                  <a:srgbClr val="FFFCFC"/>
                </a:solidFill>
                <a:latin typeface="Times" charset="0"/>
                <a:ea typeface="ＭＳ Ｐゴシック" charset="0"/>
              </a:endParaRPr>
            </a:p>
          </p:txBody>
        </p:sp>
        <p:sp>
          <p:nvSpPr>
            <p:cNvPr id="15" name="Text Box 13"/>
            <p:cNvSpPr txBox="1">
              <a:spLocks noChangeArrowheads="1"/>
            </p:cNvSpPr>
            <p:nvPr/>
          </p:nvSpPr>
          <p:spPr bwMode="auto">
            <a:xfrm>
              <a:off x="50300" y="5403523"/>
              <a:ext cx="1700892" cy="826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493" tIns="43247" rIns="86493" bIns="43247">
              <a:spAutoFit/>
            </a:bodyPr>
            <a:lstStyle>
              <a:lvl1pPr>
                <a:defRPr sz="3400">
                  <a:solidFill>
                    <a:schemeClr val="tx1"/>
                  </a:solidFill>
                  <a:latin typeface="Times" charset="0"/>
                  <a:ea typeface="ＭＳ Ｐゴシック" charset="0"/>
                </a:defRPr>
              </a:lvl1pPr>
              <a:lvl2pPr marL="742950" indent="-285750">
                <a:defRPr sz="3000">
                  <a:solidFill>
                    <a:schemeClr val="tx1"/>
                  </a:solidFill>
                  <a:latin typeface="Times" charset="0"/>
                  <a:ea typeface="ＭＳ Ｐゴシック" charset="0"/>
                </a:defRPr>
              </a:lvl2pPr>
              <a:lvl3pPr marL="1143000" indent="-228600">
                <a:defRPr sz="2500">
                  <a:solidFill>
                    <a:schemeClr val="tx1"/>
                  </a:solidFill>
                  <a:latin typeface="Times" charset="0"/>
                  <a:ea typeface="ＭＳ Ｐゴシック" charset="0"/>
                </a:defRPr>
              </a:lvl3pPr>
              <a:lvl4pPr marL="1600200" indent="-228600">
                <a:defRPr sz="2100">
                  <a:solidFill>
                    <a:schemeClr val="tx1"/>
                  </a:solidFill>
                  <a:latin typeface="Times" charset="0"/>
                  <a:ea typeface="ＭＳ Ｐゴシック" charset="0"/>
                </a:defRPr>
              </a:lvl4pPr>
              <a:lvl5pPr marL="2057400" indent="-228600">
                <a:defRPr sz="2100">
                  <a:solidFill>
                    <a:schemeClr val="tx1"/>
                  </a:solidFill>
                  <a:latin typeface="Times" charset="0"/>
                  <a:ea typeface="ＭＳ Ｐゴシック" charset="0"/>
                </a:defRPr>
              </a:lvl5pPr>
              <a:lvl6pPr marL="2514600" indent="-228600">
                <a:defRPr sz="2100">
                  <a:solidFill>
                    <a:schemeClr val="tx1"/>
                  </a:solidFill>
                  <a:latin typeface="Times" charset="0"/>
                  <a:ea typeface="ＭＳ Ｐゴシック" charset="0"/>
                </a:defRPr>
              </a:lvl6pPr>
              <a:lvl7pPr marL="2971800" indent="-228600">
                <a:defRPr sz="2100">
                  <a:solidFill>
                    <a:schemeClr val="tx1"/>
                  </a:solidFill>
                  <a:latin typeface="Times" charset="0"/>
                  <a:ea typeface="ＭＳ Ｐゴシック" charset="0"/>
                </a:defRPr>
              </a:lvl7pPr>
              <a:lvl8pPr marL="3429000" indent="-228600">
                <a:defRPr sz="2100">
                  <a:solidFill>
                    <a:schemeClr val="tx1"/>
                  </a:solidFill>
                  <a:latin typeface="Times" charset="0"/>
                  <a:ea typeface="ＭＳ Ｐゴシック" charset="0"/>
                </a:defRPr>
              </a:lvl8pPr>
              <a:lvl9pPr marL="3886200" indent="-228600">
                <a:defRPr sz="2100">
                  <a:solidFill>
                    <a:schemeClr val="tx1"/>
                  </a:solidFill>
                  <a:latin typeface="Times" charset="0"/>
                  <a:ea typeface="ＭＳ Ｐゴシック" charset="0"/>
                </a:defRPr>
              </a:lvl9pPr>
            </a:lstStyle>
            <a:p>
              <a:pPr algn="ctr">
                <a:spcBef>
                  <a:spcPct val="50000"/>
                </a:spcBef>
              </a:pPr>
              <a:r>
                <a:rPr lang="en-US" sz="1600" b="1" dirty="0">
                  <a:solidFill>
                    <a:srgbClr val="FFFCFC"/>
                  </a:solidFill>
                  <a:latin typeface="Calibri" panose="020F0502020204030204" pitchFamily="34" charset="0"/>
                </a:rPr>
                <a:t>Physical</a:t>
              </a:r>
              <a:r>
                <a:rPr lang="en-US" sz="1100" b="1" dirty="0">
                  <a:solidFill>
                    <a:srgbClr val="FFFCFC"/>
                  </a:solidFill>
                  <a:latin typeface="Helvetica" charset="0"/>
                </a:rPr>
                <a:t> </a:t>
              </a:r>
              <a:r>
                <a:rPr lang="en-US" sz="1600" b="1" dirty="0">
                  <a:solidFill>
                    <a:srgbClr val="FFFCFC"/>
                  </a:solidFill>
                  <a:latin typeface="Calibri" panose="020F0502020204030204" pitchFamily="34" charset="0"/>
                </a:rPr>
                <a:t>Properties</a:t>
              </a:r>
              <a:r>
                <a:rPr lang="en-US" sz="1100" b="1" dirty="0">
                  <a:solidFill>
                    <a:srgbClr val="FFFCFC"/>
                  </a:solidFill>
                  <a:latin typeface="Helvetica" charset="0"/>
                </a:rPr>
                <a:t> </a:t>
              </a:r>
              <a:r>
                <a:rPr lang="en-US" sz="1600" b="1" dirty="0">
                  <a:solidFill>
                    <a:srgbClr val="FFFCFC"/>
                  </a:solidFill>
                  <a:latin typeface="Calibri" panose="020F0502020204030204" pitchFamily="34" charset="0"/>
                </a:rPr>
                <a:t>Package</a:t>
              </a:r>
            </a:p>
          </p:txBody>
        </p:sp>
        <p:sp>
          <p:nvSpPr>
            <p:cNvPr id="16" name="Line 15"/>
            <p:cNvSpPr>
              <a:spLocks noChangeShapeType="1"/>
            </p:cNvSpPr>
            <p:nvPr/>
          </p:nvSpPr>
          <p:spPr bwMode="auto">
            <a:xfrm flipV="1">
              <a:off x="593073" y="3815527"/>
              <a:ext cx="42333" cy="735211"/>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lIns="86493" tIns="43247" rIns="86493" bIns="43247"/>
            <a:lstStyle/>
            <a:p>
              <a:endParaRPr lang="en-US" sz="2400">
                <a:solidFill>
                  <a:srgbClr val="FFFCFC"/>
                </a:solidFill>
                <a:latin typeface="Times" charset="0"/>
                <a:ea typeface="ＭＳ Ｐゴシック" charset="0"/>
              </a:endParaRPr>
            </a:p>
          </p:txBody>
        </p:sp>
        <p:sp>
          <p:nvSpPr>
            <p:cNvPr id="17" name="Text Box 13"/>
            <p:cNvSpPr txBox="1">
              <a:spLocks noChangeArrowheads="1"/>
            </p:cNvSpPr>
            <p:nvPr/>
          </p:nvSpPr>
          <p:spPr bwMode="auto">
            <a:xfrm>
              <a:off x="330502" y="1108437"/>
              <a:ext cx="2051655" cy="333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493" tIns="43247" rIns="86493" bIns="43247">
              <a:spAutoFit/>
            </a:bodyPr>
            <a:lstStyle>
              <a:lvl1pPr>
                <a:defRPr sz="3400">
                  <a:solidFill>
                    <a:schemeClr val="tx1"/>
                  </a:solidFill>
                  <a:latin typeface="Times" charset="0"/>
                  <a:ea typeface="ＭＳ Ｐゴシック" charset="0"/>
                </a:defRPr>
              </a:lvl1pPr>
              <a:lvl2pPr marL="742950" indent="-285750">
                <a:defRPr sz="3000">
                  <a:solidFill>
                    <a:schemeClr val="tx1"/>
                  </a:solidFill>
                  <a:latin typeface="Times" charset="0"/>
                  <a:ea typeface="ＭＳ Ｐゴシック" charset="0"/>
                </a:defRPr>
              </a:lvl2pPr>
              <a:lvl3pPr marL="1143000" indent="-228600">
                <a:defRPr sz="2500">
                  <a:solidFill>
                    <a:schemeClr val="tx1"/>
                  </a:solidFill>
                  <a:latin typeface="Times" charset="0"/>
                  <a:ea typeface="ＭＳ Ｐゴシック" charset="0"/>
                </a:defRPr>
              </a:lvl3pPr>
              <a:lvl4pPr marL="1600200" indent="-228600">
                <a:defRPr sz="2100">
                  <a:solidFill>
                    <a:schemeClr val="tx1"/>
                  </a:solidFill>
                  <a:latin typeface="Times" charset="0"/>
                  <a:ea typeface="ＭＳ Ｐゴシック" charset="0"/>
                </a:defRPr>
              </a:lvl4pPr>
              <a:lvl5pPr marL="2057400" indent="-228600">
                <a:defRPr sz="2100">
                  <a:solidFill>
                    <a:schemeClr val="tx1"/>
                  </a:solidFill>
                  <a:latin typeface="Times" charset="0"/>
                  <a:ea typeface="ＭＳ Ｐゴシック" charset="0"/>
                </a:defRPr>
              </a:lvl5pPr>
              <a:lvl6pPr marL="2514600" indent="-228600">
                <a:defRPr sz="2100">
                  <a:solidFill>
                    <a:schemeClr val="tx1"/>
                  </a:solidFill>
                  <a:latin typeface="Times" charset="0"/>
                  <a:ea typeface="ＭＳ Ｐゴシック" charset="0"/>
                </a:defRPr>
              </a:lvl6pPr>
              <a:lvl7pPr marL="2971800" indent="-228600">
                <a:defRPr sz="2100">
                  <a:solidFill>
                    <a:schemeClr val="tx1"/>
                  </a:solidFill>
                  <a:latin typeface="Times" charset="0"/>
                  <a:ea typeface="ＭＳ Ｐゴシック" charset="0"/>
                </a:defRPr>
              </a:lvl7pPr>
              <a:lvl8pPr marL="3429000" indent="-228600">
                <a:defRPr sz="2100">
                  <a:solidFill>
                    <a:schemeClr val="tx1"/>
                  </a:solidFill>
                  <a:latin typeface="Times" charset="0"/>
                  <a:ea typeface="ＭＳ Ｐゴシック" charset="0"/>
                </a:defRPr>
              </a:lvl8pPr>
              <a:lvl9pPr marL="3886200" indent="-228600">
                <a:defRPr sz="2100">
                  <a:solidFill>
                    <a:schemeClr val="tx1"/>
                  </a:solidFill>
                  <a:latin typeface="Times" charset="0"/>
                  <a:ea typeface="ＭＳ Ｐゴシック" charset="0"/>
                </a:defRPr>
              </a:lvl9pPr>
            </a:lstStyle>
            <a:p>
              <a:pPr algn="ctr">
                <a:spcBef>
                  <a:spcPct val="50000"/>
                </a:spcBef>
              </a:pPr>
              <a:r>
                <a:rPr lang="en-US" sz="1600" b="1" dirty="0">
                  <a:latin typeface="Calibri" panose="020F0502020204030204" pitchFamily="34" charset="0"/>
                </a:rPr>
                <a:t>Meteorology Sensor</a:t>
              </a:r>
            </a:p>
          </p:txBody>
        </p:sp>
        <p:sp>
          <p:nvSpPr>
            <p:cNvPr id="18" name="Line 15"/>
            <p:cNvSpPr>
              <a:spLocks noChangeShapeType="1"/>
            </p:cNvSpPr>
            <p:nvPr/>
          </p:nvSpPr>
          <p:spPr bwMode="auto">
            <a:xfrm>
              <a:off x="2256168" y="1291402"/>
              <a:ext cx="465667" cy="93761"/>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lIns="86493" tIns="43247" rIns="86493" bIns="43247"/>
            <a:lstStyle/>
            <a:p>
              <a:endParaRPr lang="en-US" sz="2400">
                <a:solidFill>
                  <a:srgbClr val="FFFCFC"/>
                </a:solidFill>
                <a:latin typeface="Times" charset="0"/>
                <a:ea typeface="ＭＳ Ｐゴシック" charset="0"/>
              </a:endParaRPr>
            </a:p>
          </p:txBody>
        </p:sp>
        <p:sp>
          <p:nvSpPr>
            <p:cNvPr id="19" name="Text Box 13"/>
            <p:cNvSpPr txBox="1">
              <a:spLocks noChangeArrowheads="1"/>
            </p:cNvSpPr>
            <p:nvPr/>
          </p:nvSpPr>
          <p:spPr bwMode="auto">
            <a:xfrm>
              <a:off x="593073" y="1638171"/>
              <a:ext cx="1575405" cy="333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493" tIns="43247" rIns="86493" bIns="43247">
              <a:spAutoFit/>
            </a:bodyPr>
            <a:lstStyle>
              <a:defPPr>
                <a:defRPr lang="en-US"/>
              </a:defPPr>
              <a:lvl1pPr algn="ctr">
                <a:spcBef>
                  <a:spcPct val="50000"/>
                </a:spcBef>
                <a:defRPr sz="1600" b="1">
                  <a:solidFill>
                    <a:srgbClr val="FFFCFC"/>
                  </a:solidFill>
                  <a:latin typeface="Calibri" panose="020F0502020204030204" pitchFamily="34" charset="0"/>
                  <a:ea typeface="ＭＳ Ｐゴシック" charset="0"/>
                </a:defRPr>
              </a:lvl1pPr>
              <a:lvl2pPr marL="742950" indent="-285750">
                <a:defRPr sz="3000">
                  <a:latin typeface="Times" charset="0"/>
                  <a:ea typeface="ＭＳ Ｐゴシック" charset="0"/>
                </a:defRPr>
              </a:lvl2pPr>
              <a:lvl3pPr marL="1143000" indent="-228600">
                <a:defRPr sz="2500">
                  <a:latin typeface="Times" charset="0"/>
                  <a:ea typeface="ＭＳ Ｐゴシック" charset="0"/>
                </a:defRPr>
              </a:lvl3pPr>
              <a:lvl4pPr marL="1600200" indent="-228600">
                <a:defRPr sz="2100">
                  <a:latin typeface="Times" charset="0"/>
                  <a:ea typeface="ＭＳ Ｐゴシック" charset="0"/>
                </a:defRPr>
              </a:lvl4pPr>
              <a:lvl5pPr marL="2057400" indent="-228600">
                <a:defRPr sz="2100">
                  <a:latin typeface="Times" charset="0"/>
                  <a:ea typeface="ＭＳ Ｐゴシック" charset="0"/>
                </a:defRPr>
              </a:lvl5pPr>
              <a:lvl6pPr marL="2514600" indent="-228600">
                <a:defRPr sz="2100">
                  <a:latin typeface="Times" charset="0"/>
                  <a:ea typeface="ＭＳ Ｐゴシック" charset="0"/>
                </a:defRPr>
              </a:lvl6pPr>
              <a:lvl7pPr marL="2971800" indent="-228600">
                <a:defRPr sz="2100">
                  <a:latin typeface="Times" charset="0"/>
                  <a:ea typeface="ＭＳ Ｐゴシック" charset="0"/>
                </a:defRPr>
              </a:lvl7pPr>
              <a:lvl8pPr marL="3429000" indent="-228600">
                <a:defRPr sz="2100">
                  <a:latin typeface="Times" charset="0"/>
                  <a:ea typeface="ＭＳ Ｐゴシック" charset="0"/>
                </a:defRPr>
              </a:lvl8pPr>
              <a:lvl9pPr marL="3886200" indent="-228600">
                <a:defRPr sz="2100">
                  <a:latin typeface="Times" charset="0"/>
                  <a:ea typeface="ＭＳ Ｐゴシック" charset="0"/>
                </a:defRPr>
              </a:lvl9pPr>
            </a:lstStyle>
            <a:p>
              <a:r>
                <a:rPr lang="en-US" dirty="0"/>
                <a:t>Surface </a:t>
              </a:r>
              <a:r>
                <a:rPr lang="en-US" dirty="0">
                  <a:solidFill>
                    <a:schemeClr val="tx1"/>
                  </a:solidFill>
                </a:rPr>
                <a:t>Imager</a:t>
              </a:r>
            </a:p>
          </p:txBody>
        </p:sp>
        <p:sp>
          <p:nvSpPr>
            <p:cNvPr id="20" name="Line 15"/>
            <p:cNvSpPr>
              <a:spLocks noChangeShapeType="1"/>
            </p:cNvSpPr>
            <p:nvPr/>
          </p:nvSpPr>
          <p:spPr bwMode="auto">
            <a:xfrm flipV="1">
              <a:off x="2068693" y="1664960"/>
              <a:ext cx="446012" cy="122039"/>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lIns="86493" tIns="43247" rIns="86493" bIns="43247"/>
            <a:lstStyle/>
            <a:p>
              <a:endParaRPr lang="en-US" sz="2400">
                <a:solidFill>
                  <a:srgbClr val="FFFCFC"/>
                </a:solidFill>
                <a:latin typeface="Times" charset="0"/>
                <a:ea typeface="ＭＳ Ｐゴシック" charset="0"/>
              </a:endParaRPr>
            </a:p>
          </p:txBody>
        </p:sp>
        <p:sp>
          <p:nvSpPr>
            <p:cNvPr id="21" name="Text Box 13"/>
            <p:cNvSpPr txBox="1">
              <a:spLocks noChangeArrowheads="1"/>
            </p:cNvSpPr>
            <p:nvPr/>
          </p:nvSpPr>
          <p:spPr bwMode="auto">
            <a:xfrm>
              <a:off x="2679502" y="5565745"/>
              <a:ext cx="1147536" cy="826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493" tIns="43247" rIns="86493" bIns="43247">
              <a:spAutoFit/>
            </a:bodyPr>
            <a:lstStyle>
              <a:defPPr>
                <a:defRPr lang="en-US"/>
              </a:defPPr>
              <a:lvl1pPr algn="ctr">
                <a:spcBef>
                  <a:spcPct val="50000"/>
                </a:spcBef>
                <a:defRPr sz="1600" b="1">
                  <a:solidFill>
                    <a:srgbClr val="FFFCFC"/>
                  </a:solidFill>
                  <a:latin typeface="Calibri" panose="020F0502020204030204" pitchFamily="34" charset="0"/>
                  <a:ea typeface="ＭＳ Ｐゴシック" charset="0"/>
                </a:defRPr>
              </a:lvl1pPr>
              <a:lvl2pPr marL="742950" indent="-285750">
                <a:defRPr sz="3000">
                  <a:latin typeface="Times" charset="0"/>
                  <a:ea typeface="ＭＳ Ｐゴシック" charset="0"/>
                </a:defRPr>
              </a:lvl2pPr>
              <a:lvl3pPr marL="1143000" indent="-228600">
                <a:defRPr sz="2500">
                  <a:latin typeface="Times" charset="0"/>
                  <a:ea typeface="ＭＳ Ｐゴシック" charset="0"/>
                </a:defRPr>
              </a:lvl3pPr>
              <a:lvl4pPr marL="1600200" indent="-228600">
                <a:defRPr sz="2100">
                  <a:latin typeface="Times" charset="0"/>
                  <a:ea typeface="ＭＳ Ｐゴシック" charset="0"/>
                </a:defRPr>
              </a:lvl4pPr>
              <a:lvl5pPr marL="2057400" indent="-228600">
                <a:defRPr sz="2100">
                  <a:latin typeface="Times" charset="0"/>
                  <a:ea typeface="ＭＳ Ｐゴシック" charset="0"/>
                </a:defRPr>
              </a:lvl5pPr>
              <a:lvl6pPr marL="2514600" indent="-228600">
                <a:defRPr sz="2100">
                  <a:latin typeface="Times" charset="0"/>
                  <a:ea typeface="ＭＳ Ｐゴシック" charset="0"/>
                </a:defRPr>
              </a:lvl6pPr>
              <a:lvl7pPr marL="2971800" indent="-228600">
                <a:defRPr sz="2100">
                  <a:latin typeface="Times" charset="0"/>
                  <a:ea typeface="ＭＳ Ｐゴシック" charset="0"/>
                </a:defRPr>
              </a:lvl7pPr>
              <a:lvl8pPr marL="3429000" indent="-228600">
                <a:defRPr sz="2100">
                  <a:latin typeface="Times" charset="0"/>
                  <a:ea typeface="ＭＳ Ｐゴシック" charset="0"/>
                </a:defRPr>
              </a:lvl8pPr>
              <a:lvl9pPr marL="3886200" indent="-228600">
                <a:defRPr sz="2100">
                  <a:latin typeface="Times" charset="0"/>
                  <a:ea typeface="ＭＳ Ｐゴシック" charset="0"/>
                </a:defRPr>
              </a:lvl9pPr>
            </a:lstStyle>
            <a:p>
              <a:r>
                <a:rPr lang="en-US" dirty="0"/>
                <a:t>Benthic Sample </a:t>
              </a:r>
              <a:r>
                <a:rPr lang="en-US" dirty="0" smtClean="0"/>
                <a:t>Acquisition</a:t>
              </a:r>
              <a:endParaRPr lang="en-US" dirty="0"/>
            </a:p>
          </p:txBody>
        </p:sp>
        <p:sp>
          <p:nvSpPr>
            <p:cNvPr id="22" name="Line 15"/>
            <p:cNvSpPr>
              <a:spLocks noChangeShapeType="1"/>
            </p:cNvSpPr>
            <p:nvPr/>
          </p:nvSpPr>
          <p:spPr bwMode="auto">
            <a:xfrm flipV="1">
              <a:off x="3269144" y="4864765"/>
              <a:ext cx="43846" cy="729258"/>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lIns="86493" tIns="43247" rIns="86493" bIns="43247"/>
            <a:lstStyle/>
            <a:p>
              <a:endParaRPr lang="en-US" sz="2400">
                <a:solidFill>
                  <a:srgbClr val="FFFCFC"/>
                </a:solidFill>
                <a:latin typeface="Times" charset="0"/>
                <a:ea typeface="ＭＳ Ｐゴシック" charset="0"/>
              </a:endParaRPr>
            </a:p>
          </p:txBody>
        </p:sp>
        <p:sp>
          <p:nvSpPr>
            <p:cNvPr id="23" name="Text Box 13"/>
            <p:cNvSpPr txBox="1">
              <a:spLocks noChangeArrowheads="1"/>
            </p:cNvSpPr>
            <p:nvPr/>
          </p:nvSpPr>
          <p:spPr bwMode="auto">
            <a:xfrm>
              <a:off x="3810597" y="6123851"/>
              <a:ext cx="1397001" cy="579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493" tIns="43247" rIns="86493" bIns="43247">
              <a:spAutoFit/>
            </a:bodyPr>
            <a:lstStyle>
              <a:lvl1pPr>
                <a:defRPr sz="3400">
                  <a:solidFill>
                    <a:schemeClr val="tx1"/>
                  </a:solidFill>
                  <a:latin typeface="Times" charset="0"/>
                  <a:ea typeface="ＭＳ Ｐゴシック" charset="0"/>
                </a:defRPr>
              </a:lvl1pPr>
              <a:lvl2pPr marL="742950" indent="-285750">
                <a:defRPr sz="3000">
                  <a:solidFill>
                    <a:schemeClr val="tx1"/>
                  </a:solidFill>
                  <a:latin typeface="Times" charset="0"/>
                  <a:ea typeface="ＭＳ Ｐゴシック" charset="0"/>
                </a:defRPr>
              </a:lvl2pPr>
              <a:lvl3pPr marL="1143000" indent="-228600">
                <a:defRPr sz="2500">
                  <a:solidFill>
                    <a:schemeClr val="tx1"/>
                  </a:solidFill>
                  <a:latin typeface="Times" charset="0"/>
                  <a:ea typeface="ＭＳ Ｐゴシック" charset="0"/>
                </a:defRPr>
              </a:lvl3pPr>
              <a:lvl4pPr marL="1600200" indent="-228600">
                <a:defRPr sz="2100">
                  <a:solidFill>
                    <a:schemeClr val="tx1"/>
                  </a:solidFill>
                  <a:latin typeface="Times" charset="0"/>
                  <a:ea typeface="ＭＳ Ｐゴシック" charset="0"/>
                </a:defRPr>
              </a:lvl4pPr>
              <a:lvl5pPr marL="2057400" indent="-228600">
                <a:defRPr sz="2100">
                  <a:solidFill>
                    <a:schemeClr val="tx1"/>
                  </a:solidFill>
                  <a:latin typeface="Times" charset="0"/>
                  <a:ea typeface="ＭＳ Ｐゴシック" charset="0"/>
                </a:defRPr>
              </a:lvl5pPr>
              <a:lvl6pPr marL="2514600" indent="-228600">
                <a:defRPr sz="2100">
                  <a:solidFill>
                    <a:schemeClr val="tx1"/>
                  </a:solidFill>
                  <a:latin typeface="Times" charset="0"/>
                  <a:ea typeface="ＭＳ Ｐゴシック" charset="0"/>
                </a:defRPr>
              </a:lvl6pPr>
              <a:lvl7pPr marL="2971800" indent="-228600">
                <a:defRPr sz="2100">
                  <a:solidFill>
                    <a:schemeClr val="tx1"/>
                  </a:solidFill>
                  <a:latin typeface="Times" charset="0"/>
                  <a:ea typeface="ＭＳ Ｐゴシック" charset="0"/>
                </a:defRPr>
              </a:lvl7pPr>
              <a:lvl8pPr marL="3429000" indent="-228600">
                <a:defRPr sz="2100">
                  <a:solidFill>
                    <a:schemeClr val="tx1"/>
                  </a:solidFill>
                  <a:latin typeface="Times" charset="0"/>
                  <a:ea typeface="ＭＳ Ｐゴシック" charset="0"/>
                </a:defRPr>
              </a:lvl8pPr>
              <a:lvl9pPr marL="3886200" indent="-228600">
                <a:defRPr sz="2100">
                  <a:solidFill>
                    <a:schemeClr val="tx1"/>
                  </a:solidFill>
                  <a:latin typeface="Times" charset="0"/>
                  <a:ea typeface="ＭＳ Ｐゴシック" charset="0"/>
                </a:defRPr>
              </a:lvl9pPr>
            </a:lstStyle>
            <a:p>
              <a:pPr algn="ctr">
                <a:spcBef>
                  <a:spcPct val="50000"/>
                </a:spcBef>
              </a:pPr>
              <a:r>
                <a:rPr lang="en-US" sz="1600" b="1" dirty="0" smtClean="0">
                  <a:solidFill>
                    <a:srgbClr val="FFFCFC"/>
                  </a:solidFill>
                  <a:latin typeface="Calibri" panose="020F0502020204030204" pitchFamily="34" charset="0"/>
                </a:rPr>
                <a:t>Side Scan</a:t>
              </a:r>
              <a:r>
                <a:rPr lang="en-US" sz="1100" b="1" dirty="0" smtClean="0">
                  <a:solidFill>
                    <a:srgbClr val="FFFCFC"/>
                  </a:solidFill>
                  <a:latin typeface="Helvetica" charset="0"/>
                </a:rPr>
                <a:t> </a:t>
              </a:r>
              <a:r>
                <a:rPr lang="en-US" sz="1600" b="1" dirty="0">
                  <a:solidFill>
                    <a:srgbClr val="FFFCFC"/>
                  </a:solidFill>
                  <a:latin typeface="Calibri" panose="020F0502020204030204" pitchFamily="34" charset="0"/>
                </a:rPr>
                <a:t>Sonar</a:t>
              </a:r>
              <a:r>
                <a:rPr lang="en-US" sz="1100" b="1" dirty="0">
                  <a:solidFill>
                    <a:srgbClr val="FFFCFC"/>
                  </a:solidFill>
                  <a:latin typeface="Helvetica" charset="0"/>
                </a:rPr>
                <a:t> </a:t>
              </a:r>
              <a:r>
                <a:rPr lang="en-US" sz="1600" b="1" dirty="0">
                  <a:solidFill>
                    <a:srgbClr val="FFFCFC"/>
                  </a:solidFill>
                  <a:latin typeface="Calibri" panose="020F0502020204030204" pitchFamily="34" charset="0"/>
                </a:rPr>
                <a:t>Array</a:t>
              </a:r>
            </a:p>
          </p:txBody>
        </p:sp>
        <p:sp>
          <p:nvSpPr>
            <p:cNvPr id="24" name="Line 15"/>
            <p:cNvSpPr>
              <a:spLocks noChangeShapeType="1"/>
            </p:cNvSpPr>
            <p:nvPr/>
          </p:nvSpPr>
          <p:spPr bwMode="auto">
            <a:xfrm flipH="1" flipV="1">
              <a:off x="4179311" y="4330472"/>
              <a:ext cx="399143" cy="1823144"/>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lIns="86493" tIns="43247" rIns="86493" bIns="43247"/>
            <a:lstStyle/>
            <a:p>
              <a:endParaRPr lang="en-US" sz="2400">
                <a:solidFill>
                  <a:srgbClr val="FFFCFC"/>
                </a:solidFill>
                <a:latin typeface="Times" charset="0"/>
                <a:ea typeface="ＭＳ Ｐゴシック" charset="0"/>
              </a:endParaRPr>
            </a:p>
          </p:txBody>
        </p:sp>
        <p:sp>
          <p:nvSpPr>
            <p:cNvPr id="25" name="Text Box 13"/>
            <p:cNvSpPr txBox="1">
              <a:spLocks noChangeArrowheads="1"/>
            </p:cNvSpPr>
            <p:nvPr/>
          </p:nvSpPr>
          <p:spPr bwMode="auto">
            <a:xfrm>
              <a:off x="4639812" y="5668562"/>
              <a:ext cx="1318380" cy="579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493" tIns="43247" rIns="86493" bIns="43247">
              <a:spAutoFit/>
            </a:bodyPr>
            <a:lstStyle>
              <a:defPPr>
                <a:defRPr lang="en-US"/>
              </a:defPPr>
              <a:lvl1pPr algn="ctr">
                <a:spcBef>
                  <a:spcPct val="50000"/>
                </a:spcBef>
                <a:defRPr sz="1600" b="1">
                  <a:solidFill>
                    <a:srgbClr val="FFFCFC"/>
                  </a:solidFill>
                  <a:latin typeface="Calibri" panose="020F0502020204030204" pitchFamily="34" charset="0"/>
                  <a:ea typeface="ＭＳ Ｐゴシック" charset="0"/>
                </a:defRPr>
              </a:lvl1pPr>
              <a:lvl2pPr marL="742950" indent="-285750">
                <a:defRPr sz="3000">
                  <a:latin typeface="Times" charset="0"/>
                  <a:ea typeface="ＭＳ Ｐゴシック" charset="0"/>
                </a:defRPr>
              </a:lvl2pPr>
              <a:lvl3pPr marL="1143000" indent="-228600">
                <a:defRPr sz="2500">
                  <a:latin typeface="Times" charset="0"/>
                  <a:ea typeface="ＭＳ Ｐゴシック" charset="0"/>
                </a:defRPr>
              </a:lvl3pPr>
              <a:lvl4pPr marL="1600200" indent="-228600">
                <a:defRPr sz="2100">
                  <a:latin typeface="Times" charset="0"/>
                  <a:ea typeface="ＭＳ Ｐゴシック" charset="0"/>
                </a:defRPr>
              </a:lvl4pPr>
              <a:lvl5pPr marL="2057400" indent="-228600">
                <a:defRPr sz="2100">
                  <a:latin typeface="Times" charset="0"/>
                  <a:ea typeface="ＭＳ Ｐゴシック" charset="0"/>
                </a:defRPr>
              </a:lvl5pPr>
              <a:lvl6pPr marL="2514600" indent="-228600">
                <a:defRPr sz="2100">
                  <a:latin typeface="Times" charset="0"/>
                  <a:ea typeface="ＭＳ Ｐゴシック" charset="0"/>
                </a:defRPr>
              </a:lvl6pPr>
              <a:lvl7pPr marL="2971800" indent="-228600">
                <a:defRPr sz="2100">
                  <a:latin typeface="Times" charset="0"/>
                  <a:ea typeface="ＭＳ Ｐゴシック" charset="0"/>
                </a:defRPr>
              </a:lvl7pPr>
              <a:lvl8pPr marL="3429000" indent="-228600">
                <a:defRPr sz="2100">
                  <a:latin typeface="Times" charset="0"/>
                  <a:ea typeface="ＭＳ Ｐゴシック" charset="0"/>
                </a:defRPr>
              </a:lvl8pPr>
              <a:lvl9pPr marL="3886200" indent="-228600">
                <a:defRPr sz="2100">
                  <a:latin typeface="Times" charset="0"/>
                  <a:ea typeface="ＭＳ Ｐゴシック" charset="0"/>
                </a:defRPr>
              </a:lvl9pPr>
            </a:lstStyle>
            <a:p>
              <a:r>
                <a:rPr lang="en-US" dirty="0"/>
                <a:t>Doppler </a:t>
              </a:r>
              <a:r>
                <a:rPr lang="en-US" dirty="0" err="1"/>
                <a:t>Velocimeter</a:t>
              </a:r>
              <a:endParaRPr lang="en-US" dirty="0"/>
            </a:p>
          </p:txBody>
        </p:sp>
        <p:sp>
          <p:nvSpPr>
            <p:cNvPr id="26" name="Line 15"/>
            <p:cNvSpPr>
              <a:spLocks noChangeShapeType="1"/>
            </p:cNvSpPr>
            <p:nvPr/>
          </p:nvSpPr>
          <p:spPr bwMode="auto">
            <a:xfrm flipH="1" flipV="1">
              <a:off x="5024466" y="5135632"/>
              <a:ext cx="252488" cy="610195"/>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lIns="86493" tIns="43247" rIns="86493" bIns="43247"/>
            <a:lstStyle/>
            <a:p>
              <a:endParaRPr lang="en-US" sz="2400">
                <a:solidFill>
                  <a:srgbClr val="FFFCFC"/>
                </a:solidFill>
                <a:latin typeface="Times" charset="0"/>
                <a:ea typeface="ＭＳ Ｐゴシック" charset="0"/>
              </a:endParaRPr>
            </a:p>
          </p:txBody>
        </p:sp>
        <p:sp>
          <p:nvSpPr>
            <p:cNvPr id="27" name="Line 15"/>
            <p:cNvSpPr>
              <a:spLocks noChangeShapeType="1"/>
            </p:cNvSpPr>
            <p:nvPr/>
          </p:nvSpPr>
          <p:spPr bwMode="auto">
            <a:xfrm flipH="1" flipV="1">
              <a:off x="4746276" y="5076100"/>
              <a:ext cx="536726" cy="680145"/>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lIns="86493" tIns="43247" rIns="86493" bIns="43247"/>
            <a:lstStyle/>
            <a:p>
              <a:endParaRPr lang="en-US" sz="2400">
                <a:solidFill>
                  <a:srgbClr val="FFFCFC"/>
                </a:solidFill>
                <a:latin typeface="Times" charset="0"/>
                <a:ea typeface="ＭＳ Ｐゴシック" charset="0"/>
              </a:endParaRPr>
            </a:p>
          </p:txBody>
        </p:sp>
        <p:sp>
          <p:nvSpPr>
            <p:cNvPr id="28" name="Text Box 13"/>
            <p:cNvSpPr txBox="1">
              <a:spLocks noChangeArrowheads="1"/>
            </p:cNvSpPr>
            <p:nvPr/>
          </p:nvSpPr>
          <p:spPr bwMode="auto">
            <a:xfrm>
              <a:off x="5256859" y="6265456"/>
              <a:ext cx="1605643" cy="579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493" tIns="43247" rIns="86493" bIns="43247">
              <a:spAutoFit/>
            </a:bodyPr>
            <a:lstStyle>
              <a:defPPr>
                <a:defRPr lang="en-US"/>
              </a:defPPr>
              <a:lvl1pPr algn="ctr">
                <a:spcBef>
                  <a:spcPct val="50000"/>
                </a:spcBef>
                <a:defRPr sz="1600" b="1">
                  <a:solidFill>
                    <a:srgbClr val="FFFCFC"/>
                  </a:solidFill>
                  <a:latin typeface="Calibri" panose="020F0502020204030204" pitchFamily="34" charset="0"/>
                  <a:ea typeface="ＭＳ Ｐゴシック" charset="0"/>
                </a:defRPr>
              </a:lvl1pPr>
              <a:lvl2pPr marL="742950" indent="-285750">
                <a:defRPr sz="3000">
                  <a:latin typeface="Times" charset="0"/>
                  <a:ea typeface="ＭＳ Ｐゴシック" charset="0"/>
                </a:defRPr>
              </a:lvl2pPr>
              <a:lvl3pPr marL="1143000" indent="-228600">
                <a:defRPr sz="2500">
                  <a:latin typeface="Times" charset="0"/>
                  <a:ea typeface="ＭＳ Ｐゴシック" charset="0"/>
                </a:defRPr>
              </a:lvl3pPr>
              <a:lvl4pPr marL="1600200" indent="-228600">
                <a:defRPr sz="2100">
                  <a:latin typeface="Times" charset="0"/>
                  <a:ea typeface="ＭＳ Ｐゴシック" charset="0"/>
                </a:defRPr>
              </a:lvl4pPr>
              <a:lvl5pPr marL="2057400" indent="-228600">
                <a:defRPr sz="2100">
                  <a:latin typeface="Times" charset="0"/>
                  <a:ea typeface="ＭＳ Ｐゴシック" charset="0"/>
                </a:defRPr>
              </a:lvl5pPr>
              <a:lvl6pPr marL="2514600" indent="-228600">
                <a:defRPr sz="2100">
                  <a:latin typeface="Times" charset="0"/>
                  <a:ea typeface="ＭＳ Ｐゴシック" charset="0"/>
                </a:defRPr>
              </a:lvl6pPr>
              <a:lvl7pPr marL="2971800" indent="-228600">
                <a:defRPr sz="2100">
                  <a:latin typeface="Times" charset="0"/>
                  <a:ea typeface="ＭＳ Ｐゴシック" charset="0"/>
                </a:defRPr>
              </a:lvl7pPr>
              <a:lvl8pPr marL="3429000" indent="-228600">
                <a:defRPr sz="2100">
                  <a:latin typeface="Times" charset="0"/>
                  <a:ea typeface="ＭＳ Ｐゴシック" charset="0"/>
                </a:defRPr>
              </a:lvl8pPr>
              <a:lvl9pPr marL="3886200" indent="-228600">
                <a:defRPr sz="2100">
                  <a:latin typeface="Times" charset="0"/>
                  <a:ea typeface="ＭＳ Ｐゴシック" charset="0"/>
                </a:defRPr>
              </a:lvl9pPr>
            </a:lstStyle>
            <a:p>
              <a:r>
                <a:rPr lang="en-US" dirty="0"/>
                <a:t>Sonar </a:t>
              </a:r>
              <a:r>
                <a:rPr lang="en-US" dirty="0" smtClean="0"/>
                <a:t>Transducer</a:t>
              </a:r>
              <a:endParaRPr lang="en-US" dirty="0"/>
            </a:p>
          </p:txBody>
        </p:sp>
        <p:sp>
          <p:nvSpPr>
            <p:cNvPr id="29" name="Line 15"/>
            <p:cNvSpPr>
              <a:spLocks noChangeShapeType="1"/>
            </p:cNvSpPr>
            <p:nvPr/>
          </p:nvSpPr>
          <p:spPr bwMode="auto">
            <a:xfrm flipH="1" flipV="1">
              <a:off x="5617133" y="4540319"/>
              <a:ext cx="399143" cy="1823145"/>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lIns="86493" tIns="43247" rIns="86493" bIns="43247"/>
            <a:lstStyle/>
            <a:p>
              <a:endParaRPr lang="en-US" sz="2400">
                <a:solidFill>
                  <a:srgbClr val="FFFCFC"/>
                </a:solidFill>
                <a:latin typeface="Times" charset="0"/>
                <a:ea typeface="ＭＳ Ｐゴシック" charset="0"/>
              </a:endParaRPr>
            </a:p>
          </p:txBody>
        </p:sp>
        <p:sp>
          <p:nvSpPr>
            <p:cNvPr id="30" name="Text Box 13"/>
            <p:cNvSpPr txBox="1">
              <a:spLocks noChangeArrowheads="1"/>
            </p:cNvSpPr>
            <p:nvPr/>
          </p:nvSpPr>
          <p:spPr bwMode="auto">
            <a:xfrm>
              <a:off x="5244984" y="2237792"/>
              <a:ext cx="1729619" cy="579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493" tIns="43247" rIns="86493" bIns="43247">
              <a:spAutoFit/>
            </a:bodyPr>
            <a:lstStyle>
              <a:lvl1pPr>
                <a:defRPr sz="3400">
                  <a:solidFill>
                    <a:schemeClr val="tx1"/>
                  </a:solidFill>
                  <a:latin typeface="Times" charset="0"/>
                  <a:ea typeface="ＭＳ Ｐゴシック" charset="0"/>
                </a:defRPr>
              </a:lvl1pPr>
              <a:lvl2pPr marL="742950" indent="-285750">
                <a:defRPr sz="3000">
                  <a:solidFill>
                    <a:schemeClr val="tx1"/>
                  </a:solidFill>
                  <a:latin typeface="Times" charset="0"/>
                  <a:ea typeface="ＭＳ Ｐゴシック" charset="0"/>
                </a:defRPr>
              </a:lvl2pPr>
              <a:lvl3pPr marL="1143000" indent="-228600">
                <a:defRPr sz="2500">
                  <a:solidFill>
                    <a:schemeClr val="tx1"/>
                  </a:solidFill>
                  <a:latin typeface="Times" charset="0"/>
                  <a:ea typeface="ＭＳ Ｐゴシック" charset="0"/>
                </a:defRPr>
              </a:lvl3pPr>
              <a:lvl4pPr marL="1600200" indent="-228600">
                <a:defRPr sz="2100">
                  <a:solidFill>
                    <a:schemeClr val="tx1"/>
                  </a:solidFill>
                  <a:latin typeface="Times" charset="0"/>
                  <a:ea typeface="ＭＳ Ｐゴシック" charset="0"/>
                </a:defRPr>
              </a:lvl4pPr>
              <a:lvl5pPr marL="2057400" indent="-228600">
                <a:defRPr sz="2100">
                  <a:solidFill>
                    <a:schemeClr val="tx1"/>
                  </a:solidFill>
                  <a:latin typeface="Times" charset="0"/>
                  <a:ea typeface="ＭＳ Ｐゴシック" charset="0"/>
                </a:defRPr>
              </a:lvl5pPr>
              <a:lvl6pPr marL="2514600" indent="-228600">
                <a:defRPr sz="2100">
                  <a:solidFill>
                    <a:schemeClr val="tx1"/>
                  </a:solidFill>
                  <a:latin typeface="Times" charset="0"/>
                  <a:ea typeface="ＭＳ Ｐゴシック" charset="0"/>
                </a:defRPr>
              </a:lvl6pPr>
              <a:lvl7pPr marL="2971800" indent="-228600">
                <a:defRPr sz="2100">
                  <a:solidFill>
                    <a:schemeClr val="tx1"/>
                  </a:solidFill>
                  <a:latin typeface="Times" charset="0"/>
                  <a:ea typeface="ＭＳ Ｐゴシック" charset="0"/>
                </a:defRPr>
              </a:lvl7pPr>
              <a:lvl8pPr marL="3429000" indent="-228600">
                <a:defRPr sz="2100">
                  <a:solidFill>
                    <a:schemeClr val="tx1"/>
                  </a:solidFill>
                  <a:latin typeface="Times" charset="0"/>
                  <a:ea typeface="ＭＳ Ｐゴシック" charset="0"/>
                </a:defRPr>
              </a:lvl8pPr>
              <a:lvl9pPr marL="3886200" indent="-228600">
                <a:defRPr sz="2100">
                  <a:solidFill>
                    <a:schemeClr val="tx1"/>
                  </a:solidFill>
                  <a:latin typeface="Times" charset="0"/>
                  <a:ea typeface="ＭＳ Ｐゴシック" charset="0"/>
                </a:defRPr>
              </a:lvl9pPr>
            </a:lstStyle>
            <a:p>
              <a:pPr algn="ctr">
                <a:spcBef>
                  <a:spcPct val="50000"/>
                </a:spcBef>
              </a:pPr>
              <a:r>
                <a:rPr lang="en-US" sz="1600" b="1" dirty="0">
                  <a:solidFill>
                    <a:srgbClr val="FFFF00"/>
                  </a:solidFill>
                  <a:latin typeface="Calibri" panose="020F0502020204030204" pitchFamily="34" charset="0"/>
                </a:rPr>
                <a:t>X-Band Phased Array </a:t>
              </a:r>
              <a:r>
                <a:rPr lang="en-US" sz="1600" b="1" dirty="0" smtClean="0">
                  <a:solidFill>
                    <a:srgbClr val="FFFF00"/>
                  </a:solidFill>
                  <a:latin typeface="Calibri" panose="020F0502020204030204" pitchFamily="34" charset="0"/>
                </a:rPr>
                <a:t>Antenna</a:t>
              </a:r>
              <a:endParaRPr lang="en-US" sz="1600" b="1" dirty="0">
                <a:solidFill>
                  <a:srgbClr val="FFFF00"/>
                </a:solidFill>
                <a:latin typeface="Calibri" panose="020F0502020204030204" pitchFamily="34" charset="0"/>
              </a:endParaRPr>
            </a:p>
          </p:txBody>
        </p:sp>
        <p:sp>
          <p:nvSpPr>
            <p:cNvPr id="31" name="Line 15"/>
            <p:cNvSpPr>
              <a:spLocks noChangeShapeType="1"/>
            </p:cNvSpPr>
            <p:nvPr/>
          </p:nvSpPr>
          <p:spPr bwMode="auto">
            <a:xfrm flipH="1">
              <a:off x="5602014" y="2809447"/>
              <a:ext cx="214690" cy="459879"/>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lIns="86493" tIns="43247" rIns="86493" bIns="43247"/>
            <a:lstStyle/>
            <a:p>
              <a:endParaRPr lang="en-US" sz="2400">
                <a:solidFill>
                  <a:srgbClr val="FFFCFC"/>
                </a:solidFill>
                <a:latin typeface="Times" charset="0"/>
                <a:ea typeface="ＭＳ Ｐゴシック" charset="0"/>
              </a:endParaRPr>
            </a:p>
          </p:txBody>
        </p:sp>
        <p:sp>
          <p:nvSpPr>
            <p:cNvPr id="32" name="Text Box 13"/>
            <p:cNvSpPr txBox="1">
              <a:spLocks noChangeArrowheads="1"/>
            </p:cNvSpPr>
            <p:nvPr/>
          </p:nvSpPr>
          <p:spPr bwMode="auto">
            <a:xfrm>
              <a:off x="-249384" y="1912015"/>
              <a:ext cx="1522814" cy="579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493" tIns="43247" rIns="86493" bIns="43247">
              <a:spAutoFit/>
            </a:bodyPr>
            <a:lstStyle>
              <a:lvl1pPr>
                <a:defRPr sz="3400">
                  <a:solidFill>
                    <a:schemeClr val="tx1"/>
                  </a:solidFill>
                  <a:latin typeface="Times" charset="0"/>
                  <a:ea typeface="ＭＳ Ｐゴシック" charset="0"/>
                </a:defRPr>
              </a:lvl1pPr>
              <a:lvl2pPr marL="742950" indent="-285750">
                <a:defRPr sz="3000">
                  <a:solidFill>
                    <a:schemeClr val="tx1"/>
                  </a:solidFill>
                  <a:latin typeface="Times" charset="0"/>
                  <a:ea typeface="ＭＳ Ｐゴシック" charset="0"/>
                </a:defRPr>
              </a:lvl2pPr>
              <a:lvl3pPr marL="1143000" indent="-228600">
                <a:defRPr sz="2500">
                  <a:solidFill>
                    <a:schemeClr val="tx1"/>
                  </a:solidFill>
                  <a:latin typeface="Times" charset="0"/>
                  <a:ea typeface="ＭＳ Ｐゴシック" charset="0"/>
                </a:defRPr>
              </a:lvl3pPr>
              <a:lvl4pPr marL="1600200" indent="-228600">
                <a:defRPr sz="2100">
                  <a:solidFill>
                    <a:schemeClr val="tx1"/>
                  </a:solidFill>
                  <a:latin typeface="Times" charset="0"/>
                  <a:ea typeface="ＭＳ Ｐゴシック" charset="0"/>
                </a:defRPr>
              </a:lvl4pPr>
              <a:lvl5pPr marL="2057400" indent="-228600">
                <a:defRPr sz="2100">
                  <a:solidFill>
                    <a:schemeClr val="tx1"/>
                  </a:solidFill>
                  <a:latin typeface="Times" charset="0"/>
                  <a:ea typeface="ＭＳ Ｐゴシック" charset="0"/>
                </a:defRPr>
              </a:lvl5pPr>
              <a:lvl6pPr marL="2514600" indent="-228600">
                <a:defRPr sz="2100">
                  <a:solidFill>
                    <a:schemeClr val="tx1"/>
                  </a:solidFill>
                  <a:latin typeface="Times" charset="0"/>
                  <a:ea typeface="ＭＳ Ｐゴシック" charset="0"/>
                </a:defRPr>
              </a:lvl6pPr>
              <a:lvl7pPr marL="2971800" indent="-228600">
                <a:defRPr sz="2100">
                  <a:solidFill>
                    <a:schemeClr val="tx1"/>
                  </a:solidFill>
                  <a:latin typeface="Times" charset="0"/>
                  <a:ea typeface="ＭＳ Ｐゴシック" charset="0"/>
                </a:defRPr>
              </a:lvl7pPr>
              <a:lvl8pPr marL="3429000" indent="-228600">
                <a:defRPr sz="2100">
                  <a:solidFill>
                    <a:schemeClr val="tx1"/>
                  </a:solidFill>
                  <a:latin typeface="Times" charset="0"/>
                  <a:ea typeface="ＭＳ Ｐゴシック" charset="0"/>
                </a:defRPr>
              </a:lvl8pPr>
              <a:lvl9pPr marL="3886200" indent="-228600">
                <a:defRPr sz="2100">
                  <a:solidFill>
                    <a:schemeClr val="tx1"/>
                  </a:solidFill>
                  <a:latin typeface="Times" charset="0"/>
                  <a:ea typeface="ＭＳ Ｐゴシック" charset="0"/>
                </a:defRPr>
              </a:lvl9pPr>
            </a:lstStyle>
            <a:p>
              <a:pPr algn="ctr">
                <a:spcBef>
                  <a:spcPct val="50000"/>
                </a:spcBef>
              </a:pPr>
              <a:r>
                <a:rPr lang="en-US" sz="1600" b="1" dirty="0">
                  <a:solidFill>
                    <a:srgbClr val="FF0000"/>
                  </a:solidFill>
                  <a:latin typeface="Calibri" panose="020F0502020204030204" pitchFamily="34" charset="0"/>
                </a:rPr>
                <a:t>Hydrodynamic Skin</a:t>
              </a:r>
            </a:p>
          </p:txBody>
        </p:sp>
        <p:sp>
          <p:nvSpPr>
            <p:cNvPr id="33" name="Line 15"/>
            <p:cNvSpPr>
              <a:spLocks noChangeShapeType="1"/>
            </p:cNvSpPr>
            <p:nvPr/>
          </p:nvSpPr>
          <p:spPr bwMode="auto">
            <a:xfrm>
              <a:off x="798692" y="2258784"/>
              <a:ext cx="1017512" cy="772418"/>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lIns="86493" tIns="43247" rIns="86493" bIns="43247"/>
            <a:lstStyle/>
            <a:p>
              <a:endParaRPr lang="en-US" sz="2400">
                <a:solidFill>
                  <a:srgbClr val="FFFCFC"/>
                </a:solidFill>
                <a:latin typeface="Times" charset="0"/>
                <a:ea typeface="ＭＳ Ｐゴシック" charset="0"/>
              </a:endParaRPr>
            </a:p>
          </p:txBody>
        </p:sp>
        <p:sp>
          <p:nvSpPr>
            <p:cNvPr id="34" name="Text Box 13"/>
            <p:cNvSpPr txBox="1">
              <a:spLocks noChangeArrowheads="1"/>
            </p:cNvSpPr>
            <p:nvPr/>
          </p:nvSpPr>
          <p:spPr bwMode="auto">
            <a:xfrm>
              <a:off x="7298370" y="6348581"/>
              <a:ext cx="1130905" cy="333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493" tIns="43247" rIns="86493" bIns="43247">
              <a:spAutoFit/>
            </a:bodyPr>
            <a:lstStyle>
              <a:lvl1pPr>
                <a:defRPr sz="3400">
                  <a:solidFill>
                    <a:schemeClr val="tx1"/>
                  </a:solidFill>
                  <a:latin typeface="Times" charset="0"/>
                  <a:ea typeface="ＭＳ Ｐゴシック" charset="0"/>
                </a:defRPr>
              </a:lvl1pPr>
              <a:lvl2pPr marL="742950" indent="-285750">
                <a:defRPr sz="3000">
                  <a:solidFill>
                    <a:schemeClr val="tx1"/>
                  </a:solidFill>
                  <a:latin typeface="Times" charset="0"/>
                  <a:ea typeface="ＭＳ Ｐゴシック" charset="0"/>
                </a:defRPr>
              </a:lvl2pPr>
              <a:lvl3pPr marL="1143000" indent="-228600">
                <a:defRPr sz="2500">
                  <a:solidFill>
                    <a:schemeClr val="tx1"/>
                  </a:solidFill>
                  <a:latin typeface="Times" charset="0"/>
                  <a:ea typeface="ＭＳ Ｐゴシック" charset="0"/>
                </a:defRPr>
              </a:lvl3pPr>
              <a:lvl4pPr marL="1600200" indent="-228600">
                <a:defRPr sz="2100">
                  <a:solidFill>
                    <a:schemeClr val="tx1"/>
                  </a:solidFill>
                  <a:latin typeface="Times" charset="0"/>
                  <a:ea typeface="ＭＳ Ｐゴシック" charset="0"/>
                </a:defRPr>
              </a:lvl4pPr>
              <a:lvl5pPr marL="2057400" indent="-228600">
                <a:defRPr sz="2100">
                  <a:solidFill>
                    <a:schemeClr val="tx1"/>
                  </a:solidFill>
                  <a:latin typeface="Times" charset="0"/>
                  <a:ea typeface="ＭＳ Ｐゴシック" charset="0"/>
                </a:defRPr>
              </a:lvl5pPr>
              <a:lvl6pPr marL="2514600" indent="-228600">
                <a:defRPr sz="2100">
                  <a:solidFill>
                    <a:schemeClr val="tx1"/>
                  </a:solidFill>
                  <a:latin typeface="Times" charset="0"/>
                  <a:ea typeface="ＭＳ Ｐゴシック" charset="0"/>
                </a:defRPr>
              </a:lvl6pPr>
              <a:lvl7pPr marL="2971800" indent="-228600">
                <a:defRPr sz="2100">
                  <a:solidFill>
                    <a:schemeClr val="tx1"/>
                  </a:solidFill>
                  <a:latin typeface="Times" charset="0"/>
                  <a:ea typeface="ＭＳ Ｐゴシック" charset="0"/>
                </a:defRPr>
              </a:lvl7pPr>
              <a:lvl8pPr marL="3429000" indent="-228600">
                <a:defRPr sz="2100">
                  <a:solidFill>
                    <a:schemeClr val="tx1"/>
                  </a:solidFill>
                  <a:latin typeface="Times" charset="0"/>
                  <a:ea typeface="ＭＳ Ｐゴシック" charset="0"/>
                </a:defRPr>
              </a:lvl8pPr>
              <a:lvl9pPr marL="3886200" indent="-228600">
                <a:defRPr sz="2100">
                  <a:solidFill>
                    <a:schemeClr val="tx1"/>
                  </a:solidFill>
                  <a:latin typeface="Times" charset="0"/>
                  <a:ea typeface="ＭＳ Ｐゴシック" charset="0"/>
                </a:defRPr>
              </a:lvl9pPr>
            </a:lstStyle>
            <a:p>
              <a:pPr algn="ctr">
                <a:spcBef>
                  <a:spcPct val="50000"/>
                </a:spcBef>
              </a:pPr>
              <a:r>
                <a:rPr lang="en-US" sz="1600" b="1" dirty="0">
                  <a:solidFill>
                    <a:srgbClr val="FF0000"/>
                  </a:solidFill>
                  <a:latin typeface="Calibri" panose="020F0502020204030204" pitchFamily="34" charset="0"/>
                </a:rPr>
                <a:t>Thrusters</a:t>
              </a:r>
              <a:r>
                <a:rPr lang="en-US" sz="1100" b="1" dirty="0">
                  <a:solidFill>
                    <a:srgbClr val="FF0000"/>
                  </a:solidFill>
                  <a:latin typeface="Helvetica" charset="0"/>
                </a:rPr>
                <a:t> </a:t>
              </a:r>
            </a:p>
          </p:txBody>
        </p:sp>
        <p:sp>
          <p:nvSpPr>
            <p:cNvPr id="35" name="Line 15"/>
            <p:cNvSpPr>
              <a:spLocks noChangeShapeType="1"/>
            </p:cNvSpPr>
            <p:nvPr/>
          </p:nvSpPr>
          <p:spPr bwMode="auto">
            <a:xfrm flipV="1">
              <a:off x="7762525" y="5908050"/>
              <a:ext cx="382512" cy="455414"/>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lIns="86493" tIns="43247" rIns="86493" bIns="43247"/>
            <a:lstStyle/>
            <a:p>
              <a:endParaRPr lang="en-US" sz="2400">
                <a:solidFill>
                  <a:srgbClr val="FFFCFC"/>
                </a:solidFill>
                <a:latin typeface="Times" charset="0"/>
                <a:ea typeface="ＭＳ Ｐゴシック" charset="0"/>
              </a:endParaRPr>
            </a:p>
          </p:txBody>
        </p:sp>
        <p:sp>
          <p:nvSpPr>
            <p:cNvPr id="36" name="Line 15"/>
            <p:cNvSpPr>
              <a:spLocks noChangeShapeType="1"/>
            </p:cNvSpPr>
            <p:nvPr/>
          </p:nvSpPr>
          <p:spPr bwMode="auto">
            <a:xfrm flipH="1" flipV="1">
              <a:off x="7153228" y="6155105"/>
              <a:ext cx="609297" cy="208359"/>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lIns="86493" tIns="43247" rIns="86493" bIns="43247"/>
            <a:lstStyle/>
            <a:p>
              <a:endParaRPr lang="en-US" sz="2400">
                <a:solidFill>
                  <a:srgbClr val="FFFCFC"/>
                </a:solidFill>
                <a:latin typeface="Times" charset="0"/>
                <a:ea typeface="ＭＳ Ｐゴシック" charset="0"/>
              </a:endParaRPr>
            </a:p>
          </p:txBody>
        </p:sp>
        <p:sp>
          <p:nvSpPr>
            <p:cNvPr id="37" name="Text Box 13"/>
            <p:cNvSpPr txBox="1">
              <a:spLocks noChangeArrowheads="1"/>
            </p:cNvSpPr>
            <p:nvPr/>
          </p:nvSpPr>
          <p:spPr bwMode="auto">
            <a:xfrm>
              <a:off x="798692" y="2185901"/>
              <a:ext cx="2051384" cy="333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493" tIns="43247" rIns="86493" bIns="43247">
              <a:spAutoFit/>
            </a:bodyPr>
            <a:lstStyle>
              <a:defPPr>
                <a:defRPr lang="en-US"/>
              </a:defPPr>
              <a:lvl1pPr algn="ctr">
                <a:spcBef>
                  <a:spcPct val="50000"/>
                </a:spcBef>
                <a:defRPr sz="1600" b="1">
                  <a:solidFill>
                    <a:srgbClr val="FF0000"/>
                  </a:solidFill>
                  <a:latin typeface="Calibri" panose="020F0502020204030204" pitchFamily="34" charset="0"/>
                  <a:ea typeface="ＭＳ Ｐゴシック" charset="0"/>
                </a:defRPr>
              </a:lvl1pPr>
              <a:lvl2pPr marL="742950" indent="-285750">
                <a:defRPr sz="3000">
                  <a:latin typeface="Times" charset="0"/>
                  <a:ea typeface="ＭＳ Ｐゴシック" charset="0"/>
                </a:defRPr>
              </a:lvl2pPr>
              <a:lvl3pPr marL="1143000" indent="-228600">
                <a:defRPr sz="2500">
                  <a:latin typeface="Times" charset="0"/>
                  <a:ea typeface="ＭＳ Ｐゴシック" charset="0"/>
                </a:defRPr>
              </a:lvl3pPr>
              <a:lvl4pPr marL="1600200" indent="-228600">
                <a:defRPr sz="2100">
                  <a:latin typeface="Times" charset="0"/>
                  <a:ea typeface="ＭＳ Ｐゴシック" charset="0"/>
                </a:defRPr>
              </a:lvl4pPr>
              <a:lvl5pPr marL="2057400" indent="-228600">
                <a:defRPr sz="2100">
                  <a:latin typeface="Times" charset="0"/>
                  <a:ea typeface="ＭＳ Ｐゴシック" charset="0"/>
                </a:defRPr>
              </a:lvl5pPr>
              <a:lvl6pPr marL="2514600" indent="-228600">
                <a:defRPr sz="2100">
                  <a:latin typeface="Times" charset="0"/>
                  <a:ea typeface="ＭＳ Ｐゴシック" charset="0"/>
                </a:defRPr>
              </a:lvl6pPr>
              <a:lvl7pPr marL="2971800" indent="-228600">
                <a:defRPr sz="2100">
                  <a:latin typeface="Times" charset="0"/>
                  <a:ea typeface="ＭＳ Ｐゴシック" charset="0"/>
                </a:defRPr>
              </a:lvl7pPr>
              <a:lvl8pPr marL="3429000" indent="-228600">
                <a:defRPr sz="2100">
                  <a:latin typeface="Times" charset="0"/>
                  <a:ea typeface="ＭＳ Ｐゴシック" charset="0"/>
                </a:defRPr>
              </a:lvl8pPr>
              <a:lvl9pPr marL="3886200" indent="-228600">
                <a:defRPr sz="2100">
                  <a:latin typeface="Times" charset="0"/>
                  <a:ea typeface="ＭＳ Ｐゴシック" charset="0"/>
                </a:defRPr>
              </a:lvl9pPr>
            </a:lstStyle>
            <a:p>
              <a:r>
                <a:rPr lang="en-US" dirty="0"/>
                <a:t>Ballast </a:t>
              </a:r>
              <a:r>
                <a:rPr lang="en-US" dirty="0" smtClean="0"/>
                <a:t>Tank</a:t>
              </a:r>
              <a:endParaRPr lang="en-US" dirty="0"/>
            </a:p>
          </p:txBody>
        </p:sp>
        <p:sp>
          <p:nvSpPr>
            <p:cNvPr id="38" name="Line 15"/>
            <p:cNvSpPr>
              <a:spLocks noChangeShapeType="1"/>
            </p:cNvSpPr>
            <p:nvPr/>
          </p:nvSpPr>
          <p:spPr bwMode="auto">
            <a:xfrm>
              <a:off x="2021823" y="2452261"/>
              <a:ext cx="260048" cy="714375"/>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lIns="86493" tIns="43247" rIns="86493" bIns="43247"/>
            <a:lstStyle/>
            <a:p>
              <a:endParaRPr lang="en-US" sz="2400">
                <a:solidFill>
                  <a:srgbClr val="FFFCFC"/>
                </a:solidFill>
                <a:latin typeface="Times" charset="0"/>
                <a:ea typeface="ＭＳ Ｐゴシック" charset="0"/>
              </a:endParaRPr>
            </a:p>
          </p:txBody>
        </p:sp>
        <p:sp>
          <p:nvSpPr>
            <p:cNvPr id="39" name="Text Box 13"/>
            <p:cNvSpPr txBox="1">
              <a:spLocks noChangeArrowheads="1"/>
            </p:cNvSpPr>
            <p:nvPr/>
          </p:nvSpPr>
          <p:spPr bwMode="auto">
            <a:xfrm>
              <a:off x="7045883" y="2502863"/>
              <a:ext cx="1466548" cy="333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493" tIns="43247" rIns="86493" bIns="43247">
              <a:spAutoFit/>
            </a:bodyPr>
            <a:lstStyle>
              <a:lvl1pPr>
                <a:defRPr sz="3400">
                  <a:solidFill>
                    <a:schemeClr val="tx1"/>
                  </a:solidFill>
                  <a:latin typeface="Times" charset="0"/>
                  <a:ea typeface="ＭＳ Ｐゴシック" charset="0"/>
                </a:defRPr>
              </a:lvl1pPr>
              <a:lvl2pPr marL="742950" indent="-285750">
                <a:defRPr sz="3000">
                  <a:solidFill>
                    <a:schemeClr val="tx1"/>
                  </a:solidFill>
                  <a:latin typeface="Times" charset="0"/>
                  <a:ea typeface="ＭＳ Ｐゴシック" charset="0"/>
                </a:defRPr>
              </a:lvl2pPr>
              <a:lvl3pPr marL="1143000" indent="-228600">
                <a:defRPr sz="2500">
                  <a:solidFill>
                    <a:schemeClr val="tx1"/>
                  </a:solidFill>
                  <a:latin typeface="Times" charset="0"/>
                  <a:ea typeface="ＭＳ Ｐゴシック" charset="0"/>
                </a:defRPr>
              </a:lvl3pPr>
              <a:lvl4pPr marL="1600200" indent="-228600">
                <a:defRPr sz="2100">
                  <a:solidFill>
                    <a:schemeClr val="tx1"/>
                  </a:solidFill>
                  <a:latin typeface="Times" charset="0"/>
                  <a:ea typeface="ＭＳ Ｐゴシック" charset="0"/>
                </a:defRPr>
              </a:lvl4pPr>
              <a:lvl5pPr marL="2057400" indent="-228600">
                <a:defRPr sz="2100">
                  <a:solidFill>
                    <a:schemeClr val="tx1"/>
                  </a:solidFill>
                  <a:latin typeface="Times" charset="0"/>
                  <a:ea typeface="ＭＳ Ｐゴシック" charset="0"/>
                </a:defRPr>
              </a:lvl5pPr>
              <a:lvl6pPr marL="2514600" indent="-228600">
                <a:defRPr sz="2100">
                  <a:solidFill>
                    <a:schemeClr val="tx1"/>
                  </a:solidFill>
                  <a:latin typeface="Times" charset="0"/>
                  <a:ea typeface="ＭＳ Ｐゴシック" charset="0"/>
                </a:defRPr>
              </a:lvl6pPr>
              <a:lvl7pPr marL="2971800" indent="-228600">
                <a:defRPr sz="2100">
                  <a:solidFill>
                    <a:schemeClr val="tx1"/>
                  </a:solidFill>
                  <a:latin typeface="Times" charset="0"/>
                  <a:ea typeface="ＭＳ Ｐゴシック" charset="0"/>
                </a:defRPr>
              </a:lvl7pPr>
              <a:lvl8pPr marL="3429000" indent="-228600">
                <a:defRPr sz="2100">
                  <a:solidFill>
                    <a:schemeClr val="tx1"/>
                  </a:solidFill>
                  <a:latin typeface="Times" charset="0"/>
                  <a:ea typeface="ＭＳ Ｐゴシック" charset="0"/>
                </a:defRPr>
              </a:lvl8pPr>
              <a:lvl9pPr marL="3886200" indent="-228600">
                <a:defRPr sz="2100">
                  <a:solidFill>
                    <a:schemeClr val="tx1"/>
                  </a:solidFill>
                  <a:latin typeface="Times" charset="0"/>
                  <a:ea typeface="ＭＳ Ｐゴシック" charset="0"/>
                </a:defRPr>
              </a:lvl9pPr>
            </a:lstStyle>
            <a:p>
              <a:pPr algn="ctr">
                <a:spcBef>
                  <a:spcPct val="50000"/>
                </a:spcBef>
              </a:pPr>
              <a:r>
                <a:rPr lang="en-US" sz="1600" b="1" dirty="0" smtClean="0">
                  <a:solidFill>
                    <a:srgbClr val="FF0000"/>
                  </a:solidFill>
                  <a:latin typeface="Calibri" panose="020F0502020204030204" pitchFamily="34" charset="0"/>
                </a:rPr>
                <a:t>Stabilizer</a:t>
              </a:r>
              <a:endParaRPr lang="en-US" sz="1100" b="1" dirty="0">
                <a:solidFill>
                  <a:srgbClr val="FF0000"/>
                </a:solidFill>
                <a:latin typeface="Helvetica" charset="0"/>
              </a:endParaRPr>
            </a:p>
          </p:txBody>
        </p:sp>
        <p:sp>
          <p:nvSpPr>
            <p:cNvPr id="40" name="Line 15"/>
            <p:cNvSpPr>
              <a:spLocks noChangeShapeType="1"/>
            </p:cNvSpPr>
            <p:nvPr/>
          </p:nvSpPr>
          <p:spPr bwMode="auto">
            <a:xfrm>
              <a:off x="7762525" y="2761823"/>
              <a:ext cx="54429" cy="1772543"/>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lIns="86493" tIns="43247" rIns="86493" bIns="43247"/>
            <a:lstStyle/>
            <a:p>
              <a:endParaRPr lang="en-US" sz="2400">
                <a:solidFill>
                  <a:srgbClr val="FFFCFC"/>
                </a:solidFill>
                <a:latin typeface="Times" charset="0"/>
                <a:ea typeface="ＭＳ Ｐゴシック" charset="0"/>
              </a:endParaRPr>
            </a:p>
          </p:txBody>
        </p:sp>
      </p:grpSp>
      <p:sp>
        <p:nvSpPr>
          <p:cNvPr id="41" name="Text Box 13"/>
          <p:cNvSpPr txBox="1">
            <a:spLocks noChangeArrowheads="1"/>
          </p:cNvSpPr>
          <p:nvPr/>
        </p:nvSpPr>
        <p:spPr bwMode="auto">
          <a:xfrm>
            <a:off x="6545244" y="704306"/>
            <a:ext cx="2527502" cy="1010668"/>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txBody>
          <a:bodyPr wrap="square" lIns="86493" tIns="43247" rIns="86493" bIns="43247">
            <a:spAutoFit/>
          </a:bodyPr>
          <a:lstStyle>
            <a:lvl1pPr>
              <a:defRPr sz="3400">
                <a:solidFill>
                  <a:schemeClr val="tx1"/>
                </a:solidFill>
                <a:latin typeface="Times" charset="0"/>
                <a:ea typeface="ＭＳ Ｐゴシック" charset="0"/>
              </a:defRPr>
            </a:lvl1pPr>
            <a:lvl2pPr marL="742950" indent="-285750">
              <a:defRPr sz="3000">
                <a:solidFill>
                  <a:schemeClr val="tx1"/>
                </a:solidFill>
                <a:latin typeface="Times" charset="0"/>
                <a:ea typeface="ＭＳ Ｐゴシック" charset="0"/>
              </a:defRPr>
            </a:lvl2pPr>
            <a:lvl3pPr marL="1143000" indent="-228600">
              <a:defRPr sz="2500">
                <a:solidFill>
                  <a:schemeClr val="tx1"/>
                </a:solidFill>
                <a:latin typeface="Times" charset="0"/>
                <a:ea typeface="ＭＳ Ｐゴシック" charset="0"/>
              </a:defRPr>
            </a:lvl3pPr>
            <a:lvl4pPr marL="1600200" indent="-228600">
              <a:defRPr sz="2100">
                <a:solidFill>
                  <a:schemeClr val="tx1"/>
                </a:solidFill>
                <a:latin typeface="Times" charset="0"/>
                <a:ea typeface="ＭＳ Ｐゴシック" charset="0"/>
              </a:defRPr>
            </a:lvl4pPr>
            <a:lvl5pPr marL="2057400" indent="-228600">
              <a:defRPr sz="2100">
                <a:solidFill>
                  <a:schemeClr val="tx1"/>
                </a:solidFill>
                <a:latin typeface="Times" charset="0"/>
                <a:ea typeface="ＭＳ Ｐゴシック" charset="0"/>
              </a:defRPr>
            </a:lvl5pPr>
            <a:lvl6pPr marL="2514600" indent="-228600">
              <a:defRPr sz="2100">
                <a:solidFill>
                  <a:schemeClr val="tx1"/>
                </a:solidFill>
                <a:latin typeface="Times" charset="0"/>
                <a:ea typeface="ＭＳ Ｐゴシック" charset="0"/>
              </a:defRPr>
            </a:lvl6pPr>
            <a:lvl7pPr marL="2971800" indent="-228600">
              <a:defRPr sz="2100">
                <a:solidFill>
                  <a:schemeClr val="tx1"/>
                </a:solidFill>
                <a:latin typeface="Times" charset="0"/>
                <a:ea typeface="ＭＳ Ｐゴシック" charset="0"/>
              </a:defRPr>
            </a:lvl7pPr>
            <a:lvl8pPr marL="3429000" indent="-228600">
              <a:defRPr sz="2100">
                <a:solidFill>
                  <a:schemeClr val="tx1"/>
                </a:solidFill>
                <a:latin typeface="Times" charset="0"/>
                <a:ea typeface="ＭＳ Ｐゴシック" charset="0"/>
              </a:defRPr>
            </a:lvl8pPr>
            <a:lvl9pPr marL="3886200" indent="-228600">
              <a:defRPr sz="2100">
                <a:solidFill>
                  <a:schemeClr val="tx1"/>
                </a:solidFill>
                <a:latin typeface="Times" charset="0"/>
                <a:ea typeface="ＭＳ Ｐゴシック" charset="0"/>
              </a:defRPr>
            </a:lvl9pPr>
          </a:lstStyle>
          <a:p>
            <a:pPr algn="ctr">
              <a:spcBef>
                <a:spcPts val="0"/>
              </a:spcBef>
            </a:pPr>
            <a:r>
              <a:rPr lang="en-US" sz="2000" b="1" dirty="0" smtClean="0">
                <a:latin typeface="Helvetica" charset="0"/>
              </a:rPr>
              <a:t>Science</a:t>
            </a:r>
          </a:p>
          <a:p>
            <a:pPr algn="ctr">
              <a:spcBef>
                <a:spcPts val="0"/>
              </a:spcBef>
            </a:pPr>
            <a:r>
              <a:rPr lang="en-US" sz="2000" b="1" dirty="0" smtClean="0">
                <a:solidFill>
                  <a:srgbClr val="FF0000"/>
                </a:solidFill>
                <a:latin typeface="Helvetica" charset="0"/>
              </a:rPr>
              <a:t>Control/Propulsion</a:t>
            </a:r>
          </a:p>
          <a:p>
            <a:pPr algn="ctr">
              <a:spcBef>
                <a:spcPts val="0"/>
              </a:spcBef>
            </a:pPr>
            <a:r>
              <a:rPr lang="en-US" sz="2000" b="1" dirty="0" smtClean="0">
                <a:solidFill>
                  <a:srgbClr val="FFFF00"/>
                </a:solidFill>
                <a:latin typeface="Helvetica" charset="0"/>
              </a:rPr>
              <a:t>Communication</a:t>
            </a:r>
            <a:endParaRPr lang="en-US" sz="2000" b="1" dirty="0">
              <a:solidFill>
                <a:srgbClr val="FFFF00"/>
              </a:solidFill>
              <a:latin typeface="Helvetica" charset="0"/>
            </a:endParaRPr>
          </a:p>
        </p:txBody>
      </p:sp>
      <p:sp>
        <p:nvSpPr>
          <p:cNvPr id="42" name="Rectangle 41"/>
          <p:cNvSpPr/>
          <p:nvPr/>
        </p:nvSpPr>
        <p:spPr>
          <a:xfrm>
            <a:off x="3265712" y="748808"/>
            <a:ext cx="3515096" cy="646331"/>
          </a:xfrm>
          <a:prstGeom prst="rect">
            <a:avLst/>
          </a:prstGeom>
          <a:ln>
            <a:noFill/>
          </a:ln>
        </p:spPr>
        <p:txBody>
          <a:bodyPr wrap="square">
            <a:spAutoFit/>
          </a:bodyPr>
          <a:lstStyle/>
          <a:p>
            <a:pPr marL="171450" indent="-171450">
              <a:buFont typeface="Arial" panose="020B0604020202020204" pitchFamily="34" charset="0"/>
              <a:buChar char="•"/>
            </a:pPr>
            <a:r>
              <a:rPr lang="en-US" dirty="0" smtClean="0">
                <a:ea typeface="ＭＳ Ｐゴシック" charset="0"/>
                <a:cs typeface="Arial" panose="020B0604020202020204" pitchFamily="34" charset="0"/>
              </a:rPr>
              <a:t>1200 kg submarine</a:t>
            </a:r>
          </a:p>
          <a:p>
            <a:pPr marL="171450" indent="-171450">
              <a:buFont typeface="Arial" panose="020B0604020202020204" pitchFamily="34" charset="0"/>
              <a:buChar char="•"/>
            </a:pPr>
            <a:r>
              <a:rPr lang="en-US" dirty="0" smtClean="0">
                <a:ea typeface="ＭＳ Ｐゴシック" charset="0"/>
                <a:cs typeface="Arial" panose="020B0604020202020204" pitchFamily="34" charset="0"/>
              </a:rPr>
              <a:t>6m long x 1m wide x 2m high</a:t>
            </a:r>
            <a:endParaRPr lang="en-US" dirty="0">
              <a:ea typeface="ＭＳ Ｐゴシック" charset="0"/>
              <a:cs typeface="Arial" panose="020B0604020202020204" pitchFamily="34" charset="0"/>
            </a:endParaRPr>
          </a:p>
        </p:txBody>
      </p:sp>
    </p:spTree>
    <p:extLst>
      <p:ext uri="{BB962C8B-B14F-4D97-AF65-F5344CB8AC3E}">
        <p14:creationId xmlns:p14="http://schemas.microsoft.com/office/powerpoint/2010/main" val="118064813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97781D1E-1E6F-4231-AFD4-D2FB785693F2}" type="slidenum">
              <a:rPr lang="en-US" smtClean="0"/>
              <a:pPr>
                <a:defRPr/>
              </a:pPr>
              <a:t>5</a:t>
            </a:fld>
            <a:endParaRPr lang="en-US"/>
          </a:p>
        </p:txBody>
      </p:sp>
      <p:sp>
        <p:nvSpPr>
          <p:cNvPr id="5" name="Rectangle 2"/>
          <p:cNvSpPr>
            <a:spLocks noChangeArrowheads="1"/>
          </p:cNvSpPr>
          <p:nvPr/>
        </p:nvSpPr>
        <p:spPr bwMode="auto">
          <a:xfrm>
            <a:off x="261256" y="1243786"/>
            <a:ext cx="8813521" cy="4370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514350" indent="-514350">
              <a:buAutoNum type="arabicPeriod"/>
            </a:pPr>
            <a:r>
              <a:rPr lang="en-US" sz="2800" dirty="0" smtClean="0">
                <a:solidFill>
                  <a:srgbClr val="FFFCFC"/>
                </a:solidFill>
                <a:latin typeface="Calibri" panose="020F0502020204030204" pitchFamily="34" charset="0"/>
                <a:ea typeface="ＭＳ Ｐゴシック" charset="0"/>
              </a:rPr>
              <a:t>When will effervescence occur?</a:t>
            </a:r>
          </a:p>
          <a:p>
            <a:pPr marL="514350" indent="-514350">
              <a:buAutoNum type="arabicPeriod"/>
            </a:pPr>
            <a:endParaRPr lang="en-US" sz="2800" dirty="0" smtClean="0">
              <a:solidFill>
                <a:srgbClr val="FFFCFC"/>
              </a:solidFill>
              <a:latin typeface="Calibri" panose="020F0502020204030204" pitchFamily="34" charset="0"/>
              <a:ea typeface="ＭＳ Ｐゴシック" charset="0"/>
            </a:endParaRPr>
          </a:p>
          <a:p>
            <a:pPr marL="514350" indent="-514350">
              <a:buAutoNum type="arabicPeriod"/>
            </a:pPr>
            <a:r>
              <a:rPr lang="en-US" sz="2800" dirty="0" smtClean="0">
                <a:solidFill>
                  <a:srgbClr val="FFFCFC"/>
                </a:solidFill>
                <a:latin typeface="Calibri" panose="020F0502020204030204" pitchFamily="34" charset="0"/>
                <a:ea typeface="ＭＳ Ｐゴシック" charset="0"/>
              </a:rPr>
              <a:t>How will the nitrogen bubbles behave?</a:t>
            </a:r>
          </a:p>
          <a:p>
            <a:pPr marL="514350" indent="-514350">
              <a:buAutoNum type="arabicPeriod"/>
            </a:pPr>
            <a:endParaRPr lang="en-US" sz="2800" dirty="0" smtClean="0">
              <a:solidFill>
                <a:srgbClr val="FFFCFC"/>
              </a:solidFill>
              <a:latin typeface="Calibri" panose="020F0502020204030204" pitchFamily="34" charset="0"/>
              <a:ea typeface="ＭＳ Ｐゴシック" charset="0"/>
            </a:endParaRPr>
          </a:p>
          <a:p>
            <a:pPr marL="514350" indent="-514350">
              <a:buAutoNum type="arabicPeriod"/>
            </a:pPr>
            <a:r>
              <a:rPr lang="en-US" sz="2800" dirty="0" smtClean="0">
                <a:solidFill>
                  <a:srgbClr val="FFFCFC"/>
                </a:solidFill>
                <a:latin typeface="Calibri" panose="020F0502020204030204" pitchFamily="34" charset="0"/>
                <a:ea typeface="ＭＳ Ｐゴシック" charset="0"/>
              </a:rPr>
              <a:t>What affects will nitrogen bubbles have on the ballast systems, scientific instruments, and propellers?</a:t>
            </a:r>
          </a:p>
          <a:p>
            <a:pPr marL="514350" indent="-514350">
              <a:buAutoNum type="arabicPeriod"/>
            </a:pPr>
            <a:endParaRPr lang="en-US" sz="2800" dirty="0" smtClean="0">
              <a:solidFill>
                <a:srgbClr val="FFFCFC"/>
              </a:solidFill>
              <a:latin typeface="Calibri" panose="020F0502020204030204" pitchFamily="34" charset="0"/>
              <a:ea typeface="ＭＳ Ｐゴシック" charset="0"/>
            </a:endParaRPr>
          </a:p>
          <a:p>
            <a:endParaRPr lang="en-US" sz="2800" dirty="0">
              <a:solidFill>
                <a:srgbClr val="FFFCFC"/>
              </a:solidFill>
              <a:latin typeface="Calibri" panose="020F0502020204030204" pitchFamily="34" charset="0"/>
              <a:ea typeface="ＭＳ Ｐゴシック" charset="0"/>
            </a:endParaRPr>
          </a:p>
          <a:p>
            <a:endParaRPr lang="en-US" dirty="0" smtClean="0">
              <a:solidFill>
                <a:srgbClr val="003296"/>
              </a:solidFill>
              <a:latin typeface="Calibri" panose="020F0502020204030204" pitchFamily="34" charset="0"/>
              <a:ea typeface="ＭＳ Ｐゴシック" charset="0"/>
            </a:endParaRPr>
          </a:p>
          <a:p>
            <a:pPr marL="285750" indent="-285750">
              <a:buFont typeface="Arial" charset="0"/>
              <a:buChar char="•"/>
            </a:pPr>
            <a:endParaRPr lang="en-US" dirty="0" smtClean="0">
              <a:solidFill>
                <a:srgbClr val="003296"/>
              </a:solidFill>
              <a:latin typeface="Calibri" panose="020F0502020204030204" pitchFamily="34" charset="0"/>
              <a:ea typeface="ＭＳ Ｐゴシック" charset="0"/>
            </a:endParaRPr>
          </a:p>
          <a:p>
            <a:pPr marL="285750" indent="-285750">
              <a:buFont typeface="Arial" charset="0"/>
              <a:buChar char="•"/>
            </a:pPr>
            <a:endParaRPr lang="en-US" dirty="0">
              <a:solidFill>
                <a:srgbClr val="003296"/>
              </a:solidFill>
              <a:latin typeface="Calibri" panose="020F0502020204030204" pitchFamily="34" charset="0"/>
              <a:ea typeface="ＭＳ Ｐゴシック" charset="0"/>
            </a:endParaRPr>
          </a:p>
        </p:txBody>
      </p:sp>
      <p:sp>
        <p:nvSpPr>
          <p:cNvPr id="6" name="TextBox 4"/>
          <p:cNvSpPr txBox="1">
            <a:spLocks noGrp="1" noChangeArrowheads="1"/>
          </p:cNvSpPr>
          <p:nvPr>
            <p:ph type="title"/>
          </p:nvPr>
        </p:nvSpPr>
        <p:spPr bwMode="auto">
          <a:xfrm>
            <a:off x="-3318" y="167829"/>
            <a:ext cx="9147317" cy="519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Helvetica" charset="0"/>
                <a:ea typeface="ＭＳ Ｐゴシック" charset="0"/>
              </a:defRPr>
            </a:lvl1pPr>
            <a:lvl2pPr marL="742950" indent="-285750">
              <a:defRPr>
                <a:solidFill>
                  <a:schemeClr val="tx1"/>
                </a:solidFill>
                <a:latin typeface="Helvetica" charset="0"/>
                <a:ea typeface="ＭＳ Ｐゴシック" charset="0"/>
              </a:defRPr>
            </a:lvl2pPr>
            <a:lvl3pPr marL="1143000" indent="-228600">
              <a:defRPr>
                <a:solidFill>
                  <a:schemeClr val="tx1"/>
                </a:solidFill>
                <a:latin typeface="Helvetica" charset="0"/>
                <a:ea typeface="ＭＳ Ｐゴシック" charset="0"/>
              </a:defRPr>
            </a:lvl3pPr>
            <a:lvl4pPr marL="1600200" indent="-228600">
              <a:defRPr>
                <a:solidFill>
                  <a:schemeClr val="tx1"/>
                </a:solidFill>
                <a:latin typeface="Helvetica" charset="0"/>
                <a:ea typeface="ＭＳ Ｐゴシック" charset="0"/>
              </a:defRPr>
            </a:lvl4pPr>
            <a:lvl5pPr marL="2057400" indent="-228600">
              <a:defRPr>
                <a:solidFill>
                  <a:schemeClr val="tx1"/>
                </a:solidFill>
                <a:latin typeface="Helvetica" charset="0"/>
                <a:ea typeface="ＭＳ Ｐゴシック" charset="0"/>
              </a:defRPr>
            </a:lvl5pPr>
            <a:lvl6pPr marL="2514600" indent="-228600" fontAlgn="base">
              <a:spcBef>
                <a:spcPct val="0"/>
              </a:spcBef>
              <a:spcAft>
                <a:spcPct val="0"/>
              </a:spcAft>
              <a:defRPr>
                <a:solidFill>
                  <a:schemeClr val="tx1"/>
                </a:solidFill>
                <a:latin typeface="Helvetica" charset="0"/>
                <a:ea typeface="ＭＳ Ｐゴシック" charset="0"/>
              </a:defRPr>
            </a:lvl6pPr>
            <a:lvl7pPr marL="2971800" indent="-228600" fontAlgn="base">
              <a:spcBef>
                <a:spcPct val="0"/>
              </a:spcBef>
              <a:spcAft>
                <a:spcPct val="0"/>
              </a:spcAft>
              <a:defRPr>
                <a:solidFill>
                  <a:schemeClr val="tx1"/>
                </a:solidFill>
                <a:latin typeface="Helvetica" charset="0"/>
                <a:ea typeface="ＭＳ Ｐゴシック" charset="0"/>
              </a:defRPr>
            </a:lvl7pPr>
            <a:lvl8pPr marL="3429000" indent="-228600" fontAlgn="base">
              <a:spcBef>
                <a:spcPct val="0"/>
              </a:spcBef>
              <a:spcAft>
                <a:spcPct val="0"/>
              </a:spcAft>
              <a:defRPr>
                <a:solidFill>
                  <a:schemeClr val="tx1"/>
                </a:solidFill>
                <a:latin typeface="Helvetica" charset="0"/>
                <a:ea typeface="ＭＳ Ｐゴシック" charset="0"/>
              </a:defRPr>
            </a:lvl8pPr>
            <a:lvl9pPr marL="3886200" indent="-228600" fontAlgn="base">
              <a:spcBef>
                <a:spcPct val="0"/>
              </a:spcBef>
              <a:spcAft>
                <a:spcPct val="0"/>
              </a:spcAft>
              <a:defRPr>
                <a:solidFill>
                  <a:schemeClr val="tx1"/>
                </a:solidFill>
                <a:latin typeface="Helvetica" charset="0"/>
                <a:ea typeface="ＭＳ Ｐゴシック" charset="0"/>
              </a:defRPr>
            </a:lvl9pPr>
          </a:lstStyle>
          <a:p>
            <a:pPr algn="ctr"/>
            <a:r>
              <a:rPr lang="en-US" sz="3000" dirty="0" smtClean="0">
                <a:latin typeface="ITC Stone Sans Std Medium" panose="020B0602030503020204" pitchFamily="34" charset="0"/>
                <a:ea typeface="+mj-ea"/>
              </a:rPr>
              <a:t>Design Challenges</a:t>
            </a:r>
            <a:endParaRPr lang="en-US" sz="3000" dirty="0">
              <a:latin typeface="ITC Stone Sans Std Medium" panose="020B0602030503020204" pitchFamily="34" charset="0"/>
              <a:ea typeface="+mj-ea"/>
            </a:endParaRPr>
          </a:p>
        </p:txBody>
      </p:sp>
    </p:spTree>
    <p:extLst>
      <p:ext uri="{BB962C8B-B14F-4D97-AF65-F5344CB8AC3E}">
        <p14:creationId xmlns:p14="http://schemas.microsoft.com/office/powerpoint/2010/main" val="69607963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97781D1E-1E6F-4231-AFD4-D2FB785693F2}" type="slidenum">
              <a:rPr lang="en-US" smtClean="0"/>
              <a:pPr>
                <a:defRPr/>
              </a:pPr>
              <a:t>6</a:t>
            </a:fld>
            <a:endParaRPr lang="en-US"/>
          </a:p>
        </p:txBody>
      </p:sp>
      <p:sp>
        <p:nvSpPr>
          <p:cNvPr id="6" name="TextBox 4"/>
          <p:cNvSpPr txBox="1">
            <a:spLocks noGrp="1" noChangeArrowheads="1"/>
          </p:cNvSpPr>
          <p:nvPr>
            <p:ph type="title"/>
          </p:nvPr>
        </p:nvSpPr>
        <p:spPr bwMode="auto">
          <a:xfrm>
            <a:off x="-3318" y="167829"/>
            <a:ext cx="9147317" cy="519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Helvetica" charset="0"/>
                <a:ea typeface="ＭＳ Ｐゴシック" charset="0"/>
              </a:defRPr>
            </a:lvl1pPr>
            <a:lvl2pPr marL="742950" indent="-285750">
              <a:defRPr>
                <a:solidFill>
                  <a:schemeClr val="tx1"/>
                </a:solidFill>
                <a:latin typeface="Helvetica" charset="0"/>
                <a:ea typeface="ＭＳ Ｐゴシック" charset="0"/>
              </a:defRPr>
            </a:lvl2pPr>
            <a:lvl3pPr marL="1143000" indent="-228600">
              <a:defRPr>
                <a:solidFill>
                  <a:schemeClr val="tx1"/>
                </a:solidFill>
                <a:latin typeface="Helvetica" charset="0"/>
                <a:ea typeface="ＭＳ Ｐゴシック" charset="0"/>
              </a:defRPr>
            </a:lvl3pPr>
            <a:lvl4pPr marL="1600200" indent="-228600">
              <a:defRPr>
                <a:solidFill>
                  <a:schemeClr val="tx1"/>
                </a:solidFill>
                <a:latin typeface="Helvetica" charset="0"/>
                <a:ea typeface="ＭＳ Ｐゴシック" charset="0"/>
              </a:defRPr>
            </a:lvl4pPr>
            <a:lvl5pPr marL="2057400" indent="-228600">
              <a:defRPr>
                <a:solidFill>
                  <a:schemeClr val="tx1"/>
                </a:solidFill>
                <a:latin typeface="Helvetica" charset="0"/>
                <a:ea typeface="ＭＳ Ｐゴシック" charset="0"/>
              </a:defRPr>
            </a:lvl5pPr>
            <a:lvl6pPr marL="2514600" indent="-228600" fontAlgn="base">
              <a:spcBef>
                <a:spcPct val="0"/>
              </a:spcBef>
              <a:spcAft>
                <a:spcPct val="0"/>
              </a:spcAft>
              <a:defRPr>
                <a:solidFill>
                  <a:schemeClr val="tx1"/>
                </a:solidFill>
                <a:latin typeface="Helvetica" charset="0"/>
                <a:ea typeface="ＭＳ Ｐゴシック" charset="0"/>
              </a:defRPr>
            </a:lvl6pPr>
            <a:lvl7pPr marL="2971800" indent="-228600" fontAlgn="base">
              <a:spcBef>
                <a:spcPct val="0"/>
              </a:spcBef>
              <a:spcAft>
                <a:spcPct val="0"/>
              </a:spcAft>
              <a:defRPr>
                <a:solidFill>
                  <a:schemeClr val="tx1"/>
                </a:solidFill>
                <a:latin typeface="Helvetica" charset="0"/>
                <a:ea typeface="ＭＳ Ｐゴシック" charset="0"/>
              </a:defRPr>
            </a:lvl7pPr>
            <a:lvl8pPr marL="3429000" indent="-228600" fontAlgn="base">
              <a:spcBef>
                <a:spcPct val="0"/>
              </a:spcBef>
              <a:spcAft>
                <a:spcPct val="0"/>
              </a:spcAft>
              <a:defRPr>
                <a:solidFill>
                  <a:schemeClr val="tx1"/>
                </a:solidFill>
                <a:latin typeface="Helvetica" charset="0"/>
                <a:ea typeface="ＭＳ Ｐゴシック" charset="0"/>
              </a:defRPr>
            </a:lvl8pPr>
            <a:lvl9pPr marL="3886200" indent="-228600" fontAlgn="base">
              <a:spcBef>
                <a:spcPct val="0"/>
              </a:spcBef>
              <a:spcAft>
                <a:spcPct val="0"/>
              </a:spcAft>
              <a:defRPr>
                <a:solidFill>
                  <a:schemeClr val="tx1"/>
                </a:solidFill>
                <a:latin typeface="Helvetica" charset="0"/>
                <a:ea typeface="ＭＳ Ｐゴシック" charset="0"/>
              </a:defRPr>
            </a:lvl9pPr>
          </a:lstStyle>
          <a:p>
            <a:pPr algn="ctr"/>
            <a:r>
              <a:rPr lang="en-US" sz="3000" dirty="0" smtClean="0">
                <a:latin typeface="ITC Stone Sans Std Medium" panose="020B0602030503020204" pitchFamily="34" charset="0"/>
                <a:ea typeface="+mj-ea"/>
              </a:rPr>
              <a:t>Experimental Apparatus</a:t>
            </a:r>
            <a:endParaRPr lang="en-US" sz="3000" dirty="0">
              <a:latin typeface="ITC Stone Sans Std Medium" panose="020B0602030503020204" pitchFamily="34" charset="0"/>
              <a:ea typeface="+mj-ea"/>
            </a:endParaRPr>
          </a:p>
        </p:txBody>
      </p:sp>
      <p:grpSp>
        <p:nvGrpSpPr>
          <p:cNvPr id="3" name="Group 2"/>
          <p:cNvGrpSpPr/>
          <p:nvPr/>
        </p:nvGrpSpPr>
        <p:grpSpPr>
          <a:xfrm>
            <a:off x="0" y="715635"/>
            <a:ext cx="9158452" cy="6142365"/>
            <a:chOff x="0" y="715635"/>
            <a:chExt cx="9158452" cy="6142365"/>
          </a:xfrm>
        </p:grpSpPr>
        <p:pic>
          <p:nvPicPr>
            <p:cNvPr id="1638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15635"/>
              <a:ext cx="9158452" cy="5875169"/>
            </a:xfrm>
            <a:prstGeom prst="rect">
              <a:avLst/>
            </a:prstGeom>
            <a:solidFill>
              <a:schemeClr val="tx1"/>
            </a:solidFill>
            <a:ln>
              <a:noFill/>
            </a:ln>
            <a:effectLst/>
          </p:spPr>
        </p:pic>
        <p:sp>
          <p:nvSpPr>
            <p:cNvPr id="2" name="Rectangle 1"/>
            <p:cNvSpPr/>
            <p:nvPr/>
          </p:nvSpPr>
          <p:spPr>
            <a:xfrm>
              <a:off x="0" y="6590804"/>
              <a:ext cx="9158452" cy="26719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147980243"/>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97781D1E-1E6F-4231-AFD4-D2FB785693F2}" type="slidenum">
              <a:rPr lang="en-US" smtClean="0"/>
              <a:pPr>
                <a:defRPr/>
              </a:pPr>
              <a:t>7</a:t>
            </a:fld>
            <a:endParaRPr lang="en-US"/>
          </a:p>
        </p:txBody>
      </p:sp>
      <p:sp>
        <p:nvSpPr>
          <p:cNvPr id="5" name="Rectangle 2"/>
          <p:cNvSpPr>
            <a:spLocks noChangeArrowheads="1"/>
          </p:cNvSpPr>
          <p:nvPr/>
        </p:nvSpPr>
        <p:spPr bwMode="auto">
          <a:xfrm>
            <a:off x="0" y="5490239"/>
            <a:ext cx="91439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2400" dirty="0" smtClean="0">
                <a:solidFill>
                  <a:srgbClr val="FFFCFC"/>
                </a:solidFill>
                <a:latin typeface="Calibri" panose="020F0502020204030204" pitchFamily="34" charset="0"/>
                <a:ea typeface="ＭＳ Ｐゴシック" charset="0"/>
              </a:rPr>
              <a:t>- Likelihood of effervescence increases with  increased nitrogen content.</a:t>
            </a:r>
            <a:endParaRPr lang="en-US" dirty="0">
              <a:solidFill>
                <a:srgbClr val="003296"/>
              </a:solidFill>
              <a:latin typeface="Calibri" panose="020F0502020204030204" pitchFamily="34" charset="0"/>
              <a:ea typeface="ＭＳ Ｐゴシック" charset="0"/>
            </a:endParaRPr>
          </a:p>
        </p:txBody>
      </p:sp>
      <p:sp>
        <p:nvSpPr>
          <p:cNvPr id="6" name="TextBox 4"/>
          <p:cNvSpPr txBox="1">
            <a:spLocks noGrp="1" noChangeArrowheads="1"/>
          </p:cNvSpPr>
          <p:nvPr>
            <p:ph type="title"/>
          </p:nvPr>
        </p:nvSpPr>
        <p:spPr bwMode="auto">
          <a:xfrm>
            <a:off x="-3318" y="167829"/>
            <a:ext cx="9147317" cy="519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Helvetica" charset="0"/>
                <a:ea typeface="ＭＳ Ｐゴシック" charset="0"/>
              </a:defRPr>
            </a:lvl1pPr>
            <a:lvl2pPr marL="742950" indent="-285750">
              <a:defRPr>
                <a:solidFill>
                  <a:schemeClr val="tx1"/>
                </a:solidFill>
                <a:latin typeface="Helvetica" charset="0"/>
                <a:ea typeface="ＭＳ Ｐゴシック" charset="0"/>
              </a:defRPr>
            </a:lvl2pPr>
            <a:lvl3pPr marL="1143000" indent="-228600">
              <a:defRPr>
                <a:solidFill>
                  <a:schemeClr val="tx1"/>
                </a:solidFill>
                <a:latin typeface="Helvetica" charset="0"/>
                <a:ea typeface="ＭＳ Ｐゴシック" charset="0"/>
              </a:defRPr>
            </a:lvl3pPr>
            <a:lvl4pPr marL="1600200" indent="-228600">
              <a:defRPr>
                <a:solidFill>
                  <a:schemeClr val="tx1"/>
                </a:solidFill>
                <a:latin typeface="Helvetica" charset="0"/>
                <a:ea typeface="ＭＳ Ｐゴシック" charset="0"/>
              </a:defRPr>
            </a:lvl4pPr>
            <a:lvl5pPr marL="2057400" indent="-228600">
              <a:defRPr>
                <a:solidFill>
                  <a:schemeClr val="tx1"/>
                </a:solidFill>
                <a:latin typeface="Helvetica" charset="0"/>
                <a:ea typeface="ＭＳ Ｐゴシック" charset="0"/>
              </a:defRPr>
            </a:lvl5pPr>
            <a:lvl6pPr marL="2514600" indent="-228600" fontAlgn="base">
              <a:spcBef>
                <a:spcPct val="0"/>
              </a:spcBef>
              <a:spcAft>
                <a:spcPct val="0"/>
              </a:spcAft>
              <a:defRPr>
                <a:solidFill>
                  <a:schemeClr val="tx1"/>
                </a:solidFill>
                <a:latin typeface="Helvetica" charset="0"/>
                <a:ea typeface="ＭＳ Ｐゴシック" charset="0"/>
              </a:defRPr>
            </a:lvl6pPr>
            <a:lvl7pPr marL="2971800" indent="-228600" fontAlgn="base">
              <a:spcBef>
                <a:spcPct val="0"/>
              </a:spcBef>
              <a:spcAft>
                <a:spcPct val="0"/>
              </a:spcAft>
              <a:defRPr>
                <a:solidFill>
                  <a:schemeClr val="tx1"/>
                </a:solidFill>
                <a:latin typeface="Helvetica" charset="0"/>
                <a:ea typeface="ＭＳ Ｐゴシック" charset="0"/>
              </a:defRPr>
            </a:lvl7pPr>
            <a:lvl8pPr marL="3429000" indent="-228600" fontAlgn="base">
              <a:spcBef>
                <a:spcPct val="0"/>
              </a:spcBef>
              <a:spcAft>
                <a:spcPct val="0"/>
              </a:spcAft>
              <a:defRPr>
                <a:solidFill>
                  <a:schemeClr val="tx1"/>
                </a:solidFill>
                <a:latin typeface="Helvetica" charset="0"/>
                <a:ea typeface="ＭＳ Ｐゴシック" charset="0"/>
              </a:defRPr>
            </a:lvl8pPr>
            <a:lvl9pPr marL="3886200" indent="-228600" fontAlgn="base">
              <a:spcBef>
                <a:spcPct val="0"/>
              </a:spcBef>
              <a:spcAft>
                <a:spcPct val="0"/>
              </a:spcAft>
              <a:defRPr>
                <a:solidFill>
                  <a:schemeClr val="tx1"/>
                </a:solidFill>
                <a:latin typeface="Helvetica" charset="0"/>
                <a:ea typeface="ＭＳ Ｐゴシック" charset="0"/>
              </a:defRPr>
            </a:lvl9pPr>
          </a:lstStyle>
          <a:p>
            <a:pPr algn="ctr"/>
            <a:r>
              <a:rPr lang="en-US" sz="3000" dirty="0" smtClean="0">
                <a:latin typeface="ITC Stone Sans Std Medium" panose="020B0602030503020204" pitchFamily="34" charset="0"/>
                <a:ea typeface="+mj-ea"/>
              </a:rPr>
              <a:t>Effervescence Results</a:t>
            </a:r>
            <a:endParaRPr lang="en-US" sz="3000" dirty="0">
              <a:latin typeface="ITC Stone Sans Std Medium" panose="020B0602030503020204" pitchFamily="34" charset="0"/>
              <a:ea typeface="+mj-ea"/>
            </a:endParaRPr>
          </a:p>
        </p:txBody>
      </p:sp>
      <p:graphicFrame>
        <p:nvGraphicFramePr>
          <p:cNvPr id="2" name="Table 1"/>
          <p:cNvGraphicFramePr>
            <a:graphicFrameLocks noGrp="1"/>
          </p:cNvGraphicFramePr>
          <p:nvPr>
            <p:extLst>
              <p:ext uri="{D42A27DB-BD31-4B8C-83A1-F6EECF244321}">
                <p14:modId xmlns:p14="http://schemas.microsoft.com/office/powerpoint/2010/main" val="1340967066"/>
              </p:ext>
            </p:extLst>
          </p:nvPr>
        </p:nvGraphicFramePr>
        <p:xfrm>
          <a:off x="47501" y="727601"/>
          <a:ext cx="9060872" cy="4793869"/>
        </p:xfrm>
        <a:graphic>
          <a:graphicData uri="http://schemas.openxmlformats.org/drawingml/2006/table">
            <a:tbl>
              <a:tblPr firstRow="1" firstCol="1" bandRow="1">
                <a:tableStyleId>{5C22544A-7EE6-4342-B048-85BDC9FD1C3A}</a:tableStyleId>
              </a:tblPr>
              <a:tblGrid>
                <a:gridCol w="720514"/>
                <a:gridCol w="1167662"/>
                <a:gridCol w="938150"/>
                <a:gridCol w="961902"/>
                <a:gridCol w="1175657"/>
                <a:gridCol w="1365662"/>
                <a:gridCol w="1122738"/>
                <a:gridCol w="1608587"/>
              </a:tblGrid>
              <a:tr h="784242">
                <a:tc>
                  <a:txBody>
                    <a:bodyPr/>
                    <a:lstStyle/>
                    <a:p>
                      <a:pPr marL="0" marR="0" algn="ctr">
                        <a:lnSpc>
                          <a:spcPct val="107000"/>
                        </a:lnSpc>
                        <a:spcBef>
                          <a:spcPts val="0"/>
                        </a:spcBef>
                        <a:spcAft>
                          <a:spcPts val="0"/>
                        </a:spcAft>
                      </a:pPr>
                      <a:r>
                        <a:rPr lang="en-US" sz="2000" dirty="0">
                          <a:effectLst/>
                        </a:rPr>
                        <a:t>Data Point</a:t>
                      </a:r>
                      <a:endParaRPr lang="en-US" sz="2000" dirty="0">
                        <a:effectLst/>
                        <a:latin typeface="Times New Roman"/>
                        <a:ea typeface="Calibri"/>
                        <a:cs typeface="Times New Roman"/>
                      </a:endParaRPr>
                    </a:p>
                  </a:txBody>
                  <a:tcPr marL="39219" marR="39219" marT="0" marB="0" anchor="ctr"/>
                </a:tc>
                <a:tc>
                  <a:txBody>
                    <a:bodyPr/>
                    <a:lstStyle/>
                    <a:p>
                      <a:pPr marL="0" marR="0" algn="ctr">
                        <a:lnSpc>
                          <a:spcPct val="107000"/>
                        </a:lnSpc>
                        <a:spcBef>
                          <a:spcPts val="0"/>
                        </a:spcBef>
                        <a:spcAft>
                          <a:spcPts val="0"/>
                        </a:spcAft>
                      </a:pPr>
                      <a:r>
                        <a:rPr lang="en-US" sz="2000" dirty="0" smtClean="0">
                          <a:effectLst/>
                        </a:rPr>
                        <a:t>CH</a:t>
                      </a:r>
                      <a:r>
                        <a:rPr lang="en-US" sz="2000" baseline="-25000" dirty="0" smtClean="0">
                          <a:effectLst/>
                        </a:rPr>
                        <a:t>4</a:t>
                      </a:r>
                      <a:r>
                        <a:rPr lang="en-US" sz="2000" dirty="0" smtClean="0">
                          <a:effectLst/>
                        </a:rPr>
                        <a:t>   </a:t>
                      </a:r>
                      <a:r>
                        <a:rPr lang="en-US" sz="1800" dirty="0">
                          <a:effectLst/>
                        </a:rPr>
                        <a:t>[mol %]</a:t>
                      </a:r>
                      <a:endParaRPr lang="en-US" sz="1800" dirty="0">
                        <a:effectLst/>
                        <a:latin typeface="Times New Roman"/>
                        <a:ea typeface="Calibri"/>
                        <a:cs typeface="Times New Roman"/>
                      </a:endParaRPr>
                    </a:p>
                  </a:txBody>
                  <a:tcPr marL="39219" marR="39219" marT="0" marB="0" anchor="ctr"/>
                </a:tc>
                <a:tc>
                  <a:txBody>
                    <a:bodyPr/>
                    <a:lstStyle/>
                    <a:p>
                      <a:pPr marL="0" marR="0" algn="ctr">
                        <a:lnSpc>
                          <a:spcPct val="107000"/>
                        </a:lnSpc>
                        <a:spcBef>
                          <a:spcPts val="0"/>
                        </a:spcBef>
                        <a:spcAft>
                          <a:spcPts val="0"/>
                        </a:spcAft>
                      </a:pPr>
                      <a:r>
                        <a:rPr lang="en-US" sz="2000" dirty="0" smtClean="0">
                          <a:effectLst/>
                        </a:rPr>
                        <a:t>C</a:t>
                      </a:r>
                      <a:r>
                        <a:rPr lang="en-US" sz="2000" baseline="-25000" dirty="0" smtClean="0">
                          <a:effectLst/>
                        </a:rPr>
                        <a:t>2</a:t>
                      </a:r>
                      <a:r>
                        <a:rPr lang="en-US" sz="2000" dirty="0" smtClean="0">
                          <a:effectLst/>
                        </a:rPr>
                        <a:t>H</a:t>
                      </a:r>
                      <a:r>
                        <a:rPr lang="en-US" sz="2000" baseline="-25000" dirty="0" smtClean="0">
                          <a:effectLst/>
                        </a:rPr>
                        <a:t>6</a:t>
                      </a:r>
                      <a:r>
                        <a:rPr lang="en-US" sz="2000" dirty="0" smtClean="0">
                          <a:effectLst/>
                        </a:rPr>
                        <a:t> </a:t>
                      </a:r>
                      <a:r>
                        <a:rPr lang="en-US" sz="1800" dirty="0">
                          <a:effectLst/>
                        </a:rPr>
                        <a:t>[mol %]</a:t>
                      </a:r>
                      <a:endParaRPr lang="en-US" sz="1800" dirty="0">
                        <a:effectLst/>
                        <a:latin typeface="Times New Roman"/>
                        <a:ea typeface="Calibri"/>
                        <a:cs typeface="Times New Roman"/>
                      </a:endParaRPr>
                    </a:p>
                  </a:txBody>
                  <a:tcPr marL="39219" marR="39219" marT="0" marB="0" anchor="ctr"/>
                </a:tc>
                <a:tc>
                  <a:txBody>
                    <a:bodyPr/>
                    <a:lstStyle/>
                    <a:p>
                      <a:pPr marL="0" marR="0" algn="ctr">
                        <a:lnSpc>
                          <a:spcPct val="107000"/>
                        </a:lnSpc>
                        <a:spcBef>
                          <a:spcPts val="0"/>
                        </a:spcBef>
                        <a:spcAft>
                          <a:spcPts val="0"/>
                        </a:spcAft>
                      </a:pPr>
                      <a:r>
                        <a:rPr lang="en-US" sz="2000" dirty="0" smtClean="0">
                          <a:effectLst/>
                        </a:rPr>
                        <a:t>N</a:t>
                      </a:r>
                      <a:r>
                        <a:rPr lang="en-US" sz="2000" baseline="-25000" dirty="0" smtClean="0">
                          <a:effectLst/>
                        </a:rPr>
                        <a:t>2</a:t>
                      </a:r>
                    </a:p>
                    <a:p>
                      <a:pPr marL="0" marR="0" algn="ctr">
                        <a:lnSpc>
                          <a:spcPct val="107000"/>
                        </a:lnSpc>
                        <a:spcBef>
                          <a:spcPts val="0"/>
                        </a:spcBef>
                        <a:spcAft>
                          <a:spcPts val="0"/>
                        </a:spcAft>
                      </a:pPr>
                      <a:r>
                        <a:rPr lang="en-US" sz="2000" baseline="-25000" dirty="0" smtClean="0">
                          <a:effectLst/>
                        </a:rPr>
                        <a:t> </a:t>
                      </a:r>
                      <a:r>
                        <a:rPr lang="en-US" sz="1800" dirty="0">
                          <a:effectLst/>
                        </a:rPr>
                        <a:t>[mol %]</a:t>
                      </a:r>
                      <a:endParaRPr lang="en-US" sz="1800" dirty="0">
                        <a:effectLst/>
                        <a:latin typeface="Times New Roman"/>
                        <a:ea typeface="Calibri"/>
                        <a:cs typeface="Times New Roman"/>
                      </a:endParaRPr>
                    </a:p>
                  </a:txBody>
                  <a:tcPr marL="39219" marR="39219" marT="0" marB="0" anchor="ctr"/>
                </a:tc>
                <a:tc>
                  <a:txBody>
                    <a:bodyPr/>
                    <a:lstStyle/>
                    <a:p>
                      <a:pPr marL="0" marR="0" algn="ctr">
                        <a:lnSpc>
                          <a:spcPct val="107000"/>
                        </a:lnSpc>
                        <a:spcBef>
                          <a:spcPts val="0"/>
                        </a:spcBef>
                        <a:spcAft>
                          <a:spcPts val="0"/>
                        </a:spcAft>
                      </a:pPr>
                      <a:r>
                        <a:rPr lang="en-US" sz="2000" dirty="0">
                          <a:effectLst/>
                        </a:rPr>
                        <a:t>Pressure        </a:t>
                      </a:r>
                      <a:r>
                        <a:rPr lang="en-US" sz="1800" dirty="0">
                          <a:effectLst/>
                        </a:rPr>
                        <a:t>[bar]</a:t>
                      </a:r>
                      <a:endParaRPr lang="en-US" sz="1800" dirty="0">
                        <a:effectLst/>
                        <a:latin typeface="Times New Roman"/>
                        <a:ea typeface="Calibri"/>
                        <a:cs typeface="Times New Roman"/>
                      </a:endParaRPr>
                    </a:p>
                  </a:txBody>
                  <a:tcPr marL="39219" marR="39219" marT="0" marB="0" anchor="ctr"/>
                </a:tc>
                <a:tc>
                  <a:txBody>
                    <a:bodyPr/>
                    <a:lstStyle/>
                    <a:p>
                      <a:pPr marL="0" marR="0" algn="ctr">
                        <a:lnSpc>
                          <a:spcPct val="107000"/>
                        </a:lnSpc>
                        <a:spcBef>
                          <a:spcPts val="0"/>
                        </a:spcBef>
                        <a:spcAft>
                          <a:spcPts val="0"/>
                        </a:spcAft>
                      </a:pPr>
                      <a:r>
                        <a:rPr lang="en-US" sz="2000" dirty="0">
                          <a:effectLst/>
                        </a:rPr>
                        <a:t>Sea Temp. </a:t>
                      </a:r>
                      <a:r>
                        <a:rPr lang="en-US" sz="1800" dirty="0">
                          <a:effectLst/>
                        </a:rPr>
                        <a:t>[K]</a:t>
                      </a:r>
                      <a:endParaRPr lang="en-US" sz="1800" dirty="0">
                        <a:effectLst/>
                        <a:latin typeface="Times New Roman"/>
                        <a:ea typeface="Calibri"/>
                        <a:cs typeface="Times New Roman"/>
                      </a:endParaRPr>
                    </a:p>
                  </a:txBody>
                  <a:tcPr marL="39219" marR="39219" marT="0" marB="0" anchor="ctr"/>
                </a:tc>
                <a:tc>
                  <a:txBody>
                    <a:bodyPr/>
                    <a:lstStyle/>
                    <a:p>
                      <a:pPr marL="0" marR="0" algn="ctr">
                        <a:lnSpc>
                          <a:spcPct val="107000"/>
                        </a:lnSpc>
                        <a:spcBef>
                          <a:spcPts val="0"/>
                        </a:spcBef>
                        <a:spcAft>
                          <a:spcPts val="0"/>
                        </a:spcAft>
                      </a:pPr>
                      <a:r>
                        <a:rPr lang="en-US" sz="2000" dirty="0">
                          <a:effectLst/>
                        </a:rPr>
                        <a:t>Heater Surface Temp. </a:t>
                      </a:r>
                      <a:r>
                        <a:rPr lang="en-US" sz="1800" dirty="0">
                          <a:effectLst/>
                        </a:rPr>
                        <a:t>[K]</a:t>
                      </a:r>
                      <a:endParaRPr lang="en-US" sz="1800" dirty="0">
                        <a:effectLst/>
                        <a:latin typeface="Times New Roman"/>
                        <a:ea typeface="Calibri"/>
                        <a:cs typeface="Times New Roman"/>
                      </a:endParaRPr>
                    </a:p>
                  </a:txBody>
                  <a:tcPr marL="39219" marR="39219" marT="0" marB="0" anchor="ctr"/>
                </a:tc>
                <a:tc>
                  <a:txBody>
                    <a:bodyPr/>
                    <a:lstStyle/>
                    <a:p>
                      <a:pPr marL="0" marR="0" algn="ctr">
                        <a:lnSpc>
                          <a:spcPct val="107000"/>
                        </a:lnSpc>
                        <a:spcBef>
                          <a:spcPts val="0"/>
                        </a:spcBef>
                        <a:spcAft>
                          <a:spcPts val="0"/>
                        </a:spcAft>
                      </a:pPr>
                      <a:r>
                        <a:rPr lang="en-US" sz="2000" dirty="0">
                          <a:effectLst/>
                        </a:rPr>
                        <a:t>Heat Flux at Bubble Incipience </a:t>
                      </a:r>
                      <a:r>
                        <a:rPr lang="en-US" sz="1800" dirty="0">
                          <a:effectLst/>
                        </a:rPr>
                        <a:t>[W/m</a:t>
                      </a:r>
                      <a:r>
                        <a:rPr lang="en-US" sz="1800" baseline="30000" dirty="0">
                          <a:effectLst/>
                        </a:rPr>
                        <a:t>2</a:t>
                      </a:r>
                      <a:r>
                        <a:rPr lang="en-US" sz="1800" dirty="0">
                          <a:effectLst/>
                        </a:rPr>
                        <a:t>]</a:t>
                      </a:r>
                      <a:endParaRPr lang="en-US" sz="1800" dirty="0">
                        <a:effectLst/>
                        <a:latin typeface="Times New Roman"/>
                        <a:ea typeface="Calibri"/>
                        <a:cs typeface="Times New Roman"/>
                      </a:endParaRPr>
                    </a:p>
                  </a:txBody>
                  <a:tcPr marL="39219" marR="39219" marT="0" marB="0" anchor="ctr"/>
                </a:tc>
              </a:tr>
              <a:tr h="233161">
                <a:tc>
                  <a:txBody>
                    <a:bodyPr/>
                    <a:lstStyle/>
                    <a:p>
                      <a:pPr marL="0" marR="0" algn="ctr">
                        <a:lnSpc>
                          <a:spcPct val="107000"/>
                        </a:lnSpc>
                        <a:spcBef>
                          <a:spcPts val="0"/>
                        </a:spcBef>
                        <a:spcAft>
                          <a:spcPts val="0"/>
                        </a:spcAft>
                      </a:pPr>
                      <a:r>
                        <a:rPr lang="en-US" sz="1800" dirty="0" smtClean="0">
                          <a:effectLst/>
                        </a:rPr>
                        <a:t>1</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87.1</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a:effectLst/>
                        </a:rPr>
                        <a:t>0.0</a:t>
                      </a:r>
                      <a:endParaRPr lang="en-US" sz="180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12.9</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1.546</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96.2</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101.4</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10830</a:t>
                      </a:r>
                      <a:endParaRPr lang="en-US" sz="1800" dirty="0">
                        <a:effectLst/>
                        <a:latin typeface="Times New Roman"/>
                        <a:ea typeface="Calibri"/>
                        <a:cs typeface="Times New Roman"/>
                      </a:endParaRPr>
                    </a:p>
                  </a:txBody>
                  <a:tcPr marL="39219" marR="39219" marT="0" marB="0" anchor="b"/>
                </a:tc>
              </a:tr>
              <a:tr h="233161">
                <a:tc>
                  <a:txBody>
                    <a:bodyPr/>
                    <a:lstStyle/>
                    <a:p>
                      <a:pPr marL="0" marR="0" algn="ctr">
                        <a:lnSpc>
                          <a:spcPct val="107000"/>
                        </a:lnSpc>
                        <a:spcBef>
                          <a:spcPts val="0"/>
                        </a:spcBef>
                        <a:spcAft>
                          <a:spcPts val="0"/>
                        </a:spcAft>
                      </a:pPr>
                      <a:r>
                        <a:rPr lang="en-US" sz="1800">
                          <a:effectLst/>
                        </a:rPr>
                        <a:t>2</a:t>
                      </a:r>
                      <a:endParaRPr lang="en-US" sz="180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87.7</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a:effectLst/>
                        </a:rPr>
                        <a:t>0.0</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12.3</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1.65</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93.5</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100.2</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13029</a:t>
                      </a:r>
                      <a:endParaRPr lang="en-US" sz="1800" dirty="0">
                        <a:effectLst/>
                        <a:latin typeface="Times New Roman"/>
                        <a:ea typeface="Calibri"/>
                        <a:cs typeface="Times New Roman"/>
                      </a:endParaRPr>
                    </a:p>
                  </a:txBody>
                  <a:tcPr marL="39219" marR="39219" marT="0" marB="0" anchor="b"/>
                </a:tc>
              </a:tr>
              <a:tr h="233161">
                <a:tc>
                  <a:txBody>
                    <a:bodyPr/>
                    <a:lstStyle/>
                    <a:p>
                      <a:pPr marL="0" marR="0" algn="ctr">
                        <a:lnSpc>
                          <a:spcPct val="107000"/>
                        </a:lnSpc>
                        <a:spcBef>
                          <a:spcPts val="0"/>
                        </a:spcBef>
                        <a:spcAft>
                          <a:spcPts val="0"/>
                        </a:spcAft>
                      </a:pPr>
                      <a:r>
                        <a:rPr lang="en-US" sz="1800" dirty="0" smtClean="0">
                          <a:effectLst/>
                        </a:rPr>
                        <a:t>3</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82.5</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a:effectLst/>
                        </a:rPr>
                        <a:t>0.0</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17.5</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1.782</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95.9</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99.6</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3257</a:t>
                      </a:r>
                      <a:endParaRPr lang="en-US" sz="1800" dirty="0">
                        <a:effectLst/>
                        <a:latin typeface="Times New Roman"/>
                        <a:ea typeface="Calibri"/>
                        <a:cs typeface="Times New Roman"/>
                      </a:endParaRPr>
                    </a:p>
                  </a:txBody>
                  <a:tcPr marL="39219" marR="39219" marT="0" marB="0" anchor="b"/>
                </a:tc>
              </a:tr>
              <a:tr h="233161">
                <a:tc>
                  <a:txBody>
                    <a:bodyPr/>
                    <a:lstStyle/>
                    <a:p>
                      <a:pPr marL="0" marR="0" algn="ctr">
                        <a:lnSpc>
                          <a:spcPct val="107000"/>
                        </a:lnSpc>
                        <a:spcBef>
                          <a:spcPts val="0"/>
                        </a:spcBef>
                        <a:spcAft>
                          <a:spcPts val="0"/>
                        </a:spcAft>
                      </a:pPr>
                      <a:r>
                        <a:rPr lang="en-US" sz="1800">
                          <a:effectLst/>
                        </a:rPr>
                        <a:t>4</a:t>
                      </a:r>
                      <a:endParaRPr lang="en-US" sz="180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72.3</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a:effectLst/>
                        </a:rPr>
                        <a:t>0.0</a:t>
                      </a:r>
                      <a:endParaRPr lang="en-US" sz="180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27.7</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4.53</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97.0</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104.1</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17915</a:t>
                      </a:r>
                      <a:endParaRPr lang="en-US" sz="1800" dirty="0">
                        <a:effectLst/>
                        <a:latin typeface="Times New Roman"/>
                        <a:ea typeface="Calibri"/>
                        <a:cs typeface="Times New Roman"/>
                      </a:endParaRPr>
                    </a:p>
                  </a:txBody>
                  <a:tcPr marL="39219" marR="39219" marT="0" marB="0" anchor="b"/>
                </a:tc>
              </a:tr>
              <a:tr h="233161">
                <a:tc>
                  <a:txBody>
                    <a:bodyPr/>
                    <a:lstStyle/>
                    <a:p>
                      <a:pPr marL="0" marR="0" algn="ctr">
                        <a:lnSpc>
                          <a:spcPct val="107000"/>
                        </a:lnSpc>
                        <a:spcBef>
                          <a:spcPts val="0"/>
                        </a:spcBef>
                        <a:spcAft>
                          <a:spcPts val="0"/>
                        </a:spcAft>
                      </a:pPr>
                      <a:r>
                        <a:rPr lang="en-US" sz="1800" dirty="0" smtClean="0">
                          <a:effectLst/>
                        </a:rPr>
                        <a:t>5</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a:effectLst/>
                        </a:rPr>
                        <a:t>0.0</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97.3</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2.7</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1.73</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103.6</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118.7</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28810</a:t>
                      </a:r>
                      <a:endParaRPr lang="en-US" sz="1800" dirty="0">
                        <a:effectLst/>
                        <a:latin typeface="Times New Roman"/>
                        <a:ea typeface="Calibri"/>
                        <a:cs typeface="Times New Roman"/>
                      </a:endParaRPr>
                    </a:p>
                  </a:txBody>
                  <a:tcPr marL="39219" marR="39219" marT="0" marB="0" anchor="b"/>
                </a:tc>
              </a:tr>
              <a:tr h="233161">
                <a:tc>
                  <a:txBody>
                    <a:bodyPr/>
                    <a:lstStyle/>
                    <a:p>
                      <a:pPr marL="0" marR="0" algn="ctr">
                        <a:lnSpc>
                          <a:spcPct val="107000"/>
                        </a:lnSpc>
                        <a:spcBef>
                          <a:spcPts val="0"/>
                        </a:spcBef>
                        <a:spcAft>
                          <a:spcPts val="0"/>
                        </a:spcAft>
                      </a:pPr>
                      <a:r>
                        <a:rPr lang="en-US" sz="1800">
                          <a:effectLst/>
                        </a:rPr>
                        <a:t>6</a:t>
                      </a:r>
                      <a:endParaRPr lang="en-US" sz="180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a:effectLst/>
                        </a:rPr>
                        <a:t>0.0</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94.6</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5.4</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4.41</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92.5</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107.2</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24559</a:t>
                      </a:r>
                      <a:endParaRPr lang="en-US" sz="1800" dirty="0">
                        <a:effectLst/>
                        <a:latin typeface="Times New Roman"/>
                        <a:ea typeface="Calibri"/>
                        <a:cs typeface="Times New Roman"/>
                      </a:endParaRPr>
                    </a:p>
                  </a:txBody>
                  <a:tcPr marL="39219" marR="39219" marT="0" marB="0" anchor="b"/>
                </a:tc>
              </a:tr>
              <a:tr h="233161">
                <a:tc>
                  <a:txBody>
                    <a:bodyPr/>
                    <a:lstStyle/>
                    <a:p>
                      <a:pPr marL="0" marR="0" algn="ctr">
                        <a:lnSpc>
                          <a:spcPct val="107000"/>
                        </a:lnSpc>
                        <a:spcBef>
                          <a:spcPts val="0"/>
                        </a:spcBef>
                        <a:spcAft>
                          <a:spcPts val="0"/>
                        </a:spcAft>
                      </a:pPr>
                      <a:r>
                        <a:rPr lang="en-US" sz="1800">
                          <a:effectLst/>
                        </a:rPr>
                        <a:t>7</a:t>
                      </a:r>
                      <a:endParaRPr lang="en-US" sz="180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50.6</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44.2</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5.2</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1.85</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97.8</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108.7</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18729</a:t>
                      </a:r>
                      <a:endParaRPr lang="en-US" sz="1800" dirty="0">
                        <a:effectLst/>
                        <a:latin typeface="Times New Roman"/>
                        <a:ea typeface="Calibri"/>
                        <a:cs typeface="Times New Roman"/>
                      </a:endParaRPr>
                    </a:p>
                  </a:txBody>
                  <a:tcPr marL="39219" marR="39219" marT="0" marB="0" anchor="b"/>
                </a:tc>
              </a:tr>
              <a:tr h="233161">
                <a:tc>
                  <a:txBody>
                    <a:bodyPr/>
                    <a:lstStyle/>
                    <a:p>
                      <a:pPr marL="0" marR="0" algn="ctr">
                        <a:lnSpc>
                          <a:spcPct val="107000"/>
                        </a:lnSpc>
                        <a:spcBef>
                          <a:spcPts val="0"/>
                        </a:spcBef>
                        <a:spcAft>
                          <a:spcPts val="0"/>
                        </a:spcAft>
                      </a:pPr>
                      <a:r>
                        <a:rPr lang="en-US" sz="1800">
                          <a:effectLst/>
                        </a:rPr>
                        <a:t>8</a:t>
                      </a:r>
                      <a:endParaRPr lang="en-US" sz="180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57.5</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37.2</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5.3</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1.561</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92.7</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107.8</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26448</a:t>
                      </a:r>
                      <a:endParaRPr lang="en-US" sz="1800" dirty="0">
                        <a:effectLst/>
                        <a:latin typeface="Times New Roman"/>
                        <a:ea typeface="Calibri"/>
                        <a:cs typeface="Times New Roman"/>
                      </a:endParaRPr>
                    </a:p>
                  </a:txBody>
                  <a:tcPr marL="39219" marR="39219" marT="0" marB="0" anchor="b"/>
                </a:tc>
              </a:tr>
              <a:tr h="233161">
                <a:tc>
                  <a:txBody>
                    <a:bodyPr/>
                    <a:lstStyle/>
                    <a:p>
                      <a:pPr marL="0" marR="0" algn="ctr">
                        <a:lnSpc>
                          <a:spcPct val="107000"/>
                        </a:lnSpc>
                        <a:spcBef>
                          <a:spcPts val="0"/>
                        </a:spcBef>
                        <a:spcAft>
                          <a:spcPts val="0"/>
                        </a:spcAft>
                      </a:pPr>
                      <a:r>
                        <a:rPr lang="en-US" sz="1800">
                          <a:effectLst/>
                        </a:rPr>
                        <a:t>9</a:t>
                      </a:r>
                      <a:endParaRPr lang="en-US" sz="180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47.6</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30.9</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21.5</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3.21</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91.9</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97.8</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11074</a:t>
                      </a:r>
                      <a:endParaRPr lang="en-US" sz="1800" dirty="0">
                        <a:effectLst/>
                        <a:latin typeface="Times New Roman"/>
                        <a:ea typeface="Calibri"/>
                        <a:cs typeface="Times New Roman"/>
                      </a:endParaRPr>
                    </a:p>
                  </a:txBody>
                  <a:tcPr marL="39219" marR="39219" marT="0" marB="0" anchor="b"/>
                </a:tc>
              </a:tr>
              <a:tr h="233161">
                <a:tc>
                  <a:txBody>
                    <a:bodyPr/>
                    <a:lstStyle/>
                    <a:p>
                      <a:pPr marL="0" marR="0" algn="ctr">
                        <a:lnSpc>
                          <a:spcPct val="107000"/>
                        </a:lnSpc>
                        <a:spcBef>
                          <a:spcPts val="0"/>
                        </a:spcBef>
                        <a:spcAft>
                          <a:spcPts val="0"/>
                        </a:spcAft>
                      </a:pPr>
                      <a:r>
                        <a:rPr lang="en-US" sz="1800">
                          <a:effectLst/>
                        </a:rPr>
                        <a:t>10</a:t>
                      </a:r>
                      <a:endParaRPr lang="en-US" sz="180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24.9</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48.3</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26.8</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3.44</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91.9</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94.2</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2475</a:t>
                      </a:r>
                      <a:endParaRPr lang="en-US" sz="1800" dirty="0">
                        <a:effectLst/>
                        <a:latin typeface="Times New Roman"/>
                        <a:ea typeface="Calibri"/>
                        <a:cs typeface="Times New Roman"/>
                      </a:endParaRPr>
                    </a:p>
                  </a:txBody>
                  <a:tcPr marL="39219" marR="39219" marT="0" marB="0" anchor="b"/>
                </a:tc>
              </a:tr>
              <a:tr h="233161">
                <a:tc>
                  <a:txBody>
                    <a:bodyPr/>
                    <a:lstStyle/>
                    <a:p>
                      <a:pPr marL="0" marR="0" algn="ctr">
                        <a:lnSpc>
                          <a:spcPct val="107000"/>
                        </a:lnSpc>
                        <a:spcBef>
                          <a:spcPts val="0"/>
                        </a:spcBef>
                        <a:spcAft>
                          <a:spcPts val="0"/>
                        </a:spcAft>
                      </a:pPr>
                      <a:r>
                        <a:rPr lang="en-US" sz="1800">
                          <a:effectLst/>
                        </a:rPr>
                        <a:t>11</a:t>
                      </a:r>
                      <a:endParaRPr lang="en-US" sz="180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27.0</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61.4</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11.6</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3.85</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91.8</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98.8</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10244</a:t>
                      </a:r>
                      <a:endParaRPr lang="en-US" sz="1800" dirty="0">
                        <a:effectLst/>
                        <a:latin typeface="Times New Roman"/>
                        <a:ea typeface="Calibri"/>
                        <a:cs typeface="Times New Roman"/>
                      </a:endParaRPr>
                    </a:p>
                  </a:txBody>
                  <a:tcPr marL="39219" marR="39219" marT="0" marB="0" anchor="b"/>
                </a:tc>
              </a:tr>
              <a:tr h="233161">
                <a:tc>
                  <a:txBody>
                    <a:bodyPr/>
                    <a:lstStyle/>
                    <a:p>
                      <a:pPr marL="0" marR="0" algn="ctr">
                        <a:lnSpc>
                          <a:spcPct val="107000"/>
                        </a:lnSpc>
                        <a:spcBef>
                          <a:spcPts val="0"/>
                        </a:spcBef>
                        <a:spcAft>
                          <a:spcPts val="0"/>
                        </a:spcAft>
                      </a:pPr>
                      <a:r>
                        <a:rPr lang="en-US" sz="1800" dirty="0" smtClean="0">
                          <a:effectLst/>
                        </a:rPr>
                        <a:t>12</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30.2</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63.9</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5.9</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2.133</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93.6</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111.6</a:t>
                      </a:r>
                      <a:endParaRPr lang="en-US" sz="1800" dirty="0">
                        <a:effectLst/>
                        <a:latin typeface="Times New Roman"/>
                        <a:ea typeface="Calibri"/>
                        <a:cs typeface="Times New Roman"/>
                      </a:endParaRPr>
                    </a:p>
                  </a:txBody>
                  <a:tcPr marL="39219" marR="39219" marT="0" marB="0" anchor="b"/>
                </a:tc>
                <a:tc>
                  <a:txBody>
                    <a:bodyPr/>
                    <a:lstStyle/>
                    <a:p>
                      <a:pPr marL="0" marR="0" algn="ctr">
                        <a:lnSpc>
                          <a:spcPct val="107000"/>
                        </a:lnSpc>
                        <a:spcBef>
                          <a:spcPts val="0"/>
                        </a:spcBef>
                        <a:spcAft>
                          <a:spcPts val="0"/>
                        </a:spcAft>
                      </a:pPr>
                      <a:r>
                        <a:rPr lang="en-US" sz="1800" dirty="0" smtClean="0">
                          <a:effectLst/>
                        </a:rPr>
                        <a:t>31758</a:t>
                      </a:r>
                      <a:endParaRPr lang="en-US" sz="1800" dirty="0">
                        <a:effectLst/>
                        <a:latin typeface="Times New Roman"/>
                        <a:ea typeface="Calibri"/>
                        <a:cs typeface="Times New Roman"/>
                      </a:endParaRPr>
                    </a:p>
                  </a:txBody>
                  <a:tcPr marL="39219" marR="39219" marT="0" marB="0" anchor="b"/>
                </a:tc>
              </a:tr>
            </a:tbl>
          </a:graphicData>
        </a:graphic>
      </p:graphicFrame>
    </p:spTree>
    <p:extLst>
      <p:ext uri="{BB962C8B-B14F-4D97-AF65-F5344CB8AC3E}">
        <p14:creationId xmlns:p14="http://schemas.microsoft.com/office/powerpoint/2010/main" val="125339664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97781D1E-1E6F-4231-AFD4-D2FB785693F2}" type="slidenum">
              <a:rPr lang="en-US" smtClean="0"/>
              <a:pPr>
                <a:defRPr/>
              </a:pPr>
              <a:t>8</a:t>
            </a:fld>
            <a:endParaRPr lang="en-US"/>
          </a:p>
        </p:txBody>
      </p:sp>
      <p:sp>
        <p:nvSpPr>
          <p:cNvPr id="5" name="Rectangle 2"/>
          <p:cNvSpPr>
            <a:spLocks noChangeArrowheads="1"/>
          </p:cNvSpPr>
          <p:nvPr/>
        </p:nvSpPr>
        <p:spPr bwMode="auto">
          <a:xfrm>
            <a:off x="261256" y="1243786"/>
            <a:ext cx="8813521"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457200" indent="-457200">
              <a:buFont typeface="Arial" panose="020B0604020202020204" pitchFamily="34" charset="0"/>
              <a:buChar char="•"/>
            </a:pPr>
            <a:r>
              <a:rPr lang="en-US" sz="2800" dirty="0" smtClean="0">
                <a:solidFill>
                  <a:srgbClr val="FFFCFC"/>
                </a:solidFill>
                <a:latin typeface="Calibri" panose="020F0502020204030204" pitchFamily="34" charset="0"/>
                <a:ea typeface="ＭＳ Ｐゴシック" charset="0"/>
              </a:rPr>
              <a:t>Freezing point measurements showed 16 K subcooling below the triple point temperature of methane (90.7 K) and ethane (90.4 K)</a:t>
            </a:r>
            <a:endParaRPr lang="en-US" dirty="0">
              <a:solidFill>
                <a:srgbClr val="003296"/>
              </a:solidFill>
              <a:latin typeface="Calibri" panose="020F0502020204030204" pitchFamily="34" charset="0"/>
              <a:ea typeface="ＭＳ Ｐゴシック" charset="0"/>
            </a:endParaRPr>
          </a:p>
        </p:txBody>
      </p:sp>
      <p:sp>
        <p:nvSpPr>
          <p:cNvPr id="6" name="TextBox 4"/>
          <p:cNvSpPr txBox="1">
            <a:spLocks noGrp="1" noChangeArrowheads="1"/>
          </p:cNvSpPr>
          <p:nvPr>
            <p:ph type="title"/>
          </p:nvPr>
        </p:nvSpPr>
        <p:spPr bwMode="auto">
          <a:xfrm>
            <a:off x="-3318" y="167829"/>
            <a:ext cx="9147317" cy="519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Helvetica" charset="0"/>
                <a:ea typeface="ＭＳ Ｐゴシック" charset="0"/>
              </a:defRPr>
            </a:lvl1pPr>
            <a:lvl2pPr marL="742950" indent="-285750">
              <a:defRPr>
                <a:solidFill>
                  <a:schemeClr val="tx1"/>
                </a:solidFill>
                <a:latin typeface="Helvetica" charset="0"/>
                <a:ea typeface="ＭＳ Ｐゴシック" charset="0"/>
              </a:defRPr>
            </a:lvl2pPr>
            <a:lvl3pPr marL="1143000" indent="-228600">
              <a:defRPr>
                <a:solidFill>
                  <a:schemeClr val="tx1"/>
                </a:solidFill>
                <a:latin typeface="Helvetica" charset="0"/>
                <a:ea typeface="ＭＳ Ｐゴシック" charset="0"/>
              </a:defRPr>
            </a:lvl3pPr>
            <a:lvl4pPr marL="1600200" indent="-228600">
              <a:defRPr>
                <a:solidFill>
                  <a:schemeClr val="tx1"/>
                </a:solidFill>
                <a:latin typeface="Helvetica" charset="0"/>
                <a:ea typeface="ＭＳ Ｐゴシック" charset="0"/>
              </a:defRPr>
            </a:lvl4pPr>
            <a:lvl5pPr marL="2057400" indent="-228600">
              <a:defRPr>
                <a:solidFill>
                  <a:schemeClr val="tx1"/>
                </a:solidFill>
                <a:latin typeface="Helvetica" charset="0"/>
                <a:ea typeface="ＭＳ Ｐゴシック" charset="0"/>
              </a:defRPr>
            </a:lvl5pPr>
            <a:lvl6pPr marL="2514600" indent="-228600" fontAlgn="base">
              <a:spcBef>
                <a:spcPct val="0"/>
              </a:spcBef>
              <a:spcAft>
                <a:spcPct val="0"/>
              </a:spcAft>
              <a:defRPr>
                <a:solidFill>
                  <a:schemeClr val="tx1"/>
                </a:solidFill>
                <a:latin typeface="Helvetica" charset="0"/>
                <a:ea typeface="ＭＳ Ｐゴシック" charset="0"/>
              </a:defRPr>
            </a:lvl6pPr>
            <a:lvl7pPr marL="2971800" indent="-228600" fontAlgn="base">
              <a:spcBef>
                <a:spcPct val="0"/>
              </a:spcBef>
              <a:spcAft>
                <a:spcPct val="0"/>
              </a:spcAft>
              <a:defRPr>
                <a:solidFill>
                  <a:schemeClr val="tx1"/>
                </a:solidFill>
                <a:latin typeface="Helvetica" charset="0"/>
                <a:ea typeface="ＭＳ Ｐゴシック" charset="0"/>
              </a:defRPr>
            </a:lvl7pPr>
            <a:lvl8pPr marL="3429000" indent="-228600" fontAlgn="base">
              <a:spcBef>
                <a:spcPct val="0"/>
              </a:spcBef>
              <a:spcAft>
                <a:spcPct val="0"/>
              </a:spcAft>
              <a:defRPr>
                <a:solidFill>
                  <a:schemeClr val="tx1"/>
                </a:solidFill>
                <a:latin typeface="Helvetica" charset="0"/>
                <a:ea typeface="ＭＳ Ｐゴシック" charset="0"/>
              </a:defRPr>
            </a:lvl8pPr>
            <a:lvl9pPr marL="3886200" indent="-228600" fontAlgn="base">
              <a:spcBef>
                <a:spcPct val="0"/>
              </a:spcBef>
              <a:spcAft>
                <a:spcPct val="0"/>
              </a:spcAft>
              <a:defRPr>
                <a:solidFill>
                  <a:schemeClr val="tx1"/>
                </a:solidFill>
                <a:latin typeface="Helvetica" charset="0"/>
                <a:ea typeface="ＭＳ Ｐゴシック" charset="0"/>
              </a:defRPr>
            </a:lvl9pPr>
          </a:lstStyle>
          <a:p>
            <a:pPr algn="ctr"/>
            <a:r>
              <a:rPr lang="en-US" sz="3000" dirty="0" smtClean="0">
                <a:latin typeface="ITC Stone Sans Std Medium" panose="020B0602030503020204" pitchFamily="34" charset="0"/>
                <a:ea typeface="+mj-ea"/>
              </a:rPr>
              <a:t>Freezing Point Depression Measurements</a:t>
            </a:r>
            <a:endParaRPr lang="en-US" sz="3000" dirty="0">
              <a:latin typeface="ITC Stone Sans Std Medium" panose="020B0602030503020204" pitchFamily="34" charset="0"/>
              <a:ea typeface="+mj-ea"/>
            </a:endParaRPr>
          </a:p>
        </p:txBody>
      </p:sp>
      <p:graphicFrame>
        <p:nvGraphicFramePr>
          <p:cNvPr id="2" name="Table 1"/>
          <p:cNvGraphicFramePr>
            <a:graphicFrameLocks noGrp="1"/>
          </p:cNvGraphicFramePr>
          <p:nvPr>
            <p:extLst>
              <p:ext uri="{D42A27DB-BD31-4B8C-83A1-F6EECF244321}">
                <p14:modId xmlns:p14="http://schemas.microsoft.com/office/powerpoint/2010/main" val="1935298617"/>
              </p:ext>
            </p:extLst>
          </p:nvPr>
        </p:nvGraphicFramePr>
        <p:xfrm>
          <a:off x="512598" y="3045795"/>
          <a:ext cx="7752628" cy="2010124"/>
        </p:xfrm>
        <a:graphic>
          <a:graphicData uri="http://schemas.openxmlformats.org/drawingml/2006/table">
            <a:tbl>
              <a:tblPr firstRow="1" firstCol="1" bandRow="1">
                <a:tableStyleId>{5C22544A-7EE6-4342-B048-85BDC9FD1C3A}</a:tableStyleId>
              </a:tblPr>
              <a:tblGrid>
                <a:gridCol w="994990"/>
                <a:gridCol w="1181550"/>
                <a:gridCol w="1181550"/>
                <a:gridCol w="1347382"/>
                <a:gridCol w="1616858"/>
                <a:gridCol w="1430298"/>
              </a:tblGrid>
              <a:tr h="885454">
                <a:tc>
                  <a:txBody>
                    <a:bodyPr/>
                    <a:lstStyle/>
                    <a:p>
                      <a:pPr marL="0" marR="0" algn="ctr">
                        <a:lnSpc>
                          <a:spcPct val="107000"/>
                        </a:lnSpc>
                        <a:spcBef>
                          <a:spcPts val="0"/>
                        </a:spcBef>
                        <a:spcAft>
                          <a:spcPts val="0"/>
                        </a:spcAft>
                      </a:pPr>
                      <a:r>
                        <a:rPr lang="en-US" sz="2000" dirty="0">
                          <a:effectLst/>
                        </a:rPr>
                        <a:t>Data Point</a:t>
                      </a:r>
                      <a:endParaRPr lang="en-US" sz="2000" dirty="0">
                        <a:effectLst/>
                        <a:latin typeface="Times New Roman"/>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2000" dirty="0">
                          <a:effectLst/>
                        </a:rPr>
                        <a:t>Methane [mol %]</a:t>
                      </a:r>
                      <a:endParaRPr lang="en-US" sz="2000" dirty="0">
                        <a:effectLst/>
                        <a:latin typeface="Times New Roman"/>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2000" dirty="0">
                          <a:effectLst/>
                        </a:rPr>
                        <a:t>Ethane [mol %]</a:t>
                      </a:r>
                      <a:endParaRPr lang="en-US" sz="2000" dirty="0">
                        <a:effectLst/>
                        <a:latin typeface="Times New Roman"/>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2000">
                          <a:effectLst/>
                        </a:rPr>
                        <a:t>Nitrogen</a:t>
                      </a:r>
                      <a:r>
                        <a:rPr lang="en-US" sz="2000" baseline="-25000">
                          <a:effectLst/>
                        </a:rPr>
                        <a:t> </a:t>
                      </a:r>
                      <a:r>
                        <a:rPr lang="en-US" sz="2000">
                          <a:effectLst/>
                        </a:rPr>
                        <a:t>[mol %]</a:t>
                      </a:r>
                      <a:endParaRPr lang="en-US" sz="2000">
                        <a:effectLst/>
                        <a:latin typeface="Times New Roman"/>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2000">
                          <a:effectLst/>
                        </a:rPr>
                        <a:t>Pressure [bar]</a:t>
                      </a:r>
                      <a:endParaRPr lang="en-US" sz="2000">
                        <a:effectLst/>
                        <a:latin typeface="Times New Roman"/>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2000">
                          <a:effectLst/>
                        </a:rPr>
                        <a:t>Sea Temp. [K]</a:t>
                      </a:r>
                      <a:endParaRPr lang="en-US" sz="2000">
                        <a:effectLst/>
                        <a:latin typeface="Times New Roman"/>
                        <a:ea typeface="Calibri"/>
                        <a:cs typeface="Times New Roman"/>
                      </a:endParaRPr>
                    </a:p>
                  </a:txBody>
                  <a:tcPr marL="68580" marR="68580" marT="0" marB="0" anchor="ctr"/>
                </a:tc>
              </a:tr>
              <a:tr h="562335">
                <a:tc>
                  <a:txBody>
                    <a:bodyPr/>
                    <a:lstStyle/>
                    <a:p>
                      <a:pPr marL="0" marR="0" algn="ctr">
                        <a:lnSpc>
                          <a:spcPct val="107000"/>
                        </a:lnSpc>
                        <a:spcBef>
                          <a:spcPts val="0"/>
                        </a:spcBef>
                        <a:spcAft>
                          <a:spcPts val="0"/>
                        </a:spcAft>
                      </a:pPr>
                      <a:r>
                        <a:rPr lang="en-US" sz="2000">
                          <a:effectLst/>
                        </a:rPr>
                        <a:t>F1</a:t>
                      </a:r>
                      <a:endParaRPr lang="en-US" sz="2000">
                        <a:effectLst/>
                        <a:latin typeface="Times New Roman"/>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2000" dirty="0" smtClean="0">
                          <a:effectLst/>
                        </a:rPr>
                        <a:t>61.0</a:t>
                      </a:r>
                      <a:endParaRPr lang="en-US" sz="2000" dirty="0">
                        <a:effectLst/>
                        <a:latin typeface="Times New Roman"/>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2000" dirty="0" smtClean="0">
                          <a:effectLst/>
                        </a:rPr>
                        <a:t>25.6</a:t>
                      </a:r>
                      <a:endParaRPr lang="en-US" sz="2000" dirty="0">
                        <a:effectLst/>
                        <a:latin typeface="Times New Roman"/>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2000" dirty="0" smtClean="0">
                          <a:effectLst/>
                        </a:rPr>
                        <a:t>13.4</a:t>
                      </a:r>
                      <a:endParaRPr lang="en-US" sz="2000" dirty="0">
                        <a:effectLst/>
                        <a:latin typeface="Times New Roman"/>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2000" dirty="0" smtClean="0">
                          <a:effectLst/>
                        </a:rPr>
                        <a:t>0.290</a:t>
                      </a:r>
                      <a:endParaRPr lang="en-US" sz="2000" dirty="0">
                        <a:effectLst/>
                        <a:latin typeface="Times New Roman"/>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2000" dirty="0" smtClean="0">
                          <a:effectLst/>
                        </a:rPr>
                        <a:t>71.5</a:t>
                      </a:r>
                      <a:endParaRPr lang="en-US" sz="2000" dirty="0">
                        <a:effectLst/>
                        <a:latin typeface="Times New Roman"/>
                        <a:ea typeface="Calibri"/>
                        <a:cs typeface="Times New Roman"/>
                      </a:endParaRPr>
                    </a:p>
                  </a:txBody>
                  <a:tcPr marL="68580" marR="68580" marT="0" marB="0" anchor="b"/>
                </a:tc>
              </a:tr>
              <a:tr h="562335">
                <a:tc>
                  <a:txBody>
                    <a:bodyPr/>
                    <a:lstStyle/>
                    <a:p>
                      <a:pPr marL="0" marR="0" algn="ctr">
                        <a:lnSpc>
                          <a:spcPct val="107000"/>
                        </a:lnSpc>
                        <a:spcBef>
                          <a:spcPts val="0"/>
                        </a:spcBef>
                        <a:spcAft>
                          <a:spcPts val="0"/>
                        </a:spcAft>
                      </a:pPr>
                      <a:r>
                        <a:rPr lang="en-US" sz="2000">
                          <a:effectLst/>
                        </a:rPr>
                        <a:t>F2</a:t>
                      </a:r>
                      <a:endParaRPr lang="en-US" sz="2000">
                        <a:effectLst/>
                        <a:latin typeface="Times New Roman"/>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2000" dirty="0" smtClean="0">
                          <a:effectLst/>
                        </a:rPr>
                        <a:t>46.9</a:t>
                      </a:r>
                      <a:endParaRPr lang="en-US" sz="2000" dirty="0">
                        <a:effectLst/>
                        <a:latin typeface="Times New Roman"/>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2000" dirty="0" smtClean="0">
                          <a:effectLst/>
                        </a:rPr>
                        <a:t>45.3</a:t>
                      </a:r>
                      <a:endParaRPr lang="en-US" sz="2000" dirty="0">
                        <a:effectLst/>
                        <a:latin typeface="Times New Roman"/>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2000" dirty="0" smtClean="0">
                          <a:effectLst/>
                        </a:rPr>
                        <a:t>7.9</a:t>
                      </a:r>
                      <a:endParaRPr lang="en-US" sz="2000" dirty="0">
                        <a:effectLst/>
                        <a:latin typeface="Times New Roman"/>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2000" dirty="0" smtClean="0">
                          <a:effectLst/>
                        </a:rPr>
                        <a:t>0.517</a:t>
                      </a:r>
                      <a:endParaRPr lang="en-US" sz="2000" dirty="0">
                        <a:effectLst/>
                        <a:latin typeface="Times New Roman"/>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2000" dirty="0" smtClean="0">
                          <a:effectLst/>
                        </a:rPr>
                        <a:t>74.0</a:t>
                      </a:r>
                      <a:endParaRPr lang="en-US" sz="2000" dirty="0">
                        <a:effectLst/>
                        <a:latin typeface="Times New Roman"/>
                        <a:ea typeface="Calibri"/>
                        <a:cs typeface="Times New Roman"/>
                      </a:endParaRPr>
                    </a:p>
                  </a:txBody>
                  <a:tcPr marL="68580" marR="68580" marT="0" marB="0" anchor="b"/>
                </a:tc>
              </a:tr>
            </a:tbl>
          </a:graphicData>
        </a:graphic>
      </p:graphicFrame>
    </p:spTree>
    <p:extLst>
      <p:ext uri="{BB962C8B-B14F-4D97-AF65-F5344CB8AC3E}">
        <p14:creationId xmlns:p14="http://schemas.microsoft.com/office/powerpoint/2010/main" val="2413669144"/>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97781D1E-1E6F-4231-AFD4-D2FB785693F2}" type="slidenum">
              <a:rPr lang="en-US" smtClean="0"/>
              <a:pPr>
                <a:defRPr/>
              </a:pPr>
              <a:t>9</a:t>
            </a:fld>
            <a:endParaRPr lang="en-US"/>
          </a:p>
        </p:txBody>
      </p:sp>
      <p:sp>
        <p:nvSpPr>
          <p:cNvPr id="5" name="Rectangle 2"/>
          <p:cNvSpPr>
            <a:spLocks noChangeArrowheads="1"/>
          </p:cNvSpPr>
          <p:nvPr/>
        </p:nvSpPr>
        <p:spPr bwMode="auto">
          <a:xfrm>
            <a:off x="0" y="2906327"/>
            <a:ext cx="91440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2800" dirty="0" smtClean="0">
                <a:solidFill>
                  <a:srgbClr val="FFFCFC"/>
                </a:solidFill>
                <a:latin typeface="Calibri" panose="020F0502020204030204" pitchFamily="34" charset="0"/>
                <a:ea typeface="ＭＳ Ｐゴシック" charset="0"/>
              </a:rPr>
              <a:t>Video available at: </a:t>
            </a:r>
            <a:r>
              <a:rPr lang="en-US" sz="2800" dirty="0"/>
              <a:t>http://</a:t>
            </a:r>
            <a:r>
              <a:rPr lang="en-US" sz="2800" dirty="0" smtClean="0"/>
              <a:t>hdl.handle.net/2376/12183</a:t>
            </a:r>
            <a:endParaRPr lang="en-US" dirty="0">
              <a:solidFill>
                <a:srgbClr val="003296"/>
              </a:solidFill>
              <a:latin typeface="Calibri" panose="020F0502020204030204" pitchFamily="34" charset="0"/>
              <a:ea typeface="ＭＳ Ｐゴシック" charset="0"/>
            </a:endParaRPr>
          </a:p>
        </p:txBody>
      </p:sp>
      <p:sp>
        <p:nvSpPr>
          <p:cNvPr id="6" name="TextBox 4"/>
          <p:cNvSpPr txBox="1">
            <a:spLocks noGrp="1" noChangeArrowheads="1"/>
          </p:cNvSpPr>
          <p:nvPr>
            <p:ph type="title"/>
          </p:nvPr>
        </p:nvSpPr>
        <p:spPr bwMode="auto">
          <a:xfrm>
            <a:off x="-3318" y="167829"/>
            <a:ext cx="9147317" cy="519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Helvetica" charset="0"/>
                <a:ea typeface="ＭＳ Ｐゴシック" charset="0"/>
              </a:defRPr>
            </a:lvl1pPr>
            <a:lvl2pPr marL="742950" indent="-285750">
              <a:defRPr>
                <a:solidFill>
                  <a:schemeClr val="tx1"/>
                </a:solidFill>
                <a:latin typeface="Helvetica" charset="0"/>
                <a:ea typeface="ＭＳ Ｐゴシック" charset="0"/>
              </a:defRPr>
            </a:lvl2pPr>
            <a:lvl3pPr marL="1143000" indent="-228600">
              <a:defRPr>
                <a:solidFill>
                  <a:schemeClr val="tx1"/>
                </a:solidFill>
                <a:latin typeface="Helvetica" charset="0"/>
                <a:ea typeface="ＭＳ Ｐゴシック" charset="0"/>
              </a:defRPr>
            </a:lvl3pPr>
            <a:lvl4pPr marL="1600200" indent="-228600">
              <a:defRPr>
                <a:solidFill>
                  <a:schemeClr val="tx1"/>
                </a:solidFill>
                <a:latin typeface="Helvetica" charset="0"/>
                <a:ea typeface="ＭＳ Ｐゴシック" charset="0"/>
              </a:defRPr>
            </a:lvl4pPr>
            <a:lvl5pPr marL="2057400" indent="-228600">
              <a:defRPr>
                <a:solidFill>
                  <a:schemeClr val="tx1"/>
                </a:solidFill>
                <a:latin typeface="Helvetica" charset="0"/>
                <a:ea typeface="ＭＳ Ｐゴシック" charset="0"/>
              </a:defRPr>
            </a:lvl5pPr>
            <a:lvl6pPr marL="2514600" indent="-228600" fontAlgn="base">
              <a:spcBef>
                <a:spcPct val="0"/>
              </a:spcBef>
              <a:spcAft>
                <a:spcPct val="0"/>
              </a:spcAft>
              <a:defRPr>
                <a:solidFill>
                  <a:schemeClr val="tx1"/>
                </a:solidFill>
                <a:latin typeface="Helvetica" charset="0"/>
                <a:ea typeface="ＭＳ Ｐゴシック" charset="0"/>
              </a:defRPr>
            </a:lvl6pPr>
            <a:lvl7pPr marL="2971800" indent="-228600" fontAlgn="base">
              <a:spcBef>
                <a:spcPct val="0"/>
              </a:spcBef>
              <a:spcAft>
                <a:spcPct val="0"/>
              </a:spcAft>
              <a:defRPr>
                <a:solidFill>
                  <a:schemeClr val="tx1"/>
                </a:solidFill>
                <a:latin typeface="Helvetica" charset="0"/>
                <a:ea typeface="ＭＳ Ｐゴシック" charset="0"/>
              </a:defRPr>
            </a:lvl7pPr>
            <a:lvl8pPr marL="3429000" indent="-228600" fontAlgn="base">
              <a:spcBef>
                <a:spcPct val="0"/>
              </a:spcBef>
              <a:spcAft>
                <a:spcPct val="0"/>
              </a:spcAft>
              <a:defRPr>
                <a:solidFill>
                  <a:schemeClr val="tx1"/>
                </a:solidFill>
                <a:latin typeface="Helvetica" charset="0"/>
                <a:ea typeface="ＭＳ Ｐゴシック" charset="0"/>
              </a:defRPr>
            </a:lvl8pPr>
            <a:lvl9pPr marL="3886200" indent="-228600" fontAlgn="base">
              <a:spcBef>
                <a:spcPct val="0"/>
              </a:spcBef>
              <a:spcAft>
                <a:spcPct val="0"/>
              </a:spcAft>
              <a:defRPr>
                <a:solidFill>
                  <a:schemeClr val="tx1"/>
                </a:solidFill>
                <a:latin typeface="Helvetica" charset="0"/>
                <a:ea typeface="ＭＳ Ｐゴシック" charset="0"/>
              </a:defRPr>
            </a:lvl9pPr>
          </a:lstStyle>
          <a:p>
            <a:pPr algn="ctr"/>
            <a:r>
              <a:rPr lang="en-US" sz="3000" dirty="0" smtClean="0">
                <a:latin typeface="ITC Stone Sans Std Medium" panose="020B0602030503020204" pitchFamily="34" charset="0"/>
                <a:ea typeface="+mj-ea"/>
              </a:rPr>
              <a:t>Measurement Video</a:t>
            </a:r>
            <a:endParaRPr lang="en-US" sz="3000" dirty="0">
              <a:latin typeface="ITC Stone Sans Std Medium" panose="020B0602030503020204" pitchFamily="34" charset="0"/>
              <a:ea typeface="+mj-ea"/>
            </a:endParaRPr>
          </a:p>
        </p:txBody>
      </p:sp>
    </p:spTree>
    <p:extLst>
      <p:ext uri="{BB962C8B-B14F-4D97-AF65-F5344CB8AC3E}">
        <p14:creationId xmlns:p14="http://schemas.microsoft.com/office/powerpoint/2010/main" val="2495146751"/>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WSU Brand HEX">
      <a:dk1>
        <a:srgbClr val="000000"/>
      </a:dk1>
      <a:lt1>
        <a:srgbClr val="FFFFFF"/>
      </a:lt1>
      <a:dk2>
        <a:srgbClr val="003C69"/>
      </a:dk2>
      <a:lt2>
        <a:srgbClr val="DBCEAC"/>
      </a:lt2>
      <a:accent1>
        <a:srgbClr val="981E32"/>
      </a:accent1>
      <a:accent2>
        <a:srgbClr val="5E6A71"/>
      </a:accent2>
      <a:accent3>
        <a:srgbClr val="C60C30"/>
      </a:accent3>
      <a:accent4>
        <a:srgbClr val="EC7A08"/>
      </a:accent4>
      <a:accent5>
        <a:srgbClr val="3CB6CE"/>
      </a:accent5>
      <a:accent6>
        <a:srgbClr val="B6BF00"/>
      </a:accent6>
      <a:hlink>
        <a:srgbClr val="452325"/>
      </a:hlink>
      <a:folHlink>
        <a:srgbClr val="FF00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000000"/>
        </a:dk2>
        <a:lt2>
          <a:srgbClr val="C0C0C0"/>
        </a:lt2>
        <a:accent1>
          <a:srgbClr val="CC0033"/>
        </a:accent1>
        <a:accent2>
          <a:srgbClr val="333399"/>
        </a:accent2>
        <a:accent3>
          <a:srgbClr val="FFFFFF"/>
        </a:accent3>
        <a:accent4>
          <a:srgbClr val="000000"/>
        </a:accent4>
        <a:accent5>
          <a:srgbClr val="E2AAAD"/>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000000"/>
        </a:dk2>
        <a:lt2>
          <a:srgbClr val="C0C0C0"/>
        </a:lt2>
        <a:accent1>
          <a:srgbClr val="CC0033"/>
        </a:accent1>
        <a:accent2>
          <a:srgbClr val="000099"/>
        </a:accent2>
        <a:accent3>
          <a:srgbClr val="FFFFFF"/>
        </a:accent3>
        <a:accent4>
          <a:srgbClr val="000000"/>
        </a:accent4>
        <a:accent5>
          <a:srgbClr val="E2AAAD"/>
        </a:accent5>
        <a:accent6>
          <a:srgbClr val="00008A"/>
        </a:accent6>
        <a:hlink>
          <a:srgbClr val="009999"/>
        </a:hlink>
        <a:folHlink>
          <a:srgbClr val="33CC33"/>
        </a:folHlink>
      </a:clrScheme>
      <a:clrMap bg1="lt1" tx1="dk1" bg2="lt2" tx2="dk2" accent1="accent1" accent2="accent2" accent3="accent3" accent4="accent4" accent5="accent5" accent6="accent6" hlink="hlink" folHlink="folHlink"/>
    </a:extraClrScheme>
    <a:extraClrScheme>
      <a:clrScheme name="Default Design 15">
        <a:dk1>
          <a:srgbClr val="000000"/>
        </a:dk1>
        <a:lt1>
          <a:srgbClr val="FFFFFF"/>
        </a:lt1>
        <a:dk2>
          <a:srgbClr val="000099"/>
        </a:dk2>
        <a:lt2>
          <a:srgbClr val="FFFFFF"/>
        </a:lt2>
        <a:accent1>
          <a:srgbClr val="CC0033"/>
        </a:accent1>
        <a:accent2>
          <a:srgbClr val="000099"/>
        </a:accent2>
        <a:accent3>
          <a:srgbClr val="AAAACA"/>
        </a:accent3>
        <a:accent4>
          <a:srgbClr val="DADADA"/>
        </a:accent4>
        <a:accent5>
          <a:srgbClr val="E2AAAD"/>
        </a:accent5>
        <a:accent6>
          <a:srgbClr val="00008A"/>
        </a:accent6>
        <a:hlink>
          <a:srgbClr val="009999"/>
        </a:hlink>
        <a:folHlink>
          <a:srgbClr val="33CC00"/>
        </a:folHlink>
      </a:clrScheme>
      <a:clrMap bg1="dk2" tx1="lt1" bg2="dk1" tx2="lt2" accent1="accent1" accent2="accent2" accent3="accent3" accent4="accent4" accent5="accent5" accent6="accent6" hlink="hlink" folHlink="folHlink"/>
    </a:extraClrScheme>
    <a:extraClrScheme>
      <a:clrScheme name="Default Design 16">
        <a:dk1>
          <a:srgbClr val="000000"/>
        </a:dk1>
        <a:lt1>
          <a:srgbClr val="FFFFFF"/>
        </a:lt1>
        <a:dk2>
          <a:srgbClr val="009999"/>
        </a:dk2>
        <a:lt2>
          <a:srgbClr val="FFFFFF"/>
        </a:lt2>
        <a:accent1>
          <a:srgbClr val="CC0033"/>
        </a:accent1>
        <a:accent2>
          <a:srgbClr val="000099"/>
        </a:accent2>
        <a:accent3>
          <a:srgbClr val="AACACA"/>
        </a:accent3>
        <a:accent4>
          <a:srgbClr val="DADADA"/>
        </a:accent4>
        <a:accent5>
          <a:srgbClr val="E2AAAD"/>
        </a:accent5>
        <a:accent6>
          <a:srgbClr val="00008A"/>
        </a:accent6>
        <a:hlink>
          <a:srgbClr val="009999"/>
        </a:hlink>
        <a:folHlink>
          <a:srgbClr val="33CC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29856</TotalTime>
  <Words>601</Words>
  <Application>Microsoft Office PowerPoint</Application>
  <PresentationFormat>On-screen Show (4:3)</PresentationFormat>
  <Paragraphs>213</Paragraphs>
  <Slides>11</Slides>
  <Notes>3</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Default Design</vt:lpstr>
      <vt:lpstr>   Cryogenic Engineering Conference Madison, WI </vt:lpstr>
      <vt:lpstr>Titan’s Cryogenic Environment</vt:lpstr>
      <vt:lpstr>Titan’s Cryogenic Environment</vt:lpstr>
      <vt:lpstr>Titan Submarine</vt:lpstr>
      <vt:lpstr>Design Challenges</vt:lpstr>
      <vt:lpstr>Experimental Apparatus</vt:lpstr>
      <vt:lpstr>Effervescence Results</vt:lpstr>
      <vt:lpstr>Freezing Point Depression Measurements</vt:lpstr>
      <vt:lpstr>Measurement Video</vt:lpstr>
      <vt:lpstr>Acknowledgements</vt:lpstr>
      <vt:lpstr>THANK YOU</vt:lpstr>
    </vt:vector>
  </TitlesOfParts>
  <Company>Washington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Marketing</dc:creator>
  <cp:lastModifiedBy>HYPER1</cp:lastModifiedBy>
  <cp:revision>1337</cp:revision>
  <dcterms:created xsi:type="dcterms:W3CDTF">2001-10-04T20:08:10Z</dcterms:created>
  <dcterms:modified xsi:type="dcterms:W3CDTF">2017-07-10T16:13:08Z</dcterms:modified>
</cp:coreProperties>
</file>