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60" d="100"/>
          <a:sy n="60" d="100"/>
        </p:scale>
        <p:origin x="1411" y="10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5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434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212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997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759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7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629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79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98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9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11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4E91F-EC40-4058-90BB-AD531FCE19E9}" type="datetimeFigureOut">
              <a:rPr lang="en-GB" smtClean="0"/>
              <a:t>20/10/2016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6D3BC-3DC4-4B28-AEFE-8EEAB84A7C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074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2" descr="image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66519"/>
            <a:ext cx="11066574" cy="651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784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468" y="185737"/>
            <a:ext cx="9470032" cy="654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80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Hay</dc:creator>
  <cp:lastModifiedBy>David Hay</cp:lastModifiedBy>
  <cp:revision>1</cp:revision>
  <dcterms:created xsi:type="dcterms:W3CDTF">2016-10-20T11:57:48Z</dcterms:created>
  <dcterms:modified xsi:type="dcterms:W3CDTF">2016-10-20T11:58:28Z</dcterms:modified>
</cp:coreProperties>
</file>