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6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191" autoAdjust="0"/>
  </p:normalViewPr>
  <p:slideViewPr>
    <p:cSldViewPr snapToGrid="0" snapToObjects="1">
      <p:cViewPr varScale="1">
        <p:scale>
          <a:sx n="62" d="100"/>
          <a:sy n="62" d="100"/>
        </p:scale>
        <p:origin x="58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30960-59EF-6A42-AC49-144D10CB5281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F0D009-BB26-7A40-A1A5-D3CF0F9E3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022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D18EB-2105-8541-8E2F-56C632FF626D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3ED97-677F-9C46-8770-5AAF92FE4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6404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Blanco, CERN EN/ICE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01EB-E3D3-324F-9B03-8FD8A1669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126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 smtClean="0"/>
              <a:t>12/13 May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 smtClean="0"/>
              <a:t>E. Blanco, CERN EN/ICE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  <p:sldLayoutId id="2147483686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Controls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b="1" dirty="0" smtClean="0"/>
              <a:t>Interlocks  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Feedback for the interlocks specs v1 to be done</a:t>
            </a:r>
          </a:p>
          <a:p>
            <a:pPr lvl="2"/>
            <a:r>
              <a:rPr lang="en-US" sz="1600" dirty="0" smtClean="0"/>
              <a:t>Mixed process interlocks with protection functionality. </a:t>
            </a:r>
            <a:endParaRPr lang="en-US" sz="1600" dirty="0"/>
          </a:p>
          <a:p>
            <a:pPr marL="460375" lvl="2" indent="0"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Identifying hazards</a:t>
            </a:r>
          </a:p>
          <a:p>
            <a:pPr lvl="2"/>
            <a:r>
              <a:rPr lang="en-US" sz="1600" dirty="0" smtClean="0"/>
              <a:t>Platform </a:t>
            </a:r>
            <a:r>
              <a:rPr lang="en-US" sz="1600" dirty="0"/>
              <a:t>access &amp; test bench </a:t>
            </a:r>
            <a:r>
              <a:rPr lang="en-US" sz="1600" dirty="0" smtClean="0"/>
              <a:t>human presence.</a:t>
            </a:r>
          </a:p>
          <a:p>
            <a:pPr lvl="2"/>
            <a:r>
              <a:rPr lang="en-US" sz="1600" dirty="0" smtClean="0"/>
              <a:t>Risk analysis to complete (FMEA* as SM18) to be done.</a:t>
            </a:r>
          </a:p>
          <a:p>
            <a:pPr lvl="2"/>
            <a:r>
              <a:rPr lang="en-US" sz="1600" dirty="0" smtClean="0"/>
              <a:t>Proper selection of the hardware in function of the results.</a:t>
            </a:r>
          </a:p>
          <a:p>
            <a:pPr lvl="2"/>
            <a:r>
              <a:rPr lang="en-US" sz="1600" dirty="0" smtClean="0"/>
              <a:t>ODH: incorporated or standby systems as other installations at CERN.</a:t>
            </a:r>
          </a:p>
          <a:p>
            <a:r>
              <a:rPr lang="en-US" sz="1600" b="1" dirty="0" smtClean="0"/>
              <a:t>Data analysis</a:t>
            </a:r>
          </a:p>
          <a:p>
            <a:pPr lvl="1"/>
            <a:r>
              <a:rPr lang="en-US" sz="1600" dirty="0" smtClean="0"/>
              <a:t>Operational functionality to be defined</a:t>
            </a:r>
          </a:p>
          <a:p>
            <a:pPr lvl="1"/>
            <a:r>
              <a:rPr lang="en-US" sz="1600" dirty="0" smtClean="0"/>
              <a:t>Integration of the data analysis and the controls in the control room to be drafted</a:t>
            </a:r>
          </a:p>
          <a:p>
            <a:pPr lvl="2"/>
            <a:r>
              <a:rPr lang="en-US" sz="1600" dirty="0" smtClean="0"/>
              <a:t>UNICOS integration</a:t>
            </a:r>
          </a:p>
          <a:p>
            <a:pPr lvl="2"/>
            <a:r>
              <a:rPr lang="en-US" sz="1600" dirty="0" err="1" smtClean="0"/>
              <a:t>Labview</a:t>
            </a:r>
            <a:endParaRPr lang="en-US" sz="1600" dirty="0"/>
          </a:p>
          <a:p>
            <a:pPr lvl="1"/>
            <a:endParaRPr lang="en-US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772301" y="5746071"/>
            <a:ext cx="29117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* FMEA: Failure </a:t>
            </a:r>
            <a:r>
              <a:rPr lang="en-US" sz="1100" i="1" dirty="0"/>
              <a:t>Mode and Effects </a:t>
            </a:r>
            <a:r>
              <a:rPr lang="en-US" sz="1100" i="1" dirty="0" smtClean="0"/>
              <a:t>Analysis</a:t>
            </a:r>
          </a:p>
          <a:p>
            <a:r>
              <a:rPr lang="en-US" sz="1100" i="1" dirty="0" smtClean="0"/>
              <a:t>** ODH: Oxygen Deficiency Hazard</a:t>
            </a:r>
            <a:endParaRPr lang="en-US" sz="1100" i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01EB-E3D3-324F-9B03-8FD8A1669FF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60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CERN_ENdept_Presentation_ArialFont cop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1480</TotalTime>
  <Words>105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Ubuntu</vt:lpstr>
      <vt:lpstr>Ubuntu Light</vt:lpstr>
      <vt:lpstr>Ubuntu Medium</vt:lpstr>
      <vt:lpstr>CERN_ENdept_Presentation_ArialFont copy</vt:lpstr>
      <vt:lpstr>Controls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Jeronimo Ortola Vidal</cp:lastModifiedBy>
  <cp:revision>75</cp:revision>
  <dcterms:created xsi:type="dcterms:W3CDTF">2014-04-09T15:49:20Z</dcterms:created>
  <dcterms:modified xsi:type="dcterms:W3CDTF">2016-10-20T14:36:28Z</dcterms:modified>
</cp:coreProperties>
</file>