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Default Extension="png" ContentType="image/png"/>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Default Extension="tiff" ContentType="image/tiff"/>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702" r:id="rId2"/>
    <p:sldMasterId id="2147483715" r:id="rId3"/>
    <p:sldMasterId id="2147483727" r:id="rId4"/>
    <p:sldMasterId id="2147483756" r:id="rId5"/>
    <p:sldMasterId id="2147483768" r:id="rId6"/>
    <p:sldMasterId id="2147483780" r:id="rId7"/>
    <p:sldMasterId id="2147483792" r:id="rId8"/>
    <p:sldMasterId id="2147483804" r:id="rId9"/>
    <p:sldMasterId id="2147483807" r:id="rId10"/>
  </p:sldMasterIdLst>
  <p:notesMasterIdLst>
    <p:notesMasterId r:id="rId49"/>
  </p:notesMasterIdLst>
  <p:sldIdLst>
    <p:sldId id="282" r:id="rId11"/>
    <p:sldId id="382" r:id="rId12"/>
    <p:sldId id="361" r:id="rId13"/>
    <p:sldId id="362" r:id="rId14"/>
    <p:sldId id="363" r:id="rId15"/>
    <p:sldId id="364" r:id="rId16"/>
    <p:sldId id="365" r:id="rId17"/>
    <p:sldId id="366" r:id="rId18"/>
    <p:sldId id="367" r:id="rId19"/>
    <p:sldId id="368" r:id="rId20"/>
    <p:sldId id="369" r:id="rId21"/>
    <p:sldId id="370" r:id="rId22"/>
    <p:sldId id="371" r:id="rId23"/>
    <p:sldId id="372" r:id="rId24"/>
    <p:sldId id="373" r:id="rId25"/>
    <p:sldId id="375" r:id="rId26"/>
    <p:sldId id="374" r:id="rId27"/>
    <p:sldId id="376" r:id="rId28"/>
    <p:sldId id="377" r:id="rId29"/>
    <p:sldId id="379" r:id="rId30"/>
    <p:sldId id="378" r:id="rId31"/>
    <p:sldId id="384" r:id="rId32"/>
    <p:sldId id="283" r:id="rId33"/>
    <p:sldId id="345" r:id="rId34"/>
    <p:sldId id="360" r:id="rId35"/>
    <p:sldId id="338" r:id="rId36"/>
    <p:sldId id="303" r:id="rId37"/>
    <p:sldId id="296" r:id="rId38"/>
    <p:sldId id="381" r:id="rId39"/>
    <p:sldId id="380" r:id="rId40"/>
    <p:sldId id="358" r:id="rId41"/>
    <p:sldId id="340" r:id="rId42"/>
    <p:sldId id="385" r:id="rId43"/>
    <p:sldId id="386" r:id="rId44"/>
    <p:sldId id="383" r:id="rId45"/>
    <p:sldId id="356" r:id="rId46"/>
    <p:sldId id="299" r:id="rId47"/>
    <p:sldId id="336" r:id="rId48"/>
  </p:sldIdLst>
  <p:sldSz cx="9144000" cy="6858000" type="screen4x3"/>
  <p:notesSz cx="6858000" cy="9144000"/>
  <p:defaultTextStyle>
    <a:defPPr>
      <a:defRPr lang="en-US"/>
    </a:defPPr>
    <a:lvl1pPr marL="0" algn="l" defTabSz="456912" rtl="0" eaLnBrk="1" latinLnBrk="0" hangingPunct="1">
      <a:defRPr sz="1800" kern="1200">
        <a:solidFill>
          <a:schemeClr val="tx1"/>
        </a:solidFill>
        <a:latin typeface="+mn-lt"/>
        <a:ea typeface="+mn-ea"/>
        <a:cs typeface="+mn-cs"/>
      </a:defRPr>
    </a:lvl1pPr>
    <a:lvl2pPr marL="456912" algn="l" defTabSz="456912" rtl="0" eaLnBrk="1" latinLnBrk="0" hangingPunct="1">
      <a:defRPr sz="1800" kern="1200">
        <a:solidFill>
          <a:schemeClr val="tx1"/>
        </a:solidFill>
        <a:latin typeface="+mn-lt"/>
        <a:ea typeface="+mn-ea"/>
        <a:cs typeface="+mn-cs"/>
      </a:defRPr>
    </a:lvl2pPr>
    <a:lvl3pPr marL="913829" algn="l" defTabSz="456912" rtl="0" eaLnBrk="1" latinLnBrk="0" hangingPunct="1">
      <a:defRPr sz="1800" kern="1200">
        <a:solidFill>
          <a:schemeClr val="tx1"/>
        </a:solidFill>
        <a:latin typeface="+mn-lt"/>
        <a:ea typeface="+mn-ea"/>
        <a:cs typeface="+mn-cs"/>
      </a:defRPr>
    </a:lvl3pPr>
    <a:lvl4pPr marL="1370745" algn="l" defTabSz="456912" rtl="0" eaLnBrk="1" latinLnBrk="0" hangingPunct="1">
      <a:defRPr sz="1800" kern="1200">
        <a:solidFill>
          <a:schemeClr val="tx1"/>
        </a:solidFill>
        <a:latin typeface="+mn-lt"/>
        <a:ea typeface="+mn-ea"/>
        <a:cs typeface="+mn-cs"/>
      </a:defRPr>
    </a:lvl4pPr>
    <a:lvl5pPr marL="1827659" algn="l" defTabSz="456912" rtl="0" eaLnBrk="1" latinLnBrk="0" hangingPunct="1">
      <a:defRPr sz="1800" kern="1200">
        <a:solidFill>
          <a:schemeClr val="tx1"/>
        </a:solidFill>
        <a:latin typeface="+mn-lt"/>
        <a:ea typeface="+mn-ea"/>
        <a:cs typeface="+mn-cs"/>
      </a:defRPr>
    </a:lvl5pPr>
    <a:lvl6pPr marL="2284573" algn="l" defTabSz="456912" rtl="0" eaLnBrk="1" latinLnBrk="0" hangingPunct="1">
      <a:defRPr sz="1800" kern="1200">
        <a:solidFill>
          <a:schemeClr val="tx1"/>
        </a:solidFill>
        <a:latin typeface="+mn-lt"/>
        <a:ea typeface="+mn-ea"/>
        <a:cs typeface="+mn-cs"/>
      </a:defRPr>
    </a:lvl6pPr>
    <a:lvl7pPr marL="2741489" algn="l" defTabSz="456912" rtl="0" eaLnBrk="1" latinLnBrk="0" hangingPunct="1">
      <a:defRPr sz="1800" kern="1200">
        <a:solidFill>
          <a:schemeClr val="tx1"/>
        </a:solidFill>
        <a:latin typeface="+mn-lt"/>
        <a:ea typeface="+mn-ea"/>
        <a:cs typeface="+mn-cs"/>
      </a:defRPr>
    </a:lvl7pPr>
    <a:lvl8pPr marL="3198400" algn="l" defTabSz="456912" rtl="0" eaLnBrk="1" latinLnBrk="0" hangingPunct="1">
      <a:defRPr sz="1800" kern="1200">
        <a:solidFill>
          <a:schemeClr val="tx1"/>
        </a:solidFill>
        <a:latin typeface="+mn-lt"/>
        <a:ea typeface="+mn-ea"/>
        <a:cs typeface="+mn-cs"/>
      </a:defRPr>
    </a:lvl8pPr>
    <a:lvl9pPr marL="3655318" algn="l" defTabSz="456912"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339" autoAdjust="0"/>
    <p:restoredTop sz="93053" autoAdjust="0"/>
  </p:normalViewPr>
  <p:slideViewPr>
    <p:cSldViewPr snapToGrid="0" snapToObjects="1">
      <p:cViewPr>
        <p:scale>
          <a:sx n="66" d="100"/>
          <a:sy n="66" d="100"/>
        </p:scale>
        <p:origin x="-151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3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8" Type="http://schemas.openxmlformats.org/officeDocument/2006/relationships/slideMaster" Target="slideMasters/slideMaster8.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91AC7B-8DEB-2547-99E7-013B011D3C0D}" type="datetimeFigureOut">
              <a:rPr lang="en-US" smtClean="0"/>
              <a:pPr/>
              <a:t>3/8/2017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956B22-59FE-CA4A-A1D1-C2ABD8446C6E}" type="slidenum">
              <a:rPr lang="en-US" smtClean="0"/>
              <a:pPr/>
              <a:t>‹#›</a:t>
            </a:fld>
            <a:endParaRPr lang="en-US"/>
          </a:p>
        </p:txBody>
      </p:sp>
    </p:spTree>
    <p:extLst>
      <p:ext uri="{BB962C8B-B14F-4D97-AF65-F5344CB8AC3E}">
        <p14:creationId xmlns="" xmlns:p14="http://schemas.microsoft.com/office/powerpoint/2010/main" val="1877335305"/>
      </p:ext>
    </p:extLst>
  </p:cSld>
  <p:clrMap bg1="lt1" tx1="dk1" bg2="lt2" tx2="dk2" accent1="accent1" accent2="accent2" accent3="accent3" accent4="accent4" accent5="accent5" accent6="accent6" hlink="hlink" folHlink="folHlink"/>
  <p:notesStyle>
    <a:lvl1pPr marL="0" algn="l" defTabSz="456912" rtl="0" eaLnBrk="1" latinLnBrk="0" hangingPunct="1">
      <a:defRPr sz="1200" kern="1200">
        <a:solidFill>
          <a:schemeClr val="tx1"/>
        </a:solidFill>
        <a:latin typeface="+mn-lt"/>
        <a:ea typeface="+mn-ea"/>
        <a:cs typeface="+mn-cs"/>
      </a:defRPr>
    </a:lvl1pPr>
    <a:lvl2pPr marL="456912" algn="l" defTabSz="456912" rtl="0" eaLnBrk="1" latinLnBrk="0" hangingPunct="1">
      <a:defRPr sz="1200" kern="1200">
        <a:solidFill>
          <a:schemeClr val="tx1"/>
        </a:solidFill>
        <a:latin typeface="+mn-lt"/>
        <a:ea typeface="+mn-ea"/>
        <a:cs typeface="+mn-cs"/>
      </a:defRPr>
    </a:lvl2pPr>
    <a:lvl3pPr marL="913829" algn="l" defTabSz="456912" rtl="0" eaLnBrk="1" latinLnBrk="0" hangingPunct="1">
      <a:defRPr sz="1200" kern="1200">
        <a:solidFill>
          <a:schemeClr val="tx1"/>
        </a:solidFill>
        <a:latin typeface="+mn-lt"/>
        <a:ea typeface="+mn-ea"/>
        <a:cs typeface="+mn-cs"/>
      </a:defRPr>
    </a:lvl3pPr>
    <a:lvl4pPr marL="1370745" algn="l" defTabSz="456912" rtl="0" eaLnBrk="1" latinLnBrk="0" hangingPunct="1">
      <a:defRPr sz="1200" kern="1200">
        <a:solidFill>
          <a:schemeClr val="tx1"/>
        </a:solidFill>
        <a:latin typeface="+mn-lt"/>
        <a:ea typeface="+mn-ea"/>
        <a:cs typeface="+mn-cs"/>
      </a:defRPr>
    </a:lvl4pPr>
    <a:lvl5pPr marL="1827659" algn="l" defTabSz="456912" rtl="0" eaLnBrk="1" latinLnBrk="0" hangingPunct="1">
      <a:defRPr sz="1200" kern="1200">
        <a:solidFill>
          <a:schemeClr val="tx1"/>
        </a:solidFill>
        <a:latin typeface="+mn-lt"/>
        <a:ea typeface="+mn-ea"/>
        <a:cs typeface="+mn-cs"/>
      </a:defRPr>
    </a:lvl5pPr>
    <a:lvl6pPr marL="2284573" algn="l" defTabSz="456912" rtl="0" eaLnBrk="1" latinLnBrk="0" hangingPunct="1">
      <a:defRPr sz="1200" kern="1200">
        <a:solidFill>
          <a:schemeClr val="tx1"/>
        </a:solidFill>
        <a:latin typeface="+mn-lt"/>
        <a:ea typeface="+mn-ea"/>
        <a:cs typeface="+mn-cs"/>
      </a:defRPr>
    </a:lvl6pPr>
    <a:lvl7pPr marL="2741489" algn="l" defTabSz="456912" rtl="0" eaLnBrk="1" latinLnBrk="0" hangingPunct="1">
      <a:defRPr sz="1200" kern="1200">
        <a:solidFill>
          <a:schemeClr val="tx1"/>
        </a:solidFill>
        <a:latin typeface="+mn-lt"/>
        <a:ea typeface="+mn-ea"/>
        <a:cs typeface="+mn-cs"/>
      </a:defRPr>
    </a:lvl7pPr>
    <a:lvl8pPr marL="3198400" algn="l" defTabSz="456912" rtl="0" eaLnBrk="1" latinLnBrk="0" hangingPunct="1">
      <a:defRPr sz="1200" kern="1200">
        <a:solidFill>
          <a:schemeClr val="tx1"/>
        </a:solidFill>
        <a:latin typeface="+mn-lt"/>
        <a:ea typeface="+mn-ea"/>
        <a:cs typeface="+mn-cs"/>
      </a:defRPr>
    </a:lvl8pPr>
    <a:lvl9pPr marL="3655318" algn="l" defTabSz="45691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718108" y="686421"/>
            <a:ext cx="5421786" cy="3427722"/>
          </a:xfrm>
        </p:spPr>
      </p:sp>
      <p:sp>
        <p:nvSpPr>
          <p:cNvPr id="3" name="슬라이드 노트 개체 틀 2"/>
          <p:cNvSpPr>
            <a:spLocks noGrp="1"/>
          </p:cNvSpPr>
          <p:nvPr>
            <p:ph type="body" idx="1"/>
          </p:nvPr>
        </p:nvSpPr>
        <p:spPr/>
        <p:txBody>
          <a:bodyPr/>
          <a:lstStyle/>
          <a:p>
            <a:pPr>
              <a:lnSpc>
                <a:spcPct val="150000"/>
              </a:lnSpc>
            </a:pPr>
            <a:endParaRPr lang="ko-KR" altLang="en-US" dirty="0"/>
          </a:p>
        </p:txBody>
      </p:sp>
      <p:sp>
        <p:nvSpPr>
          <p:cNvPr id="4" name="슬라이드 번호 개체 틀 3"/>
          <p:cNvSpPr>
            <a:spLocks noGrp="1"/>
          </p:cNvSpPr>
          <p:nvPr>
            <p:ph type="sldNum" sz="quarter" idx="10"/>
          </p:nvPr>
        </p:nvSpPr>
        <p:spPr/>
        <p:txBody>
          <a:bodyPr/>
          <a:lstStyle/>
          <a:p>
            <a:pPr>
              <a:defRPr/>
            </a:pPr>
            <a:fld id="{DE8BC57F-FBB9-4977-B9E6-907C929B89DF}" type="slidenum">
              <a:rPr lang="ko-KR" altLang="en-US" smtClean="0">
                <a:solidFill>
                  <a:prstClr val="black"/>
                </a:solidFill>
              </a:rPr>
              <a:pPr>
                <a:defRPr/>
              </a:pPr>
              <a:t>20</a:t>
            </a:fld>
            <a:endParaRPr lang="ko-KR" altLang="en-US">
              <a:solidFill>
                <a:prstClr val="black"/>
              </a:solidFill>
            </a:endParaRPr>
          </a:p>
        </p:txBody>
      </p:sp>
    </p:spTree>
    <p:extLst>
      <p:ext uri="{BB962C8B-B14F-4D97-AF65-F5344CB8AC3E}">
        <p14:creationId xmlns:p14="http://schemas.microsoft.com/office/powerpoint/2010/main" xmlns="" val="1567127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1143000" y="685800"/>
            <a:ext cx="4572000" cy="3429000"/>
          </a:xfrm>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6E956B22-59FE-CA4A-A1D1-C2ABD8446C6E}"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4C346ED-EF07-4C26-BC5B-B8D0E75D963E}" type="slidenum">
              <a:rPr lang="en-US">
                <a:solidFill>
                  <a:prstClr val="black"/>
                </a:solidFill>
              </a:rPr>
              <a:pPr/>
              <a:t>24</a:t>
            </a:fld>
            <a:endParaRPr lang="en-US">
              <a:solidFill>
                <a:prstClr val="black"/>
              </a:solidFill>
            </a:endParaRPr>
          </a:p>
        </p:txBody>
      </p:sp>
      <p:sp>
        <p:nvSpPr>
          <p:cNvPr id="71681"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71682" name="Rectangle 2"/>
          <p:cNvSpPr txBox="1">
            <a:spLocks noGrp="1" noChangeArrowheads="1"/>
          </p:cNvSpPr>
          <p:nvPr>
            <p:ph type="body" idx="1"/>
          </p:nvPr>
        </p:nvSpPr>
        <p:spPr bwMode="auto">
          <a:xfrm>
            <a:off x="686360" y="4342535"/>
            <a:ext cx="5486681" cy="4114511"/>
          </a:xfrm>
          <a:prstGeom prst="rect">
            <a:avLst/>
          </a:prstGeom>
          <a:noFill/>
          <a:ln cap="flat">
            <a:round/>
            <a:headEnd/>
            <a:tailEnd/>
          </a:ln>
        </p:spPr>
        <p:txBody>
          <a:bodyPr wrap="none" anchor="ctr"/>
          <a:lstStyle/>
          <a:p>
            <a:endParaRPr lang="zh-TW" altLang="zh-TW"/>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55D4E62-B3BB-4A18-990D-CCCD01CCFDB6}" type="slidenum">
              <a:rPr lang="en-US">
                <a:solidFill>
                  <a:prstClr val="black"/>
                </a:solidFill>
              </a:rPr>
              <a:pPr/>
              <a:t>26</a:t>
            </a:fld>
            <a:endParaRPr lang="en-US">
              <a:solidFill>
                <a:prstClr val="black"/>
              </a:solidFill>
            </a:endParaRPr>
          </a:p>
        </p:txBody>
      </p:sp>
      <p:sp>
        <p:nvSpPr>
          <p:cNvPr id="89089"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89090" name="Rectangle 2"/>
          <p:cNvSpPr txBox="1">
            <a:spLocks noGrp="1" noChangeArrowheads="1"/>
          </p:cNvSpPr>
          <p:nvPr>
            <p:ph type="body" idx="1"/>
          </p:nvPr>
        </p:nvSpPr>
        <p:spPr bwMode="auto">
          <a:xfrm>
            <a:off x="686360" y="4342535"/>
            <a:ext cx="5486681" cy="4114511"/>
          </a:xfrm>
          <a:prstGeom prst="rect">
            <a:avLst/>
          </a:prstGeom>
          <a:noFill/>
          <a:ln cap="flat">
            <a:round/>
            <a:headEnd/>
            <a:tailEnd/>
          </a:ln>
        </p:spPr>
        <p:txBody>
          <a:bodyPr wrap="none" anchor="ctr"/>
          <a:lstStyle/>
          <a:p>
            <a:endParaRPr lang="zh-TW" altLang="zh-TW"/>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1143000" y="685800"/>
            <a:ext cx="4572000" cy="3429000"/>
          </a:xfrm>
        </p:spPr>
      </p:sp>
      <p:sp>
        <p:nvSpPr>
          <p:cNvPr id="3" name="備忘稿版面配置區 2"/>
          <p:cNvSpPr>
            <a:spLocks noGrp="1"/>
          </p:cNvSpPr>
          <p:nvPr>
            <p:ph type="body" idx="1"/>
          </p:nvPr>
        </p:nvSpPr>
        <p:spPr/>
        <p:txBody>
          <a:bodyPr>
            <a:normAutofit/>
          </a:bodyPr>
          <a:lstStyle/>
          <a:p>
            <a:r>
              <a:rPr lang="en-US" altLang="zh-TW" dirty="0" smtClean="0"/>
              <a:t> </a:t>
            </a:r>
          </a:p>
        </p:txBody>
      </p:sp>
      <p:sp>
        <p:nvSpPr>
          <p:cNvPr id="4" name="投影片編號版面配置區 3"/>
          <p:cNvSpPr>
            <a:spLocks noGrp="1"/>
          </p:cNvSpPr>
          <p:nvPr>
            <p:ph type="sldNum" sz="quarter" idx="10"/>
          </p:nvPr>
        </p:nvSpPr>
        <p:spPr/>
        <p:txBody>
          <a:bodyPr/>
          <a:lstStyle/>
          <a:p>
            <a:fld id="{6E956B22-59FE-CA4A-A1D1-C2ABD8446C6E}" type="slidenum">
              <a:rPr lang="en-US" smtClean="0"/>
              <a:pPr/>
              <a:t>27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1143000" y="685800"/>
            <a:ext cx="4572000" cy="3429000"/>
          </a:xfrm>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1D504BC8-248F-4C21-8E30-4CDFB91C9E90}" type="slidenum">
              <a:rPr lang="zh-TW" altLang="en-US" smtClean="0"/>
              <a:pPr/>
              <a:t>28</a:t>
            </a:fld>
            <a:endParaRPr lang="zh-TW" altLang="en-US"/>
          </a:p>
        </p:txBody>
      </p:sp>
    </p:spTree>
    <p:extLst>
      <p:ext uri="{BB962C8B-B14F-4D97-AF65-F5344CB8AC3E}">
        <p14:creationId xmlns="" xmlns:p14="http://schemas.microsoft.com/office/powerpoint/2010/main" val="1476614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Shape 381"/>
          <p:cNvSpPr>
            <a:spLocks noGrp="1" noRot="1" noChangeAspect="1"/>
          </p:cNvSpPr>
          <p:nvPr>
            <p:ph type="sldImg"/>
          </p:nvPr>
        </p:nvSpPr>
        <p:spPr>
          <a:prstGeom prst="rect">
            <a:avLst/>
          </a:prstGeom>
        </p:spPr>
        <p:txBody>
          <a:bodyPr/>
          <a:lstStyle/>
          <a:p>
            <a:endParaRPr/>
          </a:p>
        </p:txBody>
      </p:sp>
      <p:sp>
        <p:nvSpPr>
          <p:cNvPr id="382" name="Shape 382"/>
          <p:cNvSpPr>
            <a:spLocks noGrp="1"/>
          </p:cNvSpPr>
          <p:nvPr>
            <p:ph type="body" sz="quarter" idx="1"/>
          </p:nvPr>
        </p:nvSpPr>
        <p:spPr>
          <a:prstGeom prst="rect">
            <a:avLst/>
          </a:prstGeom>
        </p:spPr>
        <p:txBody>
          <a:bodyPr/>
          <a:lstStyle/>
          <a:p>
            <a:pPr>
              <a:lnSpc>
                <a:spcPct val="100000"/>
              </a:lnSpc>
              <a:defRPr sz="1200">
                <a:latin typeface="Calibri"/>
                <a:ea typeface="Calibri"/>
                <a:cs typeface="Calibri"/>
                <a:sym typeface="Calibri"/>
              </a:defRPr>
            </a:pPr>
            <a:r>
              <a:rPr dirty="0"/>
              <a:t>AMS: </a:t>
            </a:r>
            <a:r>
              <a:rPr dirty="0">
                <a:solidFill>
                  <a:srgbClr val="000066"/>
                </a:solidFill>
              </a:rPr>
              <a:t>Search for nuclear antimatter up to </a:t>
            </a:r>
            <a:r>
              <a:rPr dirty="0" err="1">
                <a:solidFill>
                  <a:srgbClr val="000066"/>
                </a:solidFill>
              </a:rPr>
              <a:t>TeV</a:t>
            </a:r>
            <a:r>
              <a:rPr dirty="0">
                <a:solidFill>
                  <a:srgbClr val="000066"/>
                </a:solidFill>
              </a:rPr>
              <a:t> and Search for dark matter signatures </a:t>
            </a:r>
          </a:p>
          <a:p>
            <a:pPr>
              <a:lnSpc>
                <a:spcPct val="100000"/>
              </a:lnSpc>
              <a:defRPr sz="1200">
                <a:latin typeface="Calibri"/>
                <a:ea typeface="Calibri"/>
                <a:cs typeface="Calibri"/>
                <a:sym typeface="Calibri"/>
              </a:defRPr>
            </a:pPr>
            <a:r>
              <a:rPr dirty="0"/>
              <a:t>More and more scientific studies today rely on analysis of huge amount of data. However, the challenges of how to efficiently </a:t>
            </a:r>
            <a:r>
              <a:rPr dirty="0" err="1"/>
              <a:t>analyse</a:t>
            </a:r>
            <a:r>
              <a:rPr dirty="0"/>
              <a:t>, manage and </a:t>
            </a:r>
            <a:r>
              <a:rPr dirty="0" err="1"/>
              <a:t>mobilise</a:t>
            </a:r>
            <a:r>
              <a:rPr dirty="0"/>
              <a:t> the big data is always there.  </a:t>
            </a:r>
          </a:p>
          <a:p>
            <a:pPr>
              <a:lnSpc>
                <a:spcPct val="100000"/>
              </a:lnSpc>
              <a:defRPr sz="1200">
                <a:latin typeface="Calibri"/>
                <a:ea typeface="Calibri"/>
                <a:cs typeface="Calibri"/>
                <a:sym typeface="Calibri"/>
              </a:defRPr>
            </a:pPr>
            <a:r>
              <a:rPr dirty="0"/>
              <a:t>Based on the 15 years experiences establishing and operating one of the 11 Tier-1 </a:t>
            </a:r>
            <a:r>
              <a:rPr dirty="0" err="1"/>
              <a:t>Centres</a:t>
            </a:r>
            <a:r>
              <a:rPr dirty="0"/>
              <a:t> of the Worldwide Large </a:t>
            </a:r>
            <a:r>
              <a:rPr dirty="0" err="1"/>
              <a:t>Hadron</a:t>
            </a:r>
            <a:r>
              <a:rPr dirty="0"/>
              <a:t> Collider projects from 2000, we are extending the distributed infrastructure and big data application platform to wider disciplines such as life science, earth science, environmental changes, physics beyond the high energy physics.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1143000" y="685800"/>
            <a:ext cx="4572000" cy="3429000"/>
          </a:xfrm>
        </p:spPr>
      </p:sp>
      <p:sp>
        <p:nvSpPr>
          <p:cNvPr id="3" name="備忘稿版面配置區 2"/>
          <p:cNvSpPr>
            <a:spLocks noGrp="1"/>
          </p:cNvSpPr>
          <p:nvPr>
            <p:ph type="body" idx="1"/>
          </p:nvPr>
        </p:nvSpPr>
        <p:spPr/>
        <p:txBody>
          <a:bodyPr>
            <a:normAutofit/>
          </a:bodyPr>
          <a:lstStyle/>
          <a:p>
            <a:r>
              <a:rPr lang="en-US" altLang="zh-TW" dirty="0" smtClean="0"/>
              <a:t>Connect</a:t>
            </a:r>
            <a:r>
              <a:rPr lang="en-US" altLang="zh-TW" baseline="0" dirty="0" smtClean="0"/>
              <a:t> to ESNET LHCONE</a:t>
            </a:r>
          </a:p>
          <a:p>
            <a:r>
              <a:rPr lang="en-US" altLang="zh-TW" baseline="0" dirty="0" smtClean="0"/>
              <a:t>Reach SINET via APAN-JP in HK</a:t>
            </a:r>
            <a:endParaRPr lang="zh-TW" altLang="en-US" dirty="0"/>
          </a:p>
        </p:txBody>
      </p:sp>
      <p:sp>
        <p:nvSpPr>
          <p:cNvPr id="4" name="投影片編號版面配置區 3"/>
          <p:cNvSpPr>
            <a:spLocks noGrp="1"/>
          </p:cNvSpPr>
          <p:nvPr>
            <p:ph type="sldNum" sz="quarter" idx="10"/>
          </p:nvPr>
        </p:nvSpPr>
        <p:spPr/>
        <p:txBody>
          <a:bodyPr/>
          <a:lstStyle/>
          <a:p>
            <a:fld id="{6E956B22-59FE-CA4A-A1D1-C2ABD8446C6E}" type="slidenum">
              <a:rPr lang="en-US" smtClean="0"/>
              <a:pPr/>
              <a:t>38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png"/><Relationship Id="rId1" Type="http://schemas.openxmlformats.org/officeDocument/2006/relationships/slideMaster" Target="../slideMasters/slideMaster10.xml"/><Relationship Id="rId5" Type="http://schemas.openxmlformats.org/officeDocument/2006/relationships/image" Target="../media/image22.png"/><Relationship Id="rId4" Type="http://schemas.openxmlformats.org/officeDocument/2006/relationships/image" Target="../media/image21.gif"/></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182688" y="1773240"/>
            <a:ext cx="6780212" cy="1470025"/>
          </a:xfrm>
        </p:spPr>
        <p:txBody>
          <a:bodyPr/>
          <a:lstStyle>
            <a:lvl1pPr algn="ctr">
              <a:defRPr sz="4000">
                <a:solidFill>
                  <a:srgbClr val="003300"/>
                </a:solidFill>
              </a:defRPr>
            </a:lvl1pPr>
          </a:lstStyle>
          <a:p>
            <a:r>
              <a:rPr lang="en-US" altLang="zh-TW"/>
              <a:t>Test Title Grid Computing</a:t>
            </a:r>
          </a:p>
        </p:txBody>
      </p:sp>
      <p:sp>
        <p:nvSpPr>
          <p:cNvPr id="44038" name="Rectangle 6"/>
          <p:cNvSpPr>
            <a:spLocks noGrp="1" noChangeArrowheads="1"/>
          </p:cNvSpPr>
          <p:nvPr>
            <p:ph type="subTitle" sz="quarter" idx="1"/>
          </p:nvPr>
        </p:nvSpPr>
        <p:spPr>
          <a:xfrm>
            <a:off x="1182697" y="3716338"/>
            <a:ext cx="6778625" cy="1752600"/>
          </a:xfrm>
        </p:spPr>
        <p:txBody>
          <a:bodyPr/>
          <a:lstStyle>
            <a:lvl1pPr marL="0" indent="0" algn="r">
              <a:buFontTx/>
              <a:buNone/>
              <a:defRPr sz="2000">
                <a:solidFill>
                  <a:schemeClr val="bg1"/>
                </a:solidFill>
              </a:defRPr>
            </a:lvl1pPr>
          </a:lstStyle>
          <a:p>
            <a:r>
              <a:rPr lang="en-US" altLang="zh-TW"/>
              <a:t>Bunny Liang</a:t>
            </a:r>
          </a:p>
          <a:p>
            <a:r>
              <a:rPr lang="en-US" altLang="zh-TW"/>
              <a:t>Academia Sinica</a:t>
            </a:r>
          </a:p>
        </p:txBody>
      </p:sp>
      <p:sp>
        <p:nvSpPr>
          <p:cNvPr id="4" name="Rectangle 6"/>
          <p:cNvSpPr>
            <a:spLocks noGrp="1" noChangeArrowheads="1"/>
          </p:cNvSpPr>
          <p:nvPr>
            <p:ph type="dt" sz="half" idx="10"/>
          </p:nvPr>
        </p:nvSpPr>
        <p:spPr/>
        <p:txBody>
          <a:bodyPr/>
          <a:lstStyle>
            <a:lvl1pPr>
              <a:defRPr/>
            </a:lvl1pPr>
          </a:lstStyle>
          <a:p>
            <a:pPr>
              <a:defRPr/>
            </a:pPr>
            <a:endParaRPr lang="en-US" altLang="zh-TW"/>
          </a:p>
        </p:txBody>
      </p:sp>
      <p:sp>
        <p:nvSpPr>
          <p:cNvPr id="5" name="Rectangle 7"/>
          <p:cNvSpPr>
            <a:spLocks noGrp="1" noChangeArrowheads="1"/>
          </p:cNvSpPr>
          <p:nvPr>
            <p:ph type="ftr" sz="quarter" idx="11"/>
          </p:nvPr>
        </p:nvSpPr>
        <p:spPr/>
        <p:txBody>
          <a:bodyPr/>
          <a:lstStyle>
            <a:lvl1pPr>
              <a:defRPr/>
            </a:lvl1pPr>
          </a:lstStyle>
          <a:p>
            <a:pPr>
              <a:defRPr/>
            </a:pPr>
            <a:endParaRPr lang="en-US" altLang="zh-TW"/>
          </a:p>
        </p:txBody>
      </p:sp>
      <p:sp>
        <p:nvSpPr>
          <p:cNvPr id="6" name="Rectangle 8"/>
          <p:cNvSpPr>
            <a:spLocks noGrp="1" noChangeArrowheads="1"/>
          </p:cNvSpPr>
          <p:nvPr>
            <p:ph type="sldNum" sz="quarter" idx="12"/>
          </p:nvPr>
        </p:nvSpPr>
        <p:spPr/>
        <p:txBody>
          <a:bodyPr/>
          <a:lstStyle>
            <a:lvl1pPr>
              <a:defRPr/>
            </a:lvl1pPr>
          </a:lstStyle>
          <a:p>
            <a:pPr>
              <a:defRPr/>
            </a:pPr>
            <a:fld id="{C5694B5E-04F4-41D5-92FB-86AD378D4450}" type="slidenum">
              <a:rPr lang="en-US" altLang="zh-TW"/>
              <a:pPr>
                <a:defRPr/>
              </a:pPr>
              <a:t>‹#›</a:t>
            </a:fld>
            <a:endParaRPr lang="en-US" altLang="zh-TW"/>
          </a:p>
        </p:txBody>
      </p:sp>
    </p:spTree>
    <p:extLst>
      <p:ext uri="{BB962C8B-B14F-4D97-AF65-F5344CB8AC3E}">
        <p14:creationId xmlns="" xmlns:p14="http://schemas.microsoft.com/office/powerpoint/2010/main" val="2936602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50E84710-02D6-435E-BBBD-B783188D2C23}" type="slidenum">
              <a:rPr lang="en-US" altLang="zh-TW"/>
              <a:pPr>
                <a:defRPr/>
              </a:pPr>
              <a:t>‹#›</a:t>
            </a:fld>
            <a:endParaRPr lang="en-US" altLang="zh-TW"/>
          </a:p>
        </p:txBody>
      </p:sp>
    </p:spTree>
    <p:extLst>
      <p:ext uri="{BB962C8B-B14F-4D97-AF65-F5344CB8AC3E}">
        <p14:creationId xmlns="" xmlns:p14="http://schemas.microsoft.com/office/powerpoint/2010/main" val="90481933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669727" y="892969"/>
            <a:ext cx="7804547"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4723805" y="3580805"/>
            <a:ext cx="3750469" cy="2652117"/>
          </a:xfrm>
          <a:prstGeom prst="rect">
            <a:avLst/>
          </a:prstGeom>
        </p:spPr>
        <p:txBody>
          <a:bodyPr lIns="64291" tIns="32145" rIns="64291" bIns="32145" anchor="t">
            <a:noAutofit/>
          </a:bodyPr>
          <a:lstStyle/>
          <a:p>
            <a:endParaRPr/>
          </a:p>
        </p:txBody>
      </p:sp>
      <p:sp>
        <p:nvSpPr>
          <p:cNvPr id="84" name="Shape 84"/>
          <p:cNvSpPr>
            <a:spLocks noGrp="1"/>
          </p:cNvSpPr>
          <p:nvPr>
            <p:ph type="pic" sz="quarter" idx="14"/>
          </p:nvPr>
        </p:nvSpPr>
        <p:spPr>
          <a:xfrm>
            <a:off x="4728177" y="625078"/>
            <a:ext cx="3750469" cy="2652117"/>
          </a:xfrm>
          <a:prstGeom prst="rect">
            <a:avLst/>
          </a:prstGeom>
        </p:spPr>
        <p:txBody>
          <a:bodyPr lIns="64291" tIns="32145" rIns="64291" bIns="32145" anchor="t">
            <a:noAutofit/>
          </a:bodyPr>
          <a:lstStyle/>
          <a:p>
            <a:endParaRPr/>
          </a:p>
        </p:txBody>
      </p:sp>
      <p:sp>
        <p:nvSpPr>
          <p:cNvPr id="85" name="Shape 85"/>
          <p:cNvSpPr>
            <a:spLocks noGrp="1"/>
          </p:cNvSpPr>
          <p:nvPr>
            <p:ph type="pic" sz="half" idx="15"/>
          </p:nvPr>
        </p:nvSpPr>
        <p:spPr>
          <a:xfrm>
            <a:off x="669726" y="625078"/>
            <a:ext cx="3750469" cy="5607844"/>
          </a:xfrm>
          <a:prstGeom prst="rect">
            <a:avLst/>
          </a:prstGeom>
        </p:spPr>
        <p:txBody>
          <a:bodyPr lIns="64291" tIns="32145" rIns="64291" bIns="32145"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892969" y="4473774"/>
            <a:ext cx="7358063" cy="333742"/>
          </a:xfrm>
          <a:prstGeom prst="rect">
            <a:avLst/>
          </a:prstGeom>
        </p:spPr>
        <p:txBody>
          <a:bodyPr anchor="t">
            <a:spAutoFit/>
          </a:bodyPr>
          <a:lstStyle>
            <a:lvl1pPr marL="0" indent="0" algn="ctr">
              <a:spcBef>
                <a:spcPts val="0"/>
              </a:spcBef>
              <a:buSzTx/>
              <a:buNone/>
              <a:defRPr sz="1700">
                <a:latin typeface="Helvetica"/>
                <a:ea typeface="Helvetica"/>
                <a:cs typeface="Helvetica"/>
                <a:sym typeface="Helvetica"/>
              </a:defRPr>
            </a:lvl1pPr>
          </a:lstStyle>
          <a:p>
            <a:r>
              <a:t>–Johnny Appleseed</a:t>
            </a:r>
          </a:p>
        </p:txBody>
      </p:sp>
      <p:sp>
        <p:nvSpPr>
          <p:cNvPr id="94" name="Shape 94"/>
          <p:cNvSpPr>
            <a:spLocks noGrp="1"/>
          </p:cNvSpPr>
          <p:nvPr>
            <p:ph type="body" sz="quarter" idx="14"/>
          </p:nvPr>
        </p:nvSpPr>
        <p:spPr>
          <a:xfrm>
            <a:off x="892969" y="2997662"/>
            <a:ext cx="7358063" cy="487630"/>
          </a:xfrm>
          <a:prstGeom prst="rect">
            <a:avLst/>
          </a:prstGeom>
        </p:spPr>
        <p:txBody>
          <a:bodyPr>
            <a:spAutoFit/>
          </a:bodyPr>
          <a:lstStyle>
            <a:lvl1pPr marL="0" indent="0" algn="ctr">
              <a:spcBef>
                <a:spcPts val="0"/>
              </a:spcBef>
              <a:buSzTx/>
              <a:buNone/>
              <a:defRPr sz="27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9144000" cy="6858000"/>
          </a:xfrm>
          <a:prstGeom prst="rect">
            <a:avLst/>
          </a:prstGeom>
        </p:spPr>
        <p:txBody>
          <a:bodyPr lIns="64291" tIns="32145" rIns="64291" bIns="32145"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type="tx">
  <p:cSld name="標題投影片">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17" name="Shape 117"/>
          <p:cNvSpPr>
            <a:spLocks noGrp="1"/>
          </p:cNvSpPr>
          <p:nvPr>
            <p:ph type="title"/>
          </p:nvPr>
        </p:nvSpPr>
        <p:spPr>
          <a:xfrm>
            <a:off x="1182688" y="1773240"/>
            <a:ext cx="6780212" cy="1470026"/>
          </a:xfrm>
          <a:prstGeom prst="rect">
            <a:avLst/>
          </a:prstGeom>
        </p:spPr>
        <p:txBody>
          <a:bodyPr lIns="45718" tIns="45718" rIns="45718" bIns="45718"/>
          <a:lstStyle>
            <a:lvl1pPr defTabSz="914367">
              <a:defRPr sz="3900" b="1">
                <a:solidFill>
                  <a:srgbClr val="003300"/>
                </a:solidFill>
                <a:latin typeface="Tahoma"/>
                <a:ea typeface="Tahoma"/>
                <a:cs typeface="Tahoma"/>
                <a:sym typeface="Tahoma"/>
              </a:defRPr>
            </a:lvl1pPr>
          </a:lstStyle>
          <a:p>
            <a:r>
              <a:t>Title Text</a:t>
            </a:r>
          </a:p>
        </p:txBody>
      </p:sp>
      <p:sp>
        <p:nvSpPr>
          <p:cNvPr id="118" name="Shape 118"/>
          <p:cNvSpPr>
            <a:spLocks noGrp="1"/>
          </p:cNvSpPr>
          <p:nvPr>
            <p:ph type="body" sz="quarter" idx="1"/>
          </p:nvPr>
        </p:nvSpPr>
        <p:spPr>
          <a:xfrm>
            <a:off x="1182688" y="3716338"/>
            <a:ext cx="6778626" cy="1752601"/>
          </a:xfrm>
          <a:prstGeom prst="rect">
            <a:avLst/>
          </a:prstGeom>
        </p:spPr>
        <p:txBody>
          <a:bodyPr lIns="45718" tIns="45718" rIns="45718" bIns="45718" anchor="t"/>
          <a:lstStyle>
            <a:lvl1pPr marL="0" indent="0" algn="r" defTabSz="914367">
              <a:spcBef>
                <a:spcPts val="422"/>
              </a:spcBef>
              <a:buSzTx/>
              <a:buNone/>
              <a:defRPr sz="2000">
                <a:solidFill>
                  <a:srgbClr val="FFFFFF"/>
                </a:solidFill>
                <a:latin typeface="Tahoma"/>
                <a:ea typeface="Tahoma"/>
                <a:cs typeface="Tahoma"/>
                <a:sym typeface="Tahoma"/>
              </a:defRPr>
            </a:lvl1pPr>
            <a:lvl2pPr marL="537822" indent="-216365" algn="r" defTabSz="914367">
              <a:spcBef>
                <a:spcPts val="422"/>
              </a:spcBef>
              <a:buSzPct val="100000"/>
              <a:defRPr sz="2000">
                <a:solidFill>
                  <a:srgbClr val="FFFFFF"/>
                </a:solidFill>
                <a:latin typeface="Tahoma"/>
                <a:ea typeface="Tahoma"/>
                <a:cs typeface="Tahoma"/>
                <a:sym typeface="Tahoma"/>
              </a:defRPr>
            </a:lvl2pPr>
            <a:lvl3pPr marL="838584" indent="-195669" algn="r" defTabSz="914367">
              <a:spcBef>
                <a:spcPts val="422"/>
              </a:spcBef>
              <a:buSzPct val="100000"/>
              <a:defRPr sz="2000">
                <a:solidFill>
                  <a:srgbClr val="FFFFFF"/>
                </a:solidFill>
                <a:latin typeface="Tahoma"/>
                <a:ea typeface="Tahoma"/>
                <a:cs typeface="Tahoma"/>
                <a:sym typeface="Tahoma"/>
              </a:defRPr>
            </a:lvl3pPr>
            <a:lvl4pPr marL="1189391" indent="-225019" algn="r" defTabSz="914367">
              <a:spcBef>
                <a:spcPts val="422"/>
              </a:spcBef>
              <a:buSzPct val="100000"/>
              <a:defRPr sz="2000">
                <a:solidFill>
                  <a:srgbClr val="FFFFFF"/>
                </a:solidFill>
                <a:latin typeface="Tahoma"/>
                <a:ea typeface="Tahoma"/>
                <a:cs typeface="Tahoma"/>
                <a:sym typeface="Tahoma"/>
              </a:defRPr>
            </a:lvl4pPr>
            <a:lvl5pPr marL="1510849" indent="-225019" algn="r" defTabSz="914367">
              <a:spcBef>
                <a:spcPts val="422"/>
              </a:spcBef>
              <a:buSzPct val="100000"/>
              <a:defRPr sz="2000">
                <a:solidFill>
                  <a:srgbClr val="FFFFFF"/>
                </a:solidFill>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19" name="Shape 119"/>
          <p:cNvSpPr>
            <a:spLocks noGrp="1"/>
          </p:cNvSpPr>
          <p:nvPr>
            <p:ph type="sldNum" sz="quarter" idx="2"/>
          </p:nvPr>
        </p:nvSpPr>
        <p:spPr>
          <a:xfrm>
            <a:off x="8389287" y="6245225"/>
            <a:ext cx="297513" cy="292384"/>
          </a:xfrm>
          <a:prstGeom prst="rect">
            <a:avLst/>
          </a:prstGeom>
        </p:spPr>
        <p:txBody>
          <a:bodyPr lIns="45718" tIns="45718" rIns="45718" bIns="45718"/>
          <a:lstStyle>
            <a:lvl1pPr algn="r" defTabSz="453854">
              <a:defRPr>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tx">
  <p:cSld name="1_Title &amp; Bullets">
    <p:spTree>
      <p:nvGrpSpPr>
        <p:cNvPr id="1" name=""/>
        <p:cNvGrpSpPr/>
        <p:nvPr/>
      </p:nvGrpSpPr>
      <p:grpSpPr>
        <a:xfrm>
          <a:off x="0" y="0"/>
          <a:ext cx="0" cy="0"/>
          <a:chOff x="0" y="0"/>
          <a:chExt cx="0" cy="0"/>
        </a:xfrm>
      </p:grpSpPr>
      <p:sp>
        <p:nvSpPr>
          <p:cNvPr id="126" name="Shape 126"/>
          <p:cNvSpPr>
            <a:spLocks noGrp="1"/>
          </p:cNvSpPr>
          <p:nvPr>
            <p:ph type="title"/>
          </p:nvPr>
        </p:nvSpPr>
        <p:spPr>
          <a:xfrm>
            <a:off x="1309198" y="30630"/>
            <a:ext cx="7165076" cy="1038427"/>
          </a:xfrm>
          <a:prstGeom prst="rect">
            <a:avLst/>
          </a:prstGeom>
        </p:spPr>
        <p:txBody>
          <a:bodyPr/>
          <a:lstStyle>
            <a:lvl1pPr>
              <a:defRPr b="1">
                <a:solidFill>
                  <a:srgbClr val="FF2600"/>
                </a:solidFill>
                <a:latin typeface="Helvetica"/>
                <a:ea typeface="Helvetica"/>
                <a:cs typeface="Helvetica"/>
                <a:sym typeface="Helvetica"/>
              </a:defRPr>
            </a:lvl1pPr>
          </a:lstStyle>
          <a:p>
            <a:r>
              <a:t>Title Text</a:t>
            </a:r>
          </a:p>
        </p:txBody>
      </p:sp>
      <p:sp>
        <p:nvSpPr>
          <p:cNvPr id="127" name="Shape 127"/>
          <p:cNvSpPr>
            <a:spLocks noGrp="1"/>
          </p:cNvSpPr>
          <p:nvPr>
            <p:ph type="body" idx="1"/>
          </p:nvPr>
        </p:nvSpPr>
        <p:spPr>
          <a:prstGeom prst="rect">
            <a:avLst/>
          </a:prstGeom>
        </p:spPr>
        <p:txBody>
          <a:bodyPr/>
          <a:lstStyle>
            <a:lvl1pPr>
              <a:spcBef>
                <a:spcPts val="562"/>
              </a:spcBef>
              <a:defRPr>
                <a:solidFill>
                  <a:srgbClr val="0433FF"/>
                </a:solidFill>
              </a:defRPr>
            </a:lvl1pPr>
            <a:lvl2pPr marL="590330" indent="-277803">
              <a:spcBef>
                <a:spcPts val="562"/>
              </a:spcBef>
              <a:defRPr sz="2200">
                <a:solidFill>
                  <a:srgbClr val="FF9300"/>
                </a:solidFill>
              </a:defRPr>
            </a:lvl2pPr>
            <a:lvl3pPr marL="868133" indent="-243077">
              <a:spcBef>
                <a:spcPts val="562"/>
              </a:spcBef>
              <a:defRPr sz="2000">
                <a:solidFill>
                  <a:srgbClr val="942193"/>
                </a:solidFill>
              </a:defRPr>
            </a:lvl3pPr>
            <a:lvl4pPr marL="1145936" indent="-208352">
              <a:spcBef>
                <a:spcPts val="562"/>
              </a:spcBef>
              <a:defRPr sz="1700">
                <a:solidFill>
                  <a:srgbClr val="009051"/>
                </a:solidFill>
              </a:defRPr>
            </a:lvl4pPr>
            <a:lvl5pPr marL="1423738" indent="-173626">
              <a:spcBef>
                <a:spcPts val="562"/>
              </a:spcBef>
              <a:defRPr sz="1400">
                <a:solidFill>
                  <a:srgbClr val="011993"/>
                </a:solidFill>
              </a:defRPr>
            </a:lvl5pPr>
          </a:lstStyle>
          <a:p>
            <a:r>
              <a:t>Body Level One</a:t>
            </a:r>
          </a:p>
          <a:p>
            <a:pPr lvl="1"/>
            <a:r>
              <a:t>Body Level Two</a:t>
            </a:r>
          </a:p>
          <a:p>
            <a:pPr lvl="2"/>
            <a:r>
              <a:t>Body Level Three</a:t>
            </a:r>
          </a:p>
          <a:p>
            <a:pPr lvl="3"/>
            <a:r>
              <a:t>Body Level Four</a:t>
            </a:r>
          </a:p>
          <a:p>
            <a:pPr lvl="4"/>
            <a:r>
              <a:t>Body Level Five</a:t>
            </a:r>
          </a:p>
        </p:txBody>
      </p:sp>
      <p:pic>
        <p:nvPicPr>
          <p:cNvPr id="128" name="ASGC-Logo.tiff"/>
          <p:cNvPicPr>
            <a:picLocks noChangeAspect="1"/>
          </p:cNvPicPr>
          <p:nvPr/>
        </p:nvPicPr>
        <p:blipFill>
          <a:blip r:embed="rId2" cstate="print">
            <a:extLst/>
          </a:blip>
          <a:stretch>
            <a:fillRect/>
          </a:stretch>
        </p:blipFill>
        <p:spPr>
          <a:xfrm>
            <a:off x="72371" y="30630"/>
            <a:ext cx="880191" cy="1038427"/>
          </a:xfrm>
          <a:prstGeom prst="rect">
            <a:avLst/>
          </a:prstGeom>
          <a:ln w="12700">
            <a:miter lim="400000"/>
          </a:ln>
        </p:spPr>
      </p:pic>
      <p:sp>
        <p:nvSpPr>
          <p:cNvPr id="129" name="Shape 129"/>
          <p:cNvSpPr>
            <a:spLocks noGrp="1"/>
          </p:cNvSpPr>
          <p:nvPr>
            <p:ph type="sldNum" sz="quarter" idx="2"/>
          </p:nvPr>
        </p:nvSpPr>
        <p:spPr>
          <a:xfrm>
            <a:off x="8801775" y="6551990"/>
            <a:ext cx="290141" cy="272186"/>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tx">
  <p:cSld name="標題及物件">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36" name="Shape 136"/>
          <p:cNvSpPr>
            <a:spLocks noGrp="1"/>
          </p:cNvSpPr>
          <p:nvPr>
            <p:ph type="title"/>
          </p:nvPr>
        </p:nvSpPr>
        <p:spPr>
          <a:xfrm>
            <a:off x="1514474" y="185738"/>
            <a:ext cx="6446839" cy="939801"/>
          </a:xfrm>
          <a:prstGeom prst="rect">
            <a:avLst/>
          </a:prstGeom>
        </p:spPr>
        <p:txBody>
          <a:bodyPr lIns="45718" tIns="45718" rIns="45718" bIns="45718"/>
          <a:lstStyle>
            <a:lvl1pPr algn="l" defTabSz="914367">
              <a:defRPr sz="3500" b="1">
                <a:solidFill>
                  <a:srgbClr val="990000"/>
                </a:solidFill>
                <a:latin typeface="Tahoma"/>
                <a:ea typeface="Tahoma"/>
                <a:cs typeface="Tahoma"/>
                <a:sym typeface="Tahoma"/>
              </a:defRPr>
            </a:lvl1pPr>
          </a:lstStyle>
          <a:p>
            <a:r>
              <a:t>Title Text</a:t>
            </a:r>
          </a:p>
        </p:txBody>
      </p:sp>
      <p:sp>
        <p:nvSpPr>
          <p:cNvPr id="137" name="Shape 137"/>
          <p:cNvSpPr>
            <a:spLocks noGrp="1"/>
          </p:cNvSpPr>
          <p:nvPr>
            <p:ph type="body" idx="1"/>
          </p:nvPr>
        </p:nvSpPr>
        <p:spPr>
          <a:xfrm>
            <a:off x="457200" y="1484312"/>
            <a:ext cx="8235951" cy="4392613"/>
          </a:xfrm>
          <a:prstGeom prst="rect">
            <a:avLst/>
          </a:prstGeom>
        </p:spPr>
        <p:txBody>
          <a:bodyPr lIns="45718" tIns="45718" rIns="45718" bIns="45718" anchor="t"/>
          <a:lstStyle>
            <a:lvl1pPr marL="337529" indent="-337529" defTabSz="914367">
              <a:spcBef>
                <a:spcPts val="703"/>
              </a:spcBef>
              <a:buClr>
                <a:srgbClr val="0000FF"/>
              </a:buClr>
              <a:buSzPct val="100000"/>
              <a:defRPr sz="3000">
                <a:solidFill>
                  <a:srgbClr val="000066"/>
                </a:solidFill>
                <a:latin typeface="Tahoma"/>
                <a:ea typeface="Tahoma"/>
                <a:cs typeface="Tahoma"/>
                <a:sym typeface="Tahoma"/>
              </a:defRPr>
            </a:lvl1pPr>
            <a:lvl2pPr marL="646005" indent="-324548" defTabSz="914367">
              <a:spcBef>
                <a:spcPts val="703"/>
              </a:spcBef>
              <a:buClr>
                <a:srgbClr val="0000FF"/>
              </a:buClr>
              <a:buSzPct val="100000"/>
              <a:defRPr sz="3000">
                <a:solidFill>
                  <a:srgbClr val="000066"/>
                </a:solidFill>
                <a:latin typeface="Tahoma"/>
                <a:ea typeface="Tahoma"/>
                <a:cs typeface="Tahoma"/>
                <a:sym typeface="Tahoma"/>
              </a:defRPr>
            </a:lvl2pPr>
            <a:lvl3pPr marL="936419" indent="-293504" defTabSz="914367">
              <a:spcBef>
                <a:spcPts val="703"/>
              </a:spcBef>
              <a:buClr>
                <a:srgbClr val="0000FF"/>
              </a:buClr>
              <a:buSzPct val="100000"/>
              <a:defRPr sz="3000">
                <a:solidFill>
                  <a:srgbClr val="000066"/>
                </a:solidFill>
                <a:latin typeface="Tahoma"/>
                <a:ea typeface="Tahoma"/>
                <a:cs typeface="Tahoma"/>
                <a:sym typeface="Tahoma"/>
              </a:defRPr>
            </a:lvl3pPr>
            <a:lvl4pPr marL="1301902" indent="-337530" defTabSz="914367">
              <a:spcBef>
                <a:spcPts val="703"/>
              </a:spcBef>
              <a:buClr>
                <a:srgbClr val="0000FF"/>
              </a:buClr>
              <a:buSzPct val="100000"/>
              <a:defRPr sz="3000">
                <a:solidFill>
                  <a:srgbClr val="000066"/>
                </a:solidFill>
                <a:latin typeface="Tahoma"/>
                <a:ea typeface="Tahoma"/>
                <a:cs typeface="Tahoma"/>
                <a:sym typeface="Tahoma"/>
              </a:defRPr>
            </a:lvl4pPr>
            <a:lvl5pPr marL="1623359" indent="-337530" defTabSz="914367">
              <a:spcBef>
                <a:spcPts val="703"/>
              </a:spcBef>
              <a:buClr>
                <a:srgbClr val="0000FF"/>
              </a:buClr>
              <a:buSzPct val="100000"/>
              <a:defRPr sz="3000">
                <a:solidFill>
                  <a:srgbClr val="000066"/>
                </a:solidFill>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38" name="Shape 138"/>
          <p:cNvSpPr>
            <a:spLocks noGrp="1"/>
          </p:cNvSpPr>
          <p:nvPr>
            <p:ph type="sldNum" sz="quarter" idx="2"/>
          </p:nvPr>
        </p:nvSpPr>
        <p:spPr>
          <a:xfrm>
            <a:off x="8389287" y="6245225"/>
            <a:ext cx="297513" cy="292384"/>
          </a:xfrm>
          <a:prstGeom prst="rect">
            <a:avLst/>
          </a:prstGeom>
        </p:spPr>
        <p:txBody>
          <a:bodyPr lIns="45718" tIns="45718" rIns="45718" bIns="45718"/>
          <a:lstStyle>
            <a:lvl1pPr algn="r" defTabSz="453854">
              <a:defRPr>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tx">
  <p:cSld name="空白">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45" name="Shape 145"/>
          <p:cNvSpPr>
            <a:spLocks noGrp="1"/>
          </p:cNvSpPr>
          <p:nvPr>
            <p:ph type="sldNum" sz="quarter" idx="2"/>
          </p:nvPr>
        </p:nvSpPr>
        <p:spPr>
          <a:xfrm>
            <a:off x="8389287" y="6245225"/>
            <a:ext cx="297513" cy="292384"/>
          </a:xfrm>
          <a:prstGeom prst="rect">
            <a:avLst/>
          </a:prstGeom>
        </p:spPr>
        <p:txBody>
          <a:bodyPr lIns="45718" tIns="45718" rIns="45718" bIns="45718"/>
          <a:lstStyle>
            <a:lvl1pPr algn="r" defTabSz="914367">
              <a:defRPr>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52" name="Shape 152"/>
          <p:cNvSpPr>
            <a:spLocks noGrp="1"/>
          </p:cNvSpPr>
          <p:nvPr>
            <p:ph type="title"/>
          </p:nvPr>
        </p:nvSpPr>
        <p:spPr>
          <a:xfrm>
            <a:off x="457200" y="274638"/>
            <a:ext cx="8229601" cy="1143001"/>
          </a:xfrm>
          <a:prstGeom prst="rect">
            <a:avLst/>
          </a:prstGeom>
        </p:spPr>
        <p:txBody>
          <a:bodyPr lIns="45718" tIns="45718" rIns="45718" bIns="45718"/>
          <a:lstStyle>
            <a:lvl1pPr defTabSz="457184">
              <a:defRPr sz="4400">
                <a:latin typeface="Calibri"/>
                <a:ea typeface="Calibri"/>
                <a:cs typeface="Calibri"/>
                <a:sym typeface="Calibri"/>
              </a:defRPr>
            </a:lvl1pPr>
          </a:lstStyle>
          <a:p>
            <a:r>
              <a:t>Title Text</a:t>
            </a:r>
          </a:p>
        </p:txBody>
      </p:sp>
      <p:sp>
        <p:nvSpPr>
          <p:cNvPr id="153" name="Shape 153"/>
          <p:cNvSpPr>
            <a:spLocks noGrp="1"/>
          </p:cNvSpPr>
          <p:nvPr>
            <p:ph type="sldNum" sz="quarter" idx="2"/>
          </p:nvPr>
        </p:nvSpPr>
        <p:spPr>
          <a:xfrm>
            <a:off x="8427760" y="6408110"/>
            <a:ext cx="259041" cy="261606"/>
          </a:xfrm>
          <a:prstGeom prst="rect">
            <a:avLst/>
          </a:prstGeom>
        </p:spPr>
        <p:txBody>
          <a:bodyPr lIns="45718" tIns="45718" rIns="45718" bIns="45718" anchor="ctr"/>
          <a:lstStyle>
            <a:lvl1pPr algn="r" defTabSz="453854">
              <a:defRPr sz="11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34174" y="185749"/>
            <a:ext cx="2058987" cy="5691187"/>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11" y="185749"/>
            <a:ext cx="6024563" cy="5691187"/>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DE6C3690-2683-4F65-B9C0-2BF202200104}" type="slidenum">
              <a:rPr lang="en-US" altLang="zh-TW"/>
              <a:pPr>
                <a:defRPr/>
              </a:pPr>
              <a:t>‹#›</a:t>
            </a:fld>
            <a:endParaRPr lang="en-US" altLang="zh-TW"/>
          </a:p>
        </p:txBody>
      </p:sp>
    </p:spTree>
    <p:extLst>
      <p:ext uri="{BB962C8B-B14F-4D97-AF65-F5344CB8AC3E}">
        <p14:creationId xmlns="" xmlns:p14="http://schemas.microsoft.com/office/powerpoint/2010/main" val="252399189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x">
  <p:cSld name="1_標題及物件">
    <p:spTree>
      <p:nvGrpSpPr>
        <p:cNvPr id="1" name=""/>
        <p:cNvGrpSpPr/>
        <p:nvPr/>
      </p:nvGrpSpPr>
      <p:grpSpPr>
        <a:xfrm>
          <a:off x="0" y="0"/>
          <a:ext cx="0" cy="0"/>
          <a:chOff x="0" y="0"/>
          <a:chExt cx="0" cy="0"/>
        </a:xfrm>
      </p:grpSpPr>
      <p:sp>
        <p:nvSpPr>
          <p:cNvPr id="160" name="Shape 160"/>
          <p:cNvSpPr>
            <a:spLocks noGrp="1"/>
          </p:cNvSpPr>
          <p:nvPr>
            <p:ph type="title"/>
          </p:nvPr>
        </p:nvSpPr>
        <p:spPr>
          <a:xfrm>
            <a:off x="628650" y="365126"/>
            <a:ext cx="7886701" cy="1325564"/>
          </a:xfrm>
          <a:prstGeom prst="rect">
            <a:avLst/>
          </a:prstGeom>
        </p:spPr>
        <p:txBody>
          <a:bodyPr lIns="45700" tIns="45700" rIns="45700" bIns="45700"/>
          <a:lstStyle>
            <a:lvl1pPr algn="l" defTabSz="685776">
              <a:lnSpc>
                <a:spcPct val="90000"/>
              </a:lnSpc>
              <a:defRPr sz="3200">
                <a:latin typeface="Calibri Light"/>
                <a:ea typeface="Calibri Light"/>
                <a:cs typeface="Calibri Light"/>
                <a:sym typeface="Calibri Light"/>
              </a:defRPr>
            </a:lvl1pPr>
          </a:lstStyle>
          <a:p>
            <a:r>
              <a:t>Title Text</a:t>
            </a:r>
          </a:p>
        </p:txBody>
      </p:sp>
      <p:sp>
        <p:nvSpPr>
          <p:cNvPr id="161" name="Shape 161"/>
          <p:cNvSpPr>
            <a:spLocks noGrp="1"/>
          </p:cNvSpPr>
          <p:nvPr>
            <p:ph type="body" idx="1"/>
          </p:nvPr>
        </p:nvSpPr>
        <p:spPr>
          <a:xfrm>
            <a:off x="628650" y="1825625"/>
            <a:ext cx="7886701" cy="4351338"/>
          </a:xfrm>
          <a:prstGeom prst="rect">
            <a:avLst/>
          </a:prstGeom>
        </p:spPr>
        <p:txBody>
          <a:bodyPr lIns="45700" tIns="45700" rIns="45700" bIns="45700" anchor="t"/>
          <a:lstStyle>
            <a:lvl1pPr marL="160729" indent="-160729" defTabSz="685776">
              <a:lnSpc>
                <a:spcPct val="90000"/>
              </a:lnSpc>
              <a:spcBef>
                <a:spcPts val="633"/>
              </a:spcBef>
              <a:buSzPct val="100000"/>
              <a:buFont typeface="Arial"/>
              <a:defRPr sz="2000">
                <a:latin typeface="Calibri"/>
                <a:ea typeface="Calibri"/>
                <a:cs typeface="Calibri"/>
                <a:sym typeface="Calibri"/>
              </a:defRPr>
            </a:lvl1pPr>
            <a:lvl2pPr marL="428610" indent="-187517" defTabSz="685776">
              <a:lnSpc>
                <a:spcPct val="90000"/>
              </a:lnSpc>
              <a:spcBef>
                <a:spcPts val="633"/>
              </a:spcBef>
              <a:buSzPct val="100000"/>
              <a:buFont typeface="Arial"/>
              <a:defRPr sz="2000">
                <a:latin typeface="Calibri"/>
                <a:ea typeface="Calibri"/>
                <a:cs typeface="Calibri"/>
                <a:sym typeface="Calibri"/>
              </a:defRPr>
            </a:lvl2pPr>
            <a:lvl3pPr marL="707205" indent="-225019" defTabSz="685776">
              <a:lnSpc>
                <a:spcPct val="90000"/>
              </a:lnSpc>
              <a:spcBef>
                <a:spcPts val="633"/>
              </a:spcBef>
              <a:buSzPct val="100000"/>
              <a:buFont typeface="Arial"/>
              <a:defRPr sz="2000">
                <a:latin typeface="Calibri"/>
                <a:ea typeface="Calibri"/>
                <a:cs typeface="Calibri"/>
                <a:sym typeface="Calibri"/>
              </a:defRPr>
            </a:lvl3pPr>
            <a:lvl4pPr marL="982917" indent="-259638" defTabSz="685776">
              <a:lnSpc>
                <a:spcPct val="90000"/>
              </a:lnSpc>
              <a:spcBef>
                <a:spcPts val="633"/>
              </a:spcBef>
              <a:buSzPct val="100000"/>
              <a:buFont typeface="Arial"/>
              <a:defRPr sz="2000">
                <a:latin typeface="Calibri"/>
                <a:ea typeface="Calibri"/>
                <a:cs typeface="Calibri"/>
                <a:sym typeface="Calibri"/>
              </a:defRPr>
            </a:lvl4pPr>
            <a:lvl5pPr marL="1224010" indent="-259638" defTabSz="685776">
              <a:lnSpc>
                <a:spcPct val="90000"/>
              </a:lnSpc>
              <a:spcBef>
                <a:spcPts val="633"/>
              </a:spcBef>
              <a:buSzPct val="100000"/>
              <a:buFont typeface="Arial"/>
              <a:defRPr sz="20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62" name="Shape 162"/>
          <p:cNvSpPr>
            <a:spLocks noGrp="1"/>
          </p:cNvSpPr>
          <p:nvPr>
            <p:ph type="sldNum" sz="quarter" idx="2"/>
          </p:nvPr>
        </p:nvSpPr>
        <p:spPr>
          <a:xfrm>
            <a:off x="8301230" y="6431212"/>
            <a:ext cx="214121" cy="215403"/>
          </a:xfrm>
          <a:prstGeom prst="rect">
            <a:avLst/>
          </a:prstGeom>
        </p:spPr>
        <p:txBody>
          <a:bodyPr lIns="45700" tIns="45700" rIns="45700" bIns="45700" anchor="ctr"/>
          <a:lstStyle>
            <a:lvl1pPr algn="r" defTabSz="914367">
              <a:defRPr sz="8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type="tx">
  <p:cSld name="2_標題及物件">
    <p:spTree>
      <p:nvGrpSpPr>
        <p:cNvPr id="1" name=""/>
        <p:cNvGrpSpPr/>
        <p:nvPr/>
      </p:nvGrpSpPr>
      <p:grpSpPr>
        <a:xfrm>
          <a:off x="0" y="0"/>
          <a:ext cx="0" cy="0"/>
          <a:chOff x="0" y="0"/>
          <a:chExt cx="0" cy="0"/>
        </a:xfrm>
      </p:grpSpPr>
      <p:sp>
        <p:nvSpPr>
          <p:cNvPr id="169" name="Shape 169"/>
          <p:cNvSpPr>
            <a:spLocks noGrp="1"/>
          </p:cNvSpPr>
          <p:nvPr>
            <p:ph type="title"/>
          </p:nvPr>
        </p:nvSpPr>
        <p:spPr>
          <a:xfrm>
            <a:off x="457200" y="274638"/>
            <a:ext cx="8229601" cy="1143001"/>
          </a:xfrm>
          <a:prstGeom prst="rect">
            <a:avLst/>
          </a:prstGeom>
        </p:spPr>
        <p:txBody>
          <a:bodyPr lIns="45700" tIns="45700" rIns="45700" bIns="45700"/>
          <a:lstStyle>
            <a:lvl1pPr defTabSz="913988">
              <a:defRPr sz="4400">
                <a:latin typeface="Calibri"/>
                <a:ea typeface="Calibri"/>
                <a:cs typeface="Calibri"/>
                <a:sym typeface="Calibri"/>
              </a:defRPr>
            </a:lvl1pPr>
          </a:lstStyle>
          <a:p>
            <a:r>
              <a:t>Title Text</a:t>
            </a:r>
          </a:p>
        </p:txBody>
      </p:sp>
      <p:sp>
        <p:nvSpPr>
          <p:cNvPr id="170" name="Shape 170"/>
          <p:cNvSpPr>
            <a:spLocks noGrp="1"/>
          </p:cNvSpPr>
          <p:nvPr>
            <p:ph type="body" idx="1"/>
          </p:nvPr>
        </p:nvSpPr>
        <p:spPr>
          <a:xfrm>
            <a:off x="457200" y="1600203"/>
            <a:ext cx="8229601" cy="4525964"/>
          </a:xfrm>
          <a:prstGeom prst="rect">
            <a:avLst/>
          </a:prstGeom>
        </p:spPr>
        <p:txBody>
          <a:bodyPr lIns="45700" tIns="45700" rIns="45700" bIns="45700" anchor="t"/>
          <a:lstStyle>
            <a:lvl1pPr marL="331365" indent="-331365" defTabSz="913988">
              <a:spcBef>
                <a:spcPts val="703"/>
              </a:spcBef>
              <a:buSzPct val="100000"/>
              <a:buFont typeface="Arial"/>
              <a:defRPr sz="3100">
                <a:latin typeface="Calibri"/>
                <a:ea typeface="Calibri"/>
                <a:cs typeface="Calibri"/>
                <a:sym typeface="Calibri"/>
              </a:defRPr>
            </a:lvl1pPr>
            <a:lvl2pPr marL="636909" indent="-315584" defTabSz="913988">
              <a:spcBef>
                <a:spcPts val="703"/>
              </a:spcBef>
              <a:buSzPct val="100000"/>
              <a:buFont typeface="Arial"/>
              <a:buChar char="–"/>
              <a:defRPr sz="3100">
                <a:latin typeface="Calibri"/>
                <a:ea typeface="Calibri"/>
                <a:cs typeface="Calibri"/>
                <a:sym typeface="Calibri"/>
              </a:defRPr>
            </a:lvl2pPr>
            <a:lvl3pPr marL="937196" indent="-294548" defTabSz="913988">
              <a:spcBef>
                <a:spcPts val="703"/>
              </a:spcBef>
              <a:buSzPct val="100000"/>
              <a:buFont typeface="Arial"/>
              <a:defRPr sz="3100">
                <a:latin typeface="Calibri"/>
                <a:ea typeface="Calibri"/>
                <a:cs typeface="Calibri"/>
                <a:sym typeface="Calibri"/>
              </a:defRPr>
            </a:lvl3pPr>
            <a:lvl4pPr marL="1317429" indent="-353458" defTabSz="913988">
              <a:spcBef>
                <a:spcPts val="703"/>
              </a:spcBef>
              <a:buSzPct val="100000"/>
              <a:buFont typeface="Arial"/>
              <a:buChar char="–"/>
              <a:defRPr sz="3100">
                <a:latin typeface="Calibri"/>
                <a:ea typeface="Calibri"/>
                <a:cs typeface="Calibri"/>
                <a:sym typeface="Calibri"/>
              </a:defRPr>
            </a:lvl4pPr>
            <a:lvl5pPr marL="1638753" indent="-353458" defTabSz="913988">
              <a:spcBef>
                <a:spcPts val="703"/>
              </a:spcBef>
              <a:buSzPct val="100000"/>
              <a:buFont typeface="Arial"/>
              <a:buChar char="»"/>
              <a:defRPr sz="31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71" name="Shape 171"/>
          <p:cNvSpPr>
            <a:spLocks noGrp="1"/>
          </p:cNvSpPr>
          <p:nvPr>
            <p:ph type="sldNum" sz="quarter" idx="2"/>
          </p:nvPr>
        </p:nvSpPr>
        <p:spPr>
          <a:xfrm>
            <a:off x="8427795" y="6408132"/>
            <a:ext cx="259005" cy="261570"/>
          </a:xfrm>
          <a:prstGeom prst="rect">
            <a:avLst/>
          </a:prstGeom>
        </p:spPr>
        <p:txBody>
          <a:bodyPr lIns="45700" tIns="45700" rIns="45700" bIns="45700" anchor="ctr"/>
          <a:lstStyle>
            <a:lvl1pPr algn="r" defTabSz="913988">
              <a:defRPr sz="11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78" name="Shape 178"/>
          <p:cNvSpPr>
            <a:spLocks noGrp="1"/>
          </p:cNvSpPr>
          <p:nvPr>
            <p:ph type="title"/>
          </p:nvPr>
        </p:nvSpPr>
        <p:spPr>
          <a:xfrm>
            <a:off x="457200" y="274638"/>
            <a:ext cx="8229601" cy="1143001"/>
          </a:xfrm>
          <a:prstGeom prst="rect">
            <a:avLst/>
          </a:prstGeom>
        </p:spPr>
        <p:txBody>
          <a:bodyPr lIns="45718" tIns="45718" rIns="45718" bIns="45718"/>
          <a:lstStyle>
            <a:lvl1pPr defTabSz="457184">
              <a:defRPr sz="4400">
                <a:latin typeface="Calibri"/>
                <a:ea typeface="Calibri"/>
                <a:cs typeface="Calibri"/>
                <a:sym typeface="Calibri"/>
              </a:defRPr>
            </a:lvl1pPr>
          </a:lstStyle>
          <a:p>
            <a:r>
              <a:t>Title Text</a:t>
            </a:r>
          </a:p>
        </p:txBody>
      </p:sp>
      <p:sp>
        <p:nvSpPr>
          <p:cNvPr id="179" name="Shape 179"/>
          <p:cNvSpPr>
            <a:spLocks noGrp="1"/>
          </p:cNvSpPr>
          <p:nvPr>
            <p:ph type="body" idx="1"/>
          </p:nvPr>
        </p:nvSpPr>
        <p:spPr>
          <a:xfrm>
            <a:off x="457200" y="1600200"/>
            <a:ext cx="8229601" cy="4525964"/>
          </a:xfrm>
          <a:prstGeom prst="rect">
            <a:avLst/>
          </a:prstGeom>
        </p:spPr>
        <p:txBody>
          <a:bodyPr lIns="45718" tIns="45718" rIns="45718" bIns="45718" anchor="t"/>
          <a:lstStyle>
            <a:lvl1pPr marL="331503" indent="-331503" defTabSz="457184">
              <a:spcBef>
                <a:spcPts val="703"/>
              </a:spcBef>
              <a:buSzPct val="100000"/>
              <a:buFont typeface="Arial"/>
              <a:defRPr sz="3100">
                <a:latin typeface="Calibri"/>
                <a:ea typeface="Calibri"/>
                <a:cs typeface="Calibri"/>
                <a:sym typeface="Calibri"/>
              </a:defRPr>
            </a:lvl1pPr>
            <a:lvl2pPr marL="637174" indent="-315717" defTabSz="457184">
              <a:spcBef>
                <a:spcPts val="703"/>
              </a:spcBef>
              <a:buSzPct val="100000"/>
              <a:buFont typeface="Arial"/>
              <a:buChar char="–"/>
              <a:defRPr sz="3100">
                <a:latin typeface="Calibri"/>
                <a:ea typeface="Calibri"/>
                <a:cs typeface="Calibri"/>
                <a:sym typeface="Calibri"/>
              </a:defRPr>
            </a:lvl2pPr>
            <a:lvl3pPr indent="-294669" defTabSz="457184">
              <a:spcBef>
                <a:spcPts val="703"/>
              </a:spcBef>
              <a:buSzPct val="100000"/>
              <a:buFont typeface="Arial"/>
              <a:defRPr sz="3100">
                <a:latin typeface="Calibri"/>
                <a:ea typeface="Calibri"/>
                <a:cs typeface="Calibri"/>
                <a:sym typeface="Calibri"/>
              </a:defRPr>
            </a:lvl3pPr>
            <a:lvl4pPr marL="1317975" indent="-353603" defTabSz="457184">
              <a:spcBef>
                <a:spcPts val="703"/>
              </a:spcBef>
              <a:buSzPct val="100000"/>
              <a:buFont typeface="Arial"/>
              <a:buChar char="–"/>
              <a:defRPr sz="3100">
                <a:latin typeface="Calibri"/>
                <a:ea typeface="Calibri"/>
                <a:cs typeface="Calibri"/>
                <a:sym typeface="Calibri"/>
              </a:defRPr>
            </a:lvl4pPr>
            <a:lvl5pPr marL="1639432" indent="-353603" defTabSz="457184">
              <a:spcBef>
                <a:spcPts val="703"/>
              </a:spcBef>
              <a:buSzPct val="100000"/>
              <a:buFont typeface="Arial"/>
              <a:buChar char="»"/>
              <a:defRPr sz="31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80" name="Shape 180"/>
          <p:cNvSpPr>
            <a:spLocks noGrp="1"/>
          </p:cNvSpPr>
          <p:nvPr>
            <p:ph type="sldNum" sz="quarter" idx="2"/>
          </p:nvPr>
        </p:nvSpPr>
        <p:spPr>
          <a:xfrm>
            <a:off x="8427760" y="6408110"/>
            <a:ext cx="259041" cy="261606"/>
          </a:xfrm>
          <a:prstGeom prst="rect">
            <a:avLst/>
          </a:prstGeom>
        </p:spPr>
        <p:txBody>
          <a:bodyPr lIns="45718" tIns="45718" rIns="45718" bIns="45718" anchor="ctr"/>
          <a:lstStyle>
            <a:lvl1pPr algn="r" defTabSz="457184">
              <a:defRPr sz="11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type="tx">
  <p:cSld name="2_Title &amp; Bullets">
    <p:spTree>
      <p:nvGrpSpPr>
        <p:cNvPr id="1" name=""/>
        <p:cNvGrpSpPr/>
        <p:nvPr/>
      </p:nvGrpSpPr>
      <p:grpSpPr>
        <a:xfrm>
          <a:off x="0" y="0"/>
          <a:ext cx="0" cy="0"/>
          <a:chOff x="0" y="0"/>
          <a:chExt cx="0" cy="0"/>
        </a:xfrm>
      </p:grpSpPr>
      <p:sp>
        <p:nvSpPr>
          <p:cNvPr id="187" name="Shape 187"/>
          <p:cNvSpPr>
            <a:spLocks noGrp="1"/>
          </p:cNvSpPr>
          <p:nvPr>
            <p:ph type="title"/>
          </p:nvPr>
        </p:nvSpPr>
        <p:spPr>
          <a:prstGeom prst="rect">
            <a:avLst/>
          </a:prstGeom>
        </p:spPr>
        <p:txBody>
          <a:bodyPr/>
          <a:lstStyle>
            <a:lvl1pPr>
              <a:defRPr b="1">
                <a:solidFill>
                  <a:srgbClr val="FF2600"/>
                </a:solidFill>
                <a:latin typeface="Helvetica"/>
                <a:ea typeface="Helvetica"/>
                <a:cs typeface="Helvetica"/>
                <a:sym typeface="Helvetica"/>
              </a:defRPr>
            </a:lvl1pPr>
          </a:lstStyle>
          <a:p>
            <a:r>
              <a:t>Title Text</a:t>
            </a:r>
          </a:p>
        </p:txBody>
      </p:sp>
      <p:sp>
        <p:nvSpPr>
          <p:cNvPr id="188" name="Shape 188"/>
          <p:cNvSpPr>
            <a:spLocks noGrp="1"/>
          </p:cNvSpPr>
          <p:nvPr>
            <p:ph type="body" idx="1"/>
          </p:nvPr>
        </p:nvSpPr>
        <p:spPr>
          <a:prstGeom prst="rect">
            <a:avLst/>
          </a:prstGeom>
        </p:spPr>
        <p:txBody>
          <a:bodyPr/>
          <a:lstStyle>
            <a:lvl1pPr>
              <a:spcBef>
                <a:spcPts val="562"/>
              </a:spcBef>
              <a:defRPr>
                <a:solidFill>
                  <a:srgbClr val="0433FF"/>
                </a:solidFill>
              </a:defRPr>
            </a:lvl1pPr>
            <a:lvl2pPr>
              <a:spcBef>
                <a:spcPts val="562"/>
              </a:spcBef>
              <a:defRPr sz="2200">
                <a:solidFill>
                  <a:srgbClr val="FF9300"/>
                </a:solidFill>
              </a:defRPr>
            </a:lvl2pPr>
            <a:lvl3pPr>
              <a:spcBef>
                <a:spcPts val="562"/>
              </a:spcBef>
              <a:defRPr sz="2000">
                <a:solidFill>
                  <a:srgbClr val="942193"/>
                </a:solidFill>
              </a:defRPr>
            </a:lvl3pPr>
            <a:lvl4pPr>
              <a:spcBef>
                <a:spcPts val="562"/>
              </a:spcBef>
              <a:defRPr sz="1700">
                <a:solidFill>
                  <a:srgbClr val="009051"/>
                </a:solidFill>
              </a:defRPr>
            </a:lvl4pPr>
            <a:lvl5pPr>
              <a:spcBef>
                <a:spcPts val="562"/>
              </a:spcBef>
              <a:defRPr sz="1400">
                <a:solidFill>
                  <a:srgbClr val="011993"/>
                </a:solidFill>
              </a:defRPr>
            </a:lvl5pPr>
          </a:lstStyle>
          <a:p>
            <a:r>
              <a:t>Body Level One</a:t>
            </a:r>
          </a:p>
          <a:p>
            <a:pPr lvl="1"/>
            <a:r>
              <a:t>Body Level Two</a:t>
            </a:r>
          </a:p>
          <a:p>
            <a:pPr lvl="2"/>
            <a:r>
              <a:t>Body Level Three</a:t>
            </a:r>
          </a:p>
          <a:p>
            <a:pPr lvl="3"/>
            <a:r>
              <a:t>Body Level Four</a:t>
            </a:r>
          </a:p>
          <a:p>
            <a:pPr lvl="4"/>
            <a:r>
              <a:t>Body Level Five</a:t>
            </a:r>
          </a:p>
        </p:txBody>
      </p:sp>
      <p:sp>
        <p:nvSpPr>
          <p:cNvPr id="189" name="Shape 189"/>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type="tx">
  <p:cSld name="3_標題及物件">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96" name="Shape 196"/>
          <p:cNvSpPr>
            <a:spLocks noGrp="1"/>
          </p:cNvSpPr>
          <p:nvPr>
            <p:ph type="title"/>
          </p:nvPr>
        </p:nvSpPr>
        <p:spPr>
          <a:xfrm>
            <a:off x="1514474" y="185738"/>
            <a:ext cx="6446839" cy="939801"/>
          </a:xfrm>
          <a:prstGeom prst="rect">
            <a:avLst/>
          </a:prstGeom>
        </p:spPr>
        <p:txBody>
          <a:bodyPr lIns="45422" tIns="45422" rIns="45422" bIns="45422"/>
          <a:lstStyle>
            <a:lvl1pPr algn="l" defTabSz="914367">
              <a:defRPr sz="3500" b="1">
                <a:solidFill>
                  <a:srgbClr val="990000"/>
                </a:solidFill>
                <a:latin typeface="Tahoma"/>
                <a:ea typeface="Tahoma"/>
                <a:cs typeface="Tahoma"/>
                <a:sym typeface="Tahoma"/>
              </a:defRPr>
            </a:lvl1pPr>
          </a:lstStyle>
          <a:p>
            <a:r>
              <a:t>Title Text</a:t>
            </a:r>
          </a:p>
        </p:txBody>
      </p:sp>
      <p:sp>
        <p:nvSpPr>
          <p:cNvPr id="197" name="Shape 197"/>
          <p:cNvSpPr>
            <a:spLocks noGrp="1"/>
          </p:cNvSpPr>
          <p:nvPr>
            <p:ph type="body" idx="1"/>
          </p:nvPr>
        </p:nvSpPr>
        <p:spPr>
          <a:xfrm>
            <a:off x="457200" y="1484312"/>
            <a:ext cx="8235951" cy="4392613"/>
          </a:xfrm>
          <a:prstGeom prst="rect">
            <a:avLst/>
          </a:prstGeom>
        </p:spPr>
        <p:txBody>
          <a:bodyPr lIns="45422" tIns="45422" rIns="45422" bIns="45422" anchor="t"/>
          <a:lstStyle>
            <a:lvl1pPr marL="335400" indent="-335400" defTabSz="914367">
              <a:spcBef>
                <a:spcPts val="703"/>
              </a:spcBef>
              <a:buClr>
                <a:srgbClr val="0000FF"/>
              </a:buClr>
              <a:buSzPct val="100000"/>
              <a:defRPr sz="3000">
                <a:solidFill>
                  <a:srgbClr val="000066"/>
                </a:solidFill>
                <a:latin typeface="Tahoma"/>
                <a:ea typeface="Tahoma"/>
                <a:cs typeface="Tahoma"/>
                <a:sym typeface="Tahoma"/>
              </a:defRPr>
            </a:lvl1pPr>
            <a:lvl2pPr marL="641897" indent="-322525" defTabSz="914367">
              <a:spcBef>
                <a:spcPts val="703"/>
              </a:spcBef>
              <a:buClr>
                <a:srgbClr val="0000FF"/>
              </a:buClr>
              <a:buSzPct val="100000"/>
              <a:defRPr sz="3000">
                <a:solidFill>
                  <a:srgbClr val="000066"/>
                </a:solidFill>
                <a:latin typeface="Tahoma"/>
                <a:ea typeface="Tahoma"/>
                <a:cs typeface="Tahoma"/>
                <a:sym typeface="Tahoma"/>
              </a:defRPr>
            </a:lvl2pPr>
            <a:lvl3pPr marL="930442" indent="-291604" defTabSz="914367">
              <a:spcBef>
                <a:spcPts val="703"/>
              </a:spcBef>
              <a:buClr>
                <a:srgbClr val="0000FF"/>
              </a:buClr>
              <a:buSzPct val="100000"/>
              <a:defRPr sz="3000">
                <a:solidFill>
                  <a:srgbClr val="000066"/>
                </a:solidFill>
                <a:latin typeface="Tahoma"/>
                <a:ea typeface="Tahoma"/>
                <a:cs typeface="Tahoma"/>
                <a:sym typeface="Tahoma"/>
              </a:defRPr>
            </a:lvl3pPr>
            <a:lvl4pPr marL="1293584" indent="-335344" defTabSz="914367">
              <a:spcBef>
                <a:spcPts val="703"/>
              </a:spcBef>
              <a:buClr>
                <a:srgbClr val="0000FF"/>
              </a:buClr>
              <a:buSzPct val="100000"/>
              <a:defRPr sz="3000">
                <a:solidFill>
                  <a:srgbClr val="000066"/>
                </a:solidFill>
                <a:latin typeface="Tahoma"/>
                <a:ea typeface="Tahoma"/>
                <a:cs typeface="Tahoma"/>
                <a:sym typeface="Tahoma"/>
              </a:defRPr>
            </a:lvl4pPr>
            <a:lvl5pPr marL="1612989" indent="-335345" defTabSz="914367">
              <a:spcBef>
                <a:spcPts val="703"/>
              </a:spcBef>
              <a:buClr>
                <a:srgbClr val="0000FF"/>
              </a:buClr>
              <a:buSzPct val="100000"/>
              <a:defRPr sz="3000">
                <a:solidFill>
                  <a:srgbClr val="000066"/>
                </a:solidFill>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198" name="Shape 198"/>
          <p:cNvSpPr>
            <a:spLocks noGrp="1"/>
          </p:cNvSpPr>
          <p:nvPr>
            <p:ph type="sldNum" sz="quarter" idx="2"/>
          </p:nvPr>
        </p:nvSpPr>
        <p:spPr>
          <a:xfrm>
            <a:off x="8389884" y="6245225"/>
            <a:ext cx="296916" cy="291786"/>
          </a:xfrm>
          <a:prstGeom prst="rect">
            <a:avLst/>
          </a:prstGeom>
        </p:spPr>
        <p:txBody>
          <a:bodyPr lIns="45422" tIns="45422" rIns="45422" bIns="45422"/>
          <a:lstStyle>
            <a:lvl1pPr algn="r" defTabSz="908521">
              <a:defRPr>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type="tx">
  <p:cSld name="3_Title &amp; Bullets">
    <p:spTree>
      <p:nvGrpSpPr>
        <p:cNvPr id="1" name=""/>
        <p:cNvGrpSpPr/>
        <p:nvPr/>
      </p:nvGrpSpPr>
      <p:grpSpPr>
        <a:xfrm>
          <a:off x="0" y="0"/>
          <a:ext cx="0" cy="0"/>
          <a:chOff x="0" y="0"/>
          <a:chExt cx="0" cy="0"/>
        </a:xfrm>
      </p:grpSpPr>
      <p:sp>
        <p:nvSpPr>
          <p:cNvPr id="205" name="Shape 205"/>
          <p:cNvSpPr>
            <a:spLocks noGrp="1"/>
          </p:cNvSpPr>
          <p:nvPr>
            <p:ph type="title"/>
          </p:nvPr>
        </p:nvSpPr>
        <p:spPr>
          <a:xfrm>
            <a:off x="669726" y="312539"/>
            <a:ext cx="7804548" cy="1518048"/>
          </a:xfrm>
          <a:prstGeom prst="rect">
            <a:avLst/>
          </a:prstGeom>
        </p:spPr>
        <p:txBody>
          <a:bodyPr/>
          <a:lstStyle>
            <a:lvl1pPr>
              <a:defRPr sz="5300"/>
            </a:lvl1pPr>
          </a:lstStyle>
          <a:p>
            <a:r>
              <a:t>Title Text</a:t>
            </a:r>
          </a:p>
        </p:txBody>
      </p:sp>
      <p:sp>
        <p:nvSpPr>
          <p:cNvPr id="206" name="Shape 206"/>
          <p:cNvSpPr>
            <a:spLocks noGrp="1"/>
          </p:cNvSpPr>
          <p:nvPr>
            <p:ph type="body" idx="1"/>
          </p:nvPr>
        </p:nvSpPr>
        <p:spPr>
          <a:xfrm>
            <a:off x="669726" y="1830586"/>
            <a:ext cx="7804548" cy="4420195"/>
          </a:xfrm>
          <a:prstGeom prst="rect">
            <a:avLst/>
          </a:prstGeom>
        </p:spPr>
        <p:txBody>
          <a:bodyPr/>
          <a:lstStyle>
            <a:lvl1pPr marL="260439" indent="-260439">
              <a:defRPr sz="2100"/>
            </a:lvl1pPr>
            <a:lvl2pPr marL="572967" indent="-260439">
              <a:defRPr sz="2100"/>
            </a:lvl2pPr>
            <a:lvl3pPr marL="885495" indent="-260439">
              <a:defRPr sz="2100"/>
            </a:lvl3pPr>
            <a:lvl4pPr marL="1198023" indent="-260439">
              <a:defRPr sz="2100"/>
            </a:lvl4pPr>
            <a:lvl5pPr marL="1510551" indent="-260439">
              <a:defRPr sz="2100"/>
            </a:lvl5pPr>
          </a:lstStyle>
          <a:p>
            <a:r>
              <a:t>Body Level One</a:t>
            </a:r>
          </a:p>
          <a:p>
            <a:pPr lvl="1"/>
            <a:r>
              <a:t>Body Level Two</a:t>
            </a:r>
          </a:p>
          <a:p>
            <a:pPr lvl="2"/>
            <a:r>
              <a:t>Body Level Three</a:t>
            </a:r>
          </a:p>
          <a:p>
            <a:pPr lvl="3"/>
            <a:r>
              <a:t>Body Level Four</a:t>
            </a:r>
          </a:p>
          <a:p>
            <a:pPr lvl="4"/>
            <a:r>
              <a:t>Body Level Five</a:t>
            </a:r>
          </a:p>
        </p:txBody>
      </p:sp>
      <p:sp>
        <p:nvSpPr>
          <p:cNvPr id="207" name="Shape 207"/>
          <p:cNvSpPr>
            <a:spLocks noGrp="1"/>
          </p:cNvSpPr>
          <p:nvPr>
            <p:ph type="sldNum" sz="quarter" idx="2"/>
          </p:nvPr>
        </p:nvSpPr>
        <p:spPr>
          <a:xfrm>
            <a:off x="4447312" y="6505277"/>
            <a:ext cx="240447" cy="226020"/>
          </a:xfrm>
          <a:prstGeom prst="rect">
            <a:avLst/>
          </a:prstGeom>
        </p:spPr>
        <p:txBody>
          <a:bodyPr/>
          <a:lstStyle>
            <a:lvl1pPr>
              <a:defRPr sz="1000"/>
            </a:lvl1pPr>
          </a:lstStyle>
          <a:p>
            <a:fld id="{86CB4B4D-7CA3-9044-876B-883B54F8677D}" type="slidenum">
              <a:rPr/>
              <a:pPr/>
              <a:t>‹#›</a:t>
            </a:fld>
            <a:endParaRPr/>
          </a:p>
        </p:txBody>
      </p:sp>
    </p:spTree>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type="tx">
  <p:cSld name="4_Title &amp; Bullets">
    <p:spTree>
      <p:nvGrpSpPr>
        <p:cNvPr id="1" name=""/>
        <p:cNvGrpSpPr/>
        <p:nvPr/>
      </p:nvGrpSpPr>
      <p:grpSpPr>
        <a:xfrm>
          <a:off x="0" y="0"/>
          <a:ext cx="0" cy="0"/>
          <a:chOff x="0" y="0"/>
          <a:chExt cx="0" cy="0"/>
        </a:xfrm>
      </p:grpSpPr>
      <p:sp>
        <p:nvSpPr>
          <p:cNvPr id="214" name="Shape 214"/>
          <p:cNvSpPr>
            <a:spLocks noGrp="1"/>
          </p:cNvSpPr>
          <p:nvPr>
            <p:ph type="title"/>
          </p:nvPr>
        </p:nvSpPr>
        <p:spPr>
          <a:xfrm>
            <a:off x="669726" y="312539"/>
            <a:ext cx="7804548" cy="1518048"/>
          </a:xfrm>
          <a:prstGeom prst="rect">
            <a:avLst/>
          </a:prstGeom>
        </p:spPr>
        <p:txBody>
          <a:bodyPr/>
          <a:lstStyle>
            <a:lvl1pPr>
              <a:defRPr sz="5300" b="1">
                <a:solidFill>
                  <a:srgbClr val="FF2600"/>
                </a:solidFill>
                <a:latin typeface="Helvetica"/>
                <a:ea typeface="Helvetica"/>
                <a:cs typeface="Helvetica"/>
                <a:sym typeface="Helvetica"/>
              </a:defRPr>
            </a:lvl1pPr>
          </a:lstStyle>
          <a:p>
            <a:r>
              <a:t>Title Text</a:t>
            </a:r>
          </a:p>
        </p:txBody>
      </p:sp>
      <p:sp>
        <p:nvSpPr>
          <p:cNvPr id="215" name="Shape 215"/>
          <p:cNvSpPr>
            <a:spLocks noGrp="1"/>
          </p:cNvSpPr>
          <p:nvPr>
            <p:ph type="body" idx="1"/>
          </p:nvPr>
        </p:nvSpPr>
        <p:spPr>
          <a:xfrm>
            <a:off x="669726" y="1830586"/>
            <a:ext cx="7804548" cy="4420195"/>
          </a:xfrm>
          <a:prstGeom prst="rect">
            <a:avLst/>
          </a:prstGeom>
        </p:spPr>
        <p:txBody>
          <a:bodyPr/>
          <a:lstStyle>
            <a:lvl1pPr marL="260439" indent="-260439">
              <a:spcBef>
                <a:spcPts val="562"/>
              </a:spcBef>
              <a:defRPr sz="2100">
                <a:solidFill>
                  <a:srgbClr val="0433FF"/>
                </a:solidFill>
              </a:defRPr>
            </a:lvl1pPr>
            <a:lvl2pPr marL="585990" indent="-273462">
              <a:spcBef>
                <a:spcPts val="562"/>
              </a:spcBef>
              <a:defRPr sz="2000">
                <a:solidFill>
                  <a:srgbClr val="FF9300"/>
                </a:solidFill>
              </a:defRPr>
            </a:lvl2pPr>
            <a:lvl3pPr marL="870614" indent="-245558">
              <a:spcBef>
                <a:spcPts val="562"/>
              </a:spcBef>
              <a:defRPr sz="1500">
                <a:solidFill>
                  <a:srgbClr val="942193"/>
                </a:solidFill>
              </a:defRPr>
            </a:lvl3pPr>
            <a:lvl4pPr marL="1171980" indent="-234396">
              <a:spcBef>
                <a:spcPts val="562"/>
              </a:spcBef>
              <a:defRPr sz="1300">
                <a:solidFill>
                  <a:srgbClr val="009051"/>
                </a:solidFill>
              </a:defRPr>
            </a:lvl4pPr>
            <a:lvl5pPr marL="1500134" indent="-250022">
              <a:spcBef>
                <a:spcPts val="562"/>
              </a:spcBef>
              <a:defRPr sz="1100">
                <a:solidFill>
                  <a:srgbClr val="011993"/>
                </a:solidFill>
              </a:defRPr>
            </a:lvl5pPr>
          </a:lstStyle>
          <a:p>
            <a:r>
              <a:t>Body Level One</a:t>
            </a:r>
          </a:p>
          <a:p>
            <a:pPr lvl="1"/>
            <a:r>
              <a:t>Body Level Two</a:t>
            </a:r>
          </a:p>
          <a:p>
            <a:pPr lvl="2"/>
            <a:r>
              <a:t>Body Level Three</a:t>
            </a:r>
          </a:p>
          <a:p>
            <a:pPr lvl="3"/>
            <a:r>
              <a:t>Body Level Four</a:t>
            </a:r>
          </a:p>
          <a:p>
            <a:pPr lvl="4"/>
            <a:r>
              <a:t>Body Level Five</a:t>
            </a:r>
          </a:p>
        </p:txBody>
      </p:sp>
      <p:sp>
        <p:nvSpPr>
          <p:cNvPr id="216" name="Shape 216"/>
          <p:cNvSpPr>
            <a:spLocks noGrp="1"/>
          </p:cNvSpPr>
          <p:nvPr>
            <p:ph type="sldNum" sz="quarter" idx="2"/>
          </p:nvPr>
        </p:nvSpPr>
        <p:spPr>
          <a:xfrm>
            <a:off x="4447312" y="6505277"/>
            <a:ext cx="240447" cy="226020"/>
          </a:xfrm>
          <a:prstGeom prst="rect">
            <a:avLst/>
          </a:prstGeom>
        </p:spPr>
        <p:txBody>
          <a:bodyPr/>
          <a:lstStyle>
            <a:lvl1pPr>
              <a:defRPr sz="1000"/>
            </a:lvl1pPr>
          </a:lstStyle>
          <a:p>
            <a:fld id="{86CB4B4D-7CA3-9044-876B-883B54F8677D}" type="slidenum">
              <a:rPr/>
              <a:pPr/>
              <a:t>‹#›</a:t>
            </a:fld>
            <a:endParaRPr/>
          </a:p>
        </p:txBody>
      </p:sp>
    </p:spTree>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tx">
  <p:cSld name="5_Title &amp; Bullets">
    <p:spTree>
      <p:nvGrpSpPr>
        <p:cNvPr id="1" name=""/>
        <p:cNvGrpSpPr/>
        <p:nvPr/>
      </p:nvGrpSpPr>
      <p:grpSpPr>
        <a:xfrm>
          <a:off x="0" y="0"/>
          <a:ext cx="0" cy="0"/>
          <a:chOff x="0" y="0"/>
          <a:chExt cx="0" cy="0"/>
        </a:xfrm>
      </p:grpSpPr>
      <p:sp>
        <p:nvSpPr>
          <p:cNvPr id="223" name="Shape 223"/>
          <p:cNvSpPr>
            <a:spLocks noGrp="1"/>
          </p:cNvSpPr>
          <p:nvPr>
            <p:ph type="title"/>
          </p:nvPr>
        </p:nvSpPr>
        <p:spPr>
          <a:xfrm>
            <a:off x="669726" y="312539"/>
            <a:ext cx="7804548" cy="1518048"/>
          </a:xfrm>
          <a:prstGeom prst="rect">
            <a:avLst/>
          </a:prstGeom>
        </p:spPr>
        <p:txBody>
          <a:bodyPr/>
          <a:lstStyle>
            <a:lvl1pPr>
              <a:defRPr sz="5500" b="1">
                <a:solidFill>
                  <a:srgbClr val="FF2600"/>
                </a:solidFill>
                <a:latin typeface="Helvetica"/>
                <a:ea typeface="Helvetica"/>
                <a:cs typeface="Helvetica"/>
                <a:sym typeface="Helvetica"/>
              </a:defRPr>
            </a:lvl1pPr>
          </a:lstStyle>
          <a:p>
            <a:r>
              <a:t>Title Text</a:t>
            </a:r>
          </a:p>
        </p:txBody>
      </p:sp>
      <p:sp>
        <p:nvSpPr>
          <p:cNvPr id="224" name="Shape 224"/>
          <p:cNvSpPr>
            <a:spLocks noGrp="1"/>
          </p:cNvSpPr>
          <p:nvPr>
            <p:ph type="body" idx="1"/>
          </p:nvPr>
        </p:nvSpPr>
        <p:spPr>
          <a:xfrm>
            <a:off x="669726" y="1830586"/>
            <a:ext cx="7804548" cy="4420195"/>
          </a:xfrm>
          <a:prstGeom prst="rect">
            <a:avLst/>
          </a:prstGeom>
        </p:spPr>
        <p:txBody>
          <a:bodyPr/>
          <a:lstStyle>
            <a:lvl1pPr marL="295165" indent="-295165">
              <a:spcBef>
                <a:spcPts val="562"/>
              </a:spcBef>
              <a:defRPr sz="2400">
                <a:solidFill>
                  <a:srgbClr val="0433FF"/>
                </a:solidFill>
              </a:defRPr>
            </a:lvl1pPr>
            <a:lvl2pPr marL="605522" indent="-292994">
              <a:spcBef>
                <a:spcPts val="562"/>
              </a:spcBef>
              <a:defRPr sz="2100">
                <a:solidFill>
                  <a:srgbClr val="942193"/>
                </a:solidFill>
              </a:defRPr>
            </a:lvl2pPr>
            <a:lvl3pPr marL="892937" indent="-267881">
              <a:spcBef>
                <a:spcPts val="562"/>
              </a:spcBef>
              <a:defRPr sz="1700">
                <a:solidFill>
                  <a:srgbClr val="941100"/>
                </a:solidFill>
              </a:defRPr>
            </a:lvl3pPr>
            <a:lvl4pPr marL="1224068" indent="-286484">
              <a:spcBef>
                <a:spcPts val="562"/>
              </a:spcBef>
              <a:defRPr sz="1500">
                <a:solidFill>
                  <a:srgbClr val="009051"/>
                </a:solidFill>
              </a:defRPr>
            </a:lvl4pPr>
            <a:lvl5pPr marL="1531387" indent="-281275">
              <a:spcBef>
                <a:spcPts val="562"/>
              </a:spcBef>
              <a:defRPr sz="1300">
                <a:solidFill>
                  <a:srgbClr val="011993"/>
                </a:solidFill>
              </a:defRPr>
            </a:lvl5pPr>
          </a:lstStyle>
          <a:p>
            <a:r>
              <a:t>Body Level One</a:t>
            </a:r>
          </a:p>
          <a:p>
            <a:pPr lvl="1"/>
            <a:r>
              <a:t>Body Level Two</a:t>
            </a:r>
          </a:p>
          <a:p>
            <a:pPr lvl="2"/>
            <a:r>
              <a:t>Body Level Three</a:t>
            </a:r>
          </a:p>
          <a:p>
            <a:pPr lvl="3"/>
            <a:r>
              <a:t>Body Level Four</a:t>
            </a:r>
          </a:p>
          <a:p>
            <a:pPr lvl="4"/>
            <a:r>
              <a:t>Body Level Five</a:t>
            </a:r>
          </a:p>
        </p:txBody>
      </p:sp>
      <p:sp>
        <p:nvSpPr>
          <p:cNvPr id="225" name="Shape 225"/>
          <p:cNvSpPr>
            <a:spLocks noGrp="1"/>
          </p:cNvSpPr>
          <p:nvPr>
            <p:ph type="sldNum" sz="quarter" idx="2"/>
          </p:nvPr>
        </p:nvSpPr>
        <p:spPr>
          <a:xfrm>
            <a:off x="4438495" y="6505277"/>
            <a:ext cx="258081" cy="241409"/>
          </a:xfrm>
          <a:prstGeom prst="rect">
            <a:avLst/>
          </a:prstGeom>
        </p:spPr>
        <p:txBody>
          <a:bodyPr/>
          <a:lstStyle>
            <a:lvl1pPr>
              <a:defRPr sz="1100"/>
            </a:lvl1pPr>
          </a:lstStyle>
          <a:p>
            <a:fld id="{86CB4B4D-7CA3-9044-876B-883B54F8677D}" type="slidenum">
              <a:rPr/>
              <a:pPr/>
              <a:t>‹#›</a:t>
            </a:fld>
            <a:endParaRPr/>
          </a:p>
        </p:txBody>
      </p:sp>
    </p:spTree>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232" name="Shape 232"/>
          <p:cNvSpPr/>
          <p:nvPr/>
        </p:nvSpPr>
        <p:spPr>
          <a:xfrm>
            <a:off x="457200" y="1066800"/>
            <a:ext cx="8229601" cy="1"/>
          </a:xfrm>
          <a:prstGeom prst="line">
            <a:avLst/>
          </a:prstGeom>
          <a:ln w="3175">
            <a:solidFill>
              <a:srgbClr val="7C0018"/>
            </a:solidFill>
          </a:ln>
        </p:spPr>
        <p:txBody>
          <a:bodyPr lIns="45718" tIns="45718" rIns="45718" bIns="45718"/>
          <a:lstStyle/>
          <a:p>
            <a:pPr defTabSz="914367" hangingPunct="0">
              <a:defRPr sz="2200">
                <a:latin typeface="Garamond"/>
                <a:ea typeface="Garamond"/>
                <a:cs typeface="Garamond"/>
                <a:sym typeface="Garamond"/>
              </a:defRPr>
            </a:pPr>
            <a:endParaRPr sz="2200" kern="0">
              <a:solidFill>
                <a:srgbClr val="000000"/>
              </a:solidFill>
              <a:latin typeface="Garamond"/>
              <a:ea typeface="Garamond"/>
              <a:cs typeface="Garamond"/>
              <a:sym typeface="Garamond"/>
            </a:endParaRPr>
          </a:p>
        </p:txBody>
      </p:sp>
      <p:pic>
        <p:nvPicPr>
          <p:cNvPr id="233" name="image1.pdf"/>
          <p:cNvPicPr>
            <a:picLocks noChangeAspect="1"/>
          </p:cNvPicPr>
          <p:nvPr/>
        </p:nvPicPr>
        <p:blipFill>
          <a:blip r:embed="rId2" cstate="print">
            <a:extLst/>
          </a:blip>
          <a:stretch>
            <a:fillRect/>
          </a:stretch>
        </p:blipFill>
        <p:spPr>
          <a:xfrm>
            <a:off x="838200" y="5791200"/>
            <a:ext cx="2720892" cy="830401"/>
          </a:xfrm>
          <a:prstGeom prst="rect">
            <a:avLst/>
          </a:prstGeom>
          <a:ln w="12700">
            <a:miter lim="400000"/>
          </a:ln>
        </p:spPr>
      </p:pic>
      <p:pic>
        <p:nvPicPr>
          <p:cNvPr id="234" name="image2.png" descr="OCC_CMYK_VERT-NEW.png"/>
          <p:cNvPicPr>
            <a:picLocks noChangeAspect="1"/>
          </p:cNvPicPr>
          <p:nvPr/>
        </p:nvPicPr>
        <p:blipFill>
          <a:blip r:embed="rId3" cstate="print">
            <a:extLst/>
          </a:blip>
          <a:stretch>
            <a:fillRect/>
          </a:stretch>
        </p:blipFill>
        <p:spPr>
          <a:xfrm>
            <a:off x="5638800" y="5668674"/>
            <a:ext cx="2667001" cy="1045609"/>
          </a:xfrm>
          <a:prstGeom prst="rect">
            <a:avLst/>
          </a:prstGeom>
          <a:ln w="12700">
            <a:miter lim="400000"/>
          </a:ln>
        </p:spPr>
      </p:pic>
      <p:sp>
        <p:nvSpPr>
          <p:cNvPr id="235" name="Shape 235"/>
          <p:cNvSpPr>
            <a:spLocks noGrp="1"/>
          </p:cNvSpPr>
          <p:nvPr>
            <p:ph type="title"/>
          </p:nvPr>
        </p:nvSpPr>
        <p:spPr>
          <a:xfrm>
            <a:off x="457200" y="228599"/>
            <a:ext cx="8229601" cy="1020763"/>
          </a:xfrm>
          <a:prstGeom prst="rect">
            <a:avLst/>
          </a:prstGeom>
        </p:spPr>
        <p:txBody>
          <a:bodyPr lIns="0" tIns="0" rIns="0" bIns="0"/>
          <a:lstStyle>
            <a:lvl1pPr defTabSz="914367">
              <a:defRPr sz="4100">
                <a:solidFill>
                  <a:srgbClr val="860018"/>
                </a:solidFill>
                <a:latin typeface="Garamond"/>
                <a:ea typeface="Garamond"/>
                <a:cs typeface="Garamond"/>
                <a:sym typeface="Garamond"/>
              </a:defRPr>
            </a:lvl1pPr>
          </a:lstStyle>
          <a:p>
            <a:r>
              <a:t>Title Text</a:t>
            </a:r>
          </a:p>
        </p:txBody>
      </p:sp>
      <p:sp>
        <p:nvSpPr>
          <p:cNvPr id="236" name="Shape 236"/>
          <p:cNvSpPr>
            <a:spLocks noGrp="1"/>
          </p:cNvSpPr>
          <p:nvPr>
            <p:ph type="body" idx="1"/>
          </p:nvPr>
        </p:nvSpPr>
        <p:spPr>
          <a:xfrm>
            <a:off x="457200" y="1219200"/>
            <a:ext cx="8229601" cy="4906963"/>
          </a:xfrm>
          <a:prstGeom prst="rect">
            <a:avLst/>
          </a:prstGeom>
        </p:spPr>
        <p:txBody>
          <a:bodyPr lIns="45718" tIns="45718" rIns="45718" bIns="45718" anchor="t"/>
          <a:lstStyle>
            <a:lvl1pPr marL="316434" indent="-316434" defTabSz="914367">
              <a:spcBef>
                <a:spcPts val="703"/>
              </a:spcBef>
              <a:buSzPct val="100000"/>
              <a:defRPr sz="3000">
                <a:latin typeface="Garamond"/>
                <a:ea typeface="Garamond"/>
                <a:cs typeface="Garamond"/>
                <a:sym typeface="Garamond"/>
              </a:defRPr>
            </a:lvl1pPr>
            <a:lvl2pPr marL="622824" indent="-301366" defTabSz="914367">
              <a:spcBef>
                <a:spcPts val="703"/>
              </a:spcBef>
              <a:buSzPct val="100000"/>
              <a:buChar char="–"/>
              <a:defRPr sz="3000">
                <a:latin typeface="Garamond"/>
                <a:ea typeface="Garamond"/>
                <a:cs typeface="Garamond"/>
                <a:sym typeface="Garamond"/>
              </a:defRPr>
            </a:lvl2pPr>
            <a:lvl3pPr marL="924190" indent="-281275" defTabSz="914367">
              <a:spcBef>
                <a:spcPts val="703"/>
              </a:spcBef>
              <a:buSzPct val="100000"/>
              <a:defRPr sz="3000">
                <a:latin typeface="Garamond"/>
                <a:ea typeface="Garamond"/>
                <a:cs typeface="Garamond"/>
                <a:sym typeface="Garamond"/>
              </a:defRPr>
            </a:lvl3pPr>
            <a:lvl4pPr marL="1301902" indent="-337530" defTabSz="914367">
              <a:spcBef>
                <a:spcPts val="703"/>
              </a:spcBef>
              <a:buSzPct val="100000"/>
              <a:buChar char="–"/>
              <a:defRPr sz="3000">
                <a:latin typeface="Garamond"/>
                <a:ea typeface="Garamond"/>
                <a:cs typeface="Garamond"/>
                <a:sym typeface="Garamond"/>
              </a:defRPr>
            </a:lvl4pPr>
            <a:lvl5pPr marL="1623359" indent="-337530" defTabSz="914367">
              <a:spcBef>
                <a:spcPts val="703"/>
              </a:spcBef>
              <a:buSzPct val="100000"/>
              <a:buChar char="»"/>
              <a:defRPr sz="3000">
                <a:latin typeface="Garamond"/>
                <a:ea typeface="Garamond"/>
                <a:cs typeface="Garamond"/>
                <a:sym typeface="Garamond"/>
              </a:defRPr>
            </a:lvl5pPr>
          </a:lstStyle>
          <a:p>
            <a:r>
              <a:t>Body Level One</a:t>
            </a:r>
          </a:p>
          <a:p>
            <a:pPr lvl="1"/>
            <a:r>
              <a:t>Body Level Two</a:t>
            </a:r>
          </a:p>
          <a:p>
            <a:pPr lvl="2"/>
            <a:r>
              <a:t>Body Level Three</a:t>
            </a:r>
          </a:p>
          <a:p>
            <a:pPr lvl="3"/>
            <a:r>
              <a:t>Body Level Four</a:t>
            </a:r>
          </a:p>
          <a:p>
            <a:pPr lvl="4"/>
            <a:r>
              <a:t>Body Level Five</a:t>
            </a:r>
          </a:p>
        </p:txBody>
      </p:sp>
      <p:sp>
        <p:nvSpPr>
          <p:cNvPr id="237" name="Shape 237"/>
          <p:cNvSpPr>
            <a:spLocks noGrp="1"/>
          </p:cNvSpPr>
          <p:nvPr>
            <p:ph type="sldNum" sz="quarter" idx="2"/>
          </p:nvPr>
        </p:nvSpPr>
        <p:spPr>
          <a:xfrm>
            <a:off x="6553201" y="6245225"/>
            <a:ext cx="327971" cy="323161"/>
          </a:xfrm>
          <a:prstGeom prst="rect">
            <a:avLst/>
          </a:prstGeom>
        </p:spPr>
        <p:txBody>
          <a:bodyPr lIns="45718" tIns="45718" rIns="45718" bIns="45718"/>
          <a:lstStyle>
            <a:lvl1pPr algn="l" defTabSz="914367">
              <a:defRPr sz="1500">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type="tx">
  <p:cSld name="4_標題及物件">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44" name="Shape 244"/>
          <p:cNvSpPr>
            <a:spLocks noGrp="1"/>
          </p:cNvSpPr>
          <p:nvPr>
            <p:ph type="title"/>
          </p:nvPr>
        </p:nvSpPr>
        <p:spPr>
          <a:xfrm>
            <a:off x="1514474" y="185738"/>
            <a:ext cx="6446839" cy="939800"/>
          </a:xfrm>
          <a:prstGeom prst="rect">
            <a:avLst/>
          </a:prstGeom>
        </p:spPr>
        <p:txBody>
          <a:bodyPr lIns="45718" tIns="45718" rIns="45718" bIns="45718"/>
          <a:lstStyle>
            <a:lvl1pPr algn="l" defTabSz="914367">
              <a:defRPr sz="3400" b="1">
                <a:solidFill>
                  <a:srgbClr val="990000"/>
                </a:solidFill>
                <a:latin typeface="Tahoma"/>
                <a:ea typeface="Tahoma"/>
                <a:cs typeface="Tahoma"/>
                <a:sym typeface="Tahoma"/>
              </a:defRPr>
            </a:lvl1pPr>
          </a:lstStyle>
          <a:p>
            <a:r>
              <a:t>Title Text</a:t>
            </a:r>
          </a:p>
        </p:txBody>
      </p:sp>
      <p:sp>
        <p:nvSpPr>
          <p:cNvPr id="245" name="Shape 245"/>
          <p:cNvSpPr>
            <a:spLocks noGrp="1"/>
          </p:cNvSpPr>
          <p:nvPr>
            <p:ph type="body" idx="1"/>
          </p:nvPr>
        </p:nvSpPr>
        <p:spPr>
          <a:xfrm>
            <a:off x="457199" y="1484312"/>
            <a:ext cx="8235952" cy="4392613"/>
          </a:xfrm>
          <a:prstGeom prst="rect">
            <a:avLst/>
          </a:prstGeom>
        </p:spPr>
        <p:txBody>
          <a:bodyPr lIns="45718" tIns="45718" rIns="45718" bIns="45718" anchor="t"/>
          <a:lstStyle>
            <a:lvl1pPr marL="305384" indent="-305384" defTabSz="914367">
              <a:spcBef>
                <a:spcPts val="703"/>
              </a:spcBef>
              <a:buClr>
                <a:srgbClr val="0000FF"/>
              </a:buClr>
              <a:buSzPct val="100000"/>
              <a:defRPr sz="2700">
                <a:solidFill>
                  <a:srgbClr val="000066"/>
                </a:solidFill>
                <a:latin typeface="Tahoma"/>
                <a:ea typeface="Tahoma"/>
                <a:cs typeface="Tahoma"/>
                <a:sym typeface="Tahoma"/>
              </a:defRPr>
            </a:lvl1pPr>
            <a:lvl2pPr marL="615096" indent="-293638" defTabSz="914367">
              <a:spcBef>
                <a:spcPts val="703"/>
              </a:spcBef>
              <a:buClr>
                <a:srgbClr val="0000FF"/>
              </a:buClr>
              <a:buSzPct val="100000"/>
              <a:defRPr sz="2700">
                <a:solidFill>
                  <a:srgbClr val="000066"/>
                </a:solidFill>
                <a:latin typeface="Tahoma"/>
                <a:ea typeface="Tahoma"/>
                <a:cs typeface="Tahoma"/>
                <a:sym typeface="Tahoma"/>
              </a:defRPr>
            </a:lvl2pPr>
            <a:lvl3pPr marL="908466" indent="-265551" defTabSz="914367">
              <a:spcBef>
                <a:spcPts val="703"/>
              </a:spcBef>
              <a:buClr>
                <a:srgbClr val="0000FF"/>
              </a:buClr>
              <a:buSzPct val="100000"/>
              <a:defRPr sz="2700">
                <a:solidFill>
                  <a:srgbClr val="000066"/>
                </a:solidFill>
                <a:latin typeface="Tahoma"/>
                <a:ea typeface="Tahoma"/>
                <a:cs typeface="Tahoma"/>
                <a:sym typeface="Tahoma"/>
              </a:defRPr>
            </a:lvl3pPr>
            <a:lvl4pPr marL="1269756" indent="-305384" defTabSz="914367">
              <a:spcBef>
                <a:spcPts val="703"/>
              </a:spcBef>
              <a:buClr>
                <a:srgbClr val="0000FF"/>
              </a:buClr>
              <a:buSzPct val="100000"/>
              <a:defRPr sz="2700">
                <a:solidFill>
                  <a:srgbClr val="000066"/>
                </a:solidFill>
                <a:latin typeface="Tahoma"/>
                <a:ea typeface="Tahoma"/>
                <a:cs typeface="Tahoma"/>
                <a:sym typeface="Tahoma"/>
              </a:defRPr>
            </a:lvl4pPr>
            <a:lvl5pPr marL="1591213" indent="-305384" defTabSz="914367">
              <a:spcBef>
                <a:spcPts val="703"/>
              </a:spcBef>
              <a:buClr>
                <a:srgbClr val="0000FF"/>
              </a:buClr>
              <a:buSzPct val="100000"/>
              <a:defRPr sz="2700">
                <a:solidFill>
                  <a:srgbClr val="000066"/>
                </a:solidFill>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246" name="Shape 246"/>
          <p:cNvSpPr>
            <a:spLocks noGrp="1"/>
          </p:cNvSpPr>
          <p:nvPr>
            <p:ph type="sldNum" sz="quarter" idx="2"/>
          </p:nvPr>
        </p:nvSpPr>
        <p:spPr>
          <a:xfrm>
            <a:off x="8422950" y="6245225"/>
            <a:ext cx="263851" cy="261606"/>
          </a:xfrm>
          <a:prstGeom prst="rect">
            <a:avLst/>
          </a:prstGeom>
        </p:spPr>
        <p:txBody>
          <a:bodyPr lIns="45718" tIns="45718" rIns="45718" bIns="45718"/>
          <a:lstStyle>
            <a:lvl1pPr algn="r" defTabSz="914367">
              <a:defRPr sz="1100">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083" name="Shape 1083"/>
          <p:cNvSpPr>
            <a:spLocks noGrp="1"/>
          </p:cNvSpPr>
          <p:nvPr>
            <p:ph type="title"/>
          </p:nvPr>
        </p:nvSpPr>
        <p:spPr>
          <a:xfrm>
            <a:off x="889000" y="177800"/>
            <a:ext cx="7353300" cy="1714500"/>
          </a:xfrm>
          <a:prstGeom prst="rect">
            <a:avLst/>
          </a:prstGeom>
        </p:spPr>
        <p:txBody>
          <a:bodyPr lIns="50769" tIns="50769" rIns="50769" bIns="50769">
            <a:noAutofit/>
          </a:bodyPr>
          <a:lstStyle>
            <a:lvl1pPr algn="ctr" defTabSz="406144">
              <a:defRPr sz="5800">
                <a:solidFill>
                  <a:srgbClr val="000000"/>
                </a:solidFill>
                <a:uFillTx/>
                <a:latin typeface="+mn-lt"/>
                <a:ea typeface="+mn-ea"/>
                <a:cs typeface="+mn-cs"/>
                <a:sym typeface="Gill Sans"/>
              </a:defRPr>
            </a:lvl1pPr>
          </a:lstStyle>
          <a:p>
            <a:pPr lvl="0">
              <a:defRPr sz="1800"/>
            </a:pPr>
            <a:r>
              <a:rPr sz="5800" dirty="0"/>
              <a:t>Title Text</a:t>
            </a:r>
          </a:p>
        </p:txBody>
      </p:sp>
    </p:spTree>
    <p:extLst>
      <p:ext uri="{BB962C8B-B14F-4D97-AF65-F5344CB8AC3E}">
        <p14:creationId xmlns="" xmlns:p14="http://schemas.microsoft.com/office/powerpoint/2010/main" val="3502935173"/>
      </p:ext>
    </p:extLst>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tx">
  <p:cSld name="6_Title &amp; Bullets">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lvl1pPr>
              <a:defRPr b="1">
                <a:solidFill>
                  <a:srgbClr val="FF2600"/>
                </a:solidFill>
                <a:latin typeface="Helvetica"/>
                <a:ea typeface="Helvetica"/>
                <a:cs typeface="Helvetica"/>
                <a:sym typeface="Helvetica"/>
              </a:defRPr>
            </a:lvl1pPr>
          </a:lstStyle>
          <a:p>
            <a:r>
              <a:t>Title Text</a:t>
            </a:r>
          </a:p>
        </p:txBody>
      </p:sp>
      <p:sp>
        <p:nvSpPr>
          <p:cNvPr id="254" name="Shape 254"/>
          <p:cNvSpPr>
            <a:spLocks noGrp="1"/>
          </p:cNvSpPr>
          <p:nvPr>
            <p:ph type="body" idx="1"/>
          </p:nvPr>
        </p:nvSpPr>
        <p:spPr>
          <a:prstGeom prst="rect">
            <a:avLst/>
          </a:prstGeom>
        </p:spPr>
        <p:txBody>
          <a:bodyPr/>
          <a:lstStyle>
            <a:lvl1pPr>
              <a:spcBef>
                <a:spcPts val="562"/>
              </a:spcBef>
              <a:defRPr>
                <a:solidFill>
                  <a:srgbClr val="0433FF"/>
                </a:solidFill>
              </a:defRPr>
            </a:lvl1pPr>
            <a:lvl2pPr>
              <a:spcBef>
                <a:spcPts val="562"/>
              </a:spcBef>
              <a:defRPr sz="2200">
                <a:solidFill>
                  <a:srgbClr val="942193"/>
                </a:solidFill>
              </a:defRPr>
            </a:lvl2pPr>
            <a:lvl3pPr>
              <a:spcBef>
                <a:spcPts val="562"/>
              </a:spcBef>
              <a:defRPr sz="2000">
                <a:solidFill>
                  <a:srgbClr val="941100"/>
                </a:solidFill>
              </a:defRPr>
            </a:lvl3pPr>
            <a:lvl4pPr>
              <a:spcBef>
                <a:spcPts val="562"/>
              </a:spcBef>
              <a:defRPr sz="1700">
                <a:solidFill>
                  <a:srgbClr val="009051"/>
                </a:solidFill>
              </a:defRPr>
            </a:lvl4pPr>
            <a:lvl5pPr>
              <a:spcBef>
                <a:spcPts val="562"/>
              </a:spcBef>
              <a:defRPr sz="1400">
                <a:solidFill>
                  <a:srgbClr val="011993"/>
                </a:solidFill>
              </a:defRPr>
            </a:lvl5pPr>
          </a:lstStyle>
          <a:p>
            <a:r>
              <a:t>Body Level One</a:t>
            </a:r>
          </a:p>
          <a:p>
            <a:pPr lvl="1"/>
            <a:r>
              <a:t>Body Level Two</a:t>
            </a:r>
          </a:p>
          <a:p>
            <a:pPr lvl="2"/>
            <a:r>
              <a:t>Body Level Three</a:t>
            </a:r>
          </a:p>
          <a:p>
            <a:pPr lvl="3"/>
            <a:r>
              <a:t>Body Level Four</a:t>
            </a:r>
          </a:p>
          <a:p>
            <a:pPr lvl="4"/>
            <a:r>
              <a:t>Body Level Five</a:t>
            </a:r>
          </a:p>
        </p:txBody>
      </p:sp>
      <p:sp>
        <p:nvSpPr>
          <p:cNvPr id="255" name="Shape 25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type="tx">
  <p:cSld name="5_標題及物件">
    <p:spTree>
      <p:nvGrpSpPr>
        <p:cNvPr id="1" name=""/>
        <p:cNvGrpSpPr/>
        <p:nvPr/>
      </p:nvGrpSpPr>
      <p:grpSpPr>
        <a:xfrm>
          <a:off x="0" y="0"/>
          <a:ext cx="0" cy="0"/>
          <a:chOff x="0" y="0"/>
          <a:chExt cx="0" cy="0"/>
        </a:xfrm>
      </p:grpSpPr>
      <p:sp>
        <p:nvSpPr>
          <p:cNvPr id="262" name="Shape 262"/>
          <p:cNvSpPr>
            <a:spLocks noGrp="1"/>
          </p:cNvSpPr>
          <p:nvPr>
            <p:ph type="title"/>
          </p:nvPr>
        </p:nvSpPr>
        <p:spPr>
          <a:xfrm>
            <a:off x="628650" y="365126"/>
            <a:ext cx="7886701" cy="1325564"/>
          </a:xfrm>
          <a:prstGeom prst="rect">
            <a:avLst/>
          </a:prstGeom>
        </p:spPr>
        <p:txBody>
          <a:bodyPr lIns="45718" tIns="45718" rIns="45718" bIns="45718"/>
          <a:lstStyle>
            <a:lvl1pPr algn="l" defTabSz="914367">
              <a:lnSpc>
                <a:spcPct val="90000"/>
              </a:lnSpc>
              <a:defRPr sz="4100">
                <a:latin typeface="Calibri Light"/>
                <a:ea typeface="Calibri Light"/>
                <a:cs typeface="Calibri Light"/>
                <a:sym typeface="Calibri Light"/>
              </a:defRPr>
            </a:lvl1pPr>
          </a:lstStyle>
          <a:p>
            <a:r>
              <a:t>Title Text</a:t>
            </a:r>
          </a:p>
        </p:txBody>
      </p:sp>
      <p:sp>
        <p:nvSpPr>
          <p:cNvPr id="263" name="Shape 263"/>
          <p:cNvSpPr>
            <a:spLocks noGrp="1"/>
          </p:cNvSpPr>
          <p:nvPr>
            <p:ph type="body" idx="1"/>
          </p:nvPr>
        </p:nvSpPr>
        <p:spPr>
          <a:xfrm>
            <a:off x="628650" y="1825625"/>
            <a:ext cx="7886701" cy="4351338"/>
          </a:xfrm>
          <a:prstGeom prst="rect">
            <a:avLst/>
          </a:prstGeom>
        </p:spPr>
        <p:txBody>
          <a:bodyPr lIns="45718" tIns="45718" rIns="45718" bIns="45718" anchor="t"/>
          <a:lstStyle>
            <a:lvl1pPr marL="206651" indent="-206651" defTabSz="914367">
              <a:lnSpc>
                <a:spcPct val="90000"/>
              </a:lnSpc>
              <a:spcBef>
                <a:spcPts val="984"/>
              </a:spcBef>
              <a:buSzPct val="100000"/>
              <a:buFont typeface="Arial"/>
              <a:defRPr>
                <a:latin typeface="Calibri"/>
                <a:ea typeface="Calibri"/>
                <a:cs typeface="Calibri"/>
                <a:sym typeface="Calibri"/>
              </a:defRPr>
            </a:lvl1pPr>
            <a:lvl2pPr marL="562550" indent="-241093" defTabSz="914367">
              <a:lnSpc>
                <a:spcPct val="90000"/>
              </a:lnSpc>
              <a:spcBef>
                <a:spcPts val="984"/>
              </a:spcBef>
              <a:buSzPct val="100000"/>
              <a:buFont typeface="Arial"/>
              <a:defRPr>
                <a:latin typeface="Calibri"/>
                <a:ea typeface="Calibri"/>
                <a:cs typeface="Calibri"/>
                <a:sym typeface="Calibri"/>
              </a:defRPr>
            </a:lvl2pPr>
            <a:lvl3pPr marL="932226" indent="-289311" defTabSz="914367">
              <a:lnSpc>
                <a:spcPct val="90000"/>
              </a:lnSpc>
              <a:spcBef>
                <a:spcPts val="984"/>
              </a:spcBef>
              <a:buSzPct val="100000"/>
              <a:buFont typeface="Arial"/>
              <a:defRPr>
                <a:latin typeface="Calibri"/>
                <a:ea typeface="Calibri"/>
                <a:cs typeface="Calibri"/>
                <a:sym typeface="Calibri"/>
              </a:defRPr>
            </a:lvl3pPr>
            <a:lvl4pPr marL="1285829" indent="-321457" defTabSz="914367">
              <a:lnSpc>
                <a:spcPct val="90000"/>
              </a:lnSpc>
              <a:spcBef>
                <a:spcPts val="984"/>
              </a:spcBef>
              <a:buSzPct val="100000"/>
              <a:buFont typeface="Arial"/>
              <a:defRPr>
                <a:latin typeface="Calibri"/>
                <a:ea typeface="Calibri"/>
                <a:cs typeface="Calibri"/>
                <a:sym typeface="Calibri"/>
              </a:defRPr>
            </a:lvl4pPr>
            <a:lvl5pPr marL="1607287" indent="-321457" defTabSz="914367">
              <a:lnSpc>
                <a:spcPct val="90000"/>
              </a:lnSpc>
              <a:spcBef>
                <a:spcPts val="984"/>
              </a:spcBef>
              <a:buSzPct val="100000"/>
              <a:buFont typeface="Arial"/>
              <a:defRPr>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264" name="Shape 264"/>
          <p:cNvSpPr>
            <a:spLocks noGrp="1"/>
          </p:cNvSpPr>
          <p:nvPr>
            <p:ph type="sldNum" sz="quarter" idx="2"/>
          </p:nvPr>
        </p:nvSpPr>
        <p:spPr>
          <a:xfrm>
            <a:off x="8272340" y="6415806"/>
            <a:ext cx="243011" cy="246217"/>
          </a:xfrm>
          <a:prstGeom prst="rect">
            <a:avLst/>
          </a:prstGeom>
        </p:spPr>
        <p:txBody>
          <a:bodyPr lIns="45718" tIns="45718" rIns="45718" bIns="45718" anchor="ctr"/>
          <a:lstStyle>
            <a:lvl1pPr algn="r" defTabSz="914367">
              <a:defRPr sz="10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271" name="Shape 271"/>
          <p:cNvSpPr>
            <a:spLocks noGrp="1"/>
          </p:cNvSpPr>
          <p:nvPr>
            <p:ph type="title"/>
          </p:nvPr>
        </p:nvSpPr>
        <p:spPr>
          <a:xfrm>
            <a:off x="685800" y="2130425"/>
            <a:ext cx="7772401" cy="1470026"/>
          </a:xfrm>
          <a:prstGeom prst="rect">
            <a:avLst/>
          </a:prstGeom>
        </p:spPr>
        <p:txBody>
          <a:bodyPr lIns="45718" tIns="45718" rIns="45718" bIns="45718"/>
          <a:lstStyle>
            <a:lvl1pPr defTabSz="457184">
              <a:defRPr sz="4400">
                <a:latin typeface="Calibri"/>
                <a:ea typeface="Calibri"/>
                <a:cs typeface="Calibri"/>
                <a:sym typeface="Calibri"/>
              </a:defRPr>
            </a:lvl1pPr>
          </a:lstStyle>
          <a:p>
            <a:r>
              <a:t>Title Text</a:t>
            </a:r>
          </a:p>
        </p:txBody>
      </p:sp>
      <p:sp>
        <p:nvSpPr>
          <p:cNvPr id="272" name="Shape 272"/>
          <p:cNvSpPr>
            <a:spLocks noGrp="1"/>
          </p:cNvSpPr>
          <p:nvPr>
            <p:ph type="body" sz="quarter" idx="1"/>
          </p:nvPr>
        </p:nvSpPr>
        <p:spPr>
          <a:xfrm>
            <a:off x="1371600" y="3886200"/>
            <a:ext cx="6400801" cy="1752600"/>
          </a:xfrm>
          <a:prstGeom prst="rect">
            <a:avLst/>
          </a:prstGeom>
        </p:spPr>
        <p:txBody>
          <a:bodyPr lIns="45709" tIns="45709" rIns="45709" bIns="45709" anchor="t"/>
          <a:lstStyle>
            <a:lvl1pPr marL="0" indent="0" algn="ctr" defTabSz="457184">
              <a:spcBef>
                <a:spcPts val="703"/>
              </a:spcBef>
              <a:buSzTx/>
              <a:buNone/>
              <a:defRPr sz="3100">
                <a:solidFill>
                  <a:srgbClr val="888888"/>
                </a:solidFill>
                <a:latin typeface="Calibri"/>
                <a:ea typeface="Calibri"/>
                <a:cs typeface="Calibri"/>
                <a:sym typeface="Calibri"/>
              </a:defRPr>
            </a:lvl1pPr>
            <a:lvl2pPr marL="0" indent="321457" algn="ctr" defTabSz="457184">
              <a:spcBef>
                <a:spcPts val="703"/>
              </a:spcBef>
              <a:buSzTx/>
              <a:buNone/>
              <a:defRPr sz="3100">
                <a:solidFill>
                  <a:srgbClr val="888888"/>
                </a:solidFill>
                <a:latin typeface="Calibri"/>
                <a:ea typeface="Calibri"/>
                <a:cs typeface="Calibri"/>
                <a:sym typeface="Calibri"/>
              </a:defRPr>
            </a:lvl2pPr>
            <a:lvl3pPr marL="0" indent="642915" algn="ctr" defTabSz="457184">
              <a:spcBef>
                <a:spcPts val="703"/>
              </a:spcBef>
              <a:buSzTx/>
              <a:buNone/>
              <a:defRPr sz="3100">
                <a:solidFill>
                  <a:srgbClr val="888888"/>
                </a:solidFill>
                <a:latin typeface="Calibri"/>
                <a:ea typeface="Calibri"/>
                <a:cs typeface="Calibri"/>
                <a:sym typeface="Calibri"/>
              </a:defRPr>
            </a:lvl3pPr>
            <a:lvl4pPr marL="0" indent="964372" algn="ctr" defTabSz="457184">
              <a:spcBef>
                <a:spcPts val="703"/>
              </a:spcBef>
              <a:buSzTx/>
              <a:buNone/>
              <a:defRPr sz="3100">
                <a:solidFill>
                  <a:srgbClr val="888888"/>
                </a:solidFill>
                <a:latin typeface="Calibri"/>
                <a:ea typeface="Calibri"/>
                <a:cs typeface="Calibri"/>
                <a:sym typeface="Calibri"/>
              </a:defRPr>
            </a:lvl4pPr>
            <a:lvl5pPr marL="0" indent="1285829" algn="ctr" defTabSz="457184">
              <a:spcBef>
                <a:spcPts val="703"/>
              </a:spcBef>
              <a:buSzTx/>
              <a:buNone/>
              <a:defRPr sz="3100">
                <a:solidFill>
                  <a:srgbClr val="888888"/>
                </a:solidFill>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273" name="Shape 273"/>
          <p:cNvSpPr>
            <a:spLocks noGrp="1"/>
          </p:cNvSpPr>
          <p:nvPr>
            <p:ph type="sldNum" sz="quarter" idx="2"/>
          </p:nvPr>
        </p:nvSpPr>
        <p:spPr>
          <a:xfrm>
            <a:off x="8427760" y="6408110"/>
            <a:ext cx="259041" cy="261606"/>
          </a:xfrm>
          <a:prstGeom prst="rect">
            <a:avLst/>
          </a:prstGeom>
        </p:spPr>
        <p:txBody>
          <a:bodyPr lIns="45718" tIns="45718" rIns="45718" bIns="45718" anchor="ctr"/>
          <a:lstStyle>
            <a:lvl1pPr algn="r" defTabSz="457184">
              <a:defRPr sz="11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type="tx">
  <p:cSld name="Content 2X">
    <p:spTree>
      <p:nvGrpSpPr>
        <p:cNvPr id="1" name=""/>
        <p:cNvGrpSpPr/>
        <p:nvPr/>
      </p:nvGrpSpPr>
      <p:grpSpPr>
        <a:xfrm>
          <a:off x="0" y="0"/>
          <a:ext cx="0" cy="0"/>
          <a:chOff x="0" y="0"/>
          <a:chExt cx="0" cy="0"/>
        </a:xfrm>
      </p:grpSpPr>
      <p:pic>
        <p:nvPicPr>
          <p:cNvPr id="280" name="image4.png"/>
          <p:cNvPicPr>
            <a:picLocks noChangeAspect="1"/>
          </p:cNvPicPr>
          <p:nvPr/>
        </p:nvPicPr>
        <p:blipFill>
          <a:blip r:embed="rId2" cstate="print">
            <a:extLst/>
          </a:blip>
          <a:stretch>
            <a:fillRect/>
          </a:stretch>
        </p:blipFill>
        <p:spPr>
          <a:xfrm>
            <a:off x="19889" y="0"/>
            <a:ext cx="6534150" cy="4705351"/>
          </a:xfrm>
          <a:prstGeom prst="rect">
            <a:avLst/>
          </a:prstGeom>
          <a:ln w="12700">
            <a:miter lim="400000"/>
          </a:ln>
        </p:spPr>
      </p:pic>
      <p:sp>
        <p:nvSpPr>
          <p:cNvPr id="281" name="Shape 281"/>
          <p:cNvSpPr/>
          <p:nvPr/>
        </p:nvSpPr>
        <p:spPr>
          <a:xfrm>
            <a:off x="-1" y="6381328"/>
            <a:ext cx="9144001" cy="476672"/>
          </a:xfrm>
          <a:prstGeom prst="rect">
            <a:avLst/>
          </a:prstGeom>
          <a:solidFill>
            <a:srgbClr val="4F85C3"/>
          </a:solidFill>
          <a:ln w="12700">
            <a:miter lim="400000"/>
          </a:ln>
        </p:spPr>
        <p:txBody>
          <a:bodyPr lIns="45718" tIns="45718" rIns="45718" bIns="45718" anchor="ctr"/>
          <a:lstStyle/>
          <a:p>
            <a:pPr algn="ctr" defTabSz="914367" hangingPunct="0">
              <a:defRPr sz="24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82" name="Shape 282"/>
          <p:cNvSpPr>
            <a:spLocks noGrp="1"/>
          </p:cNvSpPr>
          <p:nvPr>
            <p:ph type="sldNum" sz="quarter" idx="2"/>
          </p:nvPr>
        </p:nvSpPr>
        <p:spPr>
          <a:xfrm>
            <a:off x="8508017" y="6525345"/>
            <a:ext cx="223775" cy="215440"/>
          </a:xfrm>
          <a:prstGeom prst="rect">
            <a:avLst/>
          </a:prstGeom>
        </p:spPr>
        <p:txBody>
          <a:bodyPr lIns="45718" tIns="45718" rIns="45718" bIns="45718"/>
          <a:lstStyle>
            <a:lvl1pPr algn="l" defTabSz="914367">
              <a:defRPr sz="800" b="1">
                <a:solidFill>
                  <a:srgbClr val="FFFFFF"/>
                </a:solidFill>
                <a:latin typeface="Segoe UI"/>
                <a:ea typeface="Segoe UI"/>
                <a:cs typeface="Segoe UI"/>
                <a:sym typeface="Segoe UI"/>
              </a:defRPr>
            </a:lvl1pPr>
          </a:lstStyle>
          <a:p>
            <a:fld id="{86CB4B4D-7CA3-9044-876B-883B54F8677D}" type="slidenum">
              <a:rPr/>
              <a:pPr/>
              <a:t>‹#›</a:t>
            </a:fld>
            <a:endParaRPr/>
          </a:p>
        </p:txBody>
      </p:sp>
      <p:sp>
        <p:nvSpPr>
          <p:cNvPr id="283" name="Shape 283"/>
          <p:cNvSpPr/>
          <p:nvPr/>
        </p:nvSpPr>
        <p:spPr>
          <a:xfrm>
            <a:off x="179511" y="6525345"/>
            <a:ext cx="871388" cy="261606"/>
          </a:xfrm>
          <a:prstGeom prst="rect">
            <a:avLst/>
          </a:prstGeom>
          <a:ln w="12700">
            <a:miter lim="400000"/>
          </a:ln>
          <a:extLst>
            <a:ext uri="{C572A759-6A51-4108-AA02-DFA0A04FC94B}">
              <ma14:wrappingTextBoxFlag xmlns="" xmlns:ma14="http://schemas.microsoft.com/office/mac/drawingml/2011/main" val="1"/>
            </a:ext>
          </a:extLst>
        </p:spPr>
        <p:txBody>
          <a:bodyPr wrap="none" lIns="45718" tIns="45718" rIns="45718" bIns="45718">
            <a:spAutoFit/>
          </a:bodyPr>
          <a:lstStyle>
            <a:lvl1pPr algn="l" defTabSz="1300480">
              <a:defRPr sz="1100" b="1">
                <a:solidFill>
                  <a:srgbClr val="FFFFFF"/>
                </a:solidFill>
                <a:latin typeface="Segoe UI"/>
                <a:ea typeface="Segoe UI"/>
                <a:cs typeface="Segoe UI"/>
                <a:sym typeface="Segoe UI"/>
              </a:defRPr>
            </a:lvl1pPr>
          </a:lstStyle>
          <a:p>
            <a:pPr hangingPunct="0"/>
            <a:r>
              <a:rPr kern="0"/>
              <a:t>21/04/2016</a:t>
            </a:r>
          </a:p>
        </p:txBody>
      </p:sp>
      <p:pic>
        <p:nvPicPr>
          <p:cNvPr id="284" name="image5.png"/>
          <p:cNvPicPr>
            <a:picLocks noChangeAspect="1"/>
          </p:cNvPicPr>
          <p:nvPr/>
        </p:nvPicPr>
        <p:blipFill>
          <a:blip r:embed="rId3" cstate="print">
            <a:extLst/>
          </a:blip>
          <a:stretch>
            <a:fillRect/>
          </a:stretch>
        </p:blipFill>
        <p:spPr>
          <a:xfrm>
            <a:off x="117780" y="188640"/>
            <a:ext cx="1082732" cy="993567"/>
          </a:xfrm>
          <a:prstGeom prst="rect">
            <a:avLst/>
          </a:prstGeom>
          <a:ln w="12700">
            <a:miter lim="400000"/>
          </a:ln>
        </p:spPr>
      </p:pic>
      <p:sp>
        <p:nvSpPr>
          <p:cNvPr id="285" name="Shape 285"/>
          <p:cNvSpPr>
            <a:spLocks noGrp="1"/>
          </p:cNvSpPr>
          <p:nvPr>
            <p:ph type="title"/>
          </p:nvPr>
        </p:nvSpPr>
        <p:spPr>
          <a:xfrm>
            <a:off x="1547664" y="188640"/>
            <a:ext cx="7344816" cy="850107"/>
          </a:xfrm>
          <a:prstGeom prst="rect">
            <a:avLst/>
          </a:prstGeom>
        </p:spPr>
        <p:txBody>
          <a:bodyPr lIns="45718" tIns="45718" rIns="45718" bIns="45718"/>
          <a:lstStyle>
            <a:lvl1pPr algn="r" defTabSz="914367">
              <a:defRPr sz="3000" b="1">
                <a:solidFill>
                  <a:srgbClr val="4F85C3"/>
                </a:solidFill>
                <a:latin typeface="Segoe UI"/>
                <a:ea typeface="Segoe UI"/>
                <a:cs typeface="Segoe UI"/>
                <a:sym typeface="Segoe UI"/>
              </a:defRPr>
            </a:lvl1pPr>
          </a:lstStyle>
          <a:p>
            <a:r>
              <a:t>Title Text</a:t>
            </a:r>
          </a:p>
        </p:txBody>
      </p:sp>
      <p:sp>
        <p:nvSpPr>
          <p:cNvPr id="286" name="Shape 286"/>
          <p:cNvSpPr>
            <a:spLocks noGrp="1"/>
          </p:cNvSpPr>
          <p:nvPr>
            <p:ph type="body" idx="1"/>
          </p:nvPr>
        </p:nvSpPr>
        <p:spPr>
          <a:xfrm>
            <a:off x="467543" y="1341438"/>
            <a:ext cx="8424937" cy="4784401"/>
          </a:xfrm>
          <a:prstGeom prst="rect">
            <a:avLst/>
          </a:prstGeom>
        </p:spPr>
        <p:txBody>
          <a:bodyPr lIns="45718" tIns="45718" rIns="45718" bIns="45718" anchor="t"/>
          <a:lstStyle>
            <a:lvl1pPr marL="327197" indent="-327197" defTabSz="914367">
              <a:spcBef>
                <a:spcPts val="633"/>
              </a:spcBef>
              <a:buSzPct val="100000"/>
              <a:buFont typeface="Arial"/>
              <a:defRPr sz="2700">
                <a:latin typeface="Segoe UI"/>
                <a:ea typeface="Segoe UI"/>
                <a:cs typeface="Segoe UI"/>
                <a:sym typeface="Segoe UI"/>
              </a:defRPr>
            </a:lvl1pPr>
            <a:lvl2pPr marL="639566" indent="-318108" defTabSz="914367">
              <a:spcBef>
                <a:spcPts val="633"/>
              </a:spcBef>
              <a:buSzPct val="100000"/>
              <a:buFont typeface="Arial"/>
              <a:buChar char="–"/>
              <a:defRPr sz="2700">
                <a:latin typeface="Segoe UI"/>
                <a:ea typeface="Segoe UI"/>
                <a:cs typeface="Segoe UI"/>
                <a:sym typeface="Segoe UI"/>
              </a:defRPr>
            </a:lvl2pPr>
            <a:lvl3pPr marL="948298" indent="-305384" defTabSz="914367">
              <a:spcBef>
                <a:spcPts val="633"/>
              </a:spcBef>
              <a:buSzPct val="100000"/>
              <a:buFont typeface="Arial"/>
              <a:defRPr sz="2700">
                <a:latin typeface="Segoe UI"/>
                <a:ea typeface="Segoe UI"/>
                <a:cs typeface="Segoe UI"/>
                <a:sym typeface="Segoe UI"/>
              </a:defRPr>
            </a:lvl3pPr>
            <a:lvl4pPr marL="1303688" indent="-339316" defTabSz="914367">
              <a:spcBef>
                <a:spcPts val="633"/>
              </a:spcBef>
              <a:buSzPct val="100000"/>
              <a:buFont typeface="Arial"/>
              <a:buChar char="–"/>
              <a:defRPr sz="2700">
                <a:latin typeface="Segoe UI"/>
                <a:ea typeface="Segoe UI"/>
                <a:cs typeface="Segoe UI"/>
                <a:sym typeface="Segoe UI"/>
              </a:defRPr>
            </a:lvl4pPr>
            <a:lvl5pPr marL="0" indent="1285829" defTabSz="914367">
              <a:spcBef>
                <a:spcPts val="633"/>
              </a:spcBef>
              <a:buSzTx/>
              <a:buFont typeface="Arial"/>
              <a:buNone/>
              <a:defRPr sz="2700">
                <a:latin typeface="Segoe UI"/>
                <a:ea typeface="Segoe UI"/>
                <a:cs typeface="Segoe UI"/>
                <a:sym typeface="Segoe UI"/>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type="tx">
  <p:cSld name="1_Content 2X">
    <p:spTree>
      <p:nvGrpSpPr>
        <p:cNvPr id="1" name=""/>
        <p:cNvGrpSpPr/>
        <p:nvPr/>
      </p:nvGrpSpPr>
      <p:grpSpPr>
        <a:xfrm>
          <a:off x="0" y="0"/>
          <a:ext cx="0" cy="0"/>
          <a:chOff x="0" y="0"/>
          <a:chExt cx="0" cy="0"/>
        </a:xfrm>
      </p:grpSpPr>
      <p:pic>
        <p:nvPicPr>
          <p:cNvPr id="293" name="image4.png"/>
          <p:cNvPicPr>
            <a:picLocks noChangeAspect="1"/>
          </p:cNvPicPr>
          <p:nvPr/>
        </p:nvPicPr>
        <p:blipFill>
          <a:blip r:embed="rId2" cstate="print">
            <a:extLst/>
          </a:blip>
          <a:stretch>
            <a:fillRect/>
          </a:stretch>
        </p:blipFill>
        <p:spPr>
          <a:xfrm>
            <a:off x="19889" y="0"/>
            <a:ext cx="6534150" cy="4705351"/>
          </a:xfrm>
          <a:prstGeom prst="rect">
            <a:avLst/>
          </a:prstGeom>
          <a:ln w="12700">
            <a:miter lim="400000"/>
          </a:ln>
        </p:spPr>
      </p:pic>
      <p:sp>
        <p:nvSpPr>
          <p:cNvPr id="294" name="Shape 294"/>
          <p:cNvSpPr/>
          <p:nvPr/>
        </p:nvSpPr>
        <p:spPr>
          <a:xfrm>
            <a:off x="-1" y="6381328"/>
            <a:ext cx="9144001" cy="476672"/>
          </a:xfrm>
          <a:prstGeom prst="rect">
            <a:avLst/>
          </a:prstGeom>
          <a:solidFill>
            <a:srgbClr val="4F85C3"/>
          </a:solidFill>
          <a:ln w="12700">
            <a:miter lim="400000"/>
          </a:ln>
        </p:spPr>
        <p:txBody>
          <a:bodyPr lIns="45718" tIns="45718" rIns="45718" bIns="45718" anchor="ctr"/>
          <a:lstStyle/>
          <a:p>
            <a:pPr algn="ctr" defTabSz="914367" hangingPunct="0">
              <a:defRPr sz="24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95" name="Shape 295"/>
          <p:cNvSpPr>
            <a:spLocks noGrp="1"/>
          </p:cNvSpPr>
          <p:nvPr>
            <p:ph type="sldNum" sz="quarter" idx="2"/>
          </p:nvPr>
        </p:nvSpPr>
        <p:spPr>
          <a:xfrm>
            <a:off x="8508017" y="6525345"/>
            <a:ext cx="223775" cy="215440"/>
          </a:xfrm>
          <a:prstGeom prst="rect">
            <a:avLst/>
          </a:prstGeom>
        </p:spPr>
        <p:txBody>
          <a:bodyPr lIns="45718" tIns="45718" rIns="45718" bIns="45718"/>
          <a:lstStyle>
            <a:lvl1pPr algn="l" defTabSz="914367">
              <a:defRPr sz="800" b="1">
                <a:solidFill>
                  <a:srgbClr val="FFFFFF"/>
                </a:solidFill>
                <a:latin typeface="Segoe UI"/>
                <a:ea typeface="Segoe UI"/>
                <a:cs typeface="Segoe UI"/>
                <a:sym typeface="Segoe UI"/>
              </a:defRPr>
            </a:lvl1pPr>
          </a:lstStyle>
          <a:p>
            <a:fld id="{86CB4B4D-7CA3-9044-876B-883B54F8677D}" type="slidenum">
              <a:rPr/>
              <a:pPr/>
              <a:t>‹#›</a:t>
            </a:fld>
            <a:endParaRPr/>
          </a:p>
        </p:txBody>
      </p:sp>
      <p:sp>
        <p:nvSpPr>
          <p:cNvPr id="296" name="Shape 296"/>
          <p:cNvSpPr/>
          <p:nvPr/>
        </p:nvSpPr>
        <p:spPr>
          <a:xfrm>
            <a:off x="179511" y="6525345"/>
            <a:ext cx="871388" cy="261606"/>
          </a:xfrm>
          <a:prstGeom prst="rect">
            <a:avLst/>
          </a:prstGeom>
          <a:ln w="12700">
            <a:miter lim="400000"/>
          </a:ln>
          <a:extLst>
            <a:ext uri="{C572A759-6A51-4108-AA02-DFA0A04FC94B}">
              <ma14:wrappingTextBoxFlag xmlns="" xmlns:ma14="http://schemas.microsoft.com/office/mac/drawingml/2011/main" val="1"/>
            </a:ext>
          </a:extLst>
        </p:spPr>
        <p:txBody>
          <a:bodyPr wrap="none" lIns="45718" tIns="45718" rIns="45718" bIns="45718">
            <a:spAutoFit/>
          </a:bodyPr>
          <a:lstStyle>
            <a:lvl1pPr algn="l" defTabSz="1300480">
              <a:defRPr sz="1100" b="1">
                <a:solidFill>
                  <a:srgbClr val="FFFFFF"/>
                </a:solidFill>
                <a:latin typeface="Segoe UI"/>
                <a:ea typeface="Segoe UI"/>
                <a:cs typeface="Segoe UI"/>
                <a:sym typeface="Segoe UI"/>
              </a:defRPr>
            </a:lvl1pPr>
          </a:lstStyle>
          <a:p>
            <a:pPr hangingPunct="0"/>
            <a:r>
              <a:rPr kern="0"/>
              <a:t>21/04/2016</a:t>
            </a:r>
          </a:p>
        </p:txBody>
      </p:sp>
      <p:pic>
        <p:nvPicPr>
          <p:cNvPr id="297" name="image5.png"/>
          <p:cNvPicPr>
            <a:picLocks noChangeAspect="1"/>
          </p:cNvPicPr>
          <p:nvPr/>
        </p:nvPicPr>
        <p:blipFill>
          <a:blip r:embed="rId3" cstate="print">
            <a:extLst/>
          </a:blip>
          <a:stretch>
            <a:fillRect/>
          </a:stretch>
        </p:blipFill>
        <p:spPr>
          <a:xfrm>
            <a:off x="117780" y="188640"/>
            <a:ext cx="1082732" cy="993567"/>
          </a:xfrm>
          <a:prstGeom prst="rect">
            <a:avLst/>
          </a:prstGeom>
          <a:ln w="12700">
            <a:miter lim="400000"/>
          </a:ln>
        </p:spPr>
      </p:pic>
      <p:sp>
        <p:nvSpPr>
          <p:cNvPr id="298" name="Shape 298"/>
          <p:cNvSpPr>
            <a:spLocks noGrp="1"/>
          </p:cNvSpPr>
          <p:nvPr>
            <p:ph type="title"/>
          </p:nvPr>
        </p:nvSpPr>
        <p:spPr>
          <a:xfrm>
            <a:off x="1547664" y="188640"/>
            <a:ext cx="7344816" cy="850107"/>
          </a:xfrm>
          <a:prstGeom prst="rect">
            <a:avLst/>
          </a:prstGeom>
        </p:spPr>
        <p:txBody>
          <a:bodyPr lIns="45718" tIns="45718" rIns="45718" bIns="45718"/>
          <a:lstStyle>
            <a:lvl1pPr algn="r" defTabSz="914367">
              <a:defRPr sz="3000" b="1">
                <a:solidFill>
                  <a:srgbClr val="4F85C3"/>
                </a:solidFill>
                <a:latin typeface="Segoe UI"/>
                <a:ea typeface="Segoe UI"/>
                <a:cs typeface="Segoe UI"/>
                <a:sym typeface="Segoe UI"/>
              </a:defRPr>
            </a:lvl1pPr>
          </a:lstStyle>
          <a:p>
            <a:r>
              <a:t>Title Text</a:t>
            </a:r>
          </a:p>
        </p:txBody>
      </p:sp>
      <p:sp>
        <p:nvSpPr>
          <p:cNvPr id="299" name="Shape 299"/>
          <p:cNvSpPr>
            <a:spLocks noGrp="1"/>
          </p:cNvSpPr>
          <p:nvPr>
            <p:ph type="body" idx="1"/>
          </p:nvPr>
        </p:nvSpPr>
        <p:spPr>
          <a:xfrm>
            <a:off x="467543" y="1341438"/>
            <a:ext cx="8424937" cy="4784401"/>
          </a:xfrm>
          <a:prstGeom prst="rect">
            <a:avLst/>
          </a:prstGeom>
        </p:spPr>
        <p:txBody>
          <a:bodyPr lIns="45718" tIns="45718" rIns="45718" bIns="45718" anchor="t"/>
          <a:lstStyle>
            <a:lvl1pPr marL="327197" indent="-327197" defTabSz="914367">
              <a:spcBef>
                <a:spcPts val="633"/>
              </a:spcBef>
              <a:buSzPct val="100000"/>
              <a:buFont typeface="Arial"/>
              <a:defRPr sz="2700">
                <a:latin typeface="Segoe UI"/>
                <a:ea typeface="Segoe UI"/>
                <a:cs typeface="Segoe UI"/>
                <a:sym typeface="Segoe UI"/>
              </a:defRPr>
            </a:lvl1pPr>
            <a:lvl2pPr marL="639566" indent="-318108" defTabSz="914367">
              <a:spcBef>
                <a:spcPts val="633"/>
              </a:spcBef>
              <a:buSzPct val="100000"/>
              <a:buFont typeface="Arial"/>
              <a:buChar char="–"/>
              <a:defRPr sz="2700">
                <a:latin typeface="Segoe UI"/>
                <a:ea typeface="Segoe UI"/>
                <a:cs typeface="Segoe UI"/>
                <a:sym typeface="Segoe UI"/>
              </a:defRPr>
            </a:lvl2pPr>
            <a:lvl3pPr marL="948298" indent="-305384" defTabSz="914367">
              <a:spcBef>
                <a:spcPts val="633"/>
              </a:spcBef>
              <a:buSzPct val="100000"/>
              <a:buFont typeface="Arial"/>
              <a:defRPr sz="2700">
                <a:latin typeface="Segoe UI"/>
                <a:ea typeface="Segoe UI"/>
                <a:cs typeface="Segoe UI"/>
                <a:sym typeface="Segoe UI"/>
              </a:defRPr>
            </a:lvl3pPr>
            <a:lvl4pPr marL="1303688" indent="-339316" defTabSz="914367">
              <a:spcBef>
                <a:spcPts val="633"/>
              </a:spcBef>
              <a:buSzPct val="100000"/>
              <a:buFont typeface="Arial"/>
              <a:buChar char="–"/>
              <a:defRPr sz="2700">
                <a:latin typeface="Segoe UI"/>
                <a:ea typeface="Segoe UI"/>
                <a:cs typeface="Segoe UI"/>
                <a:sym typeface="Segoe UI"/>
              </a:defRPr>
            </a:lvl4pPr>
            <a:lvl5pPr marL="0" indent="1285829" defTabSz="914367">
              <a:spcBef>
                <a:spcPts val="633"/>
              </a:spcBef>
              <a:buSzTx/>
              <a:buFont typeface="Arial"/>
              <a:buNone/>
              <a:defRPr sz="2700">
                <a:latin typeface="Segoe UI"/>
                <a:ea typeface="Segoe UI"/>
                <a:cs typeface="Segoe UI"/>
                <a:sym typeface="Segoe UI"/>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type="tx">
  <p:cSld name="6_標題及物件">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06" name="Shape 306"/>
          <p:cNvSpPr>
            <a:spLocks noGrp="1"/>
          </p:cNvSpPr>
          <p:nvPr>
            <p:ph type="title"/>
          </p:nvPr>
        </p:nvSpPr>
        <p:spPr>
          <a:xfrm>
            <a:off x="1514474" y="185738"/>
            <a:ext cx="6446839" cy="939801"/>
          </a:xfrm>
          <a:prstGeom prst="rect">
            <a:avLst/>
          </a:prstGeom>
        </p:spPr>
        <p:txBody>
          <a:bodyPr lIns="45714" tIns="45714" rIns="45714" bIns="45714"/>
          <a:lstStyle>
            <a:lvl1pPr algn="l" defTabSz="914367">
              <a:defRPr sz="3500" b="1">
                <a:solidFill>
                  <a:srgbClr val="990000"/>
                </a:solidFill>
                <a:latin typeface="Tahoma"/>
                <a:ea typeface="Tahoma"/>
                <a:cs typeface="Tahoma"/>
                <a:sym typeface="Tahoma"/>
              </a:defRPr>
            </a:lvl1pPr>
          </a:lstStyle>
          <a:p>
            <a:r>
              <a:t>Title Text</a:t>
            </a:r>
          </a:p>
        </p:txBody>
      </p:sp>
      <p:sp>
        <p:nvSpPr>
          <p:cNvPr id="307" name="Shape 307"/>
          <p:cNvSpPr>
            <a:spLocks noGrp="1"/>
          </p:cNvSpPr>
          <p:nvPr>
            <p:ph type="body" idx="1"/>
          </p:nvPr>
        </p:nvSpPr>
        <p:spPr>
          <a:xfrm>
            <a:off x="457200" y="1484312"/>
            <a:ext cx="8235951" cy="4392613"/>
          </a:xfrm>
          <a:prstGeom prst="rect">
            <a:avLst/>
          </a:prstGeom>
        </p:spPr>
        <p:txBody>
          <a:bodyPr lIns="45714" tIns="45714" rIns="45714" bIns="45714" anchor="t"/>
          <a:lstStyle>
            <a:lvl1pPr marL="337496" indent="-337496" defTabSz="914367">
              <a:spcBef>
                <a:spcPts val="703"/>
              </a:spcBef>
              <a:buClr>
                <a:srgbClr val="0000FF"/>
              </a:buClr>
              <a:buSzPct val="100000"/>
              <a:defRPr sz="3000">
                <a:solidFill>
                  <a:srgbClr val="000066"/>
                </a:solidFill>
                <a:latin typeface="Tahoma"/>
                <a:ea typeface="Tahoma"/>
                <a:cs typeface="Tahoma"/>
                <a:sym typeface="Tahoma"/>
              </a:defRPr>
            </a:lvl1pPr>
            <a:lvl2pPr marL="645939" indent="-324516" defTabSz="914367">
              <a:spcBef>
                <a:spcPts val="703"/>
              </a:spcBef>
              <a:buClr>
                <a:srgbClr val="0000FF"/>
              </a:buClr>
              <a:buSzPct val="100000"/>
              <a:defRPr sz="3000">
                <a:solidFill>
                  <a:srgbClr val="000066"/>
                </a:solidFill>
                <a:latin typeface="Tahoma"/>
                <a:ea typeface="Tahoma"/>
                <a:cs typeface="Tahoma"/>
                <a:sym typeface="Tahoma"/>
              </a:defRPr>
            </a:lvl2pPr>
            <a:lvl3pPr marL="936322" indent="-293473" defTabSz="914367">
              <a:spcBef>
                <a:spcPts val="703"/>
              </a:spcBef>
              <a:buClr>
                <a:srgbClr val="0000FF"/>
              </a:buClr>
              <a:buSzPct val="100000"/>
              <a:defRPr sz="3000">
                <a:solidFill>
                  <a:srgbClr val="000066"/>
                </a:solidFill>
                <a:latin typeface="Tahoma"/>
                <a:ea typeface="Tahoma"/>
                <a:cs typeface="Tahoma"/>
                <a:sym typeface="Tahoma"/>
              </a:defRPr>
            </a:lvl3pPr>
            <a:lvl4pPr marL="1301768" indent="-337494" defTabSz="914367">
              <a:spcBef>
                <a:spcPts val="703"/>
              </a:spcBef>
              <a:buClr>
                <a:srgbClr val="0000FF"/>
              </a:buClr>
              <a:buSzPct val="100000"/>
              <a:defRPr sz="3000">
                <a:solidFill>
                  <a:srgbClr val="000066"/>
                </a:solidFill>
                <a:latin typeface="Tahoma"/>
                <a:ea typeface="Tahoma"/>
                <a:cs typeface="Tahoma"/>
                <a:sym typeface="Tahoma"/>
              </a:defRPr>
            </a:lvl4pPr>
            <a:lvl5pPr marL="1623193" indent="-337494" defTabSz="914367">
              <a:spcBef>
                <a:spcPts val="703"/>
              </a:spcBef>
              <a:buClr>
                <a:srgbClr val="0000FF"/>
              </a:buClr>
              <a:buSzPct val="100000"/>
              <a:defRPr sz="3000">
                <a:solidFill>
                  <a:srgbClr val="000066"/>
                </a:solidFill>
                <a:latin typeface="Tahoma"/>
                <a:ea typeface="Tahoma"/>
                <a:cs typeface="Tahoma"/>
                <a:sym typeface="Tahoma"/>
              </a:defRPr>
            </a:lvl5pPr>
          </a:lstStyle>
          <a:p>
            <a:r>
              <a:t>Body Level One</a:t>
            </a:r>
          </a:p>
          <a:p>
            <a:pPr lvl="1"/>
            <a:r>
              <a:t>Body Level Two</a:t>
            </a:r>
          </a:p>
          <a:p>
            <a:pPr lvl="2"/>
            <a:r>
              <a:t>Body Level Three</a:t>
            </a:r>
          </a:p>
          <a:p>
            <a:pPr lvl="3"/>
            <a:r>
              <a:t>Body Level Four</a:t>
            </a:r>
          </a:p>
          <a:p>
            <a:pPr lvl="4"/>
            <a:r>
              <a:t>Body Level Five</a:t>
            </a:r>
          </a:p>
        </p:txBody>
      </p:sp>
      <p:sp>
        <p:nvSpPr>
          <p:cNvPr id="308" name="Shape 308"/>
          <p:cNvSpPr>
            <a:spLocks noGrp="1"/>
          </p:cNvSpPr>
          <p:nvPr>
            <p:ph type="sldNum" sz="quarter" idx="2"/>
          </p:nvPr>
        </p:nvSpPr>
        <p:spPr>
          <a:xfrm>
            <a:off x="8389295" y="6245225"/>
            <a:ext cx="297505" cy="292376"/>
          </a:xfrm>
          <a:prstGeom prst="rect">
            <a:avLst/>
          </a:prstGeom>
        </p:spPr>
        <p:txBody>
          <a:bodyPr lIns="45714" tIns="45714" rIns="45714" bIns="45714"/>
          <a:lstStyle>
            <a:lvl1pPr algn="r" defTabSz="457137">
              <a:defRPr>
                <a:latin typeface="Arial"/>
                <a:ea typeface="Arial"/>
                <a:cs typeface="Arial"/>
                <a:sym typeface="Arial"/>
              </a:defRPr>
            </a:lvl1pPr>
          </a:lstStyle>
          <a:p>
            <a:fld id="{86CB4B4D-7CA3-9044-876B-883B54F8677D}" type="slidenum">
              <a:rPr/>
              <a:pPr/>
              <a:t>‹#›</a:t>
            </a:fld>
            <a:endParaRPr/>
          </a:p>
        </p:txBody>
      </p:sp>
    </p:spTree>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type="tx">
  <p:cSld name="7_Title &amp; Bullets">
    <p:spTree>
      <p:nvGrpSpPr>
        <p:cNvPr id="1" name=""/>
        <p:cNvGrpSpPr/>
        <p:nvPr/>
      </p:nvGrpSpPr>
      <p:grpSpPr>
        <a:xfrm>
          <a:off x="0" y="0"/>
          <a:ext cx="0" cy="0"/>
          <a:chOff x="0" y="0"/>
          <a:chExt cx="0" cy="0"/>
        </a:xfrm>
      </p:grpSpPr>
      <p:sp>
        <p:nvSpPr>
          <p:cNvPr id="315" name="Shape 315"/>
          <p:cNvSpPr>
            <a:spLocks noGrp="1"/>
          </p:cNvSpPr>
          <p:nvPr>
            <p:ph type="title"/>
          </p:nvPr>
        </p:nvSpPr>
        <p:spPr>
          <a:prstGeom prst="rect">
            <a:avLst/>
          </a:prstGeom>
        </p:spPr>
        <p:txBody>
          <a:bodyPr/>
          <a:lstStyle>
            <a:lvl1pPr>
              <a:defRPr b="1">
                <a:solidFill>
                  <a:srgbClr val="FF2600"/>
                </a:solidFill>
                <a:latin typeface="Helvetica"/>
                <a:ea typeface="Helvetica"/>
                <a:cs typeface="Helvetica"/>
                <a:sym typeface="Helvetica"/>
              </a:defRPr>
            </a:lvl1pPr>
          </a:lstStyle>
          <a:p>
            <a:r>
              <a:t>Title Text</a:t>
            </a:r>
          </a:p>
        </p:txBody>
      </p:sp>
      <p:sp>
        <p:nvSpPr>
          <p:cNvPr id="316" name="Shape 316"/>
          <p:cNvSpPr>
            <a:spLocks noGrp="1"/>
          </p:cNvSpPr>
          <p:nvPr>
            <p:ph type="body" idx="1"/>
          </p:nvPr>
        </p:nvSpPr>
        <p:spPr>
          <a:prstGeom prst="rect">
            <a:avLst/>
          </a:prstGeom>
        </p:spPr>
        <p:txBody>
          <a:bodyPr/>
          <a:lstStyle>
            <a:lvl1pPr>
              <a:spcBef>
                <a:spcPts val="562"/>
              </a:spcBef>
              <a:defRPr>
                <a:solidFill>
                  <a:srgbClr val="0433FF"/>
                </a:solidFill>
                <a:latin typeface="Helvetica"/>
                <a:ea typeface="Helvetica"/>
                <a:cs typeface="Helvetica"/>
                <a:sym typeface="Helvetica"/>
              </a:defRPr>
            </a:lvl1pPr>
            <a:lvl2pPr>
              <a:spcBef>
                <a:spcPts val="562"/>
              </a:spcBef>
              <a:defRPr sz="2200">
                <a:solidFill>
                  <a:srgbClr val="942193"/>
                </a:solidFill>
                <a:latin typeface="Helvetica"/>
                <a:ea typeface="Helvetica"/>
                <a:cs typeface="Helvetica"/>
                <a:sym typeface="Helvetica"/>
              </a:defRPr>
            </a:lvl2pPr>
            <a:lvl3pPr>
              <a:spcBef>
                <a:spcPts val="562"/>
              </a:spcBef>
              <a:defRPr sz="2000">
                <a:solidFill>
                  <a:srgbClr val="941100"/>
                </a:solidFill>
                <a:latin typeface="Helvetica"/>
                <a:ea typeface="Helvetica"/>
                <a:cs typeface="Helvetica"/>
                <a:sym typeface="Helvetica"/>
              </a:defRPr>
            </a:lvl3pPr>
            <a:lvl4pPr>
              <a:spcBef>
                <a:spcPts val="562"/>
              </a:spcBef>
              <a:defRPr sz="1700">
                <a:solidFill>
                  <a:srgbClr val="009051"/>
                </a:solidFill>
                <a:latin typeface="Helvetica"/>
                <a:ea typeface="Helvetica"/>
                <a:cs typeface="Helvetica"/>
                <a:sym typeface="Helvetica"/>
              </a:defRPr>
            </a:lvl4pPr>
            <a:lvl5pPr>
              <a:spcBef>
                <a:spcPts val="562"/>
              </a:spcBef>
              <a:defRPr sz="1400">
                <a:solidFill>
                  <a:srgbClr val="011993"/>
                </a:solidFill>
                <a:latin typeface="Helvetica"/>
                <a:ea typeface="Helvetica"/>
                <a:cs typeface="Helvetica"/>
                <a:sym typeface="Helvetica"/>
              </a:defRPr>
            </a:lvl5pPr>
          </a:lstStyle>
          <a:p>
            <a:r>
              <a:t>Body Level One</a:t>
            </a:r>
          </a:p>
          <a:p>
            <a:pPr lvl="1"/>
            <a:r>
              <a:t>Body Level Two</a:t>
            </a:r>
          </a:p>
          <a:p>
            <a:pPr lvl="2"/>
            <a:r>
              <a:t>Body Level Three</a:t>
            </a:r>
          </a:p>
          <a:p>
            <a:pPr lvl="3"/>
            <a:r>
              <a:t>Body Level Four</a:t>
            </a:r>
          </a:p>
          <a:p>
            <a:pPr lvl="4"/>
            <a:r>
              <a:t>Body Level Five</a:t>
            </a:r>
          </a:p>
        </p:txBody>
      </p:sp>
      <p:sp>
        <p:nvSpPr>
          <p:cNvPr id="317" name="Shape 317"/>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type="tx">
  <p:cSld name="2_Title and Content">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24" name="Shape 324"/>
          <p:cNvSpPr>
            <a:spLocks noGrp="1"/>
          </p:cNvSpPr>
          <p:nvPr>
            <p:ph type="title"/>
          </p:nvPr>
        </p:nvSpPr>
        <p:spPr>
          <a:xfrm>
            <a:off x="457200" y="274638"/>
            <a:ext cx="8229601" cy="1143001"/>
          </a:xfrm>
          <a:prstGeom prst="rect">
            <a:avLst/>
          </a:prstGeom>
        </p:spPr>
        <p:txBody>
          <a:bodyPr lIns="45718" tIns="45718" rIns="45718" bIns="45718"/>
          <a:lstStyle>
            <a:lvl1pPr defTabSz="914367">
              <a:defRPr sz="4400">
                <a:latin typeface="Calibri"/>
                <a:ea typeface="Calibri"/>
                <a:cs typeface="Calibri"/>
                <a:sym typeface="Calibri"/>
              </a:defRPr>
            </a:lvl1pPr>
          </a:lstStyle>
          <a:p>
            <a:r>
              <a:t>Title Text</a:t>
            </a:r>
          </a:p>
        </p:txBody>
      </p:sp>
      <p:sp>
        <p:nvSpPr>
          <p:cNvPr id="325" name="Shape 325"/>
          <p:cNvSpPr>
            <a:spLocks noGrp="1"/>
          </p:cNvSpPr>
          <p:nvPr>
            <p:ph type="body" idx="1"/>
          </p:nvPr>
        </p:nvSpPr>
        <p:spPr>
          <a:xfrm>
            <a:off x="457200" y="1600200"/>
            <a:ext cx="8229601" cy="4525964"/>
          </a:xfrm>
          <a:prstGeom prst="rect">
            <a:avLst/>
          </a:prstGeom>
        </p:spPr>
        <p:txBody>
          <a:bodyPr lIns="45718" tIns="45718" rIns="45718" bIns="45718" anchor="t"/>
          <a:lstStyle>
            <a:lvl1pPr marL="331503" indent="-331503" defTabSz="914367">
              <a:spcBef>
                <a:spcPts val="703"/>
              </a:spcBef>
              <a:buSzPct val="100000"/>
              <a:buFont typeface="Arial"/>
              <a:defRPr sz="3100">
                <a:latin typeface="Calibri"/>
                <a:ea typeface="Calibri"/>
                <a:cs typeface="Calibri"/>
                <a:sym typeface="Calibri"/>
              </a:defRPr>
            </a:lvl1pPr>
            <a:lvl2pPr marL="637174" indent="-315717" defTabSz="914367">
              <a:spcBef>
                <a:spcPts val="703"/>
              </a:spcBef>
              <a:buSzPct val="100000"/>
              <a:buFont typeface="Arial"/>
              <a:buChar char="–"/>
              <a:defRPr sz="3100">
                <a:latin typeface="Calibri"/>
                <a:ea typeface="Calibri"/>
                <a:cs typeface="Calibri"/>
                <a:sym typeface="Calibri"/>
              </a:defRPr>
            </a:lvl2pPr>
            <a:lvl3pPr indent="-294669" defTabSz="914367">
              <a:spcBef>
                <a:spcPts val="703"/>
              </a:spcBef>
              <a:buSzPct val="100000"/>
              <a:buFont typeface="Arial"/>
              <a:defRPr sz="3100">
                <a:latin typeface="Calibri"/>
                <a:ea typeface="Calibri"/>
                <a:cs typeface="Calibri"/>
                <a:sym typeface="Calibri"/>
              </a:defRPr>
            </a:lvl3pPr>
            <a:lvl4pPr marL="1317975" indent="-353603" defTabSz="914367">
              <a:spcBef>
                <a:spcPts val="703"/>
              </a:spcBef>
              <a:buSzPct val="100000"/>
              <a:buFont typeface="Arial"/>
              <a:buChar char="–"/>
              <a:defRPr sz="3100">
                <a:latin typeface="Calibri"/>
                <a:ea typeface="Calibri"/>
                <a:cs typeface="Calibri"/>
                <a:sym typeface="Calibri"/>
              </a:defRPr>
            </a:lvl4pPr>
            <a:lvl5pPr marL="1639432" indent="-353603" defTabSz="914367">
              <a:spcBef>
                <a:spcPts val="703"/>
              </a:spcBef>
              <a:buSzPct val="100000"/>
              <a:buFont typeface="Arial"/>
              <a:buChar char="»"/>
              <a:defRPr sz="31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pic>
        <p:nvPicPr>
          <p:cNvPr id="326" name="image2.gif" descr="H:\Home\davidg\EUGridPMA\IGTF\IGTF-logos\TAGPMA-transparent.GIF"/>
          <p:cNvPicPr>
            <a:picLocks noChangeAspect="1"/>
          </p:cNvPicPr>
          <p:nvPr/>
        </p:nvPicPr>
        <p:blipFill>
          <a:blip r:embed="rId3" cstate="print">
            <a:extLst/>
          </a:blip>
          <a:stretch>
            <a:fillRect/>
          </a:stretch>
        </p:blipFill>
        <p:spPr>
          <a:xfrm>
            <a:off x="7924800" y="5935918"/>
            <a:ext cx="1129623" cy="929765"/>
          </a:xfrm>
          <a:prstGeom prst="rect">
            <a:avLst/>
          </a:prstGeom>
          <a:ln w="12700">
            <a:miter lim="400000"/>
          </a:ln>
        </p:spPr>
      </p:pic>
      <p:pic>
        <p:nvPicPr>
          <p:cNvPr id="327" name="image3.gif"/>
          <p:cNvPicPr>
            <a:picLocks noChangeAspect="1"/>
          </p:cNvPicPr>
          <p:nvPr/>
        </p:nvPicPr>
        <p:blipFill>
          <a:blip r:embed="rId4" cstate="print">
            <a:extLst/>
          </a:blip>
          <a:stretch>
            <a:fillRect/>
          </a:stretch>
        </p:blipFill>
        <p:spPr>
          <a:xfrm>
            <a:off x="60157" y="-1"/>
            <a:ext cx="1428751" cy="542926"/>
          </a:xfrm>
          <a:prstGeom prst="rect">
            <a:avLst/>
          </a:prstGeom>
          <a:ln w="12700">
            <a:miter lim="400000"/>
          </a:ln>
        </p:spPr>
      </p:pic>
      <p:pic>
        <p:nvPicPr>
          <p:cNvPr id="328" name="image4.png"/>
          <p:cNvPicPr>
            <a:picLocks noChangeAspect="1"/>
          </p:cNvPicPr>
          <p:nvPr/>
        </p:nvPicPr>
        <p:blipFill>
          <a:blip r:embed="rId5" cstate="print">
            <a:extLst/>
          </a:blip>
          <a:stretch>
            <a:fillRect/>
          </a:stretch>
        </p:blipFill>
        <p:spPr>
          <a:xfrm>
            <a:off x="4495800" y="6172200"/>
            <a:ext cx="1446284" cy="295280"/>
          </a:xfrm>
          <a:prstGeom prst="rect">
            <a:avLst/>
          </a:prstGeom>
          <a:ln w="12700">
            <a:miter lim="400000"/>
          </a:ln>
        </p:spPr>
      </p:pic>
      <p:sp>
        <p:nvSpPr>
          <p:cNvPr id="329" name="Shape 329"/>
          <p:cNvSpPr>
            <a:spLocks noGrp="1"/>
          </p:cNvSpPr>
          <p:nvPr>
            <p:ph type="sldNum" sz="quarter" idx="2"/>
          </p:nvPr>
        </p:nvSpPr>
        <p:spPr>
          <a:xfrm>
            <a:off x="4922560" y="6536698"/>
            <a:ext cx="259041" cy="261606"/>
          </a:xfrm>
          <a:prstGeom prst="rect">
            <a:avLst/>
          </a:prstGeom>
        </p:spPr>
        <p:txBody>
          <a:bodyPr lIns="45718" tIns="45718" rIns="45718" bIns="45718" anchor="ctr"/>
          <a:lstStyle>
            <a:lvl1pPr algn="r" defTabSz="914367">
              <a:defRPr sz="11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type="tx">
  <p:cSld name="7_標題及物件">
    <p:bg>
      <p:bgPr>
        <a:gradFill flip="none" rotWithShape="1">
          <a:gsLst>
            <a:gs pos="0">
              <a:srgbClr val="F7FAFD"/>
            </a:gs>
            <a:gs pos="74000">
              <a:srgbClr val="B5D2EC"/>
            </a:gs>
            <a:gs pos="83000">
              <a:srgbClr val="B5D2EC"/>
            </a:gs>
            <a:gs pos="100000">
              <a:srgbClr val="CEE1F2"/>
            </a:gs>
          </a:gsLst>
          <a:lin ang="5400000" scaled="0"/>
        </a:gradFill>
        <a:effectLst/>
      </p:bgPr>
    </p:bg>
    <p:spTree>
      <p:nvGrpSpPr>
        <p:cNvPr id="1" name=""/>
        <p:cNvGrpSpPr/>
        <p:nvPr/>
      </p:nvGrpSpPr>
      <p:grpSpPr>
        <a:xfrm>
          <a:off x="0" y="0"/>
          <a:ext cx="0" cy="0"/>
          <a:chOff x="0" y="0"/>
          <a:chExt cx="0" cy="0"/>
        </a:xfrm>
      </p:grpSpPr>
      <p:sp>
        <p:nvSpPr>
          <p:cNvPr id="336" name="Shape 336"/>
          <p:cNvSpPr>
            <a:spLocks noGrp="1"/>
          </p:cNvSpPr>
          <p:nvPr>
            <p:ph type="title"/>
          </p:nvPr>
        </p:nvSpPr>
        <p:spPr>
          <a:xfrm>
            <a:off x="628650" y="1131094"/>
            <a:ext cx="7886701" cy="994173"/>
          </a:xfrm>
          <a:prstGeom prst="rect">
            <a:avLst/>
          </a:prstGeom>
        </p:spPr>
        <p:txBody>
          <a:bodyPr lIns="34288" tIns="34288" rIns="34288" bIns="34288"/>
          <a:lstStyle>
            <a:lvl1pPr algn="l" defTabSz="914367">
              <a:lnSpc>
                <a:spcPct val="90000"/>
              </a:lnSpc>
              <a:defRPr sz="4400">
                <a:latin typeface="Calibri Light"/>
                <a:ea typeface="Calibri Light"/>
                <a:cs typeface="Calibri Light"/>
                <a:sym typeface="Calibri Light"/>
              </a:defRPr>
            </a:lvl1pPr>
          </a:lstStyle>
          <a:p>
            <a:r>
              <a:t>Title Text</a:t>
            </a:r>
          </a:p>
        </p:txBody>
      </p:sp>
      <p:sp>
        <p:nvSpPr>
          <p:cNvPr id="337" name="Shape 337"/>
          <p:cNvSpPr>
            <a:spLocks noGrp="1"/>
          </p:cNvSpPr>
          <p:nvPr>
            <p:ph type="body" idx="1"/>
          </p:nvPr>
        </p:nvSpPr>
        <p:spPr>
          <a:xfrm>
            <a:off x="628650" y="2226469"/>
            <a:ext cx="7886701" cy="3263504"/>
          </a:xfrm>
          <a:prstGeom prst="rect">
            <a:avLst/>
          </a:prstGeom>
        </p:spPr>
        <p:txBody>
          <a:bodyPr lIns="34288" tIns="34288" rIns="34288" bIns="34288" anchor="t"/>
          <a:lstStyle>
            <a:lvl1pPr marL="218131" indent="-218131" defTabSz="914367">
              <a:lnSpc>
                <a:spcPct val="90000"/>
              </a:lnSpc>
              <a:spcBef>
                <a:spcPts val="984"/>
              </a:spcBef>
              <a:buSzPct val="100000"/>
              <a:buFont typeface="Arial"/>
              <a:defRPr sz="2700">
                <a:latin typeface="Calibri"/>
                <a:ea typeface="Calibri"/>
                <a:cs typeface="Calibri"/>
                <a:sym typeface="Calibri"/>
              </a:defRPr>
            </a:lvl1pPr>
            <a:lvl2pPr marL="575944" indent="-254487" defTabSz="914367">
              <a:lnSpc>
                <a:spcPct val="90000"/>
              </a:lnSpc>
              <a:spcBef>
                <a:spcPts val="984"/>
              </a:spcBef>
              <a:buSzPct val="100000"/>
              <a:buFont typeface="Arial"/>
              <a:defRPr sz="2700">
                <a:latin typeface="Calibri"/>
                <a:ea typeface="Calibri"/>
                <a:cs typeface="Calibri"/>
                <a:sym typeface="Calibri"/>
              </a:defRPr>
            </a:lvl2pPr>
            <a:lvl3pPr marL="948298" indent="-305384" defTabSz="914367">
              <a:lnSpc>
                <a:spcPct val="90000"/>
              </a:lnSpc>
              <a:spcBef>
                <a:spcPts val="984"/>
              </a:spcBef>
              <a:buSzPct val="100000"/>
              <a:buFont typeface="Arial"/>
              <a:defRPr sz="2700">
                <a:latin typeface="Calibri"/>
                <a:ea typeface="Calibri"/>
                <a:cs typeface="Calibri"/>
                <a:sym typeface="Calibri"/>
              </a:defRPr>
            </a:lvl3pPr>
            <a:lvl4pPr marL="1303688" indent="-339316" defTabSz="914367">
              <a:lnSpc>
                <a:spcPct val="90000"/>
              </a:lnSpc>
              <a:spcBef>
                <a:spcPts val="984"/>
              </a:spcBef>
              <a:buSzPct val="100000"/>
              <a:buFont typeface="Arial"/>
              <a:defRPr sz="2700">
                <a:latin typeface="Calibri"/>
                <a:ea typeface="Calibri"/>
                <a:cs typeface="Calibri"/>
                <a:sym typeface="Calibri"/>
              </a:defRPr>
            </a:lvl4pPr>
            <a:lvl5pPr marL="1625145" indent="-339316" defTabSz="914367">
              <a:lnSpc>
                <a:spcPct val="90000"/>
              </a:lnSpc>
              <a:spcBef>
                <a:spcPts val="984"/>
              </a:spcBef>
              <a:buSzPct val="100000"/>
              <a:buFont typeface="Arial"/>
              <a:defRPr sz="27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338" name="Shape 338"/>
          <p:cNvSpPr>
            <a:spLocks noGrp="1"/>
          </p:cNvSpPr>
          <p:nvPr>
            <p:ph type="sldNum" sz="quarter" idx="2"/>
          </p:nvPr>
        </p:nvSpPr>
        <p:spPr>
          <a:xfrm>
            <a:off x="8279393" y="5642174"/>
            <a:ext cx="235958" cy="238523"/>
          </a:xfrm>
          <a:prstGeom prst="rect">
            <a:avLst/>
          </a:prstGeom>
        </p:spPr>
        <p:txBody>
          <a:bodyPr lIns="34288" tIns="34288" rIns="34288" bIns="34288" anchor="ctr"/>
          <a:lstStyle>
            <a:lvl1pPr algn="r" defTabSz="914367">
              <a:defRPr sz="11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type="tx">
  <p:cSld name="1_空白">
    <p:bg>
      <p:bgPr>
        <a:gradFill flip="none" rotWithShape="1">
          <a:gsLst>
            <a:gs pos="0">
              <a:srgbClr val="F7FAFD"/>
            </a:gs>
            <a:gs pos="74000">
              <a:srgbClr val="B5D2EC"/>
            </a:gs>
            <a:gs pos="83000">
              <a:srgbClr val="B5D2EC"/>
            </a:gs>
            <a:gs pos="100000">
              <a:srgbClr val="CEE1F2"/>
            </a:gs>
          </a:gsLst>
          <a:lin ang="5400000" scaled="0"/>
        </a:gradFill>
        <a:effectLst/>
      </p:bgPr>
    </p:bg>
    <p:spTree>
      <p:nvGrpSpPr>
        <p:cNvPr id="1" name=""/>
        <p:cNvGrpSpPr/>
        <p:nvPr/>
      </p:nvGrpSpPr>
      <p:grpSpPr>
        <a:xfrm>
          <a:off x="0" y="0"/>
          <a:ext cx="0" cy="0"/>
          <a:chOff x="0" y="0"/>
          <a:chExt cx="0" cy="0"/>
        </a:xfrm>
      </p:grpSpPr>
      <p:sp>
        <p:nvSpPr>
          <p:cNvPr id="345" name="Shape 345"/>
          <p:cNvSpPr>
            <a:spLocks noGrp="1"/>
          </p:cNvSpPr>
          <p:nvPr>
            <p:ph type="sldNum" sz="quarter" idx="2"/>
          </p:nvPr>
        </p:nvSpPr>
        <p:spPr>
          <a:xfrm>
            <a:off x="8279393" y="5642174"/>
            <a:ext cx="235958" cy="238523"/>
          </a:xfrm>
          <a:prstGeom prst="rect">
            <a:avLst/>
          </a:prstGeom>
        </p:spPr>
        <p:txBody>
          <a:bodyPr lIns="34288" tIns="34288" rIns="34288" bIns="34288" anchor="ctr"/>
          <a:lstStyle>
            <a:lvl1pPr algn="r" defTabSz="914367">
              <a:defRPr sz="1100">
                <a:solidFill>
                  <a:srgbClr val="888888"/>
                </a:solidFill>
                <a:latin typeface="Calibri"/>
                <a:ea typeface="Calibri"/>
                <a:cs typeface="Calibri"/>
                <a:sym typeface="Calibri"/>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標題投影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182688" y="1773240"/>
            <a:ext cx="6780212" cy="1470025"/>
          </a:xfrm>
        </p:spPr>
        <p:txBody>
          <a:bodyPr/>
          <a:lstStyle>
            <a:lvl1pPr algn="ctr">
              <a:defRPr sz="4000">
                <a:solidFill>
                  <a:srgbClr val="003300"/>
                </a:solidFill>
              </a:defRPr>
            </a:lvl1pPr>
          </a:lstStyle>
          <a:p>
            <a:r>
              <a:rPr lang="en-US" altLang="zh-TW"/>
              <a:t>Test Title Grid Computing</a:t>
            </a:r>
          </a:p>
        </p:txBody>
      </p:sp>
      <p:sp>
        <p:nvSpPr>
          <p:cNvPr id="44038" name="Rectangle 6"/>
          <p:cNvSpPr>
            <a:spLocks noGrp="1" noChangeArrowheads="1"/>
          </p:cNvSpPr>
          <p:nvPr>
            <p:ph type="subTitle" sz="quarter" idx="1"/>
          </p:nvPr>
        </p:nvSpPr>
        <p:spPr>
          <a:xfrm>
            <a:off x="1182700" y="3716338"/>
            <a:ext cx="6778625" cy="1752600"/>
          </a:xfrm>
        </p:spPr>
        <p:txBody>
          <a:bodyPr/>
          <a:lstStyle>
            <a:lvl1pPr marL="0" indent="0" algn="r">
              <a:buFontTx/>
              <a:buNone/>
              <a:defRPr sz="2000">
                <a:solidFill>
                  <a:schemeClr val="bg1"/>
                </a:solidFill>
              </a:defRPr>
            </a:lvl1pPr>
          </a:lstStyle>
          <a:p>
            <a:r>
              <a:rPr lang="en-US" altLang="zh-TW"/>
              <a:t>Bunny Liang</a:t>
            </a:r>
          </a:p>
          <a:p>
            <a:r>
              <a:rPr lang="en-US" altLang="zh-TW"/>
              <a:t>Academia Sinica</a:t>
            </a:r>
          </a:p>
        </p:txBody>
      </p:sp>
      <p:sp>
        <p:nvSpPr>
          <p:cNvPr id="4" name="Rectangle 6"/>
          <p:cNvSpPr>
            <a:spLocks noGrp="1" noChangeArrowheads="1"/>
          </p:cNvSpPr>
          <p:nvPr>
            <p:ph type="dt" sz="half" idx="10"/>
          </p:nvPr>
        </p:nvSpPr>
        <p:spPr/>
        <p:txBody>
          <a:bodyPr/>
          <a:lstStyle>
            <a:lvl1pPr>
              <a:defRPr/>
            </a:lvl1pPr>
          </a:lstStyle>
          <a:p>
            <a:pPr>
              <a:defRPr/>
            </a:pPr>
            <a:endParaRPr lang="en-US" altLang="zh-TW"/>
          </a:p>
        </p:txBody>
      </p:sp>
      <p:sp>
        <p:nvSpPr>
          <p:cNvPr id="5" name="Rectangle 7"/>
          <p:cNvSpPr>
            <a:spLocks noGrp="1" noChangeArrowheads="1"/>
          </p:cNvSpPr>
          <p:nvPr>
            <p:ph type="ftr" sz="quarter" idx="11"/>
          </p:nvPr>
        </p:nvSpPr>
        <p:spPr/>
        <p:txBody>
          <a:bodyPr/>
          <a:lstStyle>
            <a:lvl1pPr>
              <a:defRPr/>
            </a:lvl1pPr>
          </a:lstStyle>
          <a:p>
            <a:pPr>
              <a:defRPr/>
            </a:pPr>
            <a:endParaRPr lang="en-US" altLang="zh-TW"/>
          </a:p>
        </p:txBody>
      </p:sp>
      <p:sp>
        <p:nvSpPr>
          <p:cNvPr id="6" name="Rectangle 8"/>
          <p:cNvSpPr>
            <a:spLocks noGrp="1" noChangeArrowheads="1"/>
          </p:cNvSpPr>
          <p:nvPr>
            <p:ph type="sldNum" sz="quarter" idx="12"/>
          </p:nvPr>
        </p:nvSpPr>
        <p:spPr/>
        <p:txBody>
          <a:bodyPr/>
          <a:lstStyle>
            <a:lvl1pPr>
              <a:defRPr/>
            </a:lvl1pPr>
          </a:lstStyle>
          <a:p>
            <a:pPr>
              <a:defRPr/>
            </a:pPr>
            <a:fld id="{C5694B5E-04F4-41D5-92FB-86AD378D4450}" type="slidenum">
              <a:rPr lang="en-US" altLang="zh-TW"/>
              <a:pPr>
                <a:defRPr/>
              </a:pPr>
              <a:t>‹#›</a:t>
            </a:fld>
            <a:endParaRPr lang="en-US" altLang="zh-TW"/>
          </a:p>
        </p:txBody>
      </p:sp>
    </p:spTree>
    <p:extLst>
      <p:ext uri="{BB962C8B-B14F-4D97-AF65-F5344CB8AC3E}">
        <p14:creationId xmlns="" xmlns:p14="http://schemas.microsoft.com/office/powerpoint/2010/main" val="3139145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C6687F11-933E-4C2D-BC79-A720C0E01992}" type="slidenum">
              <a:rPr lang="en-US" altLang="zh-TW"/>
              <a:pPr>
                <a:defRPr/>
              </a:pPr>
              <a:t>‹#›</a:t>
            </a:fld>
            <a:endParaRPr lang="en-US" altLang="zh-TW"/>
          </a:p>
        </p:txBody>
      </p:sp>
    </p:spTree>
    <p:extLst>
      <p:ext uri="{BB962C8B-B14F-4D97-AF65-F5344CB8AC3E}">
        <p14:creationId xmlns="" xmlns:p14="http://schemas.microsoft.com/office/powerpoint/2010/main" val="614840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14"/>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25"/>
            <a:ext cx="7772400" cy="1500187"/>
          </a:xfrm>
        </p:spPr>
        <p:txBody>
          <a:bodyPr anchor="b"/>
          <a:lstStyle>
            <a:lvl1pPr marL="0" indent="0">
              <a:buNone/>
              <a:defRPr sz="2000"/>
            </a:lvl1pPr>
            <a:lvl2pPr marL="456867" indent="0">
              <a:buNone/>
              <a:defRPr sz="1800"/>
            </a:lvl2pPr>
            <a:lvl3pPr marL="913734" indent="0">
              <a:buNone/>
              <a:defRPr sz="1600"/>
            </a:lvl3pPr>
            <a:lvl4pPr marL="1370605" indent="0">
              <a:buNone/>
              <a:defRPr sz="1400"/>
            </a:lvl4pPr>
            <a:lvl5pPr marL="1827472" indent="0">
              <a:buNone/>
              <a:defRPr sz="1400"/>
            </a:lvl5pPr>
            <a:lvl6pPr marL="2284338" indent="0">
              <a:buNone/>
              <a:defRPr sz="1400"/>
            </a:lvl6pPr>
            <a:lvl7pPr marL="2741209" indent="0">
              <a:buNone/>
              <a:defRPr sz="1400"/>
            </a:lvl7pPr>
            <a:lvl8pPr marL="3198072" indent="0">
              <a:buNone/>
              <a:defRPr sz="1400"/>
            </a:lvl8pPr>
            <a:lvl9pPr marL="3654944" indent="0">
              <a:buNone/>
              <a:defRPr sz="1400"/>
            </a:lvl9pPr>
          </a:lstStyle>
          <a:p>
            <a:pPr lvl="0"/>
            <a:r>
              <a:rPr lang="zh-TW" altLang="en-US" smtClean="0"/>
              <a:t>按一下以編輯母片文字樣式</a:t>
            </a:r>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9A19C829-089C-4EE2-ABB8-1305483C5794}" type="slidenum">
              <a:rPr lang="en-US" altLang="zh-TW"/>
              <a:pPr>
                <a:defRPr/>
              </a:pPr>
              <a:t>‹#›</a:t>
            </a:fld>
            <a:endParaRPr lang="en-US" altLang="zh-TW"/>
          </a:p>
        </p:txBody>
      </p:sp>
    </p:spTree>
    <p:extLst>
      <p:ext uri="{BB962C8B-B14F-4D97-AF65-F5344CB8AC3E}">
        <p14:creationId xmlns="" xmlns:p14="http://schemas.microsoft.com/office/powerpoint/2010/main" val="18430741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1"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51376"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403C1496-5795-4F80-98F6-CBD9A908AD9C}" type="slidenum">
              <a:rPr lang="en-US" altLang="zh-TW"/>
              <a:pPr>
                <a:defRPr/>
              </a:pPr>
              <a:t>‹#›</a:t>
            </a:fld>
            <a:endParaRPr lang="en-US" altLang="zh-TW"/>
          </a:p>
        </p:txBody>
      </p:sp>
    </p:spTree>
    <p:extLst>
      <p:ext uri="{BB962C8B-B14F-4D97-AF65-F5344CB8AC3E}">
        <p14:creationId xmlns="" xmlns:p14="http://schemas.microsoft.com/office/powerpoint/2010/main" val="14391639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1"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4"/>
            <a:ext cx="4040188" cy="639762"/>
          </a:xfrm>
        </p:spPr>
        <p:txBody>
          <a:bodyPr anchor="b"/>
          <a:lstStyle>
            <a:lvl1pPr marL="0" indent="0">
              <a:buNone/>
              <a:defRPr sz="2400" b="1"/>
            </a:lvl1pPr>
            <a:lvl2pPr marL="456867" indent="0">
              <a:buNone/>
              <a:defRPr sz="2000" b="1"/>
            </a:lvl2pPr>
            <a:lvl3pPr marL="913734" indent="0">
              <a:buNone/>
              <a:defRPr sz="1800" b="1"/>
            </a:lvl3pPr>
            <a:lvl4pPr marL="1370605" indent="0">
              <a:buNone/>
              <a:defRPr sz="1600" b="1"/>
            </a:lvl4pPr>
            <a:lvl5pPr marL="1827472" indent="0">
              <a:buNone/>
              <a:defRPr sz="1600" b="1"/>
            </a:lvl5pPr>
            <a:lvl6pPr marL="2284338" indent="0">
              <a:buNone/>
              <a:defRPr sz="1600" b="1"/>
            </a:lvl6pPr>
            <a:lvl7pPr marL="2741209" indent="0">
              <a:buNone/>
              <a:defRPr sz="1600" b="1"/>
            </a:lvl7pPr>
            <a:lvl8pPr marL="3198072" indent="0">
              <a:buNone/>
              <a:defRPr sz="1600" b="1"/>
            </a:lvl8pPr>
            <a:lvl9pPr marL="3654944"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7" y="1535114"/>
            <a:ext cx="4041775" cy="639762"/>
          </a:xfrm>
        </p:spPr>
        <p:txBody>
          <a:bodyPr anchor="b"/>
          <a:lstStyle>
            <a:lvl1pPr marL="0" indent="0">
              <a:buNone/>
              <a:defRPr sz="2400" b="1"/>
            </a:lvl1pPr>
            <a:lvl2pPr marL="456867" indent="0">
              <a:buNone/>
              <a:defRPr sz="2000" b="1"/>
            </a:lvl2pPr>
            <a:lvl3pPr marL="913734" indent="0">
              <a:buNone/>
              <a:defRPr sz="1800" b="1"/>
            </a:lvl3pPr>
            <a:lvl4pPr marL="1370605" indent="0">
              <a:buNone/>
              <a:defRPr sz="1600" b="1"/>
            </a:lvl4pPr>
            <a:lvl5pPr marL="1827472" indent="0">
              <a:buNone/>
              <a:defRPr sz="1600" b="1"/>
            </a:lvl5pPr>
            <a:lvl6pPr marL="2284338" indent="0">
              <a:buNone/>
              <a:defRPr sz="1600" b="1"/>
            </a:lvl6pPr>
            <a:lvl7pPr marL="2741209" indent="0">
              <a:buNone/>
              <a:defRPr sz="1600" b="1"/>
            </a:lvl7pPr>
            <a:lvl8pPr marL="3198072" indent="0">
              <a:buNone/>
              <a:defRPr sz="1600" b="1"/>
            </a:lvl8pPr>
            <a:lvl9pPr marL="3654944"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9" name="Rectangle 5"/>
          <p:cNvSpPr>
            <a:spLocks noGrp="1" noChangeArrowheads="1"/>
          </p:cNvSpPr>
          <p:nvPr>
            <p:ph type="sldNum" sz="quarter" idx="12"/>
          </p:nvPr>
        </p:nvSpPr>
        <p:spPr>
          <a:ln/>
        </p:spPr>
        <p:txBody>
          <a:bodyPr/>
          <a:lstStyle>
            <a:lvl1pPr>
              <a:defRPr/>
            </a:lvl1pPr>
          </a:lstStyle>
          <a:p>
            <a:pPr>
              <a:defRPr/>
            </a:pPr>
            <a:fld id="{E4AA661D-0CE0-45E8-9D3A-EB6E9B983872}" type="slidenum">
              <a:rPr lang="en-US" altLang="zh-TW"/>
              <a:pPr>
                <a:defRPr/>
              </a:pPr>
              <a:t>‹#›</a:t>
            </a:fld>
            <a:endParaRPr lang="en-US" altLang="zh-TW"/>
          </a:p>
        </p:txBody>
      </p:sp>
    </p:spTree>
    <p:extLst>
      <p:ext uri="{BB962C8B-B14F-4D97-AF65-F5344CB8AC3E}">
        <p14:creationId xmlns="" xmlns:p14="http://schemas.microsoft.com/office/powerpoint/2010/main" val="19273917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5" name="Rectangle 5"/>
          <p:cNvSpPr>
            <a:spLocks noGrp="1" noChangeArrowheads="1"/>
          </p:cNvSpPr>
          <p:nvPr>
            <p:ph type="sldNum" sz="quarter" idx="12"/>
          </p:nvPr>
        </p:nvSpPr>
        <p:spPr>
          <a:ln/>
        </p:spPr>
        <p:txBody>
          <a:bodyPr/>
          <a:lstStyle>
            <a:lvl1pPr>
              <a:defRPr/>
            </a:lvl1pPr>
          </a:lstStyle>
          <a:p>
            <a:pPr>
              <a:defRPr/>
            </a:pPr>
            <a:fld id="{D8E9D1B1-A396-4CA0-B332-9AD0D75BC1CD}" type="slidenum">
              <a:rPr lang="en-US" altLang="zh-TW"/>
              <a:pPr>
                <a:defRPr/>
              </a:pPr>
              <a:t>‹#›</a:t>
            </a:fld>
            <a:endParaRPr lang="en-US" altLang="zh-TW"/>
          </a:p>
        </p:txBody>
      </p:sp>
    </p:spTree>
    <p:extLst>
      <p:ext uri="{BB962C8B-B14F-4D97-AF65-F5344CB8AC3E}">
        <p14:creationId xmlns="" xmlns:p14="http://schemas.microsoft.com/office/powerpoint/2010/main" val="16783313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4" name="Rectangle 5"/>
          <p:cNvSpPr>
            <a:spLocks noGrp="1" noChangeArrowheads="1"/>
          </p:cNvSpPr>
          <p:nvPr>
            <p:ph type="sldNum" sz="quarter" idx="12"/>
          </p:nvPr>
        </p:nvSpPr>
        <p:spPr>
          <a:ln/>
        </p:spPr>
        <p:txBody>
          <a:bodyPr/>
          <a:lstStyle>
            <a:lvl1pPr>
              <a:defRPr/>
            </a:lvl1pPr>
          </a:lstStyle>
          <a:p>
            <a:pPr>
              <a:defRPr/>
            </a:pPr>
            <a:fld id="{0D64A688-AE01-48E2-BDB9-9E49B0B00BAE}" type="slidenum">
              <a:rPr lang="en-US" altLang="zh-TW"/>
              <a:pPr>
                <a:defRPr/>
              </a:pPr>
              <a:t>‹#›</a:t>
            </a:fld>
            <a:endParaRPr lang="en-US" altLang="zh-TW"/>
          </a:p>
        </p:txBody>
      </p:sp>
    </p:spTree>
    <p:extLst>
      <p:ext uri="{BB962C8B-B14F-4D97-AF65-F5344CB8AC3E}">
        <p14:creationId xmlns="" xmlns:p14="http://schemas.microsoft.com/office/powerpoint/2010/main" val="2451847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C6687F11-933E-4C2D-BC79-A720C0E01992}" type="slidenum">
              <a:rPr lang="en-US" altLang="zh-TW"/>
              <a:pPr>
                <a:defRPr/>
              </a:pPr>
              <a:t>‹#›</a:t>
            </a:fld>
            <a:endParaRPr lang="en-US" altLang="zh-TW"/>
          </a:p>
        </p:txBody>
      </p:sp>
    </p:spTree>
    <p:extLst>
      <p:ext uri="{BB962C8B-B14F-4D97-AF65-F5344CB8AC3E}">
        <p14:creationId xmlns="" xmlns:p14="http://schemas.microsoft.com/office/powerpoint/2010/main" val="8087307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4"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2" y="27306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4" y="1435106"/>
            <a:ext cx="3008313" cy="4691063"/>
          </a:xfrm>
        </p:spPr>
        <p:txBody>
          <a:bodyPr/>
          <a:lstStyle>
            <a:lvl1pPr marL="0" indent="0">
              <a:buNone/>
              <a:defRPr sz="1400"/>
            </a:lvl1pPr>
            <a:lvl2pPr marL="456867" indent="0">
              <a:buNone/>
              <a:defRPr sz="1200"/>
            </a:lvl2pPr>
            <a:lvl3pPr marL="913734" indent="0">
              <a:buNone/>
              <a:defRPr sz="1000"/>
            </a:lvl3pPr>
            <a:lvl4pPr marL="1370605" indent="0">
              <a:buNone/>
              <a:defRPr sz="900"/>
            </a:lvl4pPr>
            <a:lvl5pPr marL="1827472" indent="0">
              <a:buNone/>
              <a:defRPr sz="900"/>
            </a:lvl5pPr>
            <a:lvl6pPr marL="2284338" indent="0">
              <a:buNone/>
              <a:defRPr sz="900"/>
            </a:lvl6pPr>
            <a:lvl7pPr marL="2741209" indent="0">
              <a:buNone/>
              <a:defRPr sz="900"/>
            </a:lvl7pPr>
            <a:lvl8pPr marL="3198072" indent="0">
              <a:buNone/>
              <a:defRPr sz="900"/>
            </a:lvl8pPr>
            <a:lvl9pPr marL="3654944"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8FA8F7BE-23A1-41B0-8C9F-F8704F1B797E}" type="slidenum">
              <a:rPr lang="en-US" altLang="zh-TW"/>
              <a:pPr>
                <a:defRPr/>
              </a:pPr>
              <a:t>‹#›</a:t>
            </a:fld>
            <a:endParaRPr lang="en-US" altLang="zh-TW"/>
          </a:p>
        </p:txBody>
      </p:sp>
    </p:spTree>
    <p:extLst>
      <p:ext uri="{BB962C8B-B14F-4D97-AF65-F5344CB8AC3E}">
        <p14:creationId xmlns="" xmlns:p14="http://schemas.microsoft.com/office/powerpoint/2010/main" val="1342683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6867" indent="0">
              <a:buNone/>
              <a:defRPr sz="2800"/>
            </a:lvl2pPr>
            <a:lvl3pPr marL="913734" indent="0">
              <a:buNone/>
              <a:defRPr sz="2400"/>
            </a:lvl3pPr>
            <a:lvl4pPr marL="1370605" indent="0">
              <a:buNone/>
              <a:defRPr sz="2000"/>
            </a:lvl4pPr>
            <a:lvl5pPr marL="1827472" indent="0">
              <a:buNone/>
              <a:defRPr sz="2000"/>
            </a:lvl5pPr>
            <a:lvl6pPr marL="2284338" indent="0">
              <a:buNone/>
              <a:defRPr sz="2000"/>
            </a:lvl6pPr>
            <a:lvl7pPr marL="2741209" indent="0">
              <a:buNone/>
              <a:defRPr sz="2000"/>
            </a:lvl7pPr>
            <a:lvl8pPr marL="3198072" indent="0">
              <a:buNone/>
              <a:defRPr sz="2000"/>
            </a:lvl8pPr>
            <a:lvl9pPr marL="3654944"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6867" indent="0">
              <a:buNone/>
              <a:defRPr sz="1200"/>
            </a:lvl2pPr>
            <a:lvl3pPr marL="913734" indent="0">
              <a:buNone/>
              <a:defRPr sz="1000"/>
            </a:lvl3pPr>
            <a:lvl4pPr marL="1370605" indent="0">
              <a:buNone/>
              <a:defRPr sz="900"/>
            </a:lvl4pPr>
            <a:lvl5pPr marL="1827472" indent="0">
              <a:buNone/>
              <a:defRPr sz="900"/>
            </a:lvl5pPr>
            <a:lvl6pPr marL="2284338" indent="0">
              <a:buNone/>
              <a:defRPr sz="900"/>
            </a:lvl6pPr>
            <a:lvl7pPr marL="2741209" indent="0">
              <a:buNone/>
              <a:defRPr sz="900"/>
            </a:lvl7pPr>
            <a:lvl8pPr marL="3198072" indent="0">
              <a:buNone/>
              <a:defRPr sz="900"/>
            </a:lvl8pPr>
            <a:lvl9pPr marL="3654944"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0949BCF6-B15B-4204-8E20-08CF5A2F8E72}" type="slidenum">
              <a:rPr lang="en-US" altLang="zh-TW"/>
              <a:pPr>
                <a:defRPr/>
              </a:pPr>
              <a:t>‹#›</a:t>
            </a:fld>
            <a:endParaRPr lang="en-US" altLang="zh-TW"/>
          </a:p>
        </p:txBody>
      </p:sp>
    </p:spTree>
    <p:extLst>
      <p:ext uri="{BB962C8B-B14F-4D97-AF65-F5344CB8AC3E}">
        <p14:creationId xmlns="" xmlns:p14="http://schemas.microsoft.com/office/powerpoint/2010/main" val="24299397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50E84710-02D6-435E-BBBD-B783188D2C23}" type="slidenum">
              <a:rPr lang="en-US" altLang="zh-TW"/>
              <a:pPr>
                <a:defRPr/>
              </a:pPr>
              <a:t>‹#›</a:t>
            </a:fld>
            <a:endParaRPr lang="en-US" altLang="zh-TW"/>
          </a:p>
        </p:txBody>
      </p:sp>
    </p:spTree>
    <p:extLst>
      <p:ext uri="{BB962C8B-B14F-4D97-AF65-F5344CB8AC3E}">
        <p14:creationId xmlns="" xmlns:p14="http://schemas.microsoft.com/office/powerpoint/2010/main" val="44105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34176" y="185752"/>
            <a:ext cx="2058987" cy="5691187"/>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13" y="185752"/>
            <a:ext cx="6024563" cy="5691187"/>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DE6C3690-2683-4F65-B9C0-2BF202200104}" type="slidenum">
              <a:rPr lang="en-US" altLang="zh-TW"/>
              <a:pPr>
                <a:defRPr/>
              </a:pPr>
              <a:t>‹#›</a:t>
            </a:fld>
            <a:endParaRPr lang="en-US" altLang="zh-TW"/>
          </a:p>
        </p:txBody>
      </p:sp>
    </p:spTree>
    <p:extLst>
      <p:ext uri="{BB962C8B-B14F-4D97-AF65-F5344CB8AC3E}">
        <p14:creationId xmlns="" xmlns:p14="http://schemas.microsoft.com/office/powerpoint/2010/main" val="33575197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083" name="Shape 1083"/>
          <p:cNvSpPr>
            <a:spLocks noGrp="1"/>
          </p:cNvSpPr>
          <p:nvPr>
            <p:ph type="title"/>
          </p:nvPr>
        </p:nvSpPr>
        <p:spPr>
          <a:xfrm>
            <a:off x="889000" y="177800"/>
            <a:ext cx="7353300" cy="1714500"/>
          </a:xfrm>
          <a:prstGeom prst="rect">
            <a:avLst/>
          </a:prstGeom>
        </p:spPr>
        <p:txBody>
          <a:bodyPr lIns="50765" tIns="50765" rIns="50765" bIns="50765">
            <a:noAutofit/>
          </a:bodyPr>
          <a:lstStyle>
            <a:lvl1pPr algn="ctr" defTabSz="406104">
              <a:defRPr sz="5800">
                <a:solidFill>
                  <a:srgbClr val="000000"/>
                </a:solidFill>
                <a:uFillTx/>
                <a:latin typeface="+mn-lt"/>
                <a:ea typeface="+mn-ea"/>
                <a:cs typeface="+mn-cs"/>
                <a:sym typeface="Gill Sans"/>
              </a:defRPr>
            </a:lvl1pPr>
          </a:lstStyle>
          <a:p>
            <a:pPr lvl="0">
              <a:defRPr sz="1800"/>
            </a:pPr>
            <a:r>
              <a:rPr sz="5800" dirty="0"/>
              <a:t>Title Text</a:t>
            </a:r>
          </a:p>
        </p:txBody>
      </p:sp>
    </p:spTree>
    <p:extLst>
      <p:ext uri="{BB962C8B-B14F-4D97-AF65-F5344CB8AC3E}">
        <p14:creationId xmlns="" xmlns:p14="http://schemas.microsoft.com/office/powerpoint/2010/main" val="127721293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182688" y="1773240"/>
            <a:ext cx="6780212" cy="1470025"/>
          </a:xfrm>
        </p:spPr>
        <p:txBody>
          <a:bodyPr/>
          <a:lstStyle>
            <a:lvl1pPr algn="ctr">
              <a:defRPr sz="4000">
                <a:solidFill>
                  <a:srgbClr val="003300"/>
                </a:solidFill>
              </a:defRPr>
            </a:lvl1pPr>
          </a:lstStyle>
          <a:p>
            <a:r>
              <a:rPr lang="en-US" altLang="zh-TW"/>
              <a:t>Test Title Grid Computing</a:t>
            </a:r>
          </a:p>
        </p:txBody>
      </p:sp>
      <p:sp>
        <p:nvSpPr>
          <p:cNvPr id="44038" name="Rectangle 6"/>
          <p:cNvSpPr>
            <a:spLocks noGrp="1" noChangeArrowheads="1"/>
          </p:cNvSpPr>
          <p:nvPr>
            <p:ph type="subTitle" sz="quarter" idx="1"/>
          </p:nvPr>
        </p:nvSpPr>
        <p:spPr>
          <a:xfrm>
            <a:off x="1182697" y="3716338"/>
            <a:ext cx="6778625" cy="1752600"/>
          </a:xfrm>
        </p:spPr>
        <p:txBody>
          <a:bodyPr/>
          <a:lstStyle>
            <a:lvl1pPr marL="0" indent="0" algn="r">
              <a:buFontTx/>
              <a:buNone/>
              <a:defRPr sz="2000">
                <a:solidFill>
                  <a:schemeClr val="bg1"/>
                </a:solidFill>
              </a:defRPr>
            </a:lvl1pPr>
          </a:lstStyle>
          <a:p>
            <a:r>
              <a:rPr lang="en-US" altLang="zh-TW"/>
              <a:t>Bunny Liang</a:t>
            </a:r>
          </a:p>
          <a:p>
            <a:r>
              <a:rPr lang="en-US" altLang="zh-TW"/>
              <a:t>Academia Sinica</a:t>
            </a:r>
          </a:p>
        </p:txBody>
      </p:sp>
      <p:sp>
        <p:nvSpPr>
          <p:cNvPr id="4" name="Rectangle 6"/>
          <p:cNvSpPr>
            <a:spLocks noGrp="1" noChangeArrowheads="1"/>
          </p:cNvSpPr>
          <p:nvPr>
            <p:ph type="dt" sz="half" idx="10"/>
          </p:nvPr>
        </p:nvSpPr>
        <p:spPr/>
        <p:txBody>
          <a:bodyPr/>
          <a:lstStyle>
            <a:lvl1pPr>
              <a:defRPr/>
            </a:lvl1pPr>
          </a:lstStyle>
          <a:p>
            <a:pPr>
              <a:defRPr/>
            </a:pPr>
            <a:endParaRPr lang="en-US" altLang="zh-TW"/>
          </a:p>
        </p:txBody>
      </p:sp>
      <p:sp>
        <p:nvSpPr>
          <p:cNvPr id="5" name="Rectangle 7"/>
          <p:cNvSpPr>
            <a:spLocks noGrp="1" noChangeArrowheads="1"/>
          </p:cNvSpPr>
          <p:nvPr>
            <p:ph type="ftr" sz="quarter" idx="11"/>
          </p:nvPr>
        </p:nvSpPr>
        <p:spPr/>
        <p:txBody>
          <a:bodyPr/>
          <a:lstStyle>
            <a:lvl1pPr>
              <a:defRPr/>
            </a:lvl1pPr>
          </a:lstStyle>
          <a:p>
            <a:pPr>
              <a:defRPr/>
            </a:pPr>
            <a:endParaRPr lang="en-US" altLang="zh-TW"/>
          </a:p>
        </p:txBody>
      </p:sp>
      <p:sp>
        <p:nvSpPr>
          <p:cNvPr id="6" name="Rectangle 8"/>
          <p:cNvSpPr>
            <a:spLocks noGrp="1" noChangeArrowheads="1"/>
          </p:cNvSpPr>
          <p:nvPr>
            <p:ph type="sldNum" sz="quarter" idx="12"/>
          </p:nvPr>
        </p:nvSpPr>
        <p:spPr/>
        <p:txBody>
          <a:bodyPr/>
          <a:lstStyle>
            <a:lvl1pPr>
              <a:defRPr/>
            </a:lvl1pPr>
          </a:lstStyle>
          <a:p>
            <a:pPr>
              <a:defRPr/>
            </a:pPr>
            <a:fld id="{6D891D2F-2940-49BF-B2C4-F6C1160113F3}" type="slidenum">
              <a:rPr lang="en-US" altLang="zh-TW"/>
              <a:pPr>
                <a:defRPr/>
              </a:pPr>
              <a:t>‹#›</a:t>
            </a:fld>
            <a:endParaRPr lang="en-US" altLang="zh-TW"/>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8B68DDFA-A1B0-45C4-8464-D2A3341BC646}" type="slidenum">
              <a:rPr lang="en-US" altLang="zh-TW"/>
              <a:pPr>
                <a:defRPr/>
              </a:pPr>
              <a:t>‹#›</a:t>
            </a:fld>
            <a:endParaRPr lang="en-US" altLang="zh-TW"/>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14"/>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23"/>
            <a:ext cx="7772400" cy="1500187"/>
          </a:xfrm>
        </p:spPr>
        <p:txBody>
          <a:bodyPr anchor="b"/>
          <a:lstStyle>
            <a:lvl1pPr marL="0" indent="0">
              <a:buNone/>
              <a:defRPr sz="2000"/>
            </a:lvl1pPr>
            <a:lvl2pPr marL="456912" indent="0">
              <a:buNone/>
              <a:defRPr sz="1800"/>
            </a:lvl2pPr>
            <a:lvl3pPr marL="913829" indent="0">
              <a:buNone/>
              <a:defRPr sz="1600"/>
            </a:lvl3pPr>
            <a:lvl4pPr marL="1370745" indent="0">
              <a:buNone/>
              <a:defRPr sz="1400"/>
            </a:lvl4pPr>
            <a:lvl5pPr marL="1827659" indent="0">
              <a:buNone/>
              <a:defRPr sz="1400"/>
            </a:lvl5pPr>
            <a:lvl6pPr marL="2284573" indent="0">
              <a:buNone/>
              <a:defRPr sz="1400"/>
            </a:lvl6pPr>
            <a:lvl7pPr marL="2741489" indent="0">
              <a:buNone/>
              <a:defRPr sz="1400"/>
            </a:lvl7pPr>
            <a:lvl8pPr marL="3198400" indent="0">
              <a:buNone/>
              <a:defRPr sz="1400"/>
            </a:lvl8pPr>
            <a:lvl9pPr marL="3655318" indent="0">
              <a:buNone/>
              <a:defRPr sz="1400"/>
            </a:lvl9pPr>
          </a:lstStyle>
          <a:p>
            <a:pPr lvl="0"/>
            <a:r>
              <a:rPr lang="zh-TW" altLang="en-US" smtClean="0"/>
              <a:t>按一下以編輯母片文字樣式</a:t>
            </a:r>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5E4D38A5-0358-4002-8A26-CFB6EFC214BD}" type="slidenum">
              <a:rPr lang="en-US" altLang="zh-TW"/>
              <a:pPr>
                <a:defRPr/>
              </a:pPr>
              <a:t>‹#›</a:t>
            </a:fld>
            <a:endParaRPr lang="en-US" altLang="zh-TW"/>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1"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51376"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92E7FE00-CC42-4254-8B38-EB27F1883F1B}" type="slidenum">
              <a:rPr lang="en-US" altLang="zh-TW"/>
              <a:pPr>
                <a:defRPr/>
              </a:pPr>
              <a:t>‹#›</a:t>
            </a:fld>
            <a:endParaRPr lang="en-US" altLang="zh-TW"/>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1"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4"/>
            <a:ext cx="4040188" cy="639762"/>
          </a:xfrm>
        </p:spPr>
        <p:txBody>
          <a:bodyPr anchor="b"/>
          <a:lstStyle>
            <a:lvl1pPr marL="0" indent="0">
              <a:buNone/>
              <a:defRPr sz="2400" b="1"/>
            </a:lvl1pPr>
            <a:lvl2pPr marL="456912" indent="0">
              <a:buNone/>
              <a:defRPr sz="2000" b="1"/>
            </a:lvl2pPr>
            <a:lvl3pPr marL="913829" indent="0">
              <a:buNone/>
              <a:defRPr sz="1800" b="1"/>
            </a:lvl3pPr>
            <a:lvl4pPr marL="1370745" indent="0">
              <a:buNone/>
              <a:defRPr sz="1600" b="1"/>
            </a:lvl4pPr>
            <a:lvl5pPr marL="1827659" indent="0">
              <a:buNone/>
              <a:defRPr sz="1600" b="1"/>
            </a:lvl5pPr>
            <a:lvl6pPr marL="2284573" indent="0">
              <a:buNone/>
              <a:defRPr sz="1600" b="1"/>
            </a:lvl6pPr>
            <a:lvl7pPr marL="2741489" indent="0">
              <a:buNone/>
              <a:defRPr sz="1600" b="1"/>
            </a:lvl7pPr>
            <a:lvl8pPr marL="3198400" indent="0">
              <a:buNone/>
              <a:defRPr sz="1600" b="1"/>
            </a:lvl8pPr>
            <a:lvl9pPr marL="3655318"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7" y="1535114"/>
            <a:ext cx="4041775" cy="639762"/>
          </a:xfrm>
        </p:spPr>
        <p:txBody>
          <a:bodyPr anchor="b"/>
          <a:lstStyle>
            <a:lvl1pPr marL="0" indent="0">
              <a:buNone/>
              <a:defRPr sz="2400" b="1"/>
            </a:lvl1pPr>
            <a:lvl2pPr marL="456912" indent="0">
              <a:buNone/>
              <a:defRPr sz="2000" b="1"/>
            </a:lvl2pPr>
            <a:lvl3pPr marL="913829" indent="0">
              <a:buNone/>
              <a:defRPr sz="1800" b="1"/>
            </a:lvl3pPr>
            <a:lvl4pPr marL="1370745" indent="0">
              <a:buNone/>
              <a:defRPr sz="1600" b="1"/>
            </a:lvl4pPr>
            <a:lvl5pPr marL="1827659" indent="0">
              <a:buNone/>
              <a:defRPr sz="1600" b="1"/>
            </a:lvl5pPr>
            <a:lvl6pPr marL="2284573" indent="0">
              <a:buNone/>
              <a:defRPr sz="1600" b="1"/>
            </a:lvl6pPr>
            <a:lvl7pPr marL="2741489" indent="0">
              <a:buNone/>
              <a:defRPr sz="1600" b="1"/>
            </a:lvl7pPr>
            <a:lvl8pPr marL="3198400" indent="0">
              <a:buNone/>
              <a:defRPr sz="1600" b="1"/>
            </a:lvl8pPr>
            <a:lvl9pPr marL="3655318"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9" name="Rectangle 5"/>
          <p:cNvSpPr>
            <a:spLocks noGrp="1" noChangeArrowheads="1"/>
          </p:cNvSpPr>
          <p:nvPr>
            <p:ph type="sldNum" sz="quarter" idx="12"/>
          </p:nvPr>
        </p:nvSpPr>
        <p:spPr>
          <a:ln/>
        </p:spPr>
        <p:txBody>
          <a:bodyPr/>
          <a:lstStyle>
            <a:lvl1pPr>
              <a:defRPr/>
            </a:lvl1pPr>
          </a:lstStyle>
          <a:p>
            <a:pPr>
              <a:defRPr/>
            </a:pPr>
            <a:fld id="{13FE5415-FA7C-4EB6-A1FB-DF6AD9859FEE}" type="slidenum">
              <a:rPr lang="en-US" altLang="zh-TW"/>
              <a:pPr>
                <a:defRPr/>
              </a:pPr>
              <a:t>‹#›</a:t>
            </a:fld>
            <a:endParaRPr lang="en-U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12"/>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23"/>
            <a:ext cx="7772400" cy="1500187"/>
          </a:xfrm>
        </p:spPr>
        <p:txBody>
          <a:bodyPr anchor="b"/>
          <a:lstStyle>
            <a:lvl1pPr marL="0" indent="0">
              <a:buNone/>
              <a:defRPr sz="2000"/>
            </a:lvl1pPr>
            <a:lvl2pPr marL="456912" indent="0">
              <a:buNone/>
              <a:defRPr sz="1800"/>
            </a:lvl2pPr>
            <a:lvl3pPr marL="913829" indent="0">
              <a:buNone/>
              <a:defRPr sz="1600"/>
            </a:lvl3pPr>
            <a:lvl4pPr marL="1370745" indent="0">
              <a:buNone/>
              <a:defRPr sz="1400"/>
            </a:lvl4pPr>
            <a:lvl5pPr marL="1827659" indent="0">
              <a:buNone/>
              <a:defRPr sz="1400"/>
            </a:lvl5pPr>
            <a:lvl6pPr marL="2284573" indent="0">
              <a:buNone/>
              <a:defRPr sz="1400"/>
            </a:lvl6pPr>
            <a:lvl7pPr marL="2741489" indent="0">
              <a:buNone/>
              <a:defRPr sz="1400"/>
            </a:lvl7pPr>
            <a:lvl8pPr marL="3198400" indent="0">
              <a:buNone/>
              <a:defRPr sz="1400"/>
            </a:lvl8pPr>
            <a:lvl9pPr marL="3655318" indent="0">
              <a:buNone/>
              <a:defRPr sz="1400"/>
            </a:lvl9pPr>
          </a:lstStyle>
          <a:p>
            <a:pPr lvl="0"/>
            <a:r>
              <a:rPr lang="zh-TW" altLang="en-US" smtClean="0"/>
              <a:t>按一下以編輯母片文字樣式</a:t>
            </a:r>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9A19C829-089C-4EE2-ABB8-1305483C5794}" type="slidenum">
              <a:rPr lang="en-US" altLang="zh-TW"/>
              <a:pPr>
                <a:defRPr/>
              </a:pPr>
              <a:t>‹#›</a:t>
            </a:fld>
            <a:endParaRPr lang="en-US" altLang="zh-TW"/>
          </a:p>
        </p:txBody>
      </p:sp>
    </p:spTree>
    <p:extLst>
      <p:ext uri="{BB962C8B-B14F-4D97-AF65-F5344CB8AC3E}">
        <p14:creationId xmlns="" xmlns:p14="http://schemas.microsoft.com/office/powerpoint/2010/main" val="26609465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5" name="Rectangle 5"/>
          <p:cNvSpPr>
            <a:spLocks noGrp="1" noChangeArrowheads="1"/>
          </p:cNvSpPr>
          <p:nvPr>
            <p:ph type="sldNum" sz="quarter" idx="12"/>
          </p:nvPr>
        </p:nvSpPr>
        <p:spPr>
          <a:ln/>
        </p:spPr>
        <p:txBody>
          <a:bodyPr/>
          <a:lstStyle>
            <a:lvl1pPr>
              <a:defRPr/>
            </a:lvl1pPr>
          </a:lstStyle>
          <a:p>
            <a:pPr>
              <a:defRPr/>
            </a:pPr>
            <a:fld id="{44F69DEF-3F0B-4A38-BF0A-5D7D70C73993}" type="slidenum">
              <a:rPr lang="en-US" altLang="zh-TW"/>
              <a:pPr>
                <a:defRPr/>
              </a:pPr>
              <a:t>‹#›</a:t>
            </a:fld>
            <a:endParaRPr lang="en-US" altLang="zh-TW"/>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4" name="Rectangle 5"/>
          <p:cNvSpPr>
            <a:spLocks noGrp="1" noChangeArrowheads="1"/>
          </p:cNvSpPr>
          <p:nvPr>
            <p:ph type="sldNum" sz="quarter" idx="12"/>
          </p:nvPr>
        </p:nvSpPr>
        <p:spPr>
          <a:ln/>
        </p:spPr>
        <p:txBody>
          <a:bodyPr/>
          <a:lstStyle>
            <a:lvl1pPr>
              <a:defRPr/>
            </a:lvl1pPr>
          </a:lstStyle>
          <a:p>
            <a:pPr>
              <a:defRPr/>
            </a:pPr>
            <a:fld id="{1239E202-597E-4EF1-8F67-573F424C3C8E}" type="slidenum">
              <a:rPr lang="en-US" altLang="zh-TW"/>
              <a:pPr>
                <a:defRPr/>
              </a:pPr>
              <a:t>‹#›</a:t>
            </a:fld>
            <a:endParaRPr lang="en-US" altLang="zh-TW"/>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2"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3"/>
            <a:ext cx="3008313" cy="4691063"/>
          </a:xfrm>
        </p:spPr>
        <p:txBody>
          <a:bodyPr/>
          <a:lstStyle>
            <a:lvl1pPr marL="0" indent="0">
              <a:buNone/>
              <a:defRPr sz="1400"/>
            </a:lvl1pPr>
            <a:lvl2pPr marL="456912" indent="0">
              <a:buNone/>
              <a:defRPr sz="1200"/>
            </a:lvl2pPr>
            <a:lvl3pPr marL="913829" indent="0">
              <a:buNone/>
              <a:defRPr sz="1000"/>
            </a:lvl3pPr>
            <a:lvl4pPr marL="1370745" indent="0">
              <a:buNone/>
              <a:defRPr sz="900"/>
            </a:lvl4pPr>
            <a:lvl5pPr marL="1827659" indent="0">
              <a:buNone/>
              <a:defRPr sz="900"/>
            </a:lvl5pPr>
            <a:lvl6pPr marL="2284573" indent="0">
              <a:buNone/>
              <a:defRPr sz="900"/>
            </a:lvl6pPr>
            <a:lvl7pPr marL="2741489" indent="0">
              <a:buNone/>
              <a:defRPr sz="900"/>
            </a:lvl7pPr>
            <a:lvl8pPr marL="3198400" indent="0">
              <a:buNone/>
              <a:defRPr sz="900"/>
            </a:lvl8pPr>
            <a:lvl9pPr marL="3655318"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684526F2-D582-4EDB-ACA7-D11BD35EE2C8}" type="slidenum">
              <a:rPr lang="en-US" altLang="zh-TW"/>
              <a:pPr>
                <a:defRPr/>
              </a:pPr>
              <a:t>‹#›</a:t>
            </a:fld>
            <a:endParaRPr lang="en-US" altLang="zh-TW"/>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6912" indent="0">
              <a:buNone/>
              <a:defRPr sz="2800"/>
            </a:lvl2pPr>
            <a:lvl3pPr marL="913829" indent="0">
              <a:buNone/>
              <a:defRPr sz="2400"/>
            </a:lvl3pPr>
            <a:lvl4pPr marL="1370745" indent="0">
              <a:buNone/>
              <a:defRPr sz="2000"/>
            </a:lvl4pPr>
            <a:lvl5pPr marL="1827659" indent="0">
              <a:buNone/>
              <a:defRPr sz="2000"/>
            </a:lvl5pPr>
            <a:lvl6pPr marL="2284573" indent="0">
              <a:buNone/>
              <a:defRPr sz="2000"/>
            </a:lvl6pPr>
            <a:lvl7pPr marL="2741489" indent="0">
              <a:buNone/>
              <a:defRPr sz="2000"/>
            </a:lvl7pPr>
            <a:lvl8pPr marL="3198400" indent="0">
              <a:buNone/>
              <a:defRPr sz="2000"/>
            </a:lvl8pPr>
            <a:lvl9pPr marL="3655318"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6912" indent="0">
              <a:buNone/>
              <a:defRPr sz="1200"/>
            </a:lvl2pPr>
            <a:lvl3pPr marL="913829" indent="0">
              <a:buNone/>
              <a:defRPr sz="1000"/>
            </a:lvl3pPr>
            <a:lvl4pPr marL="1370745" indent="0">
              <a:buNone/>
              <a:defRPr sz="900"/>
            </a:lvl4pPr>
            <a:lvl5pPr marL="1827659" indent="0">
              <a:buNone/>
              <a:defRPr sz="900"/>
            </a:lvl5pPr>
            <a:lvl6pPr marL="2284573" indent="0">
              <a:buNone/>
              <a:defRPr sz="900"/>
            </a:lvl6pPr>
            <a:lvl7pPr marL="2741489" indent="0">
              <a:buNone/>
              <a:defRPr sz="900"/>
            </a:lvl7pPr>
            <a:lvl8pPr marL="3198400" indent="0">
              <a:buNone/>
              <a:defRPr sz="900"/>
            </a:lvl8pPr>
            <a:lvl9pPr marL="3655318"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591D6458-4B35-4907-944B-C0E099DEE209}" type="slidenum">
              <a:rPr lang="en-US" altLang="zh-TW"/>
              <a:pPr>
                <a:defRPr/>
              </a:pPr>
              <a:t>‹#›</a:t>
            </a:fld>
            <a:endParaRPr lang="en-US" altLang="zh-TW"/>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AD8D6E0D-3970-4305-9B40-70988F6C76F9}" type="slidenum">
              <a:rPr lang="en-US" altLang="zh-TW"/>
              <a:pPr>
                <a:defRPr/>
              </a:pPr>
              <a:t>‹#›</a:t>
            </a:fld>
            <a:endParaRPr lang="en-US" altLang="zh-TW"/>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34174" y="185750"/>
            <a:ext cx="2058987" cy="5691187"/>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12" y="185750"/>
            <a:ext cx="6024563" cy="5691187"/>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714CA37E-8C48-44CC-A2FF-3C2FCDEC2EBB}" type="slidenum">
              <a:rPr lang="en-US" altLang="zh-TW"/>
              <a:pPr>
                <a:defRPr/>
              </a:pPr>
              <a:t>‹#›</a:t>
            </a:fld>
            <a:endParaRPr lang="en-US" altLang="zh-TW"/>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7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62" y="3886203"/>
            <a:ext cx="6400801" cy="1752600"/>
          </a:xfrm>
        </p:spPr>
        <p:txBody>
          <a:bodyPr/>
          <a:lstStyle>
            <a:lvl1pPr marL="0" indent="0" algn="ctr">
              <a:buNone/>
              <a:defRPr/>
            </a:lvl1pPr>
            <a:lvl2pPr marL="456365" indent="0" algn="ctr">
              <a:buNone/>
              <a:defRPr/>
            </a:lvl2pPr>
            <a:lvl3pPr marL="912744" indent="0" algn="ctr">
              <a:buNone/>
              <a:defRPr/>
            </a:lvl3pPr>
            <a:lvl4pPr marL="1369110" indent="0" algn="ctr">
              <a:buNone/>
              <a:defRPr/>
            </a:lvl4pPr>
            <a:lvl5pPr marL="1825492" indent="0" algn="ctr">
              <a:buNone/>
              <a:defRPr/>
            </a:lvl5pPr>
            <a:lvl6pPr marL="2281864" indent="0" algn="ctr">
              <a:buNone/>
              <a:defRPr/>
            </a:lvl6pPr>
            <a:lvl7pPr marL="2738238" indent="0" algn="ctr">
              <a:buNone/>
              <a:defRPr/>
            </a:lvl7pPr>
            <a:lvl8pPr marL="3194623" indent="0" algn="ctr">
              <a:buNone/>
              <a:defRPr/>
            </a:lvl8pPr>
            <a:lvl9pPr marL="3650985" indent="0" algn="ctr">
              <a:buNone/>
              <a:defRPr/>
            </a:lvl9pPr>
          </a:lstStyle>
          <a:p>
            <a:r>
              <a:rPr lang="en-US" smtClean="0"/>
              <a:t>Click to edit Master subtitle style</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6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60"/>
            <a:ext cx="7772400" cy="1500187"/>
          </a:xfrm>
        </p:spPr>
        <p:txBody>
          <a:bodyPr anchor="b"/>
          <a:lstStyle>
            <a:lvl1pPr marL="0" indent="0">
              <a:buNone/>
              <a:defRPr sz="2100"/>
            </a:lvl1pPr>
            <a:lvl2pPr marL="456365" indent="0">
              <a:buNone/>
              <a:defRPr sz="1800"/>
            </a:lvl2pPr>
            <a:lvl3pPr marL="912744" indent="0">
              <a:buNone/>
              <a:defRPr sz="1600"/>
            </a:lvl3pPr>
            <a:lvl4pPr marL="1369110" indent="0">
              <a:buNone/>
              <a:defRPr sz="1500"/>
            </a:lvl4pPr>
            <a:lvl5pPr marL="1825492" indent="0">
              <a:buNone/>
              <a:defRPr sz="1500"/>
            </a:lvl5pPr>
            <a:lvl6pPr marL="2281864" indent="0">
              <a:buNone/>
              <a:defRPr sz="1500"/>
            </a:lvl6pPr>
            <a:lvl7pPr marL="2738238" indent="0">
              <a:buNone/>
              <a:defRPr sz="1500"/>
            </a:lvl7pPr>
            <a:lvl8pPr marL="3194623" indent="0">
              <a:buNone/>
              <a:defRPr sz="1500"/>
            </a:lvl8pPr>
            <a:lvl9pPr marL="3650985" indent="0">
              <a:buNone/>
              <a:defRPr sz="1500"/>
            </a:lvl9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9551" y="639810"/>
            <a:ext cx="4340225" cy="5932487"/>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6" y="639810"/>
            <a:ext cx="4341812" cy="5932487"/>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1"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51376"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403C1496-5795-4F80-98F6-CBD9A908AD9C}" type="slidenum">
              <a:rPr lang="en-US" altLang="zh-TW"/>
              <a:pPr>
                <a:defRPr/>
              </a:pPr>
              <a:t>‹#›</a:t>
            </a:fld>
            <a:endParaRPr lang="en-US" altLang="zh-TW"/>
          </a:p>
        </p:txBody>
      </p:sp>
    </p:spTree>
    <p:extLst>
      <p:ext uri="{BB962C8B-B14F-4D97-AF65-F5344CB8AC3E}">
        <p14:creationId xmlns="" xmlns:p14="http://schemas.microsoft.com/office/powerpoint/2010/main" val="29879327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4"/>
            <a:ext cx="4040188" cy="639762"/>
          </a:xfrm>
        </p:spPr>
        <p:txBody>
          <a:bodyPr anchor="b"/>
          <a:lstStyle>
            <a:lvl1pPr marL="0" indent="0">
              <a:buNone/>
              <a:defRPr sz="2300" b="1"/>
            </a:lvl1pPr>
            <a:lvl2pPr marL="456365" indent="0">
              <a:buNone/>
              <a:defRPr sz="2100" b="1"/>
            </a:lvl2pPr>
            <a:lvl3pPr marL="912744" indent="0">
              <a:buNone/>
              <a:defRPr sz="1800" b="1"/>
            </a:lvl3pPr>
            <a:lvl4pPr marL="1369110" indent="0">
              <a:buNone/>
              <a:defRPr sz="1600" b="1"/>
            </a:lvl4pPr>
            <a:lvl5pPr marL="1825492" indent="0">
              <a:buNone/>
              <a:defRPr sz="1600" b="1"/>
            </a:lvl5pPr>
            <a:lvl6pPr marL="2281864" indent="0">
              <a:buNone/>
              <a:defRPr sz="1600" b="1"/>
            </a:lvl6pPr>
            <a:lvl7pPr marL="2738238" indent="0">
              <a:buNone/>
              <a:defRPr sz="1600" b="1"/>
            </a:lvl7pPr>
            <a:lvl8pPr marL="3194623" indent="0">
              <a:buNone/>
              <a:defRPr sz="1600" b="1"/>
            </a:lvl8pPr>
            <a:lvl9pPr marL="365098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3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55" y="1535114"/>
            <a:ext cx="4041775" cy="639762"/>
          </a:xfrm>
        </p:spPr>
        <p:txBody>
          <a:bodyPr anchor="b"/>
          <a:lstStyle>
            <a:lvl1pPr marL="0" indent="0">
              <a:buNone/>
              <a:defRPr sz="2300" b="1"/>
            </a:lvl1pPr>
            <a:lvl2pPr marL="456365" indent="0">
              <a:buNone/>
              <a:defRPr sz="2100" b="1"/>
            </a:lvl2pPr>
            <a:lvl3pPr marL="912744" indent="0">
              <a:buNone/>
              <a:defRPr sz="1800" b="1"/>
            </a:lvl3pPr>
            <a:lvl4pPr marL="1369110" indent="0">
              <a:buNone/>
              <a:defRPr sz="1600" b="1"/>
            </a:lvl4pPr>
            <a:lvl5pPr marL="1825492" indent="0">
              <a:buNone/>
              <a:defRPr sz="1600" b="1"/>
            </a:lvl5pPr>
            <a:lvl6pPr marL="2281864" indent="0">
              <a:buNone/>
              <a:defRPr sz="1600" b="1"/>
            </a:lvl6pPr>
            <a:lvl7pPr marL="2738238" indent="0">
              <a:buNone/>
              <a:defRPr sz="1600" b="1"/>
            </a:lvl7pPr>
            <a:lvl8pPr marL="3194623" indent="0">
              <a:buNone/>
              <a:defRPr sz="1600" b="1"/>
            </a:lvl8pPr>
            <a:lvl9pPr marL="365098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5" y="2174875"/>
            <a:ext cx="4041775" cy="3951288"/>
          </a:xfrm>
        </p:spPr>
        <p:txBody>
          <a:bodyPr/>
          <a:lstStyle>
            <a:lvl1pPr>
              <a:defRPr sz="23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106"/>
            <a:ext cx="3008313" cy="1162051"/>
          </a:xfrm>
        </p:spPr>
        <p:txBody>
          <a:bodyPr anchor="b"/>
          <a:lstStyle>
            <a:lvl1pPr algn="l">
              <a:defRPr sz="2100" b="1"/>
            </a:lvl1pPr>
          </a:lstStyle>
          <a:p>
            <a:r>
              <a:rPr lang="en-US" smtClean="0"/>
              <a:t>Click to edit Master title style</a:t>
            </a:r>
            <a:endParaRPr lang="en-US"/>
          </a:p>
        </p:txBody>
      </p:sp>
      <p:sp>
        <p:nvSpPr>
          <p:cNvPr id="3" name="Content Placeholder 2"/>
          <p:cNvSpPr>
            <a:spLocks noGrp="1"/>
          </p:cNvSpPr>
          <p:nvPr>
            <p:ph idx="1"/>
          </p:nvPr>
        </p:nvSpPr>
        <p:spPr>
          <a:xfrm>
            <a:off x="3575052" y="273112"/>
            <a:ext cx="5111750" cy="5853113"/>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6"/>
            <a:ext cx="3008313" cy="4691063"/>
          </a:xfrm>
        </p:spPr>
        <p:txBody>
          <a:bodyPr/>
          <a:lstStyle>
            <a:lvl1pPr marL="0" indent="0">
              <a:buNone/>
              <a:defRPr sz="1500"/>
            </a:lvl1pPr>
            <a:lvl2pPr marL="456365" indent="0">
              <a:buNone/>
              <a:defRPr sz="1200"/>
            </a:lvl2pPr>
            <a:lvl3pPr marL="912744" indent="0">
              <a:buNone/>
              <a:defRPr sz="1000"/>
            </a:lvl3pPr>
            <a:lvl4pPr marL="1369110" indent="0">
              <a:buNone/>
              <a:defRPr sz="900"/>
            </a:lvl4pPr>
            <a:lvl5pPr marL="1825492" indent="0">
              <a:buNone/>
              <a:defRPr sz="900"/>
            </a:lvl5pPr>
            <a:lvl6pPr marL="2281864" indent="0">
              <a:buNone/>
              <a:defRPr sz="900"/>
            </a:lvl6pPr>
            <a:lvl7pPr marL="2738238" indent="0">
              <a:buNone/>
              <a:defRPr sz="900"/>
            </a:lvl7pPr>
            <a:lvl8pPr marL="3194623" indent="0">
              <a:buNone/>
              <a:defRPr sz="900"/>
            </a:lvl8pPr>
            <a:lvl9pPr marL="3650985"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0"/>
            <a:ext cx="5486400" cy="566738"/>
          </a:xfrm>
        </p:spPr>
        <p:txBody>
          <a:bodyPr anchor="b"/>
          <a:lstStyle>
            <a:lvl1pPr algn="l">
              <a:defRPr sz="2100" b="1"/>
            </a:lvl1pPr>
          </a:lstStyle>
          <a:p>
            <a:r>
              <a:rPr lang="en-US" smtClean="0"/>
              <a:t>Click to edit Master title style</a:t>
            </a:r>
            <a:endParaRPr lang="en-US"/>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6365" indent="0">
              <a:buNone/>
              <a:defRPr sz="2800"/>
            </a:lvl2pPr>
            <a:lvl3pPr marL="912744" indent="0">
              <a:buNone/>
              <a:defRPr sz="2300"/>
            </a:lvl3pPr>
            <a:lvl4pPr marL="1369110" indent="0">
              <a:buNone/>
              <a:defRPr sz="2100"/>
            </a:lvl4pPr>
            <a:lvl5pPr marL="1825492" indent="0">
              <a:buNone/>
              <a:defRPr sz="2100"/>
            </a:lvl5pPr>
            <a:lvl6pPr marL="2281864" indent="0">
              <a:buNone/>
              <a:defRPr sz="2100"/>
            </a:lvl6pPr>
            <a:lvl7pPr marL="2738238" indent="0">
              <a:buNone/>
              <a:defRPr sz="2100"/>
            </a:lvl7pPr>
            <a:lvl8pPr marL="3194623" indent="0">
              <a:buNone/>
              <a:defRPr sz="2100"/>
            </a:lvl8pPr>
            <a:lvl9pPr marL="3650985" indent="0">
              <a:buNone/>
              <a:defRPr sz="2100"/>
            </a:lvl9pPr>
          </a:lstStyle>
          <a:p>
            <a:pPr lvl="0"/>
            <a:endParaRPr lang="en-US" noProof="0" dirty="0" smtClean="0"/>
          </a:p>
        </p:txBody>
      </p:sp>
      <p:sp>
        <p:nvSpPr>
          <p:cNvPr id="4" name="Text Placeholder 3"/>
          <p:cNvSpPr>
            <a:spLocks noGrp="1"/>
          </p:cNvSpPr>
          <p:nvPr>
            <p:ph type="body" sz="half" idx="2"/>
          </p:nvPr>
        </p:nvSpPr>
        <p:spPr>
          <a:xfrm>
            <a:off x="1792289" y="5367338"/>
            <a:ext cx="5486400" cy="804862"/>
          </a:xfrm>
        </p:spPr>
        <p:txBody>
          <a:bodyPr/>
          <a:lstStyle>
            <a:lvl1pPr marL="0" indent="0">
              <a:buNone/>
              <a:defRPr sz="1500"/>
            </a:lvl1pPr>
            <a:lvl2pPr marL="456365" indent="0">
              <a:buNone/>
              <a:defRPr sz="1200"/>
            </a:lvl2pPr>
            <a:lvl3pPr marL="912744" indent="0">
              <a:buNone/>
              <a:defRPr sz="1000"/>
            </a:lvl3pPr>
            <a:lvl4pPr marL="1369110" indent="0">
              <a:buNone/>
              <a:defRPr sz="900"/>
            </a:lvl4pPr>
            <a:lvl5pPr marL="1825492" indent="0">
              <a:buNone/>
              <a:defRPr sz="900"/>
            </a:lvl5pPr>
            <a:lvl6pPr marL="2281864" indent="0">
              <a:buNone/>
              <a:defRPr sz="900"/>
            </a:lvl6pPr>
            <a:lvl7pPr marL="2738238" indent="0">
              <a:buNone/>
              <a:defRPr sz="900"/>
            </a:lvl7pPr>
            <a:lvl8pPr marL="3194623" indent="0">
              <a:buNone/>
              <a:defRPr sz="900"/>
            </a:lvl8pPr>
            <a:lvl9pPr marL="3650985" indent="0">
              <a:buNone/>
              <a:defRPr sz="900"/>
            </a:lvl9pPr>
          </a:lstStyle>
          <a:p>
            <a:pPr lvl="0"/>
            <a:r>
              <a:rPr lang="en-US" smtClean="0"/>
              <a:t>Click to edit Master text styles</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33" y="1"/>
            <a:ext cx="2286001" cy="6572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05600" cy="6572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182688" y="1773240"/>
            <a:ext cx="6780212" cy="1470025"/>
          </a:xfrm>
        </p:spPr>
        <p:txBody>
          <a:bodyPr/>
          <a:lstStyle>
            <a:lvl1pPr algn="ctr">
              <a:defRPr sz="4000">
                <a:solidFill>
                  <a:srgbClr val="003300"/>
                </a:solidFill>
              </a:defRPr>
            </a:lvl1pPr>
          </a:lstStyle>
          <a:p>
            <a:r>
              <a:rPr lang="en-US" altLang="zh-TW"/>
              <a:t>Test Title Grid Computing</a:t>
            </a:r>
          </a:p>
        </p:txBody>
      </p:sp>
      <p:sp>
        <p:nvSpPr>
          <p:cNvPr id="44038" name="Rectangle 6"/>
          <p:cNvSpPr>
            <a:spLocks noGrp="1" noChangeArrowheads="1"/>
          </p:cNvSpPr>
          <p:nvPr>
            <p:ph type="subTitle" sz="quarter" idx="1"/>
          </p:nvPr>
        </p:nvSpPr>
        <p:spPr>
          <a:xfrm>
            <a:off x="1182697" y="3716338"/>
            <a:ext cx="6778625" cy="1752600"/>
          </a:xfrm>
        </p:spPr>
        <p:txBody>
          <a:bodyPr/>
          <a:lstStyle>
            <a:lvl1pPr marL="0" indent="0" algn="r">
              <a:buFontTx/>
              <a:buNone/>
              <a:defRPr sz="2000">
                <a:solidFill>
                  <a:schemeClr val="bg1"/>
                </a:solidFill>
              </a:defRPr>
            </a:lvl1pPr>
          </a:lstStyle>
          <a:p>
            <a:r>
              <a:rPr lang="en-US" altLang="zh-TW"/>
              <a:t>Bunny Liang</a:t>
            </a:r>
          </a:p>
          <a:p>
            <a:r>
              <a:rPr lang="en-US" altLang="zh-TW"/>
              <a:t>Academia Sinica</a:t>
            </a:r>
          </a:p>
        </p:txBody>
      </p:sp>
      <p:sp>
        <p:nvSpPr>
          <p:cNvPr id="4" name="Rectangle 6"/>
          <p:cNvSpPr>
            <a:spLocks noGrp="1" noChangeArrowheads="1"/>
          </p:cNvSpPr>
          <p:nvPr>
            <p:ph type="dt" sz="half" idx="10"/>
          </p:nvPr>
        </p:nvSpPr>
        <p:spPr/>
        <p:txBody>
          <a:bodyPr/>
          <a:lstStyle>
            <a:lvl1pPr>
              <a:defRPr/>
            </a:lvl1pPr>
          </a:lstStyle>
          <a:p>
            <a:pPr>
              <a:defRPr/>
            </a:pPr>
            <a:endParaRPr lang="en-US" altLang="zh-TW"/>
          </a:p>
        </p:txBody>
      </p:sp>
      <p:sp>
        <p:nvSpPr>
          <p:cNvPr id="5" name="Rectangle 7"/>
          <p:cNvSpPr>
            <a:spLocks noGrp="1" noChangeArrowheads="1"/>
          </p:cNvSpPr>
          <p:nvPr>
            <p:ph type="ftr" sz="quarter" idx="11"/>
          </p:nvPr>
        </p:nvSpPr>
        <p:spPr/>
        <p:txBody>
          <a:bodyPr/>
          <a:lstStyle>
            <a:lvl1pPr>
              <a:defRPr/>
            </a:lvl1pPr>
          </a:lstStyle>
          <a:p>
            <a:pPr>
              <a:defRPr/>
            </a:pPr>
            <a:endParaRPr lang="en-US" altLang="zh-TW"/>
          </a:p>
        </p:txBody>
      </p:sp>
      <p:sp>
        <p:nvSpPr>
          <p:cNvPr id="6" name="Rectangle 8"/>
          <p:cNvSpPr>
            <a:spLocks noGrp="1" noChangeArrowheads="1"/>
          </p:cNvSpPr>
          <p:nvPr>
            <p:ph type="sldNum" sz="quarter" idx="12"/>
          </p:nvPr>
        </p:nvSpPr>
        <p:spPr/>
        <p:txBody>
          <a:bodyPr/>
          <a:lstStyle>
            <a:lvl1pPr>
              <a:defRPr/>
            </a:lvl1pPr>
          </a:lstStyle>
          <a:p>
            <a:pPr>
              <a:defRPr/>
            </a:pPr>
            <a:fld id="{57FC7C7E-05B5-4154-893D-E479363179CB}" type="slidenum">
              <a:rPr lang="en-US" altLang="zh-TW"/>
              <a:pPr>
                <a:defRPr/>
              </a:pPr>
              <a:t>‹#›</a:t>
            </a:fld>
            <a:endParaRPr lang="en-US" altLang="zh-TW"/>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7CD7634C-A895-452D-B1C3-BE40BC0931F9}" type="slidenum">
              <a:rPr lang="en-US" altLang="zh-TW"/>
              <a:pPr>
                <a:defRPr/>
              </a:pPr>
              <a:t>‹#›</a:t>
            </a:fld>
            <a:endParaRPr lang="en-US" altLang="zh-TW"/>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12"/>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23"/>
            <a:ext cx="7772400" cy="1500187"/>
          </a:xfrm>
        </p:spPr>
        <p:txBody>
          <a:bodyPr anchor="b"/>
          <a:lstStyle>
            <a:lvl1pPr marL="0" indent="0">
              <a:buNone/>
              <a:defRPr sz="2000"/>
            </a:lvl1pPr>
            <a:lvl2pPr marL="456912" indent="0">
              <a:buNone/>
              <a:defRPr sz="1800"/>
            </a:lvl2pPr>
            <a:lvl3pPr marL="913829" indent="0">
              <a:buNone/>
              <a:defRPr sz="1600"/>
            </a:lvl3pPr>
            <a:lvl4pPr marL="1370745" indent="0">
              <a:buNone/>
              <a:defRPr sz="1400"/>
            </a:lvl4pPr>
            <a:lvl5pPr marL="1827659" indent="0">
              <a:buNone/>
              <a:defRPr sz="1400"/>
            </a:lvl5pPr>
            <a:lvl6pPr marL="2284573" indent="0">
              <a:buNone/>
              <a:defRPr sz="1400"/>
            </a:lvl6pPr>
            <a:lvl7pPr marL="2741489" indent="0">
              <a:buNone/>
              <a:defRPr sz="1400"/>
            </a:lvl7pPr>
            <a:lvl8pPr marL="3198400" indent="0">
              <a:buNone/>
              <a:defRPr sz="1400"/>
            </a:lvl8pPr>
            <a:lvl9pPr marL="3655318" indent="0">
              <a:buNone/>
              <a:defRPr sz="1400"/>
            </a:lvl9pPr>
          </a:lstStyle>
          <a:p>
            <a:pPr lvl="0"/>
            <a:r>
              <a:rPr lang="zh-TW" altLang="en-US" smtClean="0"/>
              <a:t>按一下以編輯母片文字樣式</a:t>
            </a:r>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6A319AA3-AE0D-4399-8B6A-230F404CDE17}" type="slidenum">
              <a:rPr lang="en-US" altLang="zh-TW"/>
              <a:pPr>
                <a:defRPr/>
              </a:pPr>
              <a:t>‹#›</a:t>
            </a:fld>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1"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4"/>
            <a:ext cx="4040188" cy="639762"/>
          </a:xfrm>
        </p:spPr>
        <p:txBody>
          <a:bodyPr anchor="b"/>
          <a:lstStyle>
            <a:lvl1pPr marL="0" indent="0">
              <a:buNone/>
              <a:defRPr sz="2400" b="1"/>
            </a:lvl1pPr>
            <a:lvl2pPr marL="456912" indent="0">
              <a:buNone/>
              <a:defRPr sz="2000" b="1"/>
            </a:lvl2pPr>
            <a:lvl3pPr marL="913829" indent="0">
              <a:buNone/>
              <a:defRPr sz="1800" b="1"/>
            </a:lvl3pPr>
            <a:lvl4pPr marL="1370745" indent="0">
              <a:buNone/>
              <a:defRPr sz="1600" b="1"/>
            </a:lvl4pPr>
            <a:lvl5pPr marL="1827659" indent="0">
              <a:buNone/>
              <a:defRPr sz="1600" b="1"/>
            </a:lvl5pPr>
            <a:lvl6pPr marL="2284573" indent="0">
              <a:buNone/>
              <a:defRPr sz="1600" b="1"/>
            </a:lvl6pPr>
            <a:lvl7pPr marL="2741489" indent="0">
              <a:buNone/>
              <a:defRPr sz="1600" b="1"/>
            </a:lvl7pPr>
            <a:lvl8pPr marL="3198400" indent="0">
              <a:buNone/>
              <a:defRPr sz="1600" b="1"/>
            </a:lvl8pPr>
            <a:lvl9pPr marL="3655318"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7" y="1535114"/>
            <a:ext cx="4041775" cy="639762"/>
          </a:xfrm>
        </p:spPr>
        <p:txBody>
          <a:bodyPr anchor="b"/>
          <a:lstStyle>
            <a:lvl1pPr marL="0" indent="0">
              <a:buNone/>
              <a:defRPr sz="2400" b="1"/>
            </a:lvl1pPr>
            <a:lvl2pPr marL="456912" indent="0">
              <a:buNone/>
              <a:defRPr sz="2000" b="1"/>
            </a:lvl2pPr>
            <a:lvl3pPr marL="913829" indent="0">
              <a:buNone/>
              <a:defRPr sz="1800" b="1"/>
            </a:lvl3pPr>
            <a:lvl4pPr marL="1370745" indent="0">
              <a:buNone/>
              <a:defRPr sz="1600" b="1"/>
            </a:lvl4pPr>
            <a:lvl5pPr marL="1827659" indent="0">
              <a:buNone/>
              <a:defRPr sz="1600" b="1"/>
            </a:lvl5pPr>
            <a:lvl6pPr marL="2284573" indent="0">
              <a:buNone/>
              <a:defRPr sz="1600" b="1"/>
            </a:lvl6pPr>
            <a:lvl7pPr marL="2741489" indent="0">
              <a:buNone/>
              <a:defRPr sz="1600" b="1"/>
            </a:lvl7pPr>
            <a:lvl8pPr marL="3198400" indent="0">
              <a:buNone/>
              <a:defRPr sz="1600" b="1"/>
            </a:lvl8pPr>
            <a:lvl9pPr marL="3655318"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9" name="Rectangle 5"/>
          <p:cNvSpPr>
            <a:spLocks noGrp="1" noChangeArrowheads="1"/>
          </p:cNvSpPr>
          <p:nvPr>
            <p:ph type="sldNum" sz="quarter" idx="12"/>
          </p:nvPr>
        </p:nvSpPr>
        <p:spPr>
          <a:ln/>
        </p:spPr>
        <p:txBody>
          <a:bodyPr/>
          <a:lstStyle>
            <a:lvl1pPr>
              <a:defRPr/>
            </a:lvl1pPr>
          </a:lstStyle>
          <a:p>
            <a:pPr>
              <a:defRPr/>
            </a:pPr>
            <a:fld id="{E4AA661D-0CE0-45E8-9D3A-EB6E9B983872}" type="slidenum">
              <a:rPr lang="en-US" altLang="zh-TW"/>
              <a:pPr>
                <a:defRPr/>
              </a:pPr>
              <a:t>‹#›</a:t>
            </a:fld>
            <a:endParaRPr lang="en-US" altLang="zh-TW"/>
          </a:p>
        </p:txBody>
      </p:sp>
    </p:spTree>
    <p:extLst>
      <p:ext uri="{BB962C8B-B14F-4D97-AF65-F5344CB8AC3E}">
        <p14:creationId xmlns="" xmlns:p14="http://schemas.microsoft.com/office/powerpoint/2010/main" val="37760265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1"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51376"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9BB1D5EB-D027-4650-81AD-D82F47B8D041}" type="slidenum">
              <a:rPr lang="en-US" altLang="zh-TW"/>
              <a:pPr>
                <a:defRPr/>
              </a:pPr>
              <a:t>‹#›</a:t>
            </a:fld>
            <a:endParaRPr lang="en-US" altLang="zh-TW"/>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1"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4"/>
            <a:ext cx="4040188" cy="639762"/>
          </a:xfrm>
        </p:spPr>
        <p:txBody>
          <a:bodyPr anchor="b"/>
          <a:lstStyle>
            <a:lvl1pPr marL="0" indent="0">
              <a:buNone/>
              <a:defRPr sz="2400" b="1"/>
            </a:lvl1pPr>
            <a:lvl2pPr marL="456912" indent="0">
              <a:buNone/>
              <a:defRPr sz="2000" b="1"/>
            </a:lvl2pPr>
            <a:lvl3pPr marL="913829" indent="0">
              <a:buNone/>
              <a:defRPr sz="1800" b="1"/>
            </a:lvl3pPr>
            <a:lvl4pPr marL="1370745" indent="0">
              <a:buNone/>
              <a:defRPr sz="1600" b="1"/>
            </a:lvl4pPr>
            <a:lvl5pPr marL="1827659" indent="0">
              <a:buNone/>
              <a:defRPr sz="1600" b="1"/>
            </a:lvl5pPr>
            <a:lvl6pPr marL="2284573" indent="0">
              <a:buNone/>
              <a:defRPr sz="1600" b="1"/>
            </a:lvl6pPr>
            <a:lvl7pPr marL="2741489" indent="0">
              <a:buNone/>
              <a:defRPr sz="1600" b="1"/>
            </a:lvl7pPr>
            <a:lvl8pPr marL="3198400" indent="0">
              <a:buNone/>
              <a:defRPr sz="1600" b="1"/>
            </a:lvl8pPr>
            <a:lvl9pPr marL="3655318"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7" y="1535114"/>
            <a:ext cx="4041775" cy="639762"/>
          </a:xfrm>
        </p:spPr>
        <p:txBody>
          <a:bodyPr anchor="b"/>
          <a:lstStyle>
            <a:lvl1pPr marL="0" indent="0">
              <a:buNone/>
              <a:defRPr sz="2400" b="1"/>
            </a:lvl1pPr>
            <a:lvl2pPr marL="456912" indent="0">
              <a:buNone/>
              <a:defRPr sz="2000" b="1"/>
            </a:lvl2pPr>
            <a:lvl3pPr marL="913829" indent="0">
              <a:buNone/>
              <a:defRPr sz="1800" b="1"/>
            </a:lvl3pPr>
            <a:lvl4pPr marL="1370745" indent="0">
              <a:buNone/>
              <a:defRPr sz="1600" b="1"/>
            </a:lvl4pPr>
            <a:lvl5pPr marL="1827659" indent="0">
              <a:buNone/>
              <a:defRPr sz="1600" b="1"/>
            </a:lvl5pPr>
            <a:lvl6pPr marL="2284573" indent="0">
              <a:buNone/>
              <a:defRPr sz="1600" b="1"/>
            </a:lvl6pPr>
            <a:lvl7pPr marL="2741489" indent="0">
              <a:buNone/>
              <a:defRPr sz="1600" b="1"/>
            </a:lvl7pPr>
            <a:lvl8pPr marL="3198400" indent="0">
              <a:buNone/>
              <a:defRPr sz="1600" b="1"/>
            </a:lvl8pPr>
            <a:lvl9pPr marL="3655318"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9" name="Rectangle 5"/>
          <p:cNvSpPr>
            <a:spLocks noGrp="1" noChangeArrowheads="1"/>
          </p:cNvSpPr>
          <p:nvPr>
            <p:ph type="sldNum" sz="quarter" idx="12"/>
          </p:nvPr>
        </p:nvSpPr>
        <p:spPr>
          <a:ln/>
        </p:spPr>
        <p:txBody>
          <a:bodyPr/>
          <a:lstStyle>
            <a:lvl1pPr>
              <a:defRPr/>
            </a:lvl1pPr>
          </a:lstStyle>
          <a:p>
            <a:pPr>
              <a:defRPr/>
            </a:pPr>
            <a:fld id="{81A2D3E9-3A50-4641-ACA5-391AA38DD626}" type="slidenum">
              <a:rPr lang="en-US" altLang="zh-TW"/>
              <a:pPr>
                <a:defRPr/>
              </a:pPr>
              <a:t>‹#›</a:t>
            </a:fld>
            <a:endParaRPr lang="en-US" altLang="zh-TW"/>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5" name="Rectangle 5"/>
          <p:cNvSpPr>
            <a:spLocks noGrp="1" noChangeArrowheads="1"/>
          </p:cNvSpPr>
          <p:nvPr>
            <p:ph type="sldNum" sz="quarter" idx="12"/>
          </p:nvPr>
        </p:nvSpPr>
        <p:spPr>
          <a:ln/>
        </p:spPr>
        <p:txBody>
          <a:bodyPr/>
          <a:lstStyle>
            <a:lvl1pPr>
              <a:defRPr/>
            </a:lvl1pPr>
          </a:lstStyle>
          <a:p>
            <a:pPr>
              <a:defRPr/>
            </a:pPr>
            <a:fld id="{F7DABE79-EE77-4473-890A-9C9A770EEF72}" type="slidenum">
              <a:rPr lang="en-US" altLang="zh-TW"/>
              <a:pPr>
                <a:defRPr/>
              </a:pPr>
              <a:t>‹#›</a:t>
            </a:fld>
            <a:endParaRPr lang="en-US" altLang="zh-TW"/>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4" name="Rectangle 5"/>
          <p:cNvSpPr>
            <a:spLocks noGrp="1" noChangeArrowheads="1"/>
          </p:cNvSpPr>
          <p:nvPr>
            <p:ph type="sldNum" sz="quarter" idx="12"/>
          </p:nvPr>
        </p:nvSpPr>
        <p:spPr>
          <a:ln/>
        </p:spPr>
        <p:txBody>
          <a:bodyPr/>
          <a:lstStyle>
            <a:lvl1pPr>
              <a:defRPr/>
            </a:lvl1pPr>
          </a:lstStyle>
          <a:p>
            <a:pPr>
              <a:defRPr/>
            </a:pPr>
            <a:fld id="{B76269FC-F878-4B83-B9C3-C919C5D28929}" type="slidenum">
              <a:rPr lang="en-US" altLang="zh-TW"/>
              <a:pPr>
                <a:defRPr/>
              </a:pPr>
              <a:t>‹#›</a:t>
            </a:fld>
            <a:endParaRPr lang="en-US" altLang="zh-TW"/>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2"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3"/>
            <a:ext cx="3008313" cy="4691063"/>
          </a:xfrm>
        </p:spPr>
        <p:txBody>
          <a:bodyPr/>
          <a:lstStyle>
            <a:lvl1pPr marL="0" indent="0">
              <a:buNone/>
              <a:defRPr sz="1400"/>
            </a:lvl1pPr>
            <a:lvl2pPr marL="456912" indent="0">
              <a:buNone/>
              <a:defRPr sz="1200"/>
            </a:lvl2pPr>
            <a:lvl3pPr marL="913829" indent="0">
              <a:buNone/>
              <a:defRPr sz="1000"/>
            </a:lvl3pPr>
            <a:lvl4pPr marL="1370745" indent="0">
              <a:buNone/>
              <a:defRPr sz="900"/>
            </a:lvl4pPr>
            <a:lvl5pPr marL="1827659" indent="0">
              <a:buNone/>
              <a:defRPr sz="900"/>
            </a:lvl5pPr>
            <a:lvl6pPr marL="2284573" indent="0">
              <a:buNone/>
              <a:defRPr sz="900"/>
            </a:lvl6pPr>
            <a:lvl7pPr marL="2741489" indent="0">
              <a:buNone/>
              <a:defRPr sz="900"/>
            </a:lvl7pPr>
            <a:lvl8pPr marL="3198400" indent="0">
              <a:buNone/>
              <a:defRPr sz="900"/>
            </a:lvl8pPr>
            <a:lvl9pPr marL="3655318"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9F8F3D34-F7F3-4E9A-9095-9E7594155699}" type="slidenum">
              <a:rPr lang="en-US" altLang="zh-TW"/>
              <a:pPr>
                <a:defRPr/>
              </a:pPr>
              <a:t>‹#›</a:t>
            </a:fld>
            <a:endParaRPr lang="en-US" altLang="zh-TW"/>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6912" indent="0">
              <a:buNone/>
              <a:defRPr sz="2800"/>
            </a:lvl2pPr>
            <a:lvl3pPr marL="913829" indent="0">
              <a:buNone/>
              <a:defRPr sz="2400"/>
            </a:lvl3pPr>
            <a:lvl4pPr marL="1370745" indent="0">
              <a:buNone/>
              <a:defRPr sz="2000"/>
            </a:lvl4pPr>
            <a:lvl5pPr marL="1827659" indent="0">
              <a:buNone/>
              <a:defRPr sz="2000"/>
            </a:lvl5pPr>
            <a:lvl6pPr marL="2284573" indent="0">
              <a:buNone/>
              <a:defRPr sz="2000"/>
            </a:lvl6pPr>
            <a:lvl7pPr marL="2741489" indent="0">
              <a:buNone/>
              <a:defRPr sz="2000"/>
            </a:lvl7pPr>
            <a:lvl8pPr marL="3198400" indent="0">
              <a:buNone/>
              <a:defRPr sz="2000"/>
            </a:lvl8pPr>
            <a:lvl9pPr marL="3655318"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6912" indent="0">
              <a:buNone/>
              <a:defRPr sz="1200"/>
            </a:lvl2pPr>
            <a:lvl3pPr marL="913829" indent="0">
              <a:buNone/>
              <a:defRPr sz="1000"/>
            </a:lvl3pPr>
            <a:lvl4pPr marL="1370745" indent="0">
              <a:buNone/>
              <a:defRPr sz="900"/>
            </a:lvl4pPr>
            <a:lvl5pPr marL="1827659" indent="0">
              <a:buNone/>
              <a:defRPr sz="900"/>
            </a:lvl5pPr>
            <a:lvl6pPr marL="2284573" indent="0">
              <a:buNone/>
              <a:defRPr sz="900"/>
            </a:lvl6pPr>
            <a:lvl7pPr marL="2741489" indent="0">
              <a:buNone/>
              <a:defRPr sz="900"/>
            </a:lvl7pPr>
            <a:lvl8pPr marL="3198400" indent="0">
              <a:buNone/>
              <a:defRPr sz="900"/>
            </a:lvl8pPr>
            <a:lvl9pPr marL="3655318"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943C2A56-ED51-41EE-A45D-D62C0582FA0D}" type="slidenum">
              <a:rPr lang="en-US" altLang="zh-TW"/>
              <a:pPr>
                <a:defRPr/>
              </a:pPr>
              <a:t>‹#›</a:t>
            </a:fld>
            <a:endParaRPr lang="en-US" altLang="zh-TW"/>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072E171C-0ED8-4387-8847-FAA585E23EC9}" type="slidenum">
              <a:rPr lang="en-US" altLang="zh-TW"/>
              <a:pPr>
                <a:defRPr/>
              </a:pPr>
              <a:t>‹#›</a:t>
            </a:fld>
            <a:endParaRPr lang="en-US" altLang="zh-TW"/>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34174" y="185749"/>
            <a:ext cx="2058987" cy="5691187"/>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11" y="185749"/>
            <a:ext cx="6024563" cy="5691187"/>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55F46E00-E5F0-4D30-B017-DBF699CE084D}" type="slidenum">
              <a:rPr lang="en-US" altLang="zh-TW"/>
              <a:pPr>
                <a:defRPr/>
              </a:pPr>
              <a:t>‹#›</a:t>
            </a:fld>
            <a:endParaRPr lang="en-US" altLang="zh-TW"/>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6400" y="2129985"/>
            <a:ext cx="7772400" cy="1470394"/>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2" y="3885528"/>
            <a:ext cx="6400800" cy="1752664"/>
          </a:xfrm>
        </p:spPr>
        <p:txBody>
          <a:bodyPr/>
          <a:lstStyle>
            <a:lvl1pPr marL="0" indent="0" algn="ctr">
              <a:buNone/>
              <a:defRPr/>
            </a:lvl1pPr>
            <a:lvl2pPr marL="371929" indent="0" algn="ctr">
              <a:buNone/>
              <a:defRPr/>
            </a:lvl2pPr>
            <a:lvl3pPr marL="743858" indent="0" algn="ctr">
              <a:buNone/>
              <a:defRPr/>
            </a:lvl3pPr>
            <a:lvl4pPr marL="1115786" indent="0" algn="ctr">
              <a:buNone/>
              <a:defRPr/>
            </a:lvl4pPr>
            <a:lvl5pPr marL="1487715" indent="0" algn="ctr">
              <a:buNone/>
              <a:defRPr/>
            </a:lvl5pPr>
            <a:lvl6pPr marL="1859644" indent="0" algn="ctr">
              <a:buNone/>
              <a:defRPr/>
            </a:lvl6pPr>
            <a:lvl7pPr marL="2231573" indent="0" algn="ctr">
              <a:buNone/>
              <a:defRPr/>
            </a:lvl7pPr>
            <a:lvl8pPr marL="2603500" indent="0" algn="ctr">
              <a:buNone/>
              <a:defRPr/>
            </a:lvl8pPr>
            <a:lvl9pPr marL="2975428" indent="0" algn="ctr">
              <a:buNone/>
              <a:defRPr/>
            </a:lvl9pPr>
          </a:lstStyle>
          <a:p>
            <a:r>
              <a:rPr lang="zh-TW" altLang="en-US" smtClean="0"/>
              <a:t>按一下以編輯母片副標題樣式</a:t>
            </a:r>
            <a:endParaRPr lang="zh-TW"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5" name="Rectangle 5"/>
          <p:cNvSpPr>
            <a:spLocks noGrp="1" noChangeArrowheads="1"/>
          </p:cNvSpPr>
          <p:nvPr>
            <p:ph type="sldNum" sz="quarter" idx="12"/>
          </p:nvPr>
        </p:nvSpPr>
        <p:spPr>
          <a:ln/>
        </p:spPr>
        <p:txBody>
          <a:bodyPr/>
          <a:lstStyle>
            <a:lvl1pPr>
              <a:defRPr/>
            </a:lvl1pPr>
          </a:lstStyle>
          <a:p>
            <a:pPr>
              <a:defRPr/>
            </a:pPr>
            <a:fld id="{D8E9D1B1-A396-4CA0-B332-9AD0D75BC1CD}" type="slidenum">
              <a:rPr lang="en-US" altLang="zh-TW"/>
              <a:pPr>
                <a:defRPr/>
              </a:pPr>
              <a:t>‹#›</a:t>
            </a:fld>
            <a:endParaRPr lang="en-US" altLang="zh-TW"/>
          </a:p>
        </p:txBody>
      </p:sp>
    </p:spTree>
    <p:extLst>
      <p:ext uri="{BB962C8B-B14F-4D97-AF65-F5344CB8AC3E}">
        <p14:creationId xmlns="" xmlns:p14="http://schemas.microsoft.com/office/powerpoint/2010/main" val="41256813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400" y="4406873"/>
            <a:ext cx="7772400" cy="1362383"/>
          </a:xfrm>
        </p:spPr>
        <p:txBody>
          <a:bodyPr anchor="t"/>
          <a:lstStyle>
            <a:lvl1pPr algn="l">
              <a:defRPr sz="33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400" y="2906226"/>
            <a:ext cx="7772400" cy="1500638"/>
          </a:xfrm>
        </p:spPr>
        <p:txBody>
          <a:bodyPr anchor="b"/>
          <a:lstStyle>
            <a:lvl1pPr marL="0" indent="0">
              <a:buNone/>
              <a:defRPr sz="1600"/>
            </a:lvl1pPr>
            <a:lvl2pPr marL="371929" indent="0">
              <a:buNone/>
              <a:defRPr sz="1500"/>
            </a:lvl2pPr>
            <a:lvl3pPr marL="743858" indent="0">
              <a:buNone/>
              <a:defRPr sz="1300"/>
            </a:lvl3pPr>
            <a:lvl4pPr marL="1115786" indent="0">
              <a:buNone/>
              <a:defRPr sz="1100"/>
            </a:lvl4pPr>
            <a:lvl5pPr marL="1487715" indent="0">
              <a:buNone/>
              <a:defRPr sz="1100"/>
            </a:lvl5pPr>
            <a:lvl6pPr marL="1859644" indent="0">
              <a:buNone/>
              <a:defRPr sz="1100"/>
            </a:lvl6pPr>
            <a:lvl7pPr marL="2231573" indent="0">
              <a:buNone/>
              <a:defRPr sz="1100"/>
            </a:lvl7pPr>
            <a:lvl8pPr marL="2603500" indent="0">
              <a:buNone/>
              <a:defRPr sz="1100"/>
            </a:lvl8pPr>
            <a:lvl9pPr marL="2975428" indent="0">
              <a:buNone/>
              <a:defRPr sz="1100"/>
            </a:lvl9pPr>
          </a:lstStyle>
          <a:p>
            <a:pPr lvl="0"/>
            <a:r>
              <a:rPr lang="zh-TW" altLang="en-US" smtClean="0"/>
              <a:t>按一下以編輯母片文字樣式</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6001" y="1604328"/>
            <a:ext cx="4056000" cy="3976258"/>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27200" y="1604328"/>
            <a:ext cx="4056000" cy="3976258"/>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2" y="275080"/>
            <a:ext cx="8229600" cy="1142039"/>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210"/>
            <a:ext cx="4040400" cy="639427"/>
          </a:xfrm>
        </p:spPr>
        <p:txBody>
          <a:bodyPr anchor="b"/>
          <a:lstStyle>
            <a:lvl1pPr marL="0" indent="0">
              <a:buNone/>
              <a:defRPr sz="2000" b="1"/>
            </a:lvl1pPr>
            <a:lvl2pPr marL="371929" indent="0">
              <a:buNone/>
              <a:defRPr sz="1600" b="1"/>
            </a:lvl2pPr>
            <a:lvl3pPr marL="743858" indent="0">
              <a:buNone/>
              <a:defRPr sz="1500" b="1"/>
            </a:lvl3pPr>
            <a:lvl4pPr marL="1115786" indent="0">
              <a:buNone/>
              <a:defRPr sz="1300" b="1"/>
            </a:lvl4pPr>
            <a:lvl5pPr marL="1487715" indent="0">
              <a:buNone/>
              <a:defRPr sz="1300" b="1"/>
            </a:lvl5pPr>
            <a:lvl6pPr marL="1859644" indent="0">
              <a:buNone/>
              <a:defRPr sz="1300" b="1"/>
            </a:lvl6pPr>
            <a:lvl7pPr marL="2231573" indent="0">
              <a:buNone/>
              <a:defRPr sz="1300" b="1"/>
            </a:lvl7pPr>
            <a:lvl8pPr marL="2603500" indent="0">
              <a:buNone/>
              <a:defRPr sz="1300" b="1"/>
            </a:lvl8pPr>
            <a:lvl9pPr marL="2975428" indent="0">
              <a:buNone/>
              <a:defRPr sz="13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628"/>
            <a:ext cx="4040400" cy="3951775"/>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200" y="1535210"/>
            <a:ext cx="4041600" cy="639427"/>
          </a:xfrm>
        </p:spPr>
        <p:txBody>
          <a:bodyPr anchor="b"/>
          <a:lstStyle>
            <a:lvl1pPr marL="0" indent="0">
              <a:buNone/>
              <a:defRPr sz="2000" b="1"/>
            </a:lvl1pPr>
            <a:lvl2pPr marL="371929" indent="0">
              <a:buNone/>
              <a:defRPr sz="1600" b="1"/>
            </a:lvl2pPr>
            <a:lvl3pPr marL="743858" indent="0">
              <a:buNone/>
              <a:defRPr sz="1500" b="1"/>
            </a:lvl3pPr>
            <a:lvl4pPr marL="1115786" indent="0">
              <a:buNone/>
              <a:defRPr sz="1300" b="1"/>
            </a:lvl4pPr>
            <a:lvl5pPr marL="1487715" indent="0">
              <a:buNone/>
              <a:defRPr sz="1300" b="1"/>
            </a:lvl5pPr>
            <a:lvl6pPr marL="1859644" indent="0">
              <a:buNone/>
              <a:defRPr sz="1300" b="1"/>
            </a:lvl6pPr>
            <a:lvl7pPr marL="2231573" indent="0">
              <a:buNone/>
              <a:defRPr sz="1300" b="1"/>
            </a:lvl7pPr>
            <a:lvl8pPr marL="2603500" indent="0">
              <a:buNone/>
              <a:defRPr sz="1300" b="1"/>
            </a:lvl8pPr>
            <a:lvl9pPr marL="2975428" indent="0">
              <a:buNone/>
              <a:defRPr sz="13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200" y="2174628"/>
            <a:ext cx="4041600" cy="3951775"/>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629"/>
            <a:ext cx="3008400" cy="1160762"/>
          </a:xfrm>
        </p:spPr>
        <p:txBody>
          <a:bodyPr anchor="b"/>
          <a:lstStyle>
            <a:lvl1pPr algn="l">
              <a:defRPr sz="16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4800" y="273630"/>
            <a:ext cx="5112000" cy="5852774"/>
          </a:xfrm>
        </p:spPr>
        <p:txBody>
          <a:bodyPr/>
          <a:lstStyle>
            <a:lvl1pPr>
              <a:defRPr sz="2600"/>
            </a:lvl1pPr>
            <a:lvl2pPr>
              <a:defRPr sz="2300"/>
            </a:lvl2pPr>
            <a:lvl3pPr>
              <a:defRPr sz="20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4401"/>
            <a:ext cx="3008400" cy="4692013"/>
          </a:xfrm>
        </p:spPr>
        <p:txBody>
          <a:bodyPr/>
          <a:lstStyle>
            <a:lvl1pPr marL="0" indent="0">
              <a:buNone/>
              <a:defRPr sz="1100"/>
            </a:lvl1pPr>
            <a:lvl2pPr marL="371929" indent="0">
              <a:buNone/>
              <a:defRPr sz="1000"/>
            </a:lvl2pPr>
            <a:lvl3pPr marL="743858" indent="0">
              <a:buNone/>
              <a:defRPr sz="800"/>
            </a:lvl3pPr>
            <a:lvl4pPr marL="1115786" indent="0">
              <a:buNone/>
              <a:defRPr sz="700"/>
            </a:lvl4pPr>
            <a:lvl5pPr marL="1487715" indent="0">
              <a:buNone/>
              <a:defRPr sz="700"/>
            </a:lvl5pPr>
            <a:lvl6pPr marL="1859644" indent="0">
              <a:buNone/>
              <a:defRPr sz="700"/>
            </a:lvl6pPr>
            <a:lvl7pPr marL="2231573" indent="0">
              <a:buNone/>
              <a:defRPr sz="700"/>
            </a:lvl7pPr>
            <a:lvl8pPr marL="2603500" indent="0">
              <a:buNone/>
              <a:defRPr sz="700"/>
            </a:lvl8pPr>
            <a:lvl9pPr marL="2975428" indent="0">
              <a:buNone/>
              <a:defRPr sz="700"/>
            </a:lvl9pPr>
          </a:lstStyle>
          <a:p>
            <a:pPr lvl="0"/>
            <a:r>
              <a:rPr lang="zh-TW" altLang="en-US" smtClean="0"/>
              <a:t>按一下以編輯母片文字樣式</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800" y="4800026"/>
            <a:ext cx="5486400" cy="567420"/>
          </a:xfrm>
        </p:spPr>
        <p:txBody>
          <a:bodyPr anchor="b"/>
          <a:lstStyle>
            <a:lvl1pPr algn="l">
              <a:defRPr sz="16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800" y="612065"/>
            <a:ext cx="5486400" cy="4115952"/>
          </a:xfrm>
        </p:spPr>
        <p:txBody>
          <a:bodyPr/>
          <a:lstStyle>
            <a:lvl1pPr marL="0" indent="0">
              <a:buNone/>
              <a:defRPr sz="2600"/>
            </a:lvl1pPr>
            <a:lvl2pPr marL="371929" indent="0">
              <a:buNone/>
              <a:defRPr sz="2300"/>
            </a:lvl2pPr>
            <a:lvl3pPr marL="743858" indent="0">
              <a:buNone/>
              <a:defRPr sz="2000"/>
            </a:lvl3pPr>
            <a:lvl4pPr marL="1115786" indent="0">
              <a:buNone/>
              <a:defRPr sz="1600"/>
            </a:lvl4pPr>
            <a:lvl5pPr marL="1487715" indent="0">
              <a:buNone/>
              <a:defRPr sz="1600"/>
            </a:lvl5pPr>
            <a:lvl6pPr marL="1859644" indent="0">
              <a:buNone/>
              <a:defRPr sz="1600"/>
            </a:lvl6pPr>
            <a:lvl7pPr marL="2231573" indent="0">
              <a:buNone/>
              <a:defRPr sz="1600"/>
            </a:lvl7pPr>
            <a:lvl8pPr marL="2603500" indent="0">
              <a:buNone/>
              <a:defRPr sz="1600"/>
            </a:lvl8pPr>
            <a:lvl9pPr marL="2975428" indent="0">
              <a:buNone/>
              <a:defRPr sz="1600"/>
            </a:lvl9pPr>
          </a:lstStyle>
          <a:p>
            <a:endParaRPr lang="zh-TW" altLang="en-US"/>
          </a:p>
        </p:txBody>
      </p:sp>
      <p:sp>
        <p:nvSpPr>
          <p:cNvPr id="4" name="文字版面配置區 3"/>
          <p:cNvSpPr>
            <a:spLocks noGrp="1"/>
          </p:cNvSpPr>
          <p:nvPr>
            <p:ph type="body" sz="half" idx="2"/>
          </p:nvPr>
        </p:nvSpPr>
        <p:spPr>
          <a:xfrm>
            <a:off x="1792800" y="5367444"/>
            <a:ext cx="5486400" cy="805044"/>
          </a:xfrm>
        </p:spPr>
        <p:txBody>
          <a:bodyPr/>
          <a:lstStyle>
            <a:lvl1pPr marL="0" indent="0">
              <a:buNone/>
              <a:defRPr sz="1100"/>
            </a:lvl1pPr>
            <a:lvl2pPr marL="371929" indent="0">
              <a:buNone/>
              <a:defRPr sz="1000"/>
            </a:lvl2pPr>
            <a:lvl3pPr marL="743858" indent="0">
              <a:buNone/>
              <a:defRPr sz="800"/>
            </a:lvl3pPr>
            <a:lvl4pPr marL="1115786" indent="0">
              <a:buNone/>
              <a:defRPr sz="700"/>
            </a:lvl4pPr>
            <a:lvl5pPr marL="1487715" indent="0">
              <a:buNone/>
              <a:defRPr sz="700"/>
            </a:lvl5pPr>
            <a:lvl6pPr marL="1859644" indent="0">
              <a:buNone/>
              <a:defRPr sz="700"/>
            </a:lvl6pPr>
            <a:lvl7pPr marL="2231573" indent="0">
              <a:buNone/>
              <a:defRPr sz="700"/>
            </a:lvl7pPr>
            <a:lvl8pPr marL="2603500" indent="0">
              <a:buNone/>
              <a:defRPr sz="700"/>
            </a:lvl8pPr>
            <a:lvl9pPr marL="2975428" indent="0">
              <a:buNone/>
              <a:defRPr sz="700"/>
            </a:lvl9pPr>
          </a:lstStyle>
          <a:p>
            <a:pPr lvl="0"/>
            <a:r>
              <a:rPr lang="zh-TW" altLang="en-US" smtClean="0"/>
              <a:t>按一下以編輯母片文字樣式</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96400" y="-82086"/>
            <a:ext cx="2086800" cy="566267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332400" y="-82086"/>
            <a:ext cx="6148800" cy="566267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6400" y="2129985"/>
            <a:ext cx="7772400" cy="1470394"/>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1" y="3885528"/>
            <a:ext cx="6400800" cy="1752664"/>
          </a:xfrm>
        </p:spPr>
        <p:txBody>
          <a:bodyPr/>
          <a:lstStyle>
            <a:lvl1pPr marL="0" indent="0" algn="ctr">
              <a:buNone/>
              <a:defRPr/>
            </a:lvl1pPr>
            <a:lvl2pPr marL="371990" indent="0" algn="ctr">
              <a:buNone/>
              <a:defRPr/>
            </a:lvl2pPr>
            <a:lvl3pPr marL="743980" indent="0" algn="ctr">
              <a:buNone/>
              <a:defRPr/>
            </a:lvl3pPr>
            <a:lvl4pPr marL="1115969" indent="0" algn="ctr">
              <a:buNone/>
              <a:defRPr/>
            </a:lvl4pPr>
            <a:lvl5pPr marL="1487959" indent="0" algn="ctr">
              <a:buNone/>
              <a:defRPr/>
            </a:lvl5pPr>
            <a:lvl6pPr marL="1859947" indent="0" algn="ctr">
              <a:buNone/>
              <a:defRPr/>
            </a:lvl6pPr>
            <a:lvl7pPr marL="2231937" indent="0" algn="ctr">
              <a:buNone/>
              <a:defRPr/>
            </a:lvl7pPr>
            <a:lvl8pPr marL="2603928" indent="0" algn="ctr">
              <a:buNone/>
              <a:defRPr/>
            </a:lvl8pPr>
            <a:lvl9pPr marL="2975916" indent="0" algn="ctr">
              <a:buNone/>
              <a:defRPr/>
            </a:lvl9pPr>
          </a:lstStyle>
          <a:p>
            <a:r>
              <a:rPr lang="zh-TW" altLang="en-US" smtClean="0"/>
              <a:t>按一下以編輯母片副標題樣式</a:t>
            </a:r>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4" name="Rectangle 5"/>
          <p:cNvSpPr>
            <a:spLocks noGrp="1" noChangeArrowheads="1"/>
          </p:cNvSpPr>
          <p:nvPr>
            <p:ph type="sldNum" sz="quarter" idx="12"/>
          </p:nvPr>
        </p:nvSpPr>
        <p:spPr>
          <a:ln/>
        </p:spPr>
        <p:txBody>
          <a:bodyPr/>
          <a:lstStyle>
            <a:lvl1pPr>
              <a:defRPr/>
            </a:lvl1pPr>
          </a:lstStyle>
          <a:p>
            <a:pPr>
              <a:defRPr/>
            </a:pPr>
            <a:fld id="{0D64A688-AE01-48E2-BDB9-9E49B0B00BAE}" type="slidenum">
              <a:rPr lang="en-US" altLang="zh-TW"/>
              <a:pPr>
                <a:defRPr/>
              </a:pPr>
              <a:t>‹#›</a:t>
            </a:fld>
            <a:endParaRPr lang="en-US" altLang="zh-TW"/>
          </a:p>
        </p:txBody>
      </p:sp>
    </p:spTree>
    <p:extLst>
      <p:ext uri="{BB962C8B-B14F-4D97-AF65-F5344CB8AC3E}">
        <p14:creationId xmlns="" xmlns:p14="http://schemas.microsoft.com/office/powerpoint/2010/main" val="4555208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400" y="4406872"/>
            <a:ext cx="7772400" cy="1362383"/>
          </a:xfrm>
        </p:spPr>
        <p:txBody>
          <a:bodyPr anchor="t"/>
          <a:lstStyle>
            <a:lvl1pPr algn="l">
              <a:defRPr sz="33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400" y="2906226"/>
            <a:ext cx="7772400" cy="1500638"/>
          </a:xfrm>
        </p:spPr>
        <p:txBody>
          <a:bodyPr anchor="b"/>
          <a:lstStyle>
            <a:lvl1pPr marL="0" indent="0">
              <a:buNone/>
              <a:defRPr sz="1600"/>
            </a:lvl1pPr>
            <a:lvl2pPr marL="371990" indent="0">
              <a:buNone/>
              <a:defRPr sz="1500"/>
            </a:lvl2pPr>
            <a:lvl3pPr marL="743980" indent="0">
              <a:buNone/>
              <a:defRPr sz="1300"/>
            </a:lvl3pPr>
            <a:lvl4pPr marL="1115969" indent="0">
              <a:buNone/>
              <a:defRPr sz="1100"/>
            </a:lvl4pPr>
            <a:lvl5pPr marL="1487959" indent="0">
              <a:buNone/>
              <a:defRPr sz="1100"/>
            </a:lvl5pPr>
            <a:lvl6pPr marL="1859947" indent="0">
              <a:buNone/>
              <a:defRPr sz="1100"/>
            </a:lvl6pPr>
            <a:lvl7pPr marL="2231937" indent="0">
              <a:buNone/>
              <a:defRPr sz="1100"/>
            </a:lvl7pPr>
            <a:lvl8pPr marL="2603928" indent="0">
              <a:buNone/>
              <a:defRPr sz="1100"/>
            </a:lvl8pPr>
            <a:lvl9pPr marL="2975916" indent="0">
              <a:buNone/>
              <a:defRPr sz="1100"/>
            </a:lvl9pPr>
          </a:lstStyle>
          <a:p>
            <a:pPr lvl="0"/>
            <a:r>
              <a:rPr lang="zh-TW" altLang="en-US" smtClean="0"/>
              <a:t>按一下以編輯母片文字樣式</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6001" y="1604328"/>
            <a:ext cx="4056000" cy="3976258"/>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27200" y="1604328"/>
            <a:ext cx="4056000" cy="3976258"/>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1" y="275079"/>
            <a:ext cx="8229600" cy="1142039"/>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210"/>
            <a:ext cx="4040400" cy="639427"/>
          </a:xfrm>
        </p:spPr>
        <p:txBody>
          <a:bodyPr anchor="b"/>
          <a:lstStyle>
            <a:lvl1pPr marL="0" indent="0">
              <a:buNone/>
              <a:defRPr sz="2000" b="1"/>
            </a:lvl1pPr>
            <a:lvl2pPr marL="371990" indent="0">
              <a:buNone/>
              <a:defRPr sz="1600" b="1"/>
            </a:lvl2pPr>
            <a:lvl3pPr marL="743980" indent="0">
              <a:buNone/>
              <a:defRPr sz="1500" b="1"/>
            </a:lvl3pPr>
            <a:lvl4pPr marL="1115969" indent="0">
              <a:buNone/>
              <a:defRPr sz="1300" b="1"/>
            </a:lvl4pPr>
            <a:lvl5pPr marL="1487959" indent="0">
              <a:buNone/>
              <a:defRPr sz="1300" b="1"/>
            </a:lvl5pPr>
            <a:lvl6pPr marL="1859947" indent="0">
              <a:buNone/>
              <a:defRPr sz="1300" b="1"/>
            </a:lvl6pPr>
            <a:lvl7pPr marL="2231937" indent="0">
              <a:buNone/>
              <a:defRPr sz="1300" b="1"/>
            </a:lvl7pPr>
            <a:lvl8pPr marL="2603928" indent="0">
              <a:buNone/>
              <a:defRPr sz="1300" b="1"/>
            </a:lvl8pPr>
            <a:lvl9pPr marL="2975916" indent="0">
              <a:buNone/>
              <a:defRPr sz="13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628"/>
            <a:ext cx="4040400" cy="3951775"/>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200" y="1535210"/>
            <a:ext cx="4041600" cy="639427"/>
          </a:xfrm>
        </p:spPr>
        <p:txBody>
          <a:bodyPr anchor="b"/>
          <a:lstStyle>
            <a:lvl1pPr marL="0" indent="0">
              <a:buNone/>
              <a:defRPr sz="2000" b="1"/>
            </a:lvl1pPr>
            <a:lvl2pPr marL="371990" indent="0">
              <a:buNone/>
              <a:defRPr sz="1600" b="1"/>
            </a:lvl2pPr>
            <a:lvl3pPr marL="743980" indent="0">
              <a:buNone/>
              <a:defRPr sz="1500" b="1"/>
            </a:lvl3pPr>
            <a:lvl4pPr marL="1115969" indent="0">
              <a:buNone/>
              <a:defRPr sz="1300" b="1"/>
            </a:lvl4pPr>
            <a:lvl5pPr marL="1487959" indent="0">
              <a:buNone/>
              <a:defRPr sz="1300" b="1"/>
            </a:lvl5pPr>
            <a:lvl6pPr marL="1859947" indent="0">
              <a:buNone/>
              <a:defRPr sz="1300" b="1"/>
            </a:lvl6pPr>
            <a:lvl7pPr marL="2231937" indent="0">
              <a:buNone/>
              <a:defRPr sz="1300" b="1"/>
            </a:lvl7pPr>
            <a:lvl8pPr marL="2603928" indent="0">
              <a:buNone/>
              <a:defRPr sz="1300" b="1"/>
            </a:lvl8pPr>
            <a:lvl9pPr marL="2975916" indent="0">
              <a:buNone/>
              <a:defRPr sz="13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200" y="2174628"/>
            <a:ext cx="4041600" cy="3951775"/>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629"/>
            <a:ext cx="3008400" cy="1160762"/>
          </a:xfrm>
        </p:spPr>
        <p:txBody>
          <a:bodyPr anchor="b"/>
          <a:lstStyle>
            <a:lvl1pPr algn="l">
              <a:defRPr sz="16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4800" y="273629"/>
            <a:ext cx="5112000" cy="5852774"/>
          </a:xfrm>
        </p:spPr>
        <p:txBody>
          <a:bodyPr/>
          <a:lstStyle>
            <a:lvl1pPr>
              <a:defRPr sz="2600"/>
            </a:lvl1pPr>
            <a:lvl2pPr>
              <a:defRPr sz="2300"/>
            </a:lvl2pPr>
            <a:lvl3pPr>
              <a:defRPr sz="20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4400"/>
            <a:ext cx="3008400" cy="4692013"/>
          </a:xfrm>
        </p:spPr>
        <p:txBody>
          <a:bodyPr/>
          <a:lstStyle>
            <a:lvl1pPr marL="0" indent="0">
              <a:buNone/>
              <a:defRPr sz="1100"/>
            </a:lvl1pPr>
            <a:lvl2pPr marL="371990" indent="0">
              <a:buNone/>
              <a:defRPr sz="1000"/>
            </a:lvl2pPr>
            <a:lvl3pPr marL="743980" indent="0">
              <a:buNone/>
              <a:defRPr sz="800"/>
            </a:lvl3pPr>
            <a:lvl4pPr marL="1115969" indent="0">
              <a:buNone/>
              <a:defRPr sz="700"/>
            </a:lvl4pPr>
            <a:lvl5pPr marL="1487959" indent="0">
              <a:buNone/>
              <a:defRPr sz="700"/>
            </a:lvl5pPr>
            <a:lvl6pPr marL="1859947" indent="0">
              <a:buNone/>
              <a:defRPr sz="700"/>
            </a:lvl6pPr>
            <a:lvl7pPr marL="2231937" indent="0">
              <a:buNone/>
              <a:defRPr sz="700"/>
            </a:lvl7pPr>
            <a:lvl8pPr marL="2603928" indent="0">
              <a:buNone/>
              <a:defRPr sz="700"/>
            </a:lvl8pPr>
            <a:lvl9pPr marL="2975916" indent="0">
              <a:buNone/>
              <a:defRPr sz="700"/>
            </a:lvl9pPr>
          </a:lstStyle>
          <a:p>
            <a:pPr lvl="0"/>
            <a:r>
              <a:rPr lang="zh-TW" altLang="en-US" smtClean="0"/>
              <a:t>按一下以編輯母片文字樣式</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800" y="4800025"/>
            <a:ext cx="5486400" cy="567420"/>
          </a:xfrm>
        </p:spPr>
        <p:txBody>
          <a:bodyPr anchor="b"/>
          <a:lstStyle>
            <a:lvl1pPr algn="l">
              <a:defRPr sz="16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800" y="612065"/>
            <a:ext cx="5486400" cy="4115952"/>
          </a:xfrm>
        </p:spPr>
        <p:txBody>
          <a:bodyPr/>
          <a:lstStyle>
            <a:lvl1pPr marL="0" indent="0">
              <a:buNone/>
              <a:defRPr sz="2600"/>
            </a:lvl1pPr>
            <a:lvl2pPr marL="371990" indent="0">
              <a:buNone/>
              <a:defRPr sz="2300"/>
            </a:lvl2pPr>
            <a:lvl3pPr marL="743980" indent="0">
              <a:buNone/>
              <a:defRPr sz="2000"/>
            </a:lvl3pPr>
            <a:lvl4pPr marL="1115969" indent="0">
              <a:buNone/>
              <a:defRPr sz="1600"/>
            </a:lvl4pPr>
            <a:lvl5pPr marL="1487959" indent="0">
              <a:buNone/>
              <a:defRPr sz="1600"/>
            </a:lvl5pPr>
            <a:lvl6pPr marL="1859947" indent="0">
              <a:buNone/>
              <a:defRPr sz="1600"/>
            </a:lvl6pPr>
            <a:lvl7pPr marL="2231937" indent="0">
              <a:buNone/>
              <a:defRPr sz="1600"/>
            </a:lvl7pPr>
            <a:lvl8pPr marL="2603928" indent="0">
              <a:buNone/>
              <a:defRPr sz="1600"/>
            </a:lvl8pPr>
            <a:lvl9pPr marL="2975916" indent="0">
              <a:buNone/>
              <a:defRPr sz="1600"/>
            </a:lvl9pPr>
          </a:lstStyle>
          <a:p>
            <a:endParaRPr lang="zh-TW" altLang="en-US"/>
          </a:p>
        </p:txBody>
      </p:sp>
      <p:sp>
        <p:nvSpPr>
          <p:cNvPr id="4" name="文字版面配置區 3"/>
          <p:cNvSpPr>
            <a:spLocks noGrp="1"/>
          </p:cNvSpPr>
          <p:nvPr>
            <p:ph type="body" sz="half" idx="2"/>
          </p:nvPr>
        </p:nvSpPr>
        <p:spPr>
          <a:xfrm>
            <a:off x="1792800" y="5367444"/>
            <a:ext cx="5486400" cy="805044"/>
          </a:xfrm>
        </p:spPr>
        <p:txBody>
          <a:bodyPr/>
          <a:lstStyle>
            <a:lvl1pPr marL="0" indent="0">
              <a:buNone/>
              <a:defRPr sz="1100"/>
            </a:lvl1pPr>
            <a:lvl2pPr marL="371990" indent="0">
              <a:buNone/>
              <a:defRPr sz="1000"/>
            </a:lvl2pPr>
            <a:lvl3pPr marL="743980" indent="0">
              <a:buNone/>
              <a:defRPr sz="800"/>
            </a:lvl3pPr>
            <a:lvl4pPr marL="1115969" indent="0">
              <a:buNone/>
              <a:defRPr sz="700"/>
            </a:lvl4pPr>
            <a:lvl5pPr marL="1487959" indent="0">
              <a:buNone/>
              <a:defRPr sz="700"/>
            </a:lvl5pPr>
            <a:lvl6pPr marL="1859947" indent="0">
              <a:buNone/>
              <a:defRPr sz="700"/>
            </a:lvl6pPr>
            <a:lvl7pPr marL="2231937" indent="0">
              <a:buNone/>
              <a:defRPr sz="700"/>
            </a:lvl7pPr>
            <a:lvl8pPr marL="2603928" indent="0">
              <a:buNone/>
              <a:defRPr sz="700"/>
            </a:lvl8pPr>
            <a:lvl9pPr marL="2975916" indent="0">
              <a:buNone/>
              <a:defRPr sz="700"/>
            </a:lvl9pPr>
          </a:lstStyle>
          <a:p>
            <a:pPr lvl="0"/>
            <a:r>
              <a:rPr lang="zh-TW" altLang="en-US" smtClean="0"/>
              <a:t>按一下以編輯母片文字樣式</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96400" y="-82088"/>
            <a:ext cx="2086800" cy="566267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332400" y="-82088"/>
            <a:ext cx="6148800" cy="566267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2"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3"/>
            <a:ext cx="3008313" cy="4691063"/>
          </a:xfrm>
        </p:spPr>
        <p:txBody>
          <a:bodyPr/>
          <a:lstStyle>
            <a:lvl1pPr marL="0" indent="0">
              <a:buNone/>
              <a:defRPr sz="1400"/>
            </a:lvl1pPr>
            <a:lvl2pPr marL="456912" indent="0">
              <a:buNone/>
              <a:defRPr sz="1200"/>
            </a:lvl2pPr>
            <a:lvl3pPr marL="913829" indent="0">
              <a:buNone/>
              <a:defRPr sz="1000"/>
            </a:lvl3pPr>
            <a:lvl4pPr marL="1370745" indent="0">
              <a:buNone/>
              <a:defRPr sz="900"/>
            </a:lvl4pPr>
            <a:lvl5pPr marL="1827659" indent="0">
              <a:buNone/>
              <a:defRPr sz="900"/>
            </a:lvl5pPr>
            <a:lvl6pPr marL="2284573" indent="0">
              <a:buNone/>
              <a:defRPr sz="900"/>
            </a:lvl6pPr>
            <a:lvl7pPr marL="2741489" indent="0">
              <a:buNone/>
              <a:defRPr sz="900"/>
            </a:lvl7pPr>
            <a:lvl8pPr marL="3198400" indent="0">
              <a:buNone/>
              <a:defRPr sz="900"/>
            </a:lvl8pPr>
            <a:lvl9pPr marL="3655318"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8FA8F7BE-23A1-41B0-8C9F-F8704F1B797E}" type="slidenum">
              <a:rPr lang="en-US" altLang="zh-TW"/>
              <a:pPr>
                <a:defRPr/>
              </a:pPr>
              <a:t>‹#›</a:t>
            </a:fld>
            <a:endParaRPr lang="en-US" altLang="zh-TW"/>
          </a:p>
        </p:txBody>
      </p:sp>
    </p:spTree>
    <p:extLst>
      <p:ext uri="{BB962C8B-B14F-4D97-AF65-F5344CB8AC3E}">
        <p14:creationId xmlns="" xmlns:p14="http://schemas.microsoft.com/office/powerpoint/2010/main" val="153604027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8" name="Slide Number Placeholder 7"/>
          <p:cNvSpPr>
            <a:spLocks noGrp="1"/>
          </p:cNvSpPr>
          <p:nvPr>
            <p:ph type="sldNum" sz="quarter" idx="11"/>
          </p:nvPr>
        </p:nvSpPr>
        <p:spPr/>
        <p:txBody>
          <a:bodyPr/>
          <a:lstStyle/>
          <a:p>
            <a:fld id="{8674D816-A04A-4739-8A02-9E5C45142C79}" type="slidenum">
              <a:rPr lang="en-AU" smtClean="0">
                <a:solidFill>
                  <a:prstClr val="white"/>
                </a:solidFill>
              </a:rPr>
              <a:pPr/>
              <a:t>‹#›</a:t>
            </a:fld>
            <a:endParaRPr lang="en-AU">
              <a:solidFill>
                <a:prstClr val="white"/>
              </a:solidFill>
            </a:endParaRPr>
          </a:p>
        </p:txBody>
      </p:sp>
      <p:sp>
        <p:nvSpPr>
          <p:cNvPr id="9" name="Footer Placeholder 8"/>
          <p:cNvSpPr>
            <a:spLocks noGrp="1"/>
          </p:cNvSpPr>
          <p:nvPr>
            <p:ph type="ftr" sz="quarter" idx="12"/>
          </p:nvPr>
        </p:nvSpPr>
        <p:spPr/>
        <p:txBody>
          <a:bodyPr/>
          <a:lstStyle/>
          <a:p>
            <a:endParaRPr lang="en-AU">
              <a:solidFill>
                <a:prstClr val="white"/>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3923928" y="6453336"/>
            <a:ext cx="1189132" cy="297918"/>
          </a:xfrm>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5" name="Footer Placeholder 4"/>
          <p:cNvSpPr>
            <a:spLocks noGrp="1"/>
          </p:cNvSpPr>
          <p:nvPr>
            <p:ph type="ftr" sz="quarter" idx="11"/>
          </p:nvPr>
        </p:nvSpPr>
        <p:spPr>
          <a:xfrm>
            <a:off x="65362" y="6453336"/>
            <a:ext cx="2246489" cy="301227"/>
          </a:xfrm>
        </p:spPr>
        <p:txBody>
          <a:bodyPr/>
          <a:lstStyle/>
          <a:p>
            <a:endParaRPr lang="en-AU">
              <a:solidFill>
                <a:prstClr val="white"/>
              </a:solidFill>
            </a:endParaRPr>
          </a:p>
        </p:txBody>
      </p:sp>
      <p:sp>
        <p:nvSpPr>
          <p:cNvPr id="6" name="Slide Number Placeholder 5"/>
          <p:cNvSpPr>
            <a:spLocks noGrp="1"/>
          </p:cNvSpPr>
          <p:nvPr>
            <p:ph type="sldNum" sz="quarter" idx="12"/>
          </p:nvPr>
        </p:nvSpPr>
        <p:spPr>
          <a:xfrm>
            <a:off x="8100392" y="6453336"/>
            <a:ext cx="941203" cy="301752"/>
          </a:xfrm>
        </p:spPr>
        <p:txBody>
          <a:bodyPr/>
          <a:lstStyle/>
          <a:p>
            <a:fld id="{8674D816-A04A-4739-8A02-9E5C45142C79}" type="slidenum">
              <a:rPr lang="en-AU" smtClean="0">
                <a:solidFill>
                  <a:prstClr val="white"/>
                </a:solidFill>
              </a:rPr>
              <a:pPr/>
              <a:t>‹#›</a:t>
            </a:fld>
            <a:endParaRPr lang="en-AU">
              <a:solidFill>
                <a:prstClr val="white"/>
              </a:solidFill>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2673424" y="576000"/>
            <a:ext cx="5715000" cy="571500"/>
          </a:xfrm>
          <a:prstGeom prst="rect">
            <a:avLst/>
          </a:prstGeom>
        </p:spPr>
      </p:pic>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5" name="Footer Placeholder 4"/>
          <p:cNvSpPr>
            <a:spLocks noGrp="1"/>
          </p:cNvSpPr>
          <p:nvPr>
            <p:ph type="ftr" sz="quarter" idx="11"/>
          </p:nvPr>
        </p:nvSpPr>
        <p:spPr/>
        <p:txBody>
          <a:bodyPr/>
          <a:lstStyle/>
          <a:p>
            <a:endParaRPr lang="en-AU">
              <a:solidFill>
                <a:prstClr val="white"/>
              </a:solidFill>
            </a:endParaRPr>
          </a:p>
        </p:txBody>
      </p:sp>
      <p:sp>
        <p:nvSpPr>
          <p:cNvPr id="6" name="Slide Number Placeholder 5"/>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6" name="Footer Placeholder 5"/>
          <p:cNvSpPr>
            <a:spLocks noGrp="1"/>
          </p:cNvSpPr>
          <p:nvPr>
            <p:ph type="ftr" sz="quarter" idx="11"/>
          </p:nvPr>
        </p:nvSpPr>
        <p:spPr/>
        <p:txBody>
          <a:bodyPr/>
          <a:lstStyle/>
          <a:p>
            <a:endParaRPr lang="en-AU">
              <a:solidFill>
                <a:prstClr val="white"/>
              </a:solidFill>
            </a:endParaRPr>
          </a:p>
        </p:txBody>
      </p:sp>
      <p:sp>
        <p:nvSpPr>
          <p:cNvPr id="7" name="Slide Number Placeholder 6"/>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8" name="Footer Placeholder 7"/>
          <p:cNvSpPr>
            <a:spLocks noGrp="1"/>
          </p:cNvSpPr>
          <p:nvPr>
            <p:ph type="ftr" sz="quarter" idx="11"/>
          </p:nvPr>
        </p:nvSpPr>
        <p:spPr/>
        <p:txBody>
          <a:bodyPr/>
          <a:lstStyle/>
          <a:p>
            <a:endParaRPr lang="en-AU">
              <a:solidFill>
                <a:prstClr val="white"/>
              </a:solidFill>
            </a:endParaRPr>
          </a:p>
        </p:txBody>
      </p:sp>
      <p:sp>
        <p:nvSpPr>
          <p:cNvPr id="9" name="Slide Number Placeholder 8"/>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4" name="Footer Placeholder 3"/>
          <p:cNvSpPr>
            <a:spLocks noGrp="1"/>
          </p:cNvSpPr>
          <p:nvPr>
            <p:ph type="ftr" sz="quarter" idx="11"/>
          </p:nvPr>
        </p:nvSpPr>
        <p:spPr/>
        <p:txBody>
          <a:bodyPr/>
          <a:lstStyle/>
          <a:p>
            <a:endParaRPr lang="en-AU">
              <a:solidFill>
                <a:prstClr val="white"/>
              </a:solidFill>
            </a:endParaRPr>
          </a:p>
        </p:txBody>
      </p:sp>
      <p:sp>
        <p:nvSpPr>
          <p:cNvPr id="5" name="Slide Number Placeholder 4"/>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3" name="Footer Placeholder 2"/>
          <p:cNvSpPr>
            <a:spLocks noGrp="1"/>
          </p:cNvSpPr>
          <p:nvPr>
            <p:ph type="ftr" sz="quarter" idx="11"/>
          </p:nvPr>
        </p:nvSpPr>
        <p:spPr/>
        <p:txBody>
          <a:bodyPr/>
          <a:lstStyle/>
          <a:p>
            <a:endParaRPr lang="en-AU">
              <a:solidFill>
                <a:prstClr val="white"/>
              </a:solidFill>
            </a:endParaRPr>
          </a:p>
        </p:txBody>
      </p:sp>
      <p:sp>
        <p:nvSpPr>
          <p:cNvPr id="4" name="Slide Number Placeholder 3"/>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6" name="Footer Placeholder 5"/>
          <p:cNvSpPr>
            <a:spLocks noGrp="1"/>
          </p:cNvSpPr>
          <p:nvPr>
            <p:ph type="ftr" sz="quarter" idx="11"/>
          </p:nvPr>
        </p:nvSpPr>
        <p:spPr/>
        <p:txBody>
          <a:bodyPr/>
          <a:lstStyle/>
          <a:p>
            <a:endParaRPr lang="en-AU">
              <a:solidFill>
                <a:prstClr val="white"/>
              </a:solidFill>
            </a:endParaRPr>
          </a:p>
        </p:txBody>
      </p:sp>
      <p:sp>
        <p:nvSpPr>
          <p:cNvPr id="7" name="Slide Number Placeholder 6"/>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6" name="Footer Placeholder 5"/>
          <p:cNvSpPr>
            <a:spLocks noGrp="1"/>
          </p:cNvSpPr>
          <p:nvPr>
            <p:ph type="ftr" sz="quarter" idx="11"/>
          </p:nvPr>
        </p:nvSpPr>
        <p:spPr/>
        <p:txBody>
          <a:bodyPr/>
          <a:lstStyle/>
          <a:p>
            <a:endParaRPr lang="en-AU">
              <a:solidFill>
                <a:prstClr val="white"/>
              </a:solidFill>
            </a:endParaRPr>
          </a:p>
        </p:txBody>
      </p:sp>
      <p:sp>
        <p:nvSpPr>
          <p:cNvPr id="7" name="Slide Number Placeholder 6"/>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5" name="Footer Placeholder 4"/>
          <p:cNvSpPr>
            <a:spLocks noGrp="1"/>
          </p:cNvSpPr>
          <p:nvPr>
            <p:ph type="ftr" sz="quarter" idx="11"/>
          </p:nvPr>
        </p:nvSpPr>
        <p:spPr/>
        <p:txBody>
          <a:bodyPr/>
          <a:lstStyle/>
          <a:p>
            <a:endParaRPr lang="en-AU">
              <a:solidFill>
                <a:prstClr val="white"/>
              </a:solidFill>
            </a:endParaRPr>
          </a:p>
        </p:txBody>
      </p:sp>
      <p:sp>
        <p:nvSpPr>
          <p:cNvPr id="6" name="Slide Number Placeholder 5"/>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6912" indent="0">
              <a:buNone/>
              <a:defRPr sz="2800"/>
            </a:lvl2pPr>
            <a:lvl3pPr marL="913829" indent="0">
              <a:buNone/>
              <a:defRPr sz="2400"/>
            </a:lvl3pPr>
            <a:lvl4pPr marL="1370745" indent="0">
              <a:buNone/>
              <a:defRPr sz="2000"/>
            </a:lvl4pPr>
            <a:lvl5pPr marL="1827659" indent="0">
              <a:buNone/>
              <a:defRPr sz="2000"/>
            </a:lvl5pPr>
            <a:lvl6pPr marL="2284573" indent="0">
              <a:buNone/>
              <a:defRPr sz="2000"/>
            </a:lvl6pPr>
            <a:lvl7pPr marL="2741489" indent="0">
              <a:buNone/>
              <a:defRPr sz="2000"/>
            </a:lvl7pPr>
            <a:lvl8pPr marL="3198400" indent="0">
              <a:buNone/>
              <a:defRPr sz="2000"/>
            </a:lvl8pPr>
            <a:lvl9pPr marL="3655318"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6912" indent="0">
              <a:buNone/>
              <a:defRPr sz="1200"/>
            </a:lvl2pPr>
            <a:lvl3pPr marL="913829" indent="0">
              <a:buNone/>
              <a:defRPr sz="1000"/>
            </a:lvl3pPr>
            <a:lvl4pPr marL="1370745" indent="0">
              <a:buNone/>
              <a:defRPr sz="900"/>
            </a:lvl4pPr>
            <a:lvl5pPr marL="1827659" indent="0">
              <a:buNone/>
              <a:defRPr sz="900"/>
            </a:lvl5pPr>
            <a:lvl6pPr marL="2284573" indent="0">
              <a:buNone/>
              <a:defRPr sz="900"/>
            </a:lvl6pPr>
            <a:lvl7pPr marL="2741489" indent="0">
              <a:buNone/>
              <a:defRPr sz="900"/>
            </a:lvl7pPr>
            <a:lvl8pPr marL="3198400" indent="0">
              <a:buNone/>
              <a:defRPr sz="900"/>
            </a:lvl8pPr>
            <a:lvl9pPr marL="3655318"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0949BCF6-B15B-4204-8E20-08CF5A2F8E72}" type="slidenum">
              <a:rPr lang="en-US" altLang="zh-TW"/>
              <a:pPr>
                <a:defRPr/>
              </a:pPr>
              <a:t>‹#›</a:t>
            </a:fld>
            <a:endParaRPr lang="en-US" altLang="zh-TW"/>
          </a:p>
        </p:txBody>
      </p:sp>
    </p:spTree>
    <p:extLst>
      <p:ext uri="{BB962C8B-B14F-4D97-AF65-F5344CB8AC3E}">
        <p14:creationId xmlns="" xmlns:p14="http://schemas.microsoft.com/office/powerpoint/2010/main" val="380635485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E00F7-4DC6-4034-97A3-988D72E37301}" type="datetimeFigureOut">
              <a:rPr lang="en-AU" smtClean="0">
                <a:solidFill>
                  <a:prstClr val="white">
                    <a:alpha val="50000"/>
                  </a:prstClr>
                </a:solidFill>
              </a:rPr>
              <a:pPr/>
              <a:t>8/03/2017</a:t>
            </a:fld>
            <a:endParaRPr lang="en-AU">
              <a:solidFill>
                <a:prstClr val="white">
                  <a:alpha val="50000"/>
                </a:prstClr>
              </a:solidFill>
            </a:endParaRPr>
          </a:p>
        </p:txBody>
      </p:sp>
      <p:sp>
        <p:nvSpPr>
          <p:cNvPr id="5" name="Footer Placeholder 4"/>
          <p:cNvSpPr>
            <a:spLocks noGrp="1"/>
          </p:cNvSpPr>
          <p:nvPr>
            <p:ph type="ftr" sz="quarter" idx="11"/>
          </p:nvPr>
        </p:nvSpPr>
        <p:spPr/>
        <p:txBody>
          <a:bodyPr/>
          <a:lstStyle/>
          <a:p>
            <a:endParaRPr lang="en-AU">
              <a:solidFill>
                <a:prstClr val="white"/>
              </a:solidFill>
            </a:endParaRPr>
          </a:p>
        </p:txBody>
      </p:sp>
      <p:sp>
        <p:nvSpPr>
          <p:cNvPr id="6" name="Slide Number Placeholder 5"/>
          <p:cNvSpPr>
            <a:spLocks noGrp="1"/>
          </p:cNvSpPr>
          <p:nvPr>
            <p:ph type="sldNum" sz="quarter" idx="12"/>
          </p:nvPr>
        </p:nvSpPr>
        <p:spPr/>
        <p:txBody>
          <a:bodyPr/>
          <a:lstStyle/>
          <a:p>
            <a:fld id="{8674D816-A04A-4739-8A02-9E5C45142C79}" type="slidenum">
              <a:rPr lang="en-AU" smtClean="0">
                <a:solidFill>
                  <a:prstClr val="white"/>
                </a:solidFill>
              </a:rPr>
              <a:pPr/>
              <a:t>‹#›</a:t>
            </a:fld>
            <a:endParaRPr lang="en-AU">
              <a:solidFill>
                <a:prstClr val="white"/>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BG_wind01">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그림 2"/>
          <p:cNvPicPr>
            <a:picLocks noChangeAspect="1"/>
          </p:cNvPicPr>
          <p:nvPr userDrawn="1"/>
        </p:nvPicPr>
        <p:blipFill>
          <a:blip r:embed="rId3">
            <a:extLst>
              <a:ext uri="{28A0092B-C50C-407E-A947-70E740481C1C}">
                <a14:useLocalDpi xmlns:a14="http://schemas.microsoft.com/office/drawing/2010/main" xmlns="" val="0"/>
              </a:ext>
            </a:extLst>
          </a:blip>
          <a:srcRect/>
          <a:stretch>
            <a:fillRect/>
          </a:stretch>
        </p:blipFill>
        <p:spPr bwMode="auto">
          <a:xfrm>
            <a:off x="7563101" y="407964"/>
            <a:ext cx="983273" cy="212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782495457"/>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G_wind01">
    <p:spTree>
      <p:nvGrpSpPr>
        <p:cNvPr id="1" name=""/>
        <p:cNvGrpSpPr/>
        <p:nvPr/>
      </p:nvGrpSpPr>
      <p:grpSpPr>
        <a:xfrm>
          <a:off x="0" y="0"/>
          <a:ext cx="0" cy="0"/>
          <a:chOff x="0" y="0"/>
          <a:chExt cx="0" cy="0"/>
        </a:xfrm>
      </p:grpSpPr>
      <p:pic>
        <p:nvPicPr>
          <p:cNvPr id="3" name="그림 2"/>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7563101" y="407964"/>
            <a:ext cx="983273" cy="212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5939945"/>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892969" y="1151930"/>
            <a:ext cx="7358063" cy="2321719"/>
          </a:xfrm>
          <a:prstGeom prst="rect">
            <a:avLst/>
          </a:prstGeom>
        </p:spPr>
        <p:txBody>
          <a:bodyPr anchor="b"/>
          <a:lstStyle/>
          <a:p>
            <a:r>
              <a:t>Title Text</a:t>
            </a:r>
          </a:p>
        </p:txBody>
      </p:sp>
      <p:sp>
        <p:nvSpPr>
          <p:cNvPr id="12" name="Shape 12"/>
          <p:cNvSpPr>
            <a:spLocks noGrp="1"/>
          </p:cNvSpPr>
          <p:nvPr>
            <p:ph type="body" sz="quarter" idx="1"/>
          </p:nvPr>
        </p:nvSpPr>
        <p:spPr>
          <a:xfrm>
            <a:off x="892969" y="3536156"/>
            <a:ext cx="7358063" cy="794742"/>
          </a:xfrm>
          <a:prstGeom prst="rect">
            <a:avLst/>
          </a:prstGeom>
        </p:spPr>
        <p:txBody>
          <a:bodyPr anchor="t"/>
          <a:lstStyle>
            <a:lvl1pPr marL="0" indent="0" algn="ctr">
              <a:spcBef>
                <a:spcPts val="0"/>
              </a:spcBef>
              <a:buSzTx/>
              <a:buNone/>
              <a:defRPr sz="2200"/>
            </a:lvl1pPr>
            <a:lvl2pPr marL="0" indent="160729" algn="ctr">
              <a:spcBef>
                <a:spcPts val="0"/>
              </a:spcBef>
              <a:buSzTx/>
              <a:buNone/>
              <a:defRPr sz="2200"/>
            </a:lvl2pPr>
            <a:lvl3pPr marL="0" indent="321457" algn="ctr">
              <a:spcBef>
                <a:spcPts val="0"/>
              </a:spcBef>
              <a:buSzTx/>
              <a:buNone/>
              <a:defRPr sz="2200"/>
            </a:lvl3pPr>
            <a:lvl4pPr marL="0" indent="482186" algn="ctr">
              <a:spcBef>
                <a:spcPts val="0"/>
              </a:spcBef>
              <a:buSzTx/>
              <a:buNone/>
              <a:defRPr sz="2200"/>
            </a:lvl4pPr>
            <a:lvl5pPr marL="0" indent="642915" algn="ctr">
              <a:spcBef>
                <a:spcPts val="0"/>
              </a:spcBef>
              <a:buSzTx/>
              <a:buNone/>
              <a:defRPr sz="22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129606" y="446485"/>
            <a:ext cx="6875859" cy="4161234"/>
          </a:xfrm>
          <a:prstGeom prst="rect">
            <a:avLst/>
          </a:prstGeom>
        </p:spPr>
        <p:txBody>
          <a:bodyPr lIns="64291" tIns="32145" rIns="64291" bIns="32145" anchor="t">
            <a:noAutofit/>
          </a:bodyPr>
          <a:lstStyle/>
          <a:p>
            <a:endParaRPr/>
          </a:p>
        </p:txBody>
      </p:sp>
      <p:sp>
        <p:nvSpPr>
          <p:cNvPr id="21" name="Shape 21"/>
          <p:cNvSpPr>
            <a:spLocks noGrp="1"/>
          </p:cNvSpPr>
          <p:nvPr>
            <p:ph type="title"/>
          </p:nvPr>
        </p:nvSpPr>
        <p:spPr>
          <a:xfrm>
            <a:off x="892969" y="4723805"/>
            <a:ext cx="7358063" cy="1000125"/>
          </a:xfrm>
          <a:prstGeom prst="rect">
            <a:avLst/>
          </a:prstGeom>
        </p:spPr>
        <p:txBody>
          <a:bodyPr anchor="b"/>
          <a:lstStyle/>
          <a:p>
            <a:r>
              <a:t>Title Text</a:t>
            </a:r>
          </a:p>
        </p:txBody>
      </p:sp>
      <p:sp>
        <p:nvSpPr>
          <p:cNvPr id="22" name="Shape 22"/>
          <p:cNvSpPr>
            <a:spLocks noGrp="1"/>
          </p:cNvSpPr>
          <p:nvPr>
            <p:ph type="body" sz="quarter" idx="1"/>
          </p:nvPr>
        </p:nvSpPr>
        <p:spPr>
          <a:xfrm>
            <a:off x="892969" y="5759649"/>
            <a:ext cx="7358063" cy="794742"/>
          </a:xfrm>
          <a:prstGeom prst="rect">
            <a:avLst/>
          </a:prstGeom>
        </p:spPr>
        <p:txBody>
          <a:bodyPr anchor="t"/>
          <a:lstStyle>
            <a:lvl1pPr marL="0" indent="0" algn="ctr">
              <a:spcBef>
                <a:spcPts val="0"/>
              </a:spcBef>
              <a:buSzTx/>
              <a:buNone/>
              <a:defRPr sz="2200"/>
            </a:lvl1pPr>
            <a:lvl2pPr marL="0" indent="160729" algn="ctr">
              <a:spcBef>
                <a:spcPts val="0"/>
              </a:spcBef>
              <a:buSzTx/>
              <a:buNone/>
              <a:defRPr sz="2200"/>
            </a:lvl2pPr>
            <a:lvl3pPr marL="0" indent="321457" algn="ctr">
              <a:spcBef>
                <a:spcPts val="0"/>
              </a:spcBef>
              <a:buSzTx/>
              <a:buNone/>
              <a:defRPr sz="2200"/>
            </a:lvl3pPr>
            <a:lvl4pPr marL="0" indent="482186" algn="ctr">
              <a:spcBef>
                <a:spcPts val="0"/>
              </a:spcBef>
              <a:buSzTx/>
              <a:buNone/>
              <a:defRPr sz="2200"/>
            </a:lvl4pPr>
            <a:lvl5pPr marL="0" indent="642915" algn="ctr">
              <a:spcBef>
                <a:spcPts val="0"/>
              </a:spcBef>
              <a:buSzTx/>
              <a:buNone/>
              <a:defRPr sz="22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4422465" y="6500812"/>
            <a:ext cx="290141" cy="272186"/>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892969" y="2268141"/>
            <a:ext cx="7358063" cy="2321719"/>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4723805" y="446484"/>
            <a:ext cx="3750469" cy="5786438"/>
          </a:xfrm>
          <a:prstGeom prst="rect">
            <a:avLst/>
          </a:prstGeom>
        </p:spPr>
        <p:txBody>
          <a:bodyPr lIns="64291" tIns="32145" rIns="64291" bIns="32145" anchor="t">
            <a:noAutofit/>
          </a:bodyPr>
          <a:lstStyle/>
          <a:p>
            <a:endParaRPr/>
          </a:p>
        </p:txBody>
      </p:sp>
      <p:sp>
        <p:nvSpPr>
          <p:cNvPr id="39" name="Shape 39"/>
          <p:cNvSpPr>
            <a:spLocks noGrp="1"/>
          </p:cNvSpPr>
          <p:nvPr>
            <p:ph type="title"/>
          </p:nvPr>
        </p:nvSpPr>
        <p:spPr>
          <a:xfrm>
            <a:off x="669726" y="446484"/>
            <a:ext cx="3750469" cy="2803922"/>
          </a:xfrm>
          <a:prstGeom prst="rect">
            <a:avLst/>
          </a:prstGeom>
        </p:spPr>
        <p:txBody>
          <a:bodyPr anchor="b"/>
          <a:lstStyle>
            <a:lvl1pPr>
              <a:defRPr sz="4200"/>
            </a:lvl1pPr>
          </a:lstStyle>
          <a:p>
            <a:r>
              <a:t>Title Text</a:t>
            </a:r>
          </a:p>
        </p:txBody>
      </p:sp>
      <p:sp>
        <p:nvSpPr>
          <p:cNvPr id="40" name="Shape 40"/>
          <p:cNvSpPr>
            <a:spLocks noGrp="1"/>
          </p:cNvSpPr>
          <p:nvPr>
            <p:ph type="body" sz="quarter" idx="1"/>
          </p:nvPr>
        </p:nvSpPr>
        <p:spPr>
          <a:xfrm>
            <a:off x="669726" y="3348633"/>
            <a:ext cx="3750469" cy="2884289"/>
          </a:xfrm>
          <a:prstGeom prst="rect">
            <a:avLst/>
          </a:prstGeom>
        </p:spPr>
        <p:txBody>
          <a:bodyPr anchor="t"/>
          <a:lstStyle>
            <a:lvl1pPr marL="0" indent="0" algn="ctr">
              <a:spcBef>
                <a:spcPts val="0"/>
              </a:spcBef>
              <a:buSzTx/>
              <a:buNone/>
              <a:defRPr sz="2200"/>
            </a:lvl1pPr>
            <a:lvl2pPr marL="0" indent="160729" algn="ctr">
              <a:spcBef>
                <a:spcPts val="0"/>
              </a:spcBef>
              <a:buSzTx/>
              <a:buNone/>
              <a:defRPr sz="2200"/>
            </a:lvl2pPr>
            <a:lvl3pPr marL="0" indent="321457" algn="ctr">
              <a:spcBef>
                <a:spcPts val="0"/>
              </a:spcBef>
              <a:buSzTx/>
              <a:buNone/>
              <a:defRPr sz="2200"/>
            </a:lvl3pPr>
            <a:lvl4pPr marL="0" indent="482186" algn="ctr">
              <a:spcBef>
                <a:spcPts val="0"/>
              </a:spcBef>
              <a:buSzTx/>
              <a:buNone/>
              <a:defRPr sz="2200"/>
            </a:lvl4pPr>
            <a:lvl5pPr marL="0" indent="642915" algn="ctr">
              <a:spcBef>
                <a:spcPts val="0"/>
              </a:spcBef>
              <a:buSzTx/>
              <a:buNone/>
              <a:defRPr sz="22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4723805" y="1830586"/>
            <a:ext cx="3750469" cy="4420195"/>
          </a:xfrm>
          <a:prstGeom prst="rect">
            <a:avLst/>
          </a:prstGeom>
        </p:spPr>
        <p:txBody>
          <a:bodyPr lIns="64291" tIns="32145" rIns="64291" bIns="32145"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half" idx="1"/>
          </p:nvPr>
        </p:nvSpPr>
        <p:spPr>
          <a:xfrm>
            <a:off x="669726" y="1830586"/>
            <a:ext cx="3750469" cy="4420195"/>
          </a:xfrm>
          <a:prstGeom prst="rect">
            <a:avLst/>
          </a:prstGeom>
        </p:spPr>
        <p:txBody>
          <a:bodyPr/>
          <a:lstStyle>
            <a:lvl1pPr marL="241093" indent="-241093">
              <a:spcBef>
                <a:spcPts val="2250"/>
              </a:spcBef>
              <a:defRPr sz="2000"/>
            </a:lvl1pPr>
            <a:lvl2pPr marL="482186" indent="-241093">
              <a:spcBef>
                <a:spcPts val="2250"/>
              </a:spcBef>
              <a:defRPr sz="2000"/>
            </a:lvl2pPr>
            <a:lvl3pPr marL="723279" indent="-241093">
              <a:spcBef>
                <a:spcPts val="2250"/>
              </a:spcBef>
              <a:defRPr sz="2000"/>
            </a:lvl3pPr>
            <a:lvl4pPr marL="964372" indent="-241093">
              <a:spcBef>
                <a:spcPts val="2250"/>
              </a:spcBef>
              <a:defRPr sz="2000"/>
            </a:lvl4pPr>
            <a:lvl5pPr marL="1205465" indent="-241093">
              <a:spcBef>
                <a:spcPts val="2250"/>
              </a:spcBef>
              <a:defRPr sz="20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26" Type="http://schemas.openxmlformats.org/officeDocument/2006/relationships/slideLayout" Target="../slideLayouts/slideLayout118.xml"/><Relationship Id="rId3" Type="http://schemas.openxmlformats.org/officeDocument/2006/relationships/slideLayout" Target="../slideLayouts/slideLayout95.xml"/><Relationship Id="rId21" Type="http://schemas.openxmlformats.org/officeDocument/2006/relationships/slideLayout" Target="../slideLayouts/slideLayout113.xml"/><Relationship Id="rId34" Type="http://schemas.openxmlformats.org/officeDocument/2006/relationships/slideLayout" Target="../slideLayouts/slideLayout126.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5" Type="http://schemas.openxmlformats.org/officeDocument/2006/relationships/slideLayout" Target="../slideLayouts/slideLayout117.xml"/><Relationship Id="rId33" Type="http://schemas.openxmlformats.org/officeDocument/2006/relationships/slideLayout" Target="../slideLayouts/slideLayout125.xml"/><Relationship Id="rId38" Type="http://schemas.openxmlformats.org/officeDocument/2006/relationships/theme" Target="../theme/theme10.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20" Type="http://schemas.openxmlformats.org/officeDocument/2006/relationships/slideLayout" Target="../slideLayouts/slideLayout112.xml"/><Relationship Id="rId29" Type="http://schemas.openxmlformats.org/officeDocument/2006/relationships/slideLayout" Target="../slideLayouts/slideLayout121.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24" Type="http://schemas.openxmlformats.org/officeDocument/2006/relationships/slideLayout" Target="../slideLayouts/slideLayout116.xml"/><Relationship Id="rId32" Type="http://schemas.openxmlformats.org/officeDocument/2006/relationships/slideLayout" Target="../slideLayouts/slideLayout124.xml"/><Relationship Id="rId37" Type="http://schemas.openxmlformats.org/officeDocument/2006/relationships/slideLayout" Target="../slideLayouts/slideLayout129.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23" Type="http://schemas.openxmlformats.org/officeDocument/2006/relationships/slideLayout" Target="../slideLayouts/slideLayout115.xml"/><Relationship Id="rId28" Type="http://schemas.openxmlformats.org/officeDocument/2006/relationships/slideLayout" Target="../slideLayouts/slideLayout120.xml"/><Relationship Id="rId36" Type="http://schemas.openxmlformats.org/officeDocument/2006/relationships/slideLayout" Target="../slideLayouts/slideLayout128.xml"/><Relationship Id="rId10" Type="http://schemas.openxmlformats.org/officeDocument/2006/relationships/slideLayout" Target="../slideLayouts/slideLayout102.xml"/><Relationship Id="rId19" Type="http://schemas.openxmlformats.org/officeDocument/2006/relationships/slideLayout" Target="../slideLayouts/slideLayout111.xml"/><Relationship Id="rId31" Type="http://schemas.openxmlformats.org/officeDocument/2006/relationships/slideLayout" Target="../slideLayouts/slideLayout123.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 Id="rId22" Type="http://schemas.openxmlformats.org/officeDocument/2006/relationships/slideLayout" Target="../slideLayouts/slideLayout114.xml"/><Relationship Id="rId27" Type="http://schemas.openxmlformats.org/officeDocument/2006/relationships/slideLayout" Target="../slideLayouts/slideLayout119.xml"/><Relationship Id="rId30" Type="http://schemas.openxmlformats.org/officeDocument/2006/relationships/slideLayout" Target="../slideLayouts/slideLayout122.xml"/><Relationship Id="rId35" Type="http://schemas.openxmlformats.org/officeDocument/2006/relationships/slideLayout" Target="../slideLayouts/slideLayout1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1.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3.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5.jpe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4.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6.pn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image" Target="../media/image5.jpeg"/><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4.emf"/></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92.xml"/><Relationship Id="rId1"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475" y="185738"/>
            <a:ext cx="6446838" cy="939800"/>
          </a:xfrm>
          <a:prstGeom prst="rect">
            <a:avLst/>
          </a:prstGeom>
          <a:noFill/>
          <a:ln w="9525">
            <a:noFill/>
            <a:miter lim="800000"/>
            <a:headEnd/>
            <a:tailEnd/>
          </a:ln>
        </p:spPr>
        <p:txBody>
          <a:bodyPr vert="horz" wrap="square" lIns="91383" tIns="45692" rIns="91383" bIns="45692" numCol="1" anchor="ctr" anchorCtr="0" compatLnSpc="1">
            <a:prstTxWarp prst="textNoShape">
              <a:avLst/>
            </a:prstTxWarp>
          </a:bodyPr>
          <a:lstStyle/>
          <a:p>
            <a:pPr lvl="0"/>
            <a:r>
              <a:rPr lang="en-US" altLang="zh-TW" smtClean="0"/>
              <a:t>Test Title Is Usually Long</a:t>
            </a:r>
          </a:p>
        </p:txBody>
      </p:sp>
      <p:sp>
        <p:nvSpPr>
          <p:cNvPr id="43011" name="Rectangle 3"/>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defTabSz="913829" fontAlgn="base">
              <a:spcBef>
                <a:spcPct val="0"/>
              </a:spcBef>
              <a:spcAft>
                <a:spcPct val="0"/>
              </a:spcAft>
              <a:defRPr sz="1400">
                <a:solidFill>
                  <a:srgbClr val="000000"/>
                </a:solidFill>
                <a:latin typeface="Arial" charset="0"/>
                <a:ea typeface="新細明體" charset="-120"/>
              </a:defRPr>
            </a:lvl1pPr>
          </a:lstStyle>
          <a:p>
            <a:pPr>
              <a:defRPr/>
            </a:pPr>
            <a:endParaRPr kumimoji="1" lang="en-US" altLang="zh-TW" dirty="0"/>
          </a:p>
        </p:txBody>
      </p:sp>
      <p:sp>
        <p:nvSpPr>
          <p:cNvPr id="43012" name="Rectangle 4"/>
          <p:cNvSpPr>
            <a:spLocks noGrp="1" noChangeArrowheads="1"/>
          </p:cNvSpPr>
          <p:nvPr>
            <p:ph type="ftr" sz="quarter" idx="3"/>
          </p:nvPr>
        </p:nvSpPr>
        <p:spPr bwMode="auto">
          <a:xfrm>
            <a:off x="3124201" y="6245225"/>
            <a:ext cx="2895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algn="ctr" defTabSz="913829" fontAlgn="base">
              <a:spcBef>
                <a:spcPct val="0"/>
              </a:spcBef>
              <a:spcAft>
                <a:spcPct val="0"/>
              </a:spcAft>
              <a:defRPr sz="1400">
                <a:solidFill>
                  <a:srgbClr val="000000"/>
                </a:solidFill>
                <a:latin typeface="Arial" charset="0"/>
                <a:ea typeface="新細明體" charset="-120"/>
              </a:defRPr>
            </a:lvl1pPr>
          </a:lstStyle>
          <a:p>
            <a:pPr>
              <a:defRPr/>
            </a:pPr>
            <a:endParaRPr kumimoji="1" lang="en-US" altLang="zh-TW" dirty="0"/>
          </a:p>
        </p:txBody>
      </p:sp>
      <p:sp>
        <p:nvSpPr>
          <p:cNvPr id="43013" name="Rectangle 5"/>
          <p:cNvSpPr>
            <a:spLocks noGrp="1" noChangeArrowheads="1"/>
          </p:cNvSpPr>
          <p:nvPr>
            <p:ph type="sldNum" sz="quarter" idx="4"/>
          </p:nvPr>
        </p:nvSpPr>
        <p:spPr bwMode="auto">
          <a:xfrm>
            <a:off x="6553201" y="6245225"/>
            <a:ext cx="2133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algn="r" defTabSz="913829" fontAlgn="base">
              <a:spcBef>
                <a:spcPct val="0"/>
              </a:spcBef>
              <a:spcAft>
                <a:spcPct val="0"/>
              </a:spcAft>
              <a:defRPr sz="1400">
                <a:solidFill>
                  <a:srgbClr val="000000"/>
                </a:solidFill>
                <a:latin typeface="Arial" charset="0"/>
                <a:ea typeface="新細明體" charset="-120"/>
              </a:defRPr>
            </a:lvl1pPr>
          </a:lstStyle>
          <a:p>
            <a:pPr>
              <a:defRPr/>
            </a:pPr>
            <a:fld id="{38555088-605D-40BC-A817-D37DAF5800BB}" type="slidenum">
              <a:rPr kumimoji="1" lang="en-US" altLang="zh-TW" smtClean="0"/>
              <a:pPr>
                <a:defRPr/>
              </a:pPr>
              <a:t>‹#›</a:t>
            </a:fld>
            <a:endParaRPr kumimoji="1" lang="en-US" altLang="zh-TW" dirty="0"/>
          </a:p>
        </p:txBody>
      </p:sp>
      <p:sp>
        <p:nvSpPr>
          <p:cNvPr id="1030" name="Rectangle 6"/>
          <p:cNvSpPr>
            <a:spLocks noGrp="1" noChangeArrowheads="1"/>
          </p:cNvSpPr>
          <p:nvPr>
            <p:ph type="body" idx="1"/>
          </p:nvPr>
        </p:nvSpPr>
        <p:spPr bwMode="auto">
          <a:xfrm>
            <a:off x="457200" y="1484313"/>
            <a:ext cx="8235950" cy="4392612"/>
          </a:xfrm>
          <a:prstGeom prst="rect">
            <a:avLst/>
          </a:prstGeom>
          <a:noFill/>
          <a:ln w="9525">
            <a:noFill/>
            <a:miter lim="800000"/>
            <a:headEnd/>
            <a:tailEnd/>
          </a:ln>
        </p:spPr>
        <p:txBody>
          <a:bodyPr vert="horz" wrap="square" lIns="91383" tIns="45692" rIns="91383" bIns="45692" numCol="1" anchor="t" anchorCtr="0" compatLnSpc="1">
            <a:prstTxWarp prst="textNoShape">
              <a:avLst/>
            </a:prstTxWarp>
          </a:bodyPr>
          <a:lstStyle/>
          <a:p>
            <a:pPr lvl="0"/>
            <a:r>
              <a:rPr lang="en-US" altLang="zh-TW" smtClean="0"/>
              <a:t>Level 1 – first point of slide</a:t>
            </a:r>
          </a:p>
          <a:p>
            <a:pPr lvl="1"/>
            <a:r>
              <a:rPr lang="en-US" altLang="zh-TW" smtClean="0"/>
              <a:t> Level 2</a:t>
            </a:r>
          </a:p>
          <a:p>
            <a:pPr lvl="2"/>
            <a:r>
              <a:rPr lang="en-US" altLang="zh-TW" smtClean="0"/>
              <a:t>Level 3</a:t>
            </a:r>
          </a:p>
          <a:p>
            <a:pPr lvl="3"/>
            <a:r>
              <a:rPr lang="en-US" altLang="zh-TW" smtClean="0"/>
              <a:t>Level 4</a:t>
            </a:r>
          </a:p>
          <a:p>
            <a:pPr lvl="4"/>
            <a:endParaRPr lang="en-US" altLang="zh-TW" smtClean="0"/>
          </a:p>
        </p:txBody>
      </p:sp>
    </p:spTree>
    <p:extLst>
      <p:ext uri="{BB962C8B-B14F-4D97-AF65-F5344CB8AC3E}">
        <p14:creationId xmlns="" xmlns:p14="http://schemas.microsoft.com/office/powerpoint/2010/main" val="4243277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kumimoji="1" sz="3600" b="1">
          <a:solidFill>
            <a:srgbClr val="990000"/>
          </a:solidFill>
          <a:latin typeface="+mj-lt"/>
          <a:ea typeface="+mj-ea"/>
          <a:cs typeface="標楷體" pitchFamily="-1" charset="-120"/>
        </a:defRPr>
      </a:lvl1pPr>
      <a:lvl2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2pPr>
      <a:lvl3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3pPr>
      <a:lvl4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4pPr>
      <a:lvl5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5pPr>
      <a:lvl6pPr marL="456912" algn="l" rtl="0" fontAlgn="base">
        <a:spcBef>
          <a:spcPct val="0"/>
        </a:spcBef>
        <a:spcAft>
          <a:spcPct val="0"/>
        </a:spcAft>
        <a:defRPr kumimoji="1" sz="3600" b="1">
          <a:solidFill>
            <a:srgbClr val="990000"/>
          </a:solidFill>
          <a:latin typeface="Tahoma" pitchFamily="34" charset="0"/>
          <a:ea typeface="標楷體" pitchFamily="65" charset="-120"/>
        </a:defRPr>
      </a:lvl6pPr>
      <a:lvl7pPr marL="913829" algn="l" rtl="0" fontAlgn="base">
        <a:spcBef>
          <a:spcPct val="0"/>
        </a:spcBef>
        <a:spcAft>
          <a:spcPct val="0"/>
        </a:spcAft>
        <a:defRPr kumimoji="1" sz="3600" b="1">
          <a:solidFill>
            <a:srgbClr val="990000"/>
          </a:solidFill>
          <a:latin typeface="Tahoma" pitchFamily="34" charset="0"/>
          <a:ea typeface="標楷體" pitchFamily="65" charset="-120"/>
        </a:defRPr>
      </a:lvl7pPr>
      <a:lvl8pPr marL="1370745" algn="l" rtl="0" fontAlgn="base">
        <a:spcBef>
          <a:spcPct val="0"/>
        </a:spcBef>
        <a:spcAft>
          <a:spcPct val="0"/>
        </a:spcAft>
        <a:defRPr kumimoji="1" sz="3600" b="1">
          <a:solidFill>
            <a:srgbClr val="990000"/>
          </a:solidFill>
          <a:latin typeface="Tahoma" pitchFamily="34" charset="0"/>
          <a:ea typeface="標楷體" pitchFamily="65" charset="-120"/>
        </a:defRPr>
      </a:lvl8pPr>
      <a:lvl9pPr marL="1827659" algn="l" rtl="0" fontAlgn="base">
        <a:spcBef>
          <a:spcPct val="0"/>
        </a:spcBef>
        <a:spcAft>
          <a:spcPct val="0"/>
        </a:spcAft>
        <a:defRPr kumimoji="1" sz="3600" b="1">
          <a:solidFill>
            <a:srgbClr val="990000"/>
          </a:solidFill>
          <a:latin typeface="Tahoma" pitchFamily="34" charset="0"/>
          <a:ea typeface="標楷體" pitchFamily="65" charset="-120"/>
        </a:defRPr>
      </a:lvl9pPr>
    </p:titleStyle>
    <p:bodyStyle>
      <a:lvl1pPr marL="342688" indent="-342688" algn="l" rtl="0" eaLnBrk="0" fontAlgn="base" hangingPunct="0">
        <a:spcBef>
          <a:spcPct val="20000"/>
        </a:spcBef>
        <a:spcAft>
          <a:spcPct val="0"/>
        </a:spcAft>
        <a:buClr>
          <a:srgbClr val="0000FF"/>
        </a:buClr>
        <a:buChar char="•"/>
        <a:defRPr kumimoji="1" sz="3000">
          <a:solidFill>
            <a:srgbClr val="000066"/>
          </a:solidFill>
          <a:latin typeface="+mn-lt"/>
          <a:ea typeface="+mn-ea"/>
          <a:cs typeface="標楷體" pitchFamily="-1" charset="-120"/>
        </a:defRPr>
      </a:lvl1pPr>
      <a:lvl2pPr marL="742486" indent="-285575" algn="l" rtl="0" eaLnBrk="0" fontAlgn="base" hangingPunct="0">
        <a:spcBef>
          <a:spcPct val="20000"/>
        </a:spcBef>
        <a:spcAft>
          <a:spcPct val="0"/>
        </a:spcAft>
        <a:buClr>
          <a:srgbClr val="00CC00"/>
        </a:buClr>
        <a:buChar char="•"/>
        <a:defRPr kumimoji="1" sz="2600">
          <a:solidFill>
            <a:srgbClr val="003300"/>
          </a:solidFill>
          <a:latin typeface="+mn-lt"/>
          <a:ea typeface="+mn-ea"/>
          <a:cs typeface="標楷體" pitchFamily="-1" charset="-120"/>
        </a:defRPr>
      </a:lvl2pPr>
      <a:lvl3pPr marL="1142286" indent="-228455" algn="l" rtl="0" eaLnBrk="0" fontAlgn="base" hangingPunct="0">
        <a:spcBef>
          <a:spcPct val="20000"/>
        </a:spcBef>
        <a:spcAft>
          <a:spcPct val="0"/>
        </a:spcAft>
        <a:buClr>
          <a:srgbClr val="FF9933"/>
        </a:buClr>
        <a:buChar char="•"/>
        <a:defRPr kumimoji="1" sz="2300">
          <a:solidFill>
            <a:srgbClr val="000066"/>
          </a:solidFill>
          <a:latin typeface="+mn-lt"/>
          <a:ea typeface="+mn-ea"/>
          <a:cs typeface="標楷體" pitchFamily="-1" charset="-120"/>
        </a:defRPr>
      </a:lvl3pPr>
      <a:lvl4pPr marL="1599200" indent="-228455"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4pPr>
      <a:lvl5pPr marL="2056117" indent="-228455"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5pPr>
      <a:lvl6pPr marL="2513033" indent="-228455" algn="l" rtl="0" fontAlgn="base">
        <a:spcBef>
          <a:spcPct val="20000"/>
        </a:spcBef>
        <a:spcAft>
          <a:spcPct val="0"/>
        </a:spcAft>
        <a:buClr>
          <a:srgbClr val="FF9933"/>
        </a:buClr>
        <a:buChar char="•"/>
        <a:defRPr kumimoji="1" sz="2000">
          <a:solidFill>
            <a:schemeClr val="tx1"/>
          </a:solidFill>
          <a:latin typeface="+mn-lt"/>
          <a:ea typeface="+mn-ea"/>
        </a:defRPr>
      </a:lvl6pPr>
      <a:lvl7pPr marL="2969945" indent="-228455" algn="l" rtl="0" fontAlgn="base">
        <a:spcBef>
          <a:spcPct val="20000"/>
        </a:spcBef>
        <a:spcAft>
          <a:spcPct val="0"/>
        </a:spcAft>
        <a:buClr>
          <a:srgbClr val="FF9933"/>
        </a:buClr>
        <a:buChar char="•"/>
        <a:defRPr kumimoji="1" sz="2000">
          <a:solidFill>
            <a:schemeClr val="tx1"/>
          </a:solidFill>
          <a:latin typeface="+mn-lt"/>
          <a:ea typeface="+mn-ea"/>
        </a:defRPr>
      </a:lvl7pPr>
      <a:lvl8pPr marL="3426862" indent="-228455" algn="l" rtl="0" fontAlgn="base">
        <a:spcBef>
          <a:spcPct val="20000"/>
        </a:spcBef>
        <a:spcAft>
          <a:spcPct val="0"/>
        </a:spcAft>
        <a:buClr>
          <a:srgbClr val="FF9933"/>
        </a:buClr>
        <a:buChar char="•"/>
        <a:defRPr kumimoji="1" sz="2000">
          <a:solidFill>
            <a:schemeClr val="tx1"/>
          </a:solidFill>
          <a:latin typeface="+mn-lt"/>
          <a:ea typeface="+mn-ea"/>
        </a:defRPr>
      </a:lvl8pPr>
      <a:lvl9pPr marL="3883773" indent="-228455" algn="l" rtl="0" fontAlgn="base">
        <a:spcBef>
          <a:spcPct val="20000"/>
        </a:spcBef>
        <a:spcAft>
          <a:spcPct val="0"/>
        </a:spcAft>
        <a:buClr>
          <a:srgbClr val="FF9933"/>
        </a:buClr>
        <a:buChar char="•"/>
        <a:defRPr kumimoji="1" sz="2000">
          <a:solidFill>
            <a:schemeClr val="tx1"/>
          </a:solidFill>
          <a:latin typeface="+mn-lt"/>
          <a:ea typeface="+mn-ea"/>
        </a:defRPr>
      </a:lvl9pPr>
    </p:bodyStyle>
    <p:otherStyle>
      <a:defPPr>
        <a:defRPr lang="zh-TW"/>
      </a:defPPr>
      <a:lvl1pPr marL="0" algn="l" defTabSz="913829" rtl="0" eaLnBrk="1" latinLnBrk="0" hangingPunct="1">
        <a:defRPr sz="1800" kern="1200">
          <a:solidFill>
            <a:schemeClr val="tx1"/>
          </a:solidFill>
          <a:latin typeface="+mn-lt"/>
          <a:ea typeface="+mn-ea"/>
          <a:cs typeface="+mn-cs"/>
        </a:defRPr>
      </a:lvl1pPr>
      <a:lvl2pPr marL="456912" algn="l" defTabSz="913829" rtl="0" eaLnBrk="1" latinLnBrk="0" hangingPunct="1">
        <a:defRPr sz="1800" kern="1200">
          <a:solidFill>
            <a:schemeClr val="tx1"/>
          </a:solidFill>
          <a:latin typeface="+mn-lt"/>
          <a:ea typeface="+mn-ea"/>
          <a:cs typeface="+mn-cs"/>
        </a:defRPr>
      </a:lvl2pPr>
      <a:lvl3pPr marL="913829" algn="l" defTabSz="913829" rtl="0" eaLnBrk="1" latinLnBrk="0" hangingPunct="1">
        <a:defRPr sz="1800" kern="1200">
          <a:solidFill>
            <a:schemeClr val="tx1"/>
          </a:solidFill>
          <a:latin typeface="+mn-lt"/>
          <a:ea typeface="+mn-ea"/>
          <a:cs typeface="+mn-cs"/>
        </a:defRPr>
      </a:lvl3pPr>
      <a:lvl4pPr marL="1370745" algn="l" defTabSz="913829" rtl="0" eaLnBrk="1" latinLnBrk="0" hangingPunct="1">
        <a:defRPr sz="1800" kern="1200">
          <a:solidFill>
            <a:schemeClr val="tx1"/>
          </a:solidFill>
          <a:latin typeface="+mn-lt"/>
          <a:ea typeface="+mn-ea"/>
          <a:cs typeface="+mn-cs"/>
        </a:defRPr>
      </a:lvl4pPr>
      <a:lvl5pPr marL="1827659" algn="l" defTabSz="913829" rtl="0" eaLnBrk="1" latinLnBrk="0" hangingPunct="1">
        <a:defRPr sz="1800" kern="1200">
          <a:solidFill>
            <a:schemeClr val="tx1"/>
          </a:solidFill>
          <a:latin typeface="+mn-lt"/>
          <a:ea typeface="+mn-ea"/>
          <a:cs typeface="+mn-cs"/>
        </a:defRPr>
      </a:lvl5pPr>
      <a:lvl6pPr marL="2284573" algn="l" defTabSz="913829" rtl="0" eaLnBrk="1" latinLnBrk="0" hangingPunct="1">
        <a:defRPr sz="1800" kern="1200">
          <a:solidFill>
            <a:schemeClr val="tx1"/>
          </a:solidFill>
          <a:latin typeface="+mn-lt"/>
          <a:ea typeface="+mn-ea"/>
          <a:cs typeface="+mn-cs"/>
        </a:defRPr>
      </a:lvl6pPr>
      <a:lvl7pPr marL="2741489" algn="l" defTabSz="913829" rtl="0" eaLnBrk="1" latinLnBrk="0" hangingPunct="1">
        <a:defRPr sz="1800" kern="1200">
          <a:solidFill>
            <a:schemeClr val="tx1"/>
          </a:solidFill>
          <a:latin typeface="+mn-lt"/>
          <a:ea typeface="+mn-ea"/>
          <a:cs typeface="+mn-cs"/>
        </a:defRPr>
      </a:lvl7pPr>
      <a:lvl8pPr marL="3198400" algn="l" defTabSz="913829" rtl="0" eaLnBrk="1" latinLnBrk="0" hangingPunct="1">
        <a:defRPr sz="1800" kern="1200">
          <a:solidFill>
            <a:schemeClr val="tx1"/>
          </a:solidFill>
          <a:latin typeface="+mn-lt"/>
          <a:ea typeface="+mn-ea"/>
          <a:cs typeface="+mn-cs"/>
        </a:defRPr>
      </a:lvl8pPr>
      <a:lvl9pPr marL="3655318" algn="l" defTabSz="913829"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69727" y="312539"/>
            <a:ext cx="7804547" cy="1518047"/>
          </a:xfrm>
          <a:prstGeom prst="rect">
            <a:avLst/>
          </a:prstGeom>
          <a:ln w="12700">
            <a:miter lim="400000"/>
          </a:ln>
          <a:extLst>
            <a:ext uri="{C572A759-6A51-4108-AA02-DFA0A04FC94B}">
              <ma14:wrappingTextBoxFlag xmlns="" xmlns:ma14="http://schemas.microsoft.com/office/mac/drawingml/2011/main" val="1"/>
            </a:ext>
          </a:extLst>
        </p:spPr>
        <p:txBody>
          <a:bodyPr lIns="35717" tIns="35717" rIns="35717" bIns="35717" anchor="ctr">
            <a:normAutofit/>
          </a:bodyPr>
          <a:lstStyle/>
          <a:p>
            <a:r>
              <a:t>Title Text</a:t>
            </a:r>
          </a:p>
        </p:txBody>
      </p:sp>
      <p:sp>
        <p:nvSpPr>
          <p:cNvPr id="3" name="Shape 3"/>
          <p:cNvSpPr>
            <a:spLocks noGrp="1"/>
          </p:cNvSpPr>
          <p:nvPr>
            <p:ph type="body" idx="1"/>
          </p:nvPr>
        </p:nvSpPr>
        <p:spPr>
          <a:xfrm>
            <a:off x="669727" y="1830586"/>
            <a:ext cx="7804547" cy="4420195"/>
          </a:xfrm>
          <a:prstGeom prst="rect">
            <a:avLst/>
          </a:prstGeom>
          <a:ln w="12700">
            <a:miter lim="400000"/>
          </a:ln>
          <a:extLst>
            <a:ext uri="{C572A759-6A51-4108-AA02-DFA0A04FC94B}">
              <ma14:wrappingTextBoxFlag xmlns="" xmlns:ma14="http://schemas.microsoft.com/office/mac/drawingml/2011/main" val="1"/>
            </a:ext>
          </a:extLst>
        </p:spPr>
        <p:txBody>
          <a:bodyPr lIns="35717" tIns="35717" rIns="35717" bIns="3571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4422465" y="6505277"/>
            <a:ext cx="290141" cy="272186"/>
          </a:xfrm>
          <a:prstGeom prst="rect">
            <a:avLst/>
          </a:prstGeom>
          <a:ln w="12700">
            <a:miter lim="400000"/>
          </a:ln>
        </p:spPr>
        <p:txBody>
          <a:bodyPr wrap="none" lIns="35717" tIns="35717" rIns="35717" bIns="35717">
            <a:spAutoFit/>
          </a:bodyPr>
          <a:lstStyle>
            <a:lvl1pPr>
              <a:defRPr sz="1300"/>
            </a:lvl1pPr>
          </a:lstStyle>
          <a:p>
            <a:pPr algn="ctr" defTabSz="410751" hangingPunct="0"/>
            <a:fld id="{86CB4B4D-7CA3-9044-876B-883B54F8677D}" type="slidenum">
              <a:rPr kern="0">
                <a:solidFill>
                  <a:srgbClr val="000000"/>
                </a:solidFill>
                <a:sym typeface="Helvetica Light"/>
              </a:rPr>
              <a:pPr algn="ctr" defTabSz="410751" hangingPunct="0"/>
              <a:t>‹#›</a:t>
            </a:fld>
            <a:endParaRPr kern="0">
              <a:solidFill>
                <a:srgbClr val="000000"/>
              </a:solidFill>
              <a:sym typeface="Helvetica Light"/>
            </a:endParaRPr>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 id="2147483820" r:id="rId13"/>
    <p:sldLayoutId id="2147483821" r:id="rId14"/>
    <p:sldLayoutId id="2147483822" r:id="rId15"/>
    <p:sldLayoutId id="2147483823" r:id="rId16"/>
    <p:sldLayoutId id="2147483824" r:id="rId17"/>
    <p:sldLayoutId id="2147483825" r:id="rId18"/>
    <p:sldLayoutId id="2147483826" r:id="rId19"/>
    <p:sldLayoutId id="2147483827" r:id="rId20"/>
    <p:sldLayoutId id="2147483828" r:id="rId21"/>
    <p:sldLayoutId id="2147483829" r:id="rId22"/>
    <p:sldLayoutId id="2147483830" r:id="rId23"/>
    <p:sldLayoutId id="2147483831" r:id="rId24"/>
    <p:sldLayoutId id="2147483832" r:id="rId25"/>
    <p:sldLayoutId id="2147483833" r:id="rId26"/>
    <p:sldLayoutId id="2147483834" r:id="rId27"/>
    <p:sldLayoutId id="2147483835" r:id="rId28"/>
    <p:sldLayoutId id="2147483836" r:id="rId29"/>
    <p:sldLayoutId id="2147483837" r:id="rId30"/>
    <p:sldLayoutId id="2147483838" r:id="rId31"/>
    <p:sldLayoutId id="2147483839" r:id="rId32"/>
    <p:sldLayoutId id="2147483840" r:id="rId33"/>
    <p:sldLayoutId id="2147483841" r:id="rId34"/>
    <p:sldLayoutId id="2147483842" r:id="rId35"/>
    <p:sldLayoutId id="2147483843" r:id="rId36"/>
    <p:sldLayoutId id="2147483844" r:id="rId37"/>
  </p:sldLayoutIdLst>
  <p:transition spd="med"/>
  <p:txStyles>
    <p:titleStyle>
      <a:lvl1pPr marL="0" marR="0" indent="0"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9pPr>
    </p:titleStyle>
    <p:bodyStyle>
      <a:lvl1pPr marL="312528"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1pPr>
      <a:lvl2pPr marL="625056"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2pPr>
      <a:lvl3pPr marL="937584"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3pPr>
      <a:lvl4pPr marL="1250112"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4pPr>
      <a:lvl5pPr marL="1562640"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5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475" y="185738"/>
            <a:ext cx="6446838" cy="939800"/>
          </a:xfrm>
          <a:prstGeom prst="rect">
            <a:avLst/>
          </a:prstGeom>
          <a:noFill/>
          <a:ln w="9525">
            <a:noFill/>
            <a:miter lim="800000"/>
            <a:headEnd/>
            <a:tailEnd/>
          </a:ln>
        </p:spPr>
        <p:txBody>
          <a:bodyPr vert="horz" wrap="square" lIns="91371" tIns="45687" rIns="91371" bIns="45687" numCol="1" anchor="ctr" anchorCtr="0" compatLnSpc="1">
            <a:prstTxWarp prst="textNoShape">
              <a:avLst/>
            </a:prstTxWarp>
          </a:bodyPr>
          <a:lstStyle/>
          <a:p>
            <a:pPr lvl="0"/>
            <a:r>
              <a:rPr lang="en-US" altLang="zh-TW" smtClean="0"/>
              <a:t>Test Title Is Usually Long</a:t>
            </a:r>
          </a:p>
        </p:txBody>
      </p:sp>
      <p:sp>
        <p:nvSpPr>
          <p:cNvPr id="43011" name="Rectangle 3"/>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371" tIns="45687" rIns="91371" bIns="45687" numCol="1" anchor="t" anchorCtr="0" compatLnSpc="1">
            <a:prstTxWarp prst="textNoShape">
              <a:avLst/>
            </a:prstTxWarp>
          </a:bodyPr>
          <a:lstStyle>
            <a:lvl1pPr defTabSz="913734" fontAlgn="base">
              <a:spcBef>
                <a:spcPct val="0"/>
              </a:spcBef>
              <a:spcAft>
                <a:spcPct val="0"/>
              </a:spcAft>
              <a:defRPr sz="1400">
                <a:solidFill>
                  <a:srgbClr val="000000"/>
                </a:solidFill>
                <a:latin typeface="Arial" charset="0"/>
                <a:ea typeface="新細明體" charset="-120"/>
              </a:defRPr>
            </a:lvl1pPr>
          </a:lstStyle>
          <a:p>
            <a:pPr>
              <a:defRPr/>
            </a:pPr>
            <a:endParaRPr kumimoji="1" lang="en-US" altLang="zh-TW" dirty="0"/>
          </a:p>
        </p:txBody>
      </p:sp>
      <p:sp>
        <p:nvSpPr>
          <p:cNvPr id="43012" name="Rectangle 4"/>
          <p:cNvSpPr>
            <a:spLocks noGrp="1" noChangeArrowheads="1"/>
          </p:cNvSpPr>
          <p:nvPr>
            <p:ph type="ftr" sz="quarter" idx="3"/>
          </p:nvPr>
        </p:nvSpPr>
        <p:spPr bwMode="auto">
          <a:xfrm>
            <a:off x="3124201" y="6245225"/>
            <a:ext cx="2895600" cy="476250"/>
          </a:xfrm>
          <a:prstGeom prst="rect">
            <a:avLst/>
          </a:prstGeom>
          <a:noFill/>
          <a:ln w="9525">
            <a:noFill/>
            <a:miter lim="800000"/>
            <a:headEnd/>
            <a:tailEnd/>
          </a:ln>
          <a:effectLst/>
        </p:spPr>
        <p:txBody>
          <a:bodyPr vert="horz" wrap="square" lIns="91371" tIns="45687" rIns="91371" bIns="45687" numCol="1" anchor="t" anchorCtr="0" compatLnSpc="1">
            <a:prstTxWarp prst="textNoShape">
              <a:avLst/>
            </a:prstTxWarp>
          </a:bodyPr>
          <a:lstStyle>
            <a:lvl1pPr algn="ctr" defTabSz="913734" fontAlgn="base">
              <a:spcBef>
                <a:spcPct val="0"/>
              </a:spcBef>
              <a:spcAft>
                <a:spcPct val="0"/>
              </a:spcAft>
              <a:defRPr sz="1400">
                <a:solidFill>
                  <a:srgbClr val="000000"/>
                </a:solidFill>
                <a:latin typeface="Arial" charset="0"/>
                <a:ea typeface="新細明體" charset="-120"/>
              </a:defRPr>
            </a:lvl1pPr>
          </a:lstStyle>
          <a:p>
            <a:pPr>
              <a:defRPr/>
            </a:pPr>
            <a:endParaRPr kumimoji="1" lang="en-US" altLang="zh-TW" dirty="0"/>
          </a:p>
        </p:txBody>
      </p:sp>
      <p:sp>
        <p:nvSpPr>
          <p:cNvPr id="43013" name="Rectangle 5"/>
          <p:cNvSpPr>
            <a:spLocks noGrp="1" noChangeArrowheads="1"/>
          </p:cNvSpPr>
          <p:nvPr>
            <p:ph type="sldNum" sz="quarter" idx="4"/>
          </p:nvPr>
        </p:nvSpPr>
        <p:spPr bwMode="auto">
          <a:xfrm>
            <a:off x="6553201" y="6245225"/>
            <a:ext cx="2133600" cy="476250"/>
          </a:xfrm>
          <a:prstGeom prst="rect">
            <a:avLst/>
          </a:prstGeom>
          <a:noFill/>
          <a:ln w="9525">
            <a:noFill/>
            <a:miter lim="800000"/>
            <a:headEnd/>
            <a:tailEnd/>
          </a:ln>
          <a:effectLst/>
        </p:spPr>
        <p:txBody>
          <a:bodyPr vert="horz" wrap="square" lIns="91371" tIns="45687" rIns="91371" bIns="45687" numCol="1" anchor="t" anchorCtr="0" compatLnSpc="1">
            <a:prstTxWarp prst="textNoShape">
              <a:avLst/>
            </a:prstTxWarp>
          </a:bodyPr>
          <a:lstStyle>
            <a:lvl1pPr algn="r" defTabSz="913734" fontAlgn="base">
              <a:spcBef>
                <a:spcPct val="0"/>
              </a:spcBef>
              <a:spcAft>
                <a:spcPct val="0"/>
              </a:spcAft>
              <a:defRPr sz="1400">
                <a:solidFill>
                  <a:srgbClr val="000000"/>
                </a:solidFill>
                <a:latin typeface="Arial" charset="0"/>
                <a:ea typeface="新細明體" charset="-120"/>
              </a:defRPr>
            </a:lvl1pPr>
          </a:lstStyle>
          <a:p>
            <a:pPr>
              <a:defRPr/>
            </a:pPr>
            <a:fld id="{38555088-605D-40BC-A817-D37DAF5800BB}" type="slidenum">
              <a:rPr kumimoji="1" lang="en-US" altLang="zh-TW" smtClean="0"/>
              <a:pPr>
                <a:defRPr/>
              </a:pPr>
              <a:t>‹#›</a:t>
            </a:fld>
            <a:endParaRPr kumimoji="1" lang="en-US" altLang="zh-TW" dirty="0"/>
          </a:p>
        </p:txBody>
      </p:sp>
      <p:sp>
        <p:nvSpPr>
          <p:cNvPr id="1030" name="Rectangle 6"/>
          <p:cNvSpPr>
            <a:spLocks noGrp="1" noChangeArrowheads="1"/>
          </p:cNvSpPr>
          <p:nvPr>
            <p:ph type="body" idx="1"/>
          </p:nvPr>
        </p:nvSpPr>
        <p:spPr bwMode="auto">
          <a:xfrm>
            <a:off x="457200" y="1484313"/>
            <a:ext cx="8235950" cy="4392612"/>
          </a:xfrm>
          <a:prstGeom prst="rect">
            <a:avLst/>
          </a:prstGeom>
          <a:noFill/>
          <a:ln w="9525">
            <a:noFill/>
            <a:miter lim="800000"/>
            <a:headEnd/>
            <a:tailEnd/>
          </a:ln>
        </p:spPr>
        <p:txBody>
          <a:bodyPr vert="horz" wrap="square" lIns="91371" tIns="45687" rIns="91371" bIns="45687" numCol="1" anchor="t" anchorCtr="0" compatLnSpc="1">
            <a:prstTxWarp prst="textNoShape">
              <a:avLst/>
            </a:prstTxWarp>
          </a:bodyPr>
          <a:lstStyle/>
          <a:p>
            <a:pPr lvl="0"/>
            <a:r>
              <a:rPr lang="en-US" altLang="zh-TW" smtClean="0"/>
              <a:t>Level 1 – first point of slide</a:t>
            </a:r>
          </a:p>
          <a:p>
            <a:pPr lvl="1"/>
            <a:r>
              <a:rPr lang="en-US" altLang="zh-TW" smtClean="0"/>
              <a:t> Level 2</a:t>
            </a:r>
          </a:p>
          <a:p>
            <a:pPr lvl="2"/>
            <a:r>
              <a:rPr lang="en-US" altLang="zh-TW" smtClean="0"/>
              <a:t>Level 3</a:t>
            </a:r>
          </a:p>
          <a:p>
            <a:pPr lvl="3"/>
            <a:r>
              <a:rPr lang="en-US" altLang="zh-TW" smtClean="0"/>
              <a:t>Level 4</a:t>
            </a:r>
          </a:p>
          <a:p>
            <a:pPr lvl="4"/>
            <a:endParaRPr lang="en-US" altLang="zh-TW" smtClean="0"/>
          </a:p>
        </p:txBody>
      </p:sp>
    </p:spTree>
    <p:extLst>
      <p:ext uri="{BB962C8B-B14F-4D97-AF65-F5344CB8AC3E}">
        <p14:creationId xmlns="" xmlns:p14="http://schemas.microsoft.com/office/powerpoint/2010/main" val="393139068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xStyles>
    <p:titleStyle>
      <a:lvl1pPr algn="l" rtl="0" eaLnBrk="0" fontAlgn="base" hangingPunct="0">
        <a:spcBef>
          <a:spcPct val="0"/>
        </a:spcBef>
        <a:spcAft>
          <a:spcPct val="0"/>
        </a:spcAft>
        <a:defRPr kumimoji="1" sz="3600" b="1">
          <a:solidFill>
            <a:srgbClr val="990000"/>
          </a:solidFill>
          <a:latin typeface="+mj-lt"/>
          <a:ea typeface="+mj-ea"/>
          <a:cs typeface="標楷體" pitchFamily="-1" charset="-120"/>
        </a:defRPr>
      </a:lvl1pPr>
      <a:lvl2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2pPr>
      <a:lvl3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3pPr>
      <a:lvl4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4pPr>
      <a:lvl5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5pPr>
      <a:lvl6pPr marL="456867" algn="l" rtl="0" fontAlgn="base">
        <a:spcBef>
          <a:spcPct val="0"/>
        </a:spcBef>
        <a:spcAft>
          <a:spcPct val="0"/>
        </a:spcAft>
        <a:defRPr kumimoji="1" sz="3600" b="1">
          <a:solidFill>
            <a:srgbClr val="990000"/>
          </a:solidFill>
          <a:latin typeface="Tahoma" pitchFamily="34" charset="0"/>
          <a:ea typeface="標楷體" pitchFamily="65" charset="-120"/>
        </a:defRPr>
      </a:lvl6pPr>
      <a:lvl7pPr marL="913734" algn="l" rtl="0" fontAlgn="base">
        <a:spcBef>
          <a:spcPct val="0"/>
        </a:spcBef>
        <a:spcAft>
          <a:spcPct val="0"/>
        </a:spcAft>
        <a:defRPr kumimoji="1" sz="3600" b="1">
          <a:solidFill>
            <a:srgbClr val="990000"/>
          </a:solidFill>
          <a:latin typeface="Tahoma" pitchFamily="34" charset="0"/>
          <a:ea typeface="標楷體" pitchFamily="65" charset="-120"/>
        </a:defRPr>
      </a:lvl7pPr>
      <a:lvl8pPr marL="1370605" algn="l" rtl="0" fontAlgn="base">
        <a:spcBef>
          <a:spcPct val="0"/>
        </a:spcBef>
        <a:spcAft>
          <a:spcPct val="0"/>
        </a:spcAft>
        <a:defRPr kumimoji="1" sz="3600" b="1">
          <a:solidFill>
            <a:srgbClr val="990000"/>
          </a:solidFill>
          <a:latin typeface="Tahoma" pitchFamily="34" charset="0"/>
          <a:ea typeface="標楷體" pitchFamily="65" charset="-120"/>
        </a:defRPr>
      </a:lvl8pPr>
      <a:lvl9pPr marL="1827472" algn="l" rtl="0" fontAlgn="base">
        <a:spcBef>
          <a:spcPct val="0"/>
        </a:spcBef>
        <a:spcAft>
          <a:spcPct val="0"/>
        </a:spcAft>
        <a:defRPr kumimoji="1" sz="3600" b="1">
          <a:solidFill>
            <a:srgbClr val="990000"/>
          </a:solidFill>
          <a:latin typeface="Tahoma" pitchFamily="34" charset="0"/>
          <a:ea typeface="標楷體" pitchFamily="65" charset="-120"/>
        </a:defRPr>
      </a:lvl9pPr>
    </p:titleStyle>
    <p:bodyStyle>
      <a:lvl1pPr marL="342652" indent="-342652" algn="l" rtl="0" eaLnBrk="0" fontAlgn="base" hangingPunct="0">
        <a:spcBef>
          <a:spcPct val="20000"/>
        </a:spcBef>
        <a:spcAft>
          <a:spcPct val="0"/>
        </a:spcAft>
        <a:buClr>
          <a:srgbClr val="0000FF"/>
        </a:buClr>
        <a:buChar char="•"/>
        <a:defRPr kumimoji="1" sz="3000">
          <a:solidFill>
            <a:srgbClr val="000066"/>
          </a:solidFill>
          <a:latin typeface="+mn-lt"/>
          <a:ea typeface="+mn-ea"/>
          <a:cs typeface="標楷體" pitchFamily="-1" charset="-120"/>
        </a:defRPr>
      </a:lvl1pPr>
      <a:lvl2pPr marL="742410" indent="-285546" algn="l" rtl="0" eaLnBrk="0" fontAlgn="base" hangingPunct="0">
        <a:spcBef>
          <a:spcPct val="20000"/>
        </a:spcBef>
        <a:spcAft>
          <a:spcPct val="0"/>
        </a:spcAft>
        <a:buClr>
          <a:srgbClr val="00CC00"/>
        </a:buClr>
        <a:buChar char="•"/>
        <a:defRPr kumimoji="1" sz="2600">
          <a:solidFill>
            <a:srgbClr val="003300"/>
          </a:solidFill>
          <a:latin typeface="+mn-lt"/>
          <a:ea typeface="+mn-ea"/>
          <a:cs typeface="標楷體" pitchFamily="-1" charset="-120"/>
        </a:defRPr>
      </a:lvl2pPr>
      <a:lvl3pPr marL="1142168" indent="-228432" algn="l" rtl="0" eaLnBrk="0" fontAlgn="base" hangingPunct="0">
        <a:spcBef>
          <a:spcPct val="20000"/>
        </a:spcBef>
        <a:spcAft>
          <a:spcPct val="0"/>
        </a:spcAft>
        <a:buClr>
          <a:srgbClr val="FF9933"/>
        </a:buClr>
        <a:buChar char="•"/>
        <a:defRPr kumimoji="1" sz="2300">
          <a:solidFill>
            <a:srgbClr val="000066"/>
          </a:solidFill>
          <a:latin typeface="+mn-lt"/>
          <a:ea typeface="+mn-ea"/>
          <a:cs typeface="標楷體" pitchFamily="-1" charset="-120"/>
        </a:defRPr>
      </a:lvl3pPr>
      <a:lvl4pPr marL="1599036" indent="-228432"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4pPr>
      <a:lvl5pPr marL="2055907" indent="-228432"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5pPr>
      <a:lvl6pPr marL="2512776" indent="-228432" algn="l" rtl="0" fontAlgn="base">
        <a:spcBef>
          <a:spcPct val="20000"/>
        </a:spcBef>
        <a:spcAft>
          <a:spcPct val="0"/>
        </a:spcAft>
        <a:buClr>
          <a:srgbClr val="FF9933"/>
        </a:buClr>
        <a:buChar char="•"/>
        <a:defRPr kumimoji="1" sz="2000">
          <a:solidFill>
            <a:schemeClr val="tx1"/>
          </a:solidFill>
          <a:latin typeface="+mn-lt"/>
          <a:ea typeface="+mn-ea"/>
        </a:defRPr>
      </a:lvl6pPr>
      <a:lvl7pPr marL="2969642" indent="-228432" algn="l" rtl="0" fontAlgn="base">
        <a:spcBef>
          <a:spcPct val="20000"/>
        </a:spcBef>
        <a:spcAft>
          <a:spcPct val="0"/>
        </a:spcAft>
        <a:buClr>
          <a:srgbClr val="FF9933"/>
        </a:buClr>
        <a:buChar char="•"/>
        <a:defRPr kumimoji="1" sz="2000">
          <a:solidFill>
            <a:schemeClr val="tx1"/>
          </a:solidFill>
          <a:latin typeface="+mn-lt"/>
          <a:ea typeface="+mn-ea"/>
        </a:defRPr>
      </a:lvl7pPr>
      <a:lvl8pPr marL="3426511" indent="-228432" algn="l" rtl="0" fontAlgn="base">
        <a:spcBef>
          <a:spcPct val="20000"/>
        </a:spcBef>
        <a:spcAft>
          <a:spcPct val="0"/>
        </a:spcAft>
        <a:buClr>
          <a:srgbClr val="FF9933"/>
        </a:buClr>
        <a:buChar char="•"/>
        <a:defRPr kumimoji="1" sz="2000">
          <a:solidFill>
            <a:schemeClr val="tx1"/>
          </a:solidFill>
          <a:latin typeface="+mn-lt"/>
          <a:ea typeface="+mn-ea"/>
        </a:defRPr>
      </a:lvl8pPr>
      <a:lvl9pPr marL="3883375" indent="-228432" algn="l" rtl="0" fontAlgn="base">
        <a:spcBef>
          <a:spcPct val="20000"/>
        </a:spcBef>
        <a:spcAft>
          <a:spcPct val="0"/>
        </a:spcAft>
        <a:buClr>
          <a:srgbClr val="FF9933"/>
        </a:buClr>
        <a:buChar char="•"/>
        <a:defRPr kumimoji="1" sz="2000">
          <a:solidFill>
            <a:schemeClr val="tx1"/>
          </a:solidFill>
          <a:latin typeface="+mn-lt"/>
          <a:ea typeface="+mn-ea"/>
        </a:defRPr>
      </a:lvl9pPr>
    </p:bodyStyle>
    <p:otherStyle>
      <a:defPPr>
        <a:defRPr lang="zh-TW"/>
      </a:defPPr>
      <a:lvl1pPr marL="0" algn="l" defTabSz="913734" rtl="0" eaLnBrk="1" latinLnBrk="0" hangingPunct="1">
        <a:defRPr sz="1800" kern="1200">
          <a:solidFill>
            <a:schemeClr val="tx1"/>
          </a:solidFill>
          <a:latin typeface="+mn-lt"/>
          <a:ea typeface="+mn-ea"/>
          <a:cs typeface="+mn-cs"/>
        </a:defRPr>
      </a:lvl1pPr>
      <a:lvl2pPr marL="456867" algn="l" defTabSz="913734" rtl="0" eaLnBrk="1" latinLnBrk="0" hangingPunct="1">
        <a:defRPr sz="1800" kern="1200">
          <a:solidFill>
            <a:schemeClr val="tx1"/>
          </a:solidFill>
          <a:latin typeface="+mn-lt"/>
          <a:ea typeface="+mn-ea"/>
          <a:cs typeface="+mn-cs"/>
        </a:defRPr>
      </a:lvl2pPr>
      <a:lvl3pPr marL="913734" algn="l" defTabSz="913734" rtl="0" eaLnBrk="1" latinLnBrk="0" hangingPunct="1">
        <a:defRPr sz="1800" kern="1200">
          <a:solidFill>
            <a:schemeClr val="tx1"/>
          </a:solidFill>
          <a:latin typeface="+mn-lt"/>
          <a:ea typeface="+mn-ea"/>
          <a:cs typeface="+mn-cs"/>
        </a:defRPr>
      </a:lvl3pPr>
      <a:lvl4pPr marL="1370605" algn="l" defTabSz="913734" rtl="0" eaLnBrk="1" latinLnBrk="0" hangingPunct="1">
        <a:defRPr sz="1800" kern="1200">
          <a:solidFill>
            <a:schemeClr val="tx1"/>
          </a:solidFill>
          <a:latin typeface="+mn-lt"/>
          <a:ea typeface="+mn-ea"/>
          <a:cs typeface="+mn-cs"/>
        </a:defRPr>
      </a:lvl4pPr>
      <a:lvl5pPr marL="1827472" algn="l" defTabSz="913734" rtl="0" eaLnBrk="1" latinLnBrk="0" hangingPunct="1">
        <a:defRPr sz="1800" kern="1200">
          <a:solidFill>
            <a:schemeClr val="tx1"/>
          </a:solidFill>
          <a:latin typeface="+mn-lt"/>
          <a:ea typeface="+mn-ea"/>
          <a:cs typeface="+mn-cs"/>
        </a:defRPr>
      </a:lvl5pPr>
      <a:lvl6pPr marL="2284338" algn="l" defTabSz="913734" rtl="0" eaLnBrk="1" latinLnBrk="0" hangingPunct="1">
        <a:defRPr sz="1800" kern="1200">
          <a:solidFill>
            <a:schemeClr val="tx1"/>
          </a:solidFill>
          <a:latin typeface="+mn-lt"/>
          <a:ea typeface="+mn-ea"/>
          <a:cs typeface="+mn-cs"/>
        </a:defRPr>
      </a:lvl6pPr>
      <a:lvl7pPr marL="2741209" algn="l" defTabSz="913734" rtl="0" eaLnBrk="1" latinLnBrk="0" hangingPunct="1">
        <a:defRPr sz="1800" kern="1200">
          <a:solidFill>
            <a:schemeClr val="tx1"/>
          </a:solidFill>
          <a:latin typeface="+mn-lt"/>
          <a:ea typeface="+mn-ea"/>
          <a:cs typeface="+mn-cs"/>
        </a:defRPr>
      </a:lvl7pPr>
      <a:lvl8pPr marL="3198072" algn="l" defTabSz="913734" rtl="0" eaLnBrk="1" latinLnBrk="0" hangingPunct="1">
        <a:defRPr sz="1800" kern="1200">
          <a:solidFill>
            <a:schemeClr val="tx1"/>
          </a:solidFill>
          <a:latin typeface="+mn-lt"/>
          <a:ea typeface="+mn-ea"/>
          <a:cs typeface="+mn-cs"/>
        </a:defRPr>
      </a:lvl8pPr>
      <a:lvl9pPr marL="3654944" algn="l" defTabSz="91373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475" y="185738"/>
            <a:ext cx="6446838" cy="939800"/>
          </a:xfrm>
          <a:prstGeom prst="rect">
            <a:avLst/>
          </a:prstGeom>
          <a:noFill/>
          <a:ln w="9525">
            <a:noFill/>
            <a:miter lim="800000"/>
            <a:headEnd/>
            <a:tailEnd/>
          </a:ln>
        </p:spPr>
        <p:txBody>
          <a:bodyPr vert="horz" wrap="square" lIns="91383" tIns="45692" rIns="91383" bIns="45692" numCol="1" anchor="ctr" anchorCtr="0" compatLnSpc="1">
            <a:prstTxWarp prst="textNoShape">
              <a:avLst/>
            </a:prstTxWarp>
          </a:bodyPr>
          <a:lstStyle/>
          <a:p>
            <a:pPr lvl="0"/>
            <a:r>
              <a:rPr lang="en-US" altLang="zh-TW" smtClean="0"/>
              <a:t>Test Title Is Usually Long</a:t>
            </a:r>
          </a:p>
        </p:txBody>
      </p:sp>
      <p:sp>
        <p:nvSpPr>
          <p:cNvPr id="43011" name="Rectangle 3"/>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defTabSz="913829" fontAlgn="base">
              <a:spcBef>
                <a:spcPct val="0"/>
              </a:spcBef>
              <a:spcAft>
                <a:spcPct val="0"/>
              </a:spcAft>
              <a:defRPr sz="1400">
                <a:solidFill>
                  <a:srgbClr val="000000"/>
                </a:solidFill>
              </a:defRPr>
            </a:lvl1pPr>
          </a:lstStyle>
          <a:p>
            <a:pPr>
              <a:defRPr/>
            </a:pPr>
            <a:endParaRPr kumimoji="1" lang="en-US" altLang="zh-TW" dirty="0">
              <a:latin typeface="Arial" pitchFamily="34" charset="0"/>
              <a:ea typeface="新細明體" pitchFamily="18" charset="-120"/>
            </a:endParaRPr>
          </a:p>
        </p:txBody>
      </p:sp>
      <p:sp>
        <p:nvSpPr>
          <p:cNvPr id="43012" name="Rectangle 4"/>
          <p:cNvSpPr>
            <a:spLocks noGrp="1" noChangeArrowheads="1"/>
          </p:cNvSpPr>
          <p:nvPr>
            <p:ph type="ftr" sz="quarter" idx="3"/>
          </p:nvPr>
        </p:nvSpPr>
        <p:spPr bwMode="auto">
          <a:xfrm>
            <a:off x="3124201" y="6245225"/>
            <a:ext cx="2895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algn="ctr" defTabSz="913829" fontAlgn="base">
              <a:spcBef>
                <a:spcPct val="0"/>
              </a:spcBef>
              <a:spcAft>
                <a:spcPct val="0"/>
              </a:spcAft>
              <a:defRPr sz="1400">
                <a:solidFill>
                  <a:srgbClr val="000000"/>
                </a:solidFill>
              </a:defRPr>
            </a:lvl1pPr>
          </a:lstStyle>
          <a:p>
            <a:pPr>
              <a:defRPr/>
            </a:pPr>
            <a:endParaRPr kumimoji="1" lang="en-US" altLang="zh-TW" dirty="0">
              <a:latin typeface="Arial" pitchFamily="34" charset="0"/>
              <a:ea typeface="新細明體" pitchFamily="18" charset="-120"/>
            </a:endParaRPr>
          </a:p>
        </p:txBody>
      </p:sp>
      <p:sp>
        <p:nvSpPr>
          <p:cNvPr id="43013" name="Rectangle 5"/>
          <p:cNvSpPr>
            <a:spLocks noGrp="1" noChangeArrowheads="1"/>
          </p:cNvSpPr>
          <p:nvPr>
            <p:ph type="sldNum" sz="quarter" idx="4"/>
          </p:nvPr>
        </p:nvSpPr>
        <p:spPr bwMode="auto">
          <a:xfrm>
            <a:off x="6553201" y="6245225"/>
            <a:ext cx="2133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algn="r" defTabSz="913829" fontAlgn="base">
              <a:spcBef>
                <a:spcPct val="0"/>
              </a:spcBef>
              <a:spcAft>
                <a:spcPct val="0"/>
              </a:spcAft>
              <a:defRPr sz="1400">
                <a:solidFill>
                  <a:srgbClr val="000000"/>
                </a:solidFill>
              </a:defRPr>
            </a:lvl1pPr>
          </a:lstStyle>
          <a:p>
            <a:pPr>
              <a:defRPr/>
            </a:pPr>
            <a:fld id="{2ED42D0F-84D9-4102-A3EA-A4D3AA5C1994}" type="slidenum">
              <a:rPr kumimoji="1" lang="en-US" altLang="zh-TW" smtClean="0">
                <a:latin typeface="Arial" pitchFamily="34" charset="0"/>
                <a:ea typeface="新細明體" pitchFamily="18" charset="-120"/>
              </a:rPr>
              <a:pPr>
                <a:defRPr/>
              </a:pPr>
              <a:t>‹#›</a:t>
            </a:fld>
            <a:endParaRPr kumimoji="1" lang="en-US" altLang="zh-TW" dirty="0">
              <a:latin typeface="Arial" pitchFamily="34" charset="0"/>
              <a:ea typeface="新細明體" pitchFamily="18" charset="-120"/>
            </a:endParaRPr>
          </a:p>
        </p:txBody>
      </p:sp>
      <p:sp>
        <p:nvSpPr>
          <p:cNvPr id="1030" name="Rectangle 6"/>
          <p:cNvSpPr>
            <a:spLocks noGrp="1" noChangeArrowheads="1"/>
          </p:cNvSpPr>
          <p:nvPr>
            <p:ph type="body" idx="1"/>
          </p:nvPr>
        </p:nvSpPr>
        <p:spPr bwMode="auto">
          <a:xfrm>
            <a:off x="457200" y="1484313"/>
            <a:ext cx="8235950" cy="4392612"/>
          </a:xfrm>
          <a:prstGeom prst="rect">
            <a:avLst/>
          </a:prstGeom>
          <a:noFill/>
          <a:ln w="9525">
            <a:noFill/>
            <a:miter lim="800000"/>
            <a:headEnd/>
            <a:tailEnd/>
          </a:ln>
        </p:spPr>
        <p:txBody>
          <a:bodyPr vert="horz" wrap="square" lIns="91383" tIns="45692" rIns="91383" bIns="45692" numCol="1" anchor="t" anchorCtr="0" compatLnSpc="1">
            <a:prstTxWarp prst="textNoShape">
              <a:avLst/>
            </a:prstTxWarp>
          </a:bodyPr>
          <a:lstStyle/>
          <a:p>
            <a:pPr lvl="0"/>
            <a:r>
              <a:rPr lang="en-US" altLang="zh-TW" smtClean="0"/>
              <a:t>Level 1 – first point of slide</a:t>
            </a:r>
          </a:p>
          <a:p>
            <a:pPr lvl="1"/>
            <a:r>
              <a:rPr lang="en-US" altLang="zh-TW" smtClean="0"/>
              <a:t> Level 2</a:t>
            </a:r>
          </a:p>
          <a:p>
            <a:pPr lvl="2"/>
            <a:r>
              <a:rPr lang="en-US" altLang="zh-TW" smtClean="0"/>
              <a:t>Level 3</a:t>
            </a:r>
          </a:p>
          <a:p>
            <a:pPr lvl="3"/>
            <a:r>
              <a:rPr lang="en-US" altLang="zh-TW" smtClean="0"/>
              <a:t>Level 4</a:t>
            </a:r>
          </a:p>
          <a:p>
            <a:pPr lvl="4"/>
            <a:endParaRPr lang="en-US" altLang="zh-TW" smtClean="0"/>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rtl="0" eaLnBrk="0" fontAlgn="base" hangingPunct="0">
        <a:spcBef>
          <a:spcPct val="0"/>
        </a:spcBef>
        <a:spcAft>
          <a:spcPct val="0"/>
        </a:spcAft>
        <a:defRPr kumimoji="1" sz="3600" b="1">
          <a:solidFill>
            <a:srgbClr val="990000"/>
          </a:solidFill>
          <a:latin typeface="+mj-lt"/>
          <a:ea typeface="+mj-ea"/>
          <a:cs typeface="標楷體" pitchFamily="-1" charset="-120"/>
        </a:defRPr>
      </a:lvl1pPr>
      <a:lvl2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2pPr>
      <a:lvl3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3pPr>
      <a:lvl4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4pPr>
      <a:lvl5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5pPr>
      <a:lvl6pPr marL="456912" algn="l" rtl="0" fontAlgn="base">
        <a:spcBef>
          <a:spcPct val="0"/>
        </a:spcBef>
        <a:spcAft>
          <a:spcPct val="0"/>
        </a:spcAft>
        <a:defRPr kumimoji="1" sz="3600" b="1">
          <a:solidFill>
            <a:srgbClr val="990000"/>
          </a:solidFill>
          <a:latin typeface="Tahoma" pitchFamily="34" charset="0"/>
          <a:ea typeface="標楷體" pitchFamily="65" charset="-120"/>
        </a:defRPr>
      </a:lvl6pPr>
      <a:lvl7pPr marL="913829" algn="l" rtl="0" fontAlgn="base">
        <a:spcBef>
          <a:spcPct val="0"/>
        </a:spcBef>
        <a:spcAft>
          <a:spcPct val="0"/>
        </a:spcAft>
        <a:defRPr kumimoji="1" sz="3600" b="1">
          <a:solidFill>
            <a:srgbClr val="990000"/>
          </a:solidFill>
          <a:latin typeface="Tahoma" pitchFamily="34" charset="0"/>
          <a:ea typeface="標楷體" pitchFamily="65" charset="-120"/>
        </a:defRPr>
      </a:lvl7pPr>
      <a:lvl8pPr marL="1370745" algn="l" rtl="0" fontAlgn="base">
        <a:spcBef>
          <a:spcPct val="0"/>
        </a:spcBef>
        <a:spcAft>
          <a:spcPct val="0"/>
        </a:spcAft>
        <a:defRPr kumimoji="1" sz="3600" b="1">
          <a:solidFill>
            <a:srgbClr val="990000"/>
          </a:solidFill>
          <a:latin typeface="Tahoma" pitchFamily="34" charset="0"/>
          <a:ea typeface="標楷體" pitchFamily="65" charset="-120"/>
        </a:defRPr>
      </a:lvl8pPr>
      <a:lvl9pPr marL="1827659" algn="l" rtl="0" fontAlgn="base">
        <a:spcBef>
          <a:spcPct val="0"/>
        </a:spcBef>
        <a:spcAft>
          <a:spcPct val="0"/>
        </a:spcAft>
        <a:defRPr kumimoji="1" sz="3600" b="1">
          <a:solidFill>
            <a:srgbClr val="990000"/>
          </a:solidFill>
          <a:latin typeface="Tahoma" pitchFamily="34" charset="0"/>
          <a:ea typeface="標楷體" pitchFamily="65" charset="-120"/>
        </a:defRPr>
      </a:lvl9pPr>
    </p:titleStyle>
    <p:bodyStyle>
      <a:lvl1pPr marL="342688" indent="-342688" algn="l" rtl="0" eaLnBrk="0" fontAlgn="base" hangingPunct="0">
        <a:spcBef>
          <a:spcPct val="20000"/>
        </a:spcBef>
        <a:spcAft>
          <a:spcPct val="0"/>
        </a:spcAft>
        <a:buClr>
          <a:srgbClr val="0000FF"/>
        </a:buClr>
        <a:buChar char="•"/>
        <a:defRPr kumimoji="1" sz="3000">
          <a:solidFill>
            <a:srgbClr val="000066"/>
          </a:solidFill>
          <a:latin typeface="+mn-lt"/>
          <a:ea typeface="+mn-ea"/>
          <a:cs typeface="標楷體" pitchFamily="-1" charset="-120"/>
        </a:defRPr>
      </a:lvl1pPr>
      <a:lvl2pPr marL="742486" indent="-285575" algn="l" rtl="0" eaLnBrk="0" fontAlgn="base" hangingPunct="0">
        <a:spcBef>
          <a:spcPct val="20000"/>
        </a:spcBef>
        <a:spcAft>
          <a:spcPct val="0"/>
        </a:spcAft>
        <a:buClr>
          <a:srgbClr val="00CC00"/>
        </a:buClr>
        <a:buChar char="•"/>
        <a:defRPr kumimoji="1" sz="2600">
          <a:solidFill>
            <a:srgbClr val="003300"/>
          </a:solidFill>
          <a:latin typeface="+mn-lt"/>
          <a:ea typeface="+mn-ea"/>
          <a:cs typeface="標楷體" pitchFamily="-1" charset="-120"/>
        </a:defRPr>
      </a:lvl2pPr>
      <a:lvl3pPr marL="1142286" indent="-228455" algn="l" rtl="0" eaLnBrk="0" fontAlgn="base" hangingPunct="0">
        <a:spcBef>
          <a:spcPct val="20000"/>
        </a:spcBef>
        <a:spcAft>
          <a:spcPct val="0"/>
        </a:spcAft>
        <a:buClr>
          <a:srgbClr val="FF9933"/>
        </a:buClr>
        <a:buChar char="•"/>
        <a:defRPr kumimoji="1" sz="2300">
          <a:solidFill>
            <a:srgbClr val="000066"/>
          </a:solidFill>
          <a:latin typeface="+mn-lt"/>
          <a:ea typeface="+mn-ea"/>
          <a:cs typeface="標楷體" pitchFamily="-1" charset="-120"/>
        </a:defRPr>
      </a:lvl3pPr>
      <a:lvl4pPr marL="1599200" indent="-228455"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4pPr>
      <a:lvl5pPr marL="2056117" indent="-228455"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5pPr>
      <a:lvl6pPr marL="2513033" indent="-228455" algn="l" rtl="0" fontAlgn="base">
        <a:spcBef>
          <a:spcPct val="20000"/>
        </a:spcBef>
        <a:spcAft>
          <a:spcPct val="0"/>
        </a:spcAft>
        <a:buClr>
          <a:srgbClr val="FF9933"/>
        </a:buClr>
        <a:buChar char="•"/>
        <a:defRPr kumimoji="1" sz="2000">
          <a:solidFill>
            <a:schemeClr val="tx1"/>
          </a:solidFill>
          <a:latin typeface="+mn-lt"/>
          <a:ea typeface="+mn-ea"/>
        </a:defRPr>
      </a:lvl6pPr>
      <a:lvl7pPr marL="2969945" indent="-228455" algn="l" rtl="0" fontAlgn="base">
        <a:spcBef>
          <a:spcPct val="20000"/>
        </a:spcBef>
        <a:spcAft>
          <a:spcPct val="0"/>
        </a:spcAft>
        <a:buClr>
          <a:srgbClr val="FF9933"/>
        </a:buClr>
        <a:buChar char="•"/>
        <a:defRPr kumimoji="1" sz="2000">
          <a:solidFill>
            <a:schemeClr val="tx1"/>
          </a:solidFill>
          <a:latin typeface="+mn-lt"/>
          <a:ea typeface="+mn-ea"/>
        </a:defRPr>
      </a:lvl7pPr>
      <a:lvl8pPr marL="3426862" indent="-228455" algn="l" rtl="0" fontAlgn="base">
        <a:spcBef>
          <a:spcPct val="20000"/>
        </a:spcBef>
        <a:spcAft>
          <a:spcPct val="0"/>
        </a:spcAft>
        <a:buClr>
          <a:srgbClr val="FF9933"/>
        </a:buClr>
        <a:buChar char="•"/>
        <a:defRPr kumimoji="1" sz="2000">
          <a:solidFill>
            <a:schemeClr val="tx1"/>
          </a:solidFill>
          <a:latin typeface="+mn-lt"/>
          <a:ea typeface="+mn-ea"/>
        </a:defRPr>
      </a:lvl8pPr>
      <a:lvl9pPr marL="3883773" indent="-228455" algn="l" rtl="0" fontAlgn="base">
        <a:spcBef>
          <a:spcPct val="20000"/>
        </a:spcBef>
        <a:spcAft>
          <a:spcPct val="0"/>
        </a:spcAft>
        <a:buClr>
          <a:srgbClr val="FF9933"/>
        </a:buClr>
        <a:buChar char="•"/>
        <a:defRPr kumimoji="1" sz="2000">
          <a:solidFill>
            <a:schemeClr val="tx1"/>
          </a:solidFill>
          <a:latin typeface="+mn-lt"/>
          <a:ea typeface="+mn-ea"/>
        </a:defRPr>
      </a:lvl9pPr>
    </p:bodyStyle>
    <p:otherStyle>
      <a:defPPr>
        <a:defRPr lang="zh-TW"/>
      </a:defPPr>
      <a:lvl1pPr marL="0" algn="l" defTabSz="913829" rtl="0" eaLnBrk="1" latinLnBrk="0" hangingPunct="1">
        <a:defRPr sz="1800" kern="1200">
          <a:solidFill>
            <a:schemeClr val="tx1"/>
          </a:solidFill>
          <a:latin typeface="+mn-lt"/>
          <a:ea typeface="+mn-ea"/>
          <a:cs typeface="+mn-cs"/>
        </a:defRPr>
      </a:lvl1pPr>
      <a:lvl2pPr marL="456912" algn="l" defTabSz="913829" rtl="0" eaLnBrk="1" latinLnBrk="0" hangingPunct="1">
        <a:defRPr sz="1800" kern="1200">
          <a:solidFill>
            <a:schemeClr val="tx1"/>
          </a:solidFill>
          <a:latin typeface="+mn-lt"/>
          <a:ea typeface="+mn-ea"/>
          <a:cs typeface="+mn-cs"/>
        </a:defRPr>
      </a:lvl2pPr>
      <a:lvl3pPr marL="913829" algn="l" defTabSz="913829" rtl="0" eaLnBrk="1" latinLnBrk="0" hangingPunct="1">
        <a:defRPr sz="1800" kern="1200">
          <a:solidFill>
            <a:schemeClr val="tx1"/>
          </a:solidFill>
          <a:latin typeface="+mn-lt"/>
          <a:ea typeface="+mn-ea"/>
          <a:cs typeface="+mn-cs"/>
        </a:defRPr>
      </a:lvl3pPr>
      <a:lvl4pPr marL="1370745" algn="l" defTabSz="913829" rtl="0" eaLnBrk="1" latinLnBrk="0" hangingPunct="1">
        <a:defRPr sz="1800" kern="1200">
          <a:solidFill>
            <a:schemeClr val="tx1"/>
          </a:solidFill>
          <a:latin typeface="+mn-lt"/>
          <a:ea typeface="+mn-ea"/>
          <a:cs typeface="+mn-cs"/>
        </a:defRPr>
      </a:lvl4pPr>
      <a:lvl5pPr marL="1827659" algn="l" defTabSz="913829" rtl="0" eaLnBrk="1" latinLnBrk="0" hangingPunct="1">
        <a:defRPr sz="1800" kern="1200">
          <a:solidFill>
            <a:schemeClr val="tx1"/>
          </a:solidFill>
          <a:latin typeface="+mn-lt"/>
          <a:ea typeface="+mn-ea"/>
          <a:cs typeface="+mn-cs"/>
        </a:defRPr>
      </a:lvl5pPr>
      <a:lvl6pPr marL="2284573" algn="l" defTabSz="913829" rtl="0" eaLnBrk="1" latinLnBrk="0" hangingPunct="1">
        <a:defRPr sz="1800" kern="1200">
          <a:solidFill>
            <a:schemeClr val="tx1"/>
          </a:solidFill>
          <a:latin typeface="+mn-lt"/>
          <a:ea typeface="+mn-ea"/>
          <a:cs typeface="+mn-cs"/>
        </a:defRPr>
      </a:lvl6pPr>
      <a:lvl7pPr marL="2741489" algn="l" defTabSz="913829" rtl="0" eaLnBrk="1" latinLnBrk="0" hangingPunct="1">
        <a:defRPr sz="1800" kern="1200">
          <a:solidFill>
            <a:schemeClr val="tx1"/>
          </a:solidFill>
          <a:latin typeface="+mn-lt"/>
          <a:ea typeface="+mn-ea"/>
          <a:cs typeface="+mn-cs"/>
        </a:defRPr>
      </a:lvl7pPr>
      <a:lvl8pPr marL="3198400" algn="l" defTabSz="913829" rtl="0" eaLnBrk="1" latinLnBrk="0" hangingPunct="1">
        <a:defRPr sz="1800" kern="1200">
          <a:solidFill>
            <a:schemeClr val="tx1"/>
          </a:solidFill>
          <a:latin typeface="+mn-lt"/>
          <a:ea typeface="+mn-ea"/>
          <a:cs typeface="+mn-cs"/>
        </a:defRPr>
      </a:lvl8pPr>
      <a:lvl9pPr marL="3655318" algn="l" defTabSz="91382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0" y="1"/>
            <a:ext cx="9144000" cy="503238"/>
          </a:xfrm>
          <a:prstGeom prst="rect">
            <a:avLst/>
          </a:prstGeom>
          <a:noFill/>
          <a:ln w="9525">
            <a:noFill/>
            <a:miter lim="800000"/>
            <a:headEnd/>
            <a:tailEnd/>
          </a:ln>
        </p:spPr>
        <p:txBody>
          <a:bodyPr vert="horz" wrap="square" lIns="91274" tIns="45633" rIns="91274" bIns="45633" numCol="1" anchor="ctr" anchorCtr="0" compatLnSpc="1">
            <a:prstTxWarp prst="textNoShape">
              <a:avLst/>
            </a:prstTxWarp>
          </a:bodyPr>
          <a:lstStyle/>
          <a:p>
            <a:pPr lvl="0"/>
            <a:r>
              <a:rPr lang="en-US" altLang="zh-TW" smtClean="0"/>
              <a:t>Click to edit Master title style</a:t>
            </a:r>
          </a:p>
        </p:txBody>
      </p:sp>
      <p:sp>
        <p:nvSpPr>
          <p:cNvPr id="6147" name="Rectangle 3"/>
          <p:cNvSpPr>
            <a:spLocks noGrp="1" noChangeArrowheads="1"/>
          </p:cNvSpPr>
          <p:nvPr>
            <p:ph type="body" idx="1"/>
          </p:nvPr>
        </p:nvSpPr>
        <p:spPr bwMode="auto">
          <a:xfrm>
            <a:off x="209550" y="639773"/>
            <a:ext cx="8834438" cy="5932487"/>
          </a:xfrm>
          <a:prstGeom prst="rect">
            <a:avLst/>
          </a:prstGeom>
          <a:noFill/>
          <a:ln w="9525">
            <a:noFill/>
            <a:miter lim="800000"/>
            <a:headEnd/>
            <a:tailEnd/>
          </a:ln>
        </p:spPr>
        <p:txBody>
          <a:bodyPr vert="horz" wrap="square" lIns="91274" tIns="45633" rIns="91274" bIns="45633"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sp>
        <p:nvSpPr>
          <p:cNvPr id="53252" name="Rectangle 8"/>
          <p:cNvSpPr>
            <a:spLocks noChangeArrowheads="1"/>
          </p:cNvSpPr>
          <p:nvPr/>
        </p:nvSpPr>
        <p:spPr bwMode="auto">
          <a:xfrm>
            <a:off x="8893175" y="6638926"/>
            <a:ext cx="157094" cy="153888"/>
          </a:xfrm>
          <a:prstGeom prst="rect">
            <a:avLst/>
          </a:prstGeom>
          <a:noFill/>
          <a:ln w="9525">
            <a:noFill/>
            <a:miter lim="800000"/>
            <a:headEnd/>
            <a:tailEnd/>
          </a:ln>
        </p:spPr>
        <p:txBody>
          <a:bodyPr wrap="none" lIns="0" tIns="0" rIns="0" bIns="0">
            <a:spAutoFit/>
          </a:bodyPr>
          <a:lstStyle/>
          <a:p>
            <a:pPr defTabSz="913829" eaLnBrk="0" fontAlgn="base" hangingPunct="0">
              <a:spcBef>
                <a:spcPct val="0"/>
              </a:spcBef>
              <a:spcAft>
                <a:spcPct val="0"/>
              </a:spcAft>
              <a:defRPr/>
            </a:pPr>
            <a:fld id="{1CCB076F-5F08-4AA9-9C20-86E1D7F6261C}" type="slidenum">
              <a:rPr lang="en-US" altLang="zh-TW" sz="1000">
                <a:solidFill>
                  <a:srgbClr val="000000"/>
                </a:solidFill>
                <a:ea typeface="MS PGothic" pitchFamily="34" charset="-128"/>
                <a:cs typeface="Arial" pitchFamily="34" charset="0"/>
              </a:rPr>
              <a:pPr defTabSz="913829" eaLnBrk="0" fontAlgn="base" hangingPunct="0">
                <a:spcBef>
                  <a:spcPct val="0"/>
                </a:spcBef>
                <a:spcAft>
                  <a:spcPct val="0"/>
                </a:spcAft>
                <a:defRPr/>
              </a:pPr>
              <a:t>‹#›</a:t>
            </a:fld>
            <a:endParaRPr lang="en-US" altLang="zh-TW" sz="1000" dirty="0">
              <a:solidFill>
                <a:srgbClr val="000000"/>
              </a:solidFill>
              <a:ea typeface="MS PGothic" pitchFamily="34" charset="-128"/>
              <a:cs typeface="Arial" pitchFamily="34" charset="0"/>
            </a:endParaRP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rtl="0" eaLnBrk="0" fontAlgn="base" hangingPunct="0">
        <a:spcBef>
          <a:spcPct val="0"/>
        </a:spcBef>
        <a:spcAft>
          <a:spcPct val="0"/>
        </a:spcAft>
        <a:defRPr sz="2800">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2800">
          <a:solidFill>
            <a:schemeClr val="tx2"/>
          </a:solidFill>
          <a:latin typeface="Arial" pitchFamily="-65" charset="0"/>
          <a:ea typeface="MS PGothic" pitchFamily="34" charset="-128"/>
          <a:cs typeface="MS PGothic" charset="0"/>
        </a:defRPr>
      </a:lvl2pPr>
      <a:lvl3pPr algn="ctr" rtl="0" eaLnBrk="0" fontAlgn="base" hangingPunct="0">
        <a:spcBef>
          <a:spcPct val="0"/>
        </a:spcBef>
        <a:spcAft>
          <a:spcPct val="0"/>
        </a:spcAft>
        <a:defRPr sz="2800">
          <a:solidFill>
            <a:schemeClr val="tx2"/>
          </a:solidFill>
          <a:latin typeface="Arial" pitchFamily="-65" charset="0"/>
          <a:ea typeface="MS PGothic" pitchFamily="34" charset="-128"/>
          <a:cs typeface="MS PGothic" charset="0"/>
        </a:defRPr>
      </a:lvl3pPr>
      <a:lvl4pPr algn="ctr" rtl="0" eaLnBrk="0" fontAlgn="base" hangingPunct="0">
        <a:spcBef>
          <a:spcPct val="0"/>
        </a:spcBef>
        <a:spcAft>
          <a:spcPct val="0"/>
        </a:spcAft>
        <a:defRPr sz="2800">
          <a:solidFill>
            <a:schemeClr val="tx2"/>
          </a:solidFill>
          <a:latin typeface="Arial" pitchFamily="-65" charset="0"/>
          <a:ea typeface="MS PGothic" pitchFamily="34" charset="-128"/>
          <a:cs typeface="MS PGothic" charset="0"/>
        </a:defRPr>
      </a:lvl4pPr>
      <a:lvl5pPr algn="ctr" rtl="0" eaLnBrk="0" fontAlgn="base" hangingPunct="0">
        <a:spcBef>
          <a:spcPct val="0"/>
        </a:spcBef>
        <a:spcAft>
          <a:spcPct val="0"/>
        </a:spcAft>
        <a:defRPr sz="2800">
          <a:solidFill>
            <a:schemeClr val="tx2"/>
          </a:solidFill>
          <a:latin typeface="Arial" pitchFamily="-65" charset="0"/>
          <a:ea typeface="MS PGothic" pitchFamily="34" charset="-128"/>
          <a:cs typeface="MS PGothic" charset="0"/>
        </a:defRPr>
      </a:lvl5pPr>
      <a:lvl6pPr marL="456365" algn="ctr" rtl="0" fontAlgn="base">
        <a:spcBef>
          <a:spcPct val="0"/>
        </a:spcBef>
        <a:spcAft>
          <a:spcPct val="0"/>
        </a:spcAft>
        <a:defRPr sz="2800">
          <a:solidFill>
            <a:schemeClr val="tx2"/>
          </a:solidFill>
          <a:latin typeface="Arial" pitchFamily="-65" charset="0"/>
        </a:defRPr>
      </a:lvl6pPr>
      <a:lvl7pPr marL="912744" algn="ctr" rtl="0" fontAlgn="base">
        <a:spcBef>
          <a:spcPct val="0"/>
        </a:spcBef>
        <a:spcAft>
          <a:spcPct val="0"/>
        </a:spcAft>
        <a:defRPr sz="2800">
          <a:solidFill>
            <a:schemeClr val="tx2"/>
          </a:solidFill>
          <a:latin typeface="Arial" pitchFamily="-65" charset="0"/>
        </a:defRPr>
      </a:lvl7pPr>
      <a:lvl8pPr marL="1369110" algn="ctr" rtl="0" fontAlgn="base">
        <a:spcBef>
          <a:spcPct val="0"/>
        </a:spcBef>
        <a:spcAft>
          <a:spcPct val="0"/>
        </a:spcAft>
        <a:defRPr sz="2800">
          <a:solidFill>
            <a:schemeClr val="tx2"/>
          </a:solidFill>
          <a:latin typeface="Arial" pitchFamily="-65" charset="0"/>
        </a:defRPr>
      </a:lvl8pPr>
      <a:lvl9pPr marL="1825492" algn="ctr" rtl="0" fontAlgn="base">
        <a:spcBef>
          <a:spcPct val="0"/>
        </a:spcBef>
        <a:spcAft>
          <a:spcPct val="0"/>
        </a:spcAft>
        <a:defRPr sz="2800">
          <a:solidFill>
            <a:schemeClr val="tx2"/>
          </a:solidFill>
          <a:latin typeface="Arial" pitchFamily="-65" charset="0"/>
        </a:defRPr>
      </a:lvl9pPr>
    </p:titleStyle>
    <p:bodyStyle>
      <a:lvl1pPr marL="341101" indent="-341101" algn="l" rtl="0" eaLnBrk="0" fontAlgn="base" hangingPunct="0">
        <a:spcBef>
          <a:spcPct val="20000"/>
        </a:spcBef>
        <a:spcAft>
          <a:spcPct val="0"/>
        </a:spcAft>
        <a:buChar char="•"/>
        <a:defRPr sz="2800">
          <a:solidFill>
            <a:schemeClr val="tx1"/>
          </a:solidFill>
          <a:latin typeface="+mn-lt"/>
          <a:ea typeface="MS PGothic" pitchFamily="34" charset="-128"/>
          <a:cs typeface="MS PGothic" charset="0"/>
        </a:defRPr>
      </a:lvl1pPr>
      <a:lvl2pPr marL="740899" indent="-283988" algn="l" rtl="0" eaLnBrk="0" fontAlgn="base" hangingPunct="0">
        <a:spcBef>
          <a:spcPct val="20000"/>
        </a:spcBef>
        <a:spcAft>
          <a:spcPct val="0"/>
        </a:spcAft>
        <a:buChar char="–"/>
        <a:defRPr sz="2300">
          <a:solidFill>
            <a:schemeClr val="tx1"/>
          </a:solidFill>
          <a:latin typeface="+mn-lt"/>
          <a:ea typeface="MS PGothic" pitchFamily="34" charset="-128"/>
          <a:cs typeface="MS PGothic" charset="0"/>
        </a:defRPr>
      </a:lvl2pPr>
      <a:lvl3pPr marL="1140700" indent="-226869" algn="l" rtl="0" eaLnBrk="0" fontAlgn="base" hangingPunct="0">
        <a:spcBef>
          <a:spcPct val="20000"/>
        </a:spcBef>
        <a:spcAft>
          <a:spcPct val="0"/>
        </a:spcAft>
        <a:buChar char="•"/>
        <a:defRPr sz="2100">
          <a:solidFill>
            <a:schemeClr val="tx1"/>
          </a:solidFill>
          <a:latin typeface="+mn-lt"/>
          <a:ea typeface="MS PGothic" pitchFamily="34" charset="-128"/>
          <a:cs typeface="MS PGothic" charset="0"/>
        </a:defRPr>
      </a:lvl3pPr>
      <a:lvl4pPr marL="1596030" indent="-226869"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4pPr>
      <a:lvl5pPr marL="2052944" indent="-226869"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510058" indent="-228185" algn="l" rtl="0" fontAlgn="base">
        <a:spcBef>
          <a:spcPct val="20000"/>
        </a:spcBef>
        <a:spcAft>
          <a:spcPct val="0"/>
        </a:spcAft>
        <a:buChar char="»"/>
        <a:defRPr sz="1600">
          <a:solidFill>
            <a:schemeClr val="tx1"/>
          </a:solidFill>
          <a:latin typeface="+mn-lt"/>
          <a:ea typeface="ＭＳ Ｐゴシック" pitchFamily="-65" charset="-128"/>
        </a:defRPr>
      </a:lvl6pPr>
      <a:lvl7pPr marL="2966430" indent="-228185" algn="l" rtl="0" fontAlgn="base">
        <a:spcBef>
          <a:spcPct val="20000"/>
        </a:spcBef>
        <a:spcAft>
          <a:spcPct val="0"/>
        </a:spcAft>
        <a:buChar char="»"/>
        <a:defRPr sz="1600">
          <a:solidFill>
            <a:schemeClr val="tx1"/>
          </a:solidFill>
          <a:latin typeface="+mn-lt"/>
          <a:ea typeface="ＭＳ Ｐゴシック" pitchFamily="-65" charset="-128"/>
        </a:defRPr>
      </a:lvl7pPr>
      <a:lvl8pPr marL="3422804" indent="-228185" algn="l" rtl="0" fontAlgn="base">
        <a:spcBef>
          <a:spcPct val="20000"/>
        </a:spcBef>
        <a:spcAft>
          <a:spcPct val="0"/>
        </a:spcAft>
        <a:buChar char="»"/>
        <a:defRPr sz="1600">
          <a:solidFill>
            <a:schemeClr val="tx1"/>
          </a:solidFill>
          <a:latin typeface="+mn-lt"/>
          <a:ea typeface="ＭＳ Ｐゴシック" pitchFamily="-65" charset="-128"/>
        </a:defRPr>
      </a:lvl8pPr>
      <a:lvl9pPr marL="3879174" indent="-228185" algn="l" rtl="0" fontAlgn="base">
        <a:spcBef>
          <a:spcPct val="20000"/>
        </a:spcBef>
        <a:spcAft>
          <a:spcPct val="0"/>
        </a:spcAft>
        <a:buChar char="»"/>
        <a:defRPr sz="1600">
          <a:solidFill>
            <a:schemeClr val="tx1"/>
          </a:solidFill>
          <a:latin typeface="+mn-lt"/>
          <a:ea typeface="ＭＳ Ｐゴシック" pitchFamily="-65" charset="-128"/>
        </a:defRPr>
      </a:lvl9pPr>
    </p:bodyStyle>
    <p:otherStyle>
      <a:defPPr>
        <a:defRPr lang="en-US"/>
      </a:defPPr>
      <a:lvl1pPr marL="0" algn="l" defTabSz="456365" rtl="0" eaLnBrk="1" latinLnBrk="0" hangingPunct="1">
        <a:defRPr sz="1800" kern="1200">
          <a:solidFill>
            <a:schemeClr val="tx1"/>
          </a:solidFill>
          <a:latin typeface="+mn-lt"/>
          <a:ea typeface="+mn-ea"/>
          <a:cs typeface="+mn-cs"/>
        </a:defRPr>
      </a:lvl1pPr>
      <a:lvl2pPr marL="456365" algn="l" defTabSz="456365" rtl="0" eaLnBrk="1" latinLnBrk="0" hangingPunct="1">
        <a:defRPr sz="1800" kern="1200">
          <a:solidFill>
            <a:schemeClr val="tx1"/>
          </a:solidFill>
          <a:latin typeface="+mn-lt"/>
          <a:ea typeface="+mn-ea"/>
          <a:cs typeface="+mn-cs"/>
        </a:defRPr>
      </a:lvl2pPr>
      <a:lvl3pPr marL="912744" algn="l" defTabSz="456365" rtl="0" eaLnBrk="1" latinLnBrk="0" hangingPunct="1">
        <a:defRPr sz="1800" kern="1200">
          <a:solidFill>
            <a:schemeClr val="tx1"/>
          </a:solidFill>
          <a:latin typeface="+mn-lt"/>
          <a:ea typeface="+mn-ea"/>
          <a:cs typeface="+mn-cs"/>
        </a:defRPr>
      </a:lvl3pPr>
      <a:lvl4pPr marL="1369110" algn="l" defTabSz="456365" rtl="0" eaLnBrk="1" latinLnBrk="0" hangingPunct="1">
        <a:defRPr sz="1800" kern="1200">
          <a:solidFill>
            <a:schemeClr val="tx1"/>
          </a:solidFill>
          <a:latin typeface="+mn-lt"/>
          <a:ea typeface="+mn-ea"/>
          <a:cs typeface="+mn-cs"/>
        </a:defRPr>
      </a:lvl4pPr>
      <a:lvl5pPr marL="1825492" algn="l" defTabSz="456365" rtl="0" eaLnBrk="1" latinLnBrk="0" hangingPunct="1">
        <a:defRPr sz="1800" kern="1200">
          <a:solidFill>
            <a:schemeClr val="tx1"/>
          </a:solidFill>
          <a:latin typeface="+mn-lt"/>
          <a:ea typeface="+mn-ea"/>
          <a:cs typeface="+mn-cs"/>
        </a:defRPr>
      </a:lvl5pPr>
      <a:lvl6pPr marL="2281864" algn="l" defTabSz="456365" rtl="0" eaLnBrk="1" latinLnBrk="0" hangingPunct="1">
        <a:defRPr sz="1800" kern="1200">
          <a:solidFill>
            <a:schemeClr val="tx1"/>
          </a:solidFill>
          <a:latin typeface="+mn-lt"/>
          <a:ea typeface="+mn-ea"/>
          <a:cs typeface="+mn-cs"/>
        </a:defRPr>
      </a:lvl6pPr>
      <a:lvl7pPr marL="2738238" algn="l" defTabSz="456365" rtl="0" eaLnBrk="1" latinLnBrk="0" hangingPunct="1">
        <a:defRPr sz="1800" kern="1200">
          <a:solidFill>
            <a:schemeClr val="tx1"/>
          </a:solidFill>
          <a:latin typeface="+mn-lt"/>
          <a:ea typeface="+mn-ea"/>
          <a:cs typeface="+mn-cs"/>
        </a:defRPr>
      </a:lvl7pPr>
      <a:lvl8pPr marL="3194623" algn="l" defTabSz="456365" rtl="0" eaLnBrk="1" latinLnBrk="0" hangingPunct="1">
        <a:defRPr sz="1800" kern="1200">
          <a:solidFill>
            <a:schemeClr val="tx1"/>
          </a:solidFill>
          <a:latin typeface="+mn-lt"/>
          <a:ea typeface="+mn-ea"/>
          <a:cs typeface="+mn-cs"/>
        </a:defRPr>
      </a:lvl8pPr>
      <a:lvl9pPr marL="3650985" algn="l" defTabSz="456365"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475" y="185738"/>
            <a:ext cx="6446838" cy="939800"/>
          </a:xfrm>
          <a:prstGeom prst="rect">
            <a:avLst/>
          </a:prstGeom>
          <a:noFill/>
          <a:ln w="9525">
            <a:noFill/>
            <a:miter lim="800000"/>
            <a:headEnd/>
            <a:tailEnd/>
          </a:ln>
        </p:spPr>
        <p:txBody>
          <a:bodyPr vert="horz" wrap="square" lIns="91383" tIns="45692" rIns="91383" bIns="45692" numCol="1" anchor="ctr" anchorCtr="0" compatLnSpc="1">
            <a:prstTxWarp prst="textNoShape">
              <a:avLst/>
            </a:prstTxWarp>
          </a:bodyPr>
          <a:lstStyle/>
          <a:p>
            <a:pPr lvl="0"/>
            <a:r>
              <a:rPr lang="en-US" altLang="zh-TW" smtClean="0"/>
              <a:t>Test Title Is Usually Long</a:t>
            </a:r>
          </a:p>
        </p:txBody>
      </p:sp>
      <p:sp>
        <p:nvSpPr>
          <p:cNvPr id="43011" name="Rectangle 3"/>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defTabSz="913829" fontAlgn="base">
              <a:spcBef>
                <a:spcPct val="0"/>
              </a:spcBef>
              <a:spcAft>
                <a:spcPct val="0"/>
              </a:spcAft>
              <a:defRPr sz="1400">
                <a:solidFill>
                  <a:srgbClr val="000000"/>
                </a:solidFill>
                <a:latin typeface="Arial" charset="0"/>
                <a:ea typeface="新細明體" charset="-120"/>
              </a:defRPr>
            </a:lvl1pPr>
          </a:lstStyle>
          <a:p>
            <a:pPr>
              <a:defRPr/>
            </a:pPr>
            <a:endParaRPr kumimoji="1" lang="en-US" altLang="zh-TW" dirty="0"/>
          </a:p>
        </p:txBody>
      </p:sp>
      <p:sp>
        <p:nvSpPr>
          <p:cNvPr id="43012" name="Rectangle 4"/>
          <p:cNvSpPr>
            <a:spLocks noGrp="1" noChangeArrowheads="1"/>
          </p:cNvSpPr>
          <p:nvPr>
            <p:ph type="ftr" sz="quarter" idx="3"/>
          </p:nvPr>
        </p:nvSpPr>
        <p:spPr bwMode="auto">
          <a:xfrm>
            <a:off x="3124201" y="6245225"/>
            <a:ext cx="2895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algn="ctr" defTabSz="913829" fontAlgn="base">
              <a:spcBef>
                <a:spcPct val="0"/>
              </a:spcBef>
              <a:spcAft>
                <a:spcPct val="0"/>
              </a:spcAft>
              <a:defRPr sz="1400">
                <a:solidFill>
                  <a:srgbClr val="000000"/>
                </a:solidFill>
                <a:latin typeface="Arial" charset="0"/>
                <a:ea typeface="新細明體" charset="-120"/>
              </a:defRPr>
            </a:lvl1pPr>
          </a:lstStyle>
          <a:p>
            <a:pPr>
              <a:defRPr/>
            </a:pPr>
            <a:endParaRPr kumimoji="1" lang="en-US" altLang="zh-TW" dirty="0"/>
          </a:p>
        </p:txBody>
      </p:sp>
      <p:sp>
        <p:nvSpPr>
          <p:cNvPr id="43013" name="Rectangle 5"/>
          <p:cNvSpPr>
            <a:spLocks noGrp="1" noChangeArrowheads="1"/>
          </p:cNvSpPr>
          <p:nvPr>
            <p:ph type="sldNum" sz="quarter" idx="4"/>
          </p:nvPr>
        </p:nvSpPr>
        <p:spPr bwMode="auto">
          <a:xfrm>
            <a:off x="6553201" y="6245225"/>
            <a:ext cx="2133600" cy="476250"/>
          </a:xfrm>
          <a:prstGeom prst="rect">
            <a:avLst/>
          </a:prstGeom>
          <a:noFill/>
          <a:ln w="9525">
            <a:noFill/>
            <a:miter lim="800000"/>
            <a:headEnd/>
            <a:tailEnd/>
          </a:ln>
          <a:effectLst/>
        </p:spPr>
        <p:txBody>
          <a:bodyPr vert="horz" wrap="square" lIns="91383" tIns="45692" rIns="91383" bIns="45692" numCol="1" anchor="t" anchorCtr="0" compatLnSpc="1">
            <a:prstTxWarp prst="textNoShape">
              <a:avLst/>
            </a:prstTxWarp>
          </a:bodyPr>
          <a:lstStyle>
            <a:lvl1pPr algn="r" defTabSz="913829" fontAlgn="base">
              <a:spcBef>
                <a:spcPct val="0"/>
              </a:spcBef>
              <a:spcAft>
                <a:spcPct val="0"/>
              </a:spcAft>
              <a:defRPr sz="1400">
                <a:solidFill>
                  <a:srgbClr val="000000"/>
                </a:solidFill>
                <a:latin typeface="Arial" charset="0"/>
                <a:ea typeface="新細明體" charset="-120"/>
              </a:defRPr>
            </a:lvl1pPr>
          </a:lstStyle>
          <a:p>
            <a:pPr>
              <a:defRPr/>
            </a:pPr>
            <a:fld id="{2858013E-E5DA-41C4-8F4E-D5AA81058AAB}" type="slidenum">
              <a:rPr kumimoji="1" lang="en-US" altLang="zh-TW" smtClean="0"/>
              <a:pPr>
                <a:defRPr/>
              </a:pPr>
              <a:t>‹#›</a:t>
            </a:fld>
            <a:endParaRPr kumimoji="1" lang="en-US" altLang="zh-TW" dirty="0"/>
          </a:p>
        </p:txBody>
      </p:sp>
      <p:sp>
        <p:nvSpPr>
          <p:cNvPr id="1030" name="Rectangle 6"/>
          <p:cNvSpPr>
            <a:spLocks noGrp="1" noChangeArrowheads="1"/>
          </p:cNvSpPr>
          <p:nvPr>
            <p:ph type="body" idx="1"/>
          </p:nvPr>
        </p:nvSpPr>
        <p:spPr bwMode="auto">
          <a:xfrm>
            <a:off x="457200" y="1484313"/>
            <a:ext cx="8235950" cy="4392612"/>
          </a:xfrm>
          <a:prstGeom prst="rect">
            <a:avLst/>
          </a:prstGeom>
          <a:noFill/>
          <a:ln w="9525">
            <a:noFill/>
            <a:miter lim="800000"/>
            <a:headEnd/>
            <a:tailEnd/>
          </a:ln>
        </p:spPr>
        <p:txBody>
          <a:bodyPr vert="horz" wrap="square" lIns="91383" tIns="45692" rIns="91383" bIns="45692" numCol="1" anchor="t" anchorCtr="0" compatLnSpc="1">
            <a:prstTxWarp prst="textNoShape">
              <a:avLst/>
            </a:prstTxWarp>
          </a:bodyPr>
          <a:lstStyle/>
          <a:p>
            <a:pPr lvl="0"/>
            <a:r>
              <a:rPr lang="en-US" altLang="zh-TW" smtClean="0"/>
              <a:t>Level 1 – first point of slide</a:t>
            </a:r>
          </a:p>
          <a:p>
            <a:pPr lvl="1"/>
            <a:r>
              <a:rPr lang="en-US" altLang="zh-TW" smtClean="0"/>
              <a:t> Level 2</a:t>
            </a:r>
          </a:p>
          <a:p>
            <a:pPr lvl="2"/>
            <a:r>
              <a:rPr lang="en-US" altLang="zh-TW" smtClean="0"/>
              <a:t>Level 3</a:t>
            </a:r>
          </a:p>
          <a:p>
            <a:pPr lvl="3"/>
            <a:r>
              <a:rPr lang="en-US" altLang="zh-TW" smtClean="0"/>
              <a:t>Level 4</a:t>
            </a:r>
          </a:p>
          <a:p>
            <a:pPr lvl="4"/>
            <a:endParaRPr lang="en-US" altLang="zh-TW" smtClean="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0" fontAlgn="base" hangingPunct="0">
        <a:spcBef>
          <a:spcPct val="0"/>
        </a:spcBef>
        <a:spcAft>
          <a:spcPct val="0"/>
        </a:spcAft>
        <a:defRPr kumimoji="1" sz="3600" b="1">
          <a:solidFill>
            <a:srgbClr val="990000"/>
          </a:solidFill>
          <a:latin typeface="+mj-lt"/>
          <a:ea typeface="+mj-ea"/>
          <a:cs typeface="標楷體" pitchFamily="-1" charset="-120"/>
        </a:defRPr>
      </a:lvl1pPr>
      <a:lvl2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2pPr>
      <a:lvl3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3pPr>
      <a:lvl4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4pPr>
      <a:lvl5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5pPr>
      <a:lvl6pPr marL="456912" algn="l" rtl="0" fontAlgn="base">
        <a:spcBef>
          <a:spcPct val="0"/>
        </a:spcBef>
        <a:spcAft>
          <a:spcPct val="0"/>
        </a:spcAft>
        <a:defRPr kumimoji="1" sz="3600" b="1">
          <a:solidFill>
            <a:srgbClr val="990000"/>
          </a:solidFill>
          <a:latin typeface="Tahoma" pitchFamily="34" charset="0"/>
          <a:ea typeface="標楷體" pitchFamily="65" charset="-120"/>
        </a:defRPr>
      </a:lvl6pPr>
      <a:lvl7pPr marL="913829" algn="l" rtl="0" fontAlgn="base">
        <a:spcBef>
          <a:spcPct val="0"/>
        </a:spcBef>
        <a:spcAft>
          <a:spcPct val="0"/>
        </a:spcAft>
        <a:defRPr kumimoji="1" sz="3600" b="1">
          <a:solidFill>
            <a:srgbClr val="990000"/>
          </a:solidFill>
          <a:latin typeface="Tahoma" pitchFamily="34" charset="0"/>
          <a:ea typeface="標楷體" pitchFamily="65" charset="-120"/>
        </a:defRPr>
      </a:lvl7pPr>
      <a:lvl8pPr marL="1370745" algn="l" rtl="0" fontAlgn="base">
        <a:spcBef>
          <a:spcPct val="0"/>
        </a:spcBef>
        <a:spcAft>
          <a:spcPct val="0"/>
        </a:spcAft>
        <a:defRPr kumimoji="1" sz="3600" b="1">
          <a:solidFill>
            <a:srgbClr val="990000"/>
          </a:solidFill>
          <a:latin typeface="Tahoma" pitchFamily="34" charset="0"/>
          <a:ea typeface="標楷體" pitchFamily="65" charset="-120"/>
        </a:defRPr>
      </a:lvl8pPr>
      <a:lvl9pPr marL="1827659" algn="l" rtl="0" fontAlgn="base">
        <a:spcBef>
          <a:spcPct val="0"/>
        </a:spcBef>
        <a:spcAft>
          <a:spcPct val="0"/>
        </a:spcAft>
        <a:defRPr kumimoji="1" sz="3600" b="1">
          <a:solidFill>
            <a:srgbClr val="990000"/>
          </a:solidFill>
          <a:latin typeface="Tahoma" pitchFamily="34" charset="0"/>
          <a:ea typeface="標楷體" pitchFamily="65" charset="-120"/>
        </a:defRPr>
      </a:lvl9pPr>
    </p:titleStyle>
    <p:bodyStyle>
      <a:lvl1pPr marL="342688" indent="-342688" algn="l" rtl="0" eaLnBrk="0" fontAlgn="base" hangingPunct="0">
        <a:spcBef>
          <a:spcPct val="20000"/>
        </a:spcBef>
        <a:spcAft>
          <a:spcPct val="0"/>
        </a:spcAft>
        <a:buClr>
          <a:srgbClr val="0000FF"/>
        </a:buClr>
        <a:buChar char="•"/>
        <a:defRPr kumimoji="1" sz="3000">
          <a:solidFill>
            <a:srgbClr val="000066"/>
          </a:solidFill>
          <a:latin typeface="+mn-lt"/>
          <a:ea typeface="+mn-ea"/>
          <a:cs typeface="標楷體" pitchFamily="-1" charset="-120"/>
        </a:defRPr>
      </a:lvl1pPr>
      <a:lvl2pPr marL="742486" indent="-285575" algn="l" rtl="0" eaLnBrk="0" fontAlgn="base" hangingPunct="0">
        <a:spcBef>
          <a:spcPct val="20000"/>
        </a:spcBef>
        <a:spcAft>
          <a:spcPct val="0"/>
        </a:spcAft>
        <a:buClr>
          <a:srgbClr val="00CC00"/>
        </a:buClr>
        <a:buChar char="•"/>
        <a:defRPr kumimoji="1" sz="2600">
          <a:solidFill>
            <a:srgbClr val="003300"/>
          </a:solidFill>
          <a:latin typeface="+mn-lt"/>
          <a:ea typeface="+mn-ea"/>
          <a:cs typeface="標楷體" pitchFamily="-1" charset="-120"/>
        </a:defRPr>
      </a:lvl2pPr>
      <a:lvl3pPr marL="1142286" indent="-228455" algn="l" rtl="0" eaLnBrk="0" fontAlgn="base" hangingPunct="0">
        <a:spcBef>
          <a:spcPct val="20000"/>
        </a:spcBef>
        <a:spcAft>
          <a:spcPct val="0"/>
        </a:spcAft>
        <a:buClr>
          <a:srgbClr val="FF9933"/>
        </a:buClr>
        <a:buChar char="•"/>
        <a:defRPr kumimoji="1" sz="2300">
          <a:solidFill>
            <a:srgbClr val="000066"/>
          </a:solidFill>
          <a:latin typeface="+mn-lt"/>
          <a:ea typeface="+mn-ea"/>
          <a:cs typeface="標楷體" pitchFamily="-1" charset="-120"/>
        </a:defRPr>
      </a:lvl3pPr>
      <a:lvl4pPr marL="1599200" indent="-228455"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4pPr>
      <a:lvl5pPr marL="2056117" indent="-228455"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5pPr>
      <a:lvl6pPr marL="2513033" indent="-228455" algn="l" rtl="0" fontAlgn="base">
        <a:spcBef>
          <a:spcPct val="20000"/>
        </a:spcBef>
        <a:spcAft>
          <a:spcPct val="0"/>
        </a:spcAft>
        <a:buClr>
          <a:srgbClr val="FF9933"/>
        </a:buClr>
        <a:buChar char="•"/>
        <a:defRPr kumimoji="1" sz="2000">
          <a:solidFill>
            <a:schemeClr val="tx1"/>
          </a:solidFill>
          <a:latin typeface="+mn-lt"/>
          <a:ea typeface="+mn-ea"/>
        </a:defRPr>
      </a:lvl6pPr>
      <a:lvl7pPr marL="2969945" indent="-228455" algn="l" rtl="0" fontAlgn="base">
        <a:spcBef>
          <a:spcPct val="20000"/>
        </a:spcBef>
        <a:spcAft>
          <a:spcPct val="0"/>
        </a:spcAft>
        <a:buClr>
          <a:srgbClr val="FF9933"/>
        </a:buClr>
        <a:buChar char="•"/>
        <a:defRPr kumimoji="1" sz="2000">
          <a:solidFill>
            <a:schemeClr val="tx1"/>
          </a:solidFill>
          <a:latin typeface="+mn-lt"/>
          <a:ea typeface="+mn-ea"/>
        </a:defRPr>
      </a:lvl7pPr>
      <a:lvl8pPr marL="3426862" indent="-228455" algn="l" rtl="0" fontAlgn="base">
        <a:spcBef>
          <a:spcPct val="20000"/>
        </a:spcBef>
        <a:spcAft>
          <a:spcPct val="0"/>
        </a:spcAft>
        <a:buClr>
          <a:srgbClr val="FF9933"/>
        </a:buClr>
        <a:buChar char="•"/>
        <a:defRPr kumimoji="1" sz="2000">
          <a:solidFill>
            <a:schemeClr val="tx1"/>
          </a:solidFill>
          <a:latin typeface="+mn-lt"/>
          <a:ea typeface="+mn-ea"/>
        </a:defRPr>
      </a:lvl8pPr>
      <a:lvl9pPr marL="3883773" indent="-228455" algn="l" rtl="0" fontAlgn="base">
        <a:spcBef>
          <a:spcPct val="20000"/>
        </a:spcBef>
        <a:spcAft>
          <a:spcPct val="0"/>
        </a:spcAft>
        <a:buClr>
          <a:srgbClr val="FF9933"/>
        </a:buClr>
        <a:buChar char="•"/>
        <a:defRPr kumimoji="1" sz="2000">
          <a:solidFill>
            <a:schemeClr val="tx1"/>
          </a:solidFill>
          <a:latin typeface="+mn-lt"/>
          <a:ea typeface="+mn-ea"/>
        </a:defRPr>
      </a:lvl9pPr>
    </p:bodyStyle>
    <p:otherStyle>
      <a:defPPr>
        <a:defRPr lang="zh-TW"/>
      </a:defPPr>
      <a:lvl1pPr marL="0" algn="l" defTabSz="913829" rtl="0" eaLnBrk="1" latinLnBrk="0" hangingPunct="1">
        <a:defRPr sz="1800" kern="1200">
          <a:solidFill>
            <a:schemeClr val="tx1"/>
          </a:solidFill>
          <a:latin typeface="+mn-lt"/>
          <a:ea typeface="+mn-ea"/>
          <a:cs typeface="+mn-cs"/>
        </a:defRPr>
      </a:lvl1pPr>
      <a:lvl2pPr marL="456912" algn="l" defTabSz="913829" rtl="0" eaLnBrk="1" latinLnBrk="0" hangingPunct="1">
        <a:defRPr sz="1800" kern="1200">
          <a:solidFill>
            <a:schemeClr val="tx1"/>
          </a:solidFill>
          <a:latin typeface="+mn-lt"/>
          <a:ea typeface="+mn-ea"/>
          <a:cs typeface="+mn-cs"/>
        </a:defRPr>
      </a:lvl2pPr>
      <a:lvl3pPr marL="913829" algn="l" defTabSz="913829" rtl="0" eaLnBrk="1" latinLnBrk="0" hangingPunct="1">
        <a:defRPr sz="1800" kern="1200">
          <a:solidFill>
            <a:schemeClr val="tx1"/>
          </a:solidFill>
          <a:latin typeface="+mn-lt"/>
          <a:ea typeface="+mn-ea"/>
          <a:cs typeface="+mn-cs"/>
        </a:defRPr>
      </a:lvl3pPr>
      <a:lvl4pPr marL="1370745" algn="l" defTabSz="913829" rtl="0" eaLnBrk="1" latinLnBrk="0" hangingPunct="1">
        <a:defRPr sz="1800" kern="1200">
          <a:solidFill>
            <a:schemeClr val="tx1"/>
          </a:solidFill>
          <a:latin typeface="+mn-lt"/>
          <a:ea typeface="+mn-ea"/>
          <a:cs typeface="+mn-cs"/>
        </a:defRPr>
      </a:lvl4pPr>
      <a:lvl5pPr marL="1827659" algn="l" defTabSz="913829" rtl="0" eaLnBrk="1" latinLnBrk="0" hangingPunct="1">
        <a:defRPr sz="1800" kern="1200">
          <a:solidFill>
            <a:schemeClr val="tx1"/>
          </a:solidFill>
          <a:latin typeface="+mn-lt"/>
          <a:ea typeface="+mn-ea"/>
          <a:cs typeface="+mn-cs"/>
        </a:defRPr>
      </a:lvl5pPr>
      <a:lvl6pPr marL="2284573" algn="l" defTabSz="913829" rtl="0" eaLnBrk="1" latinLnBrk="0" hangingPunct="1">
        <a:defRPr sz="1800" kern="1200">
          <a:solidFill>
            <a:schemeClr val="tx1"/>
          </a:solidFill>
          <a:latin typeface="+mn-lt"/>
          <a:ea typeface="+mn-ea"/>
          <a:cs typeface="+mn-cs"/>
        </a:defRPr>
      </a:lvl6pPr>
      <a:lvl7pPr marL="2741489" algn="l" defTabSz="913829" rtl="0" eaLnBrk="1" latinLnBrk="0" hangingPunct="1">
        <a:defRPr sz="1800" kern="1200">
          <a:solidFill>
            <a:schemeClr val="tx1"/>
          </a:solidFill>
          <a:latin typeface="+mn-lt"/>
          <a:ea typeface="+mn-ea"/>
          <a:cs typeface="+mn-cs"/>
        </a:defRPr>
      </a:lvl7pPr>
      <a:lvl8pPr marL="3198400" algn="l" defTabSz="913829" rtl="0" eaLnBrk="1" latinLnBrk="0" hangingPunct="1">
        <a:defRPr sz="1800" kern="1200">
          <a:solidFill>
            <a:schemeClr val="tx1"/>
          </a:solidFill>
          <a:latin typeface="+mn-lt"/>
          <a:ea typeface="+mn-ea"/>
          <a:cs typeface="+mn-cs"/>
        </a:defRPr>
      </a:lvl8pPr>
      <a:lvl9pPr marL="3655318" algn="l" defTabSz="913829"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332401" y="-82088"/>
            <a:ext cx="8113200" cy="993705"/>
          </a:xfrm>
          <a:prstGeom prst="rect">
            <a:avLst/>
          </a:prstGeom>
          <a:noFill/>
          <a:ln w="9525" cap="flat">
            <a:noFill/>
            <a:round/>
            <a:headEnd/>
            <a:tailEnd/>
          </a:ln>
          <a:effectLst/>
        </p:spPr>
        <p:txBody>
          <a:bodyPr vert="horz" wrap="square" lIns="0" tIns="0" rIns="0" bIns="0" numCol="1" anchor="ctr" anchorCtr="0" compatLnSpc="1">
            <a:prstTxWarp prst="textNoShape">
              <a:avLst/>
            </a:prstTxWarp>
          </a:bodyPr>
          <a:lstStyle/>
          <a:p>
            <a:pPr lvl="0"/>
            <a:r>
              <a:rPr lang="zh-TW" altLang="en-GB" smtClean="0"/>
              <a:t>請按一下滑鼠，編輯標題文的格式。</a:t>
            </a:r>
          </a:p>
        </p:txBody>
      </p:sp>
      <p:sp>
        <p:nvSpPr>
          <p:cNvPr id="1026" name="Rectangle 2"/>
          <p:cNvSpPr>
            <a:spLocks noGrp="1" noChangeArrowheads="1"/>
          </p:cNvSpPr>
          <p:nvPr>
            <p:ph type="body" idx="1"/>
          </p:nvPr>
        </p:nvSpPr>
        <p:spPr bwMode="auto">
          <a:xfrm>
            <a:off x="456000" y="1604328"/>
            <a:ext cx="8227200" cy="3976258"/>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zh-TW" altLang="en-GB" smtClean="0"/>
              <a:t>請按滑鼠，編輯大綱文字格式。</a:t>
            </a:r>
          </a:p>
          <a:p>
            <a:pPr lvl="1"/>
            <a:r>
              <a:rPr lang="zh-TW" altLang="en-GB" smtClean="0"/>
              <a:t>第二個大綱層次</a:t>
            </a:r>
          </a:p>
          <a:p>
            <a:pPr lvl="2"/>
            <a:r>
              <a:rPr lang="zh-TW" altLang="en-GB" smtClean="0"/>
              <a:t>第三個大綱層次</a:t>
            </a:r>
          </a:p>
          <a:p>
            <a:pPr lvl="3"/>
            <a:r>
              <a:rPr lang="zh-TW" altLang="en-GB" smtClean="0"/>
              <a:t>第四個大綱層次</a:t>
            </a:r>
          </a:p>
          <a:p>
            <a:pPr lvl="4"/>
            <a:r>
              <a:rPr lang="zh-TW" altLang="en-GB" smtClean="0"/>
              <a:t>第五個大綱層次</a:t>
            </a:r>
          </a:p>
          <a:p>
            <a:pPr lvl="4"/>
            <a:r>
              <a:rPr lang="zh-TW" altLang="en-GB" smtClean="0"/>
              <a:t>第六個大綱層次</a:t>
            </a:r>
          </a:p>
          <a:p>
            <a:pPr lvl="4"/>
            <a:r>
              <a:rPr lang="zh-TW" altLang="en-GB" smtClean="0"/>
              <a:t>第七個大綱層次</a:t>
            </a:r>
          </a:p>
          <a:p>
            <a:pPr lvl="4"/>
            <a:r>
              <a:rPr lang="zh-TW" altLang="en-GB" smtClean="0"/>
              <a:t>第八個大綱層次</a:t>
            </a:r>
          </a:p>
          <a:p>
            <a:pPr lvl="4"/>
            <a:r>
              <a:rPr lang="zh-TW" altLang="en-GB" smtClean="0"/>
              <a:t>第九個大綱層次</a:t>
            </a:r>
          </a:p>
        </p:txBody>
      </p:sp>
      <p:sp>
        <p:nvSpPr>
          <p:cNvPr id="1027" name="Text Box 3"/>
          <p:cNvSpPr txBox="1">
            <a:spLocks noChangeArrowheads="1"/>
          </p:cNvSpPr>
          <p:nvPr/>
        </p:nvSpPr>
        <p:spPr bwMode="auto">
          <a:xfrm>
            <a:off x="402000" y="6634777"/>
            <a:ext cx="2130000" cy="244826"/>
          </a:xfrm>
          <a:prstGeom prst="rect">
            <a:avLst/>
          </a:prstGeom>
          <a:noFill/>
          <a:ln w="9525" cap="flat">
            <a:noFill/>
            <a:round/>
            <a:headEnd/>
            <a:tailEnd/>
          </a:ln>
          <a:effectLst/>
        </p:spPr>
        <p:txBody>
          <a:bodyPr lIns="0" tIns="0" rIns="0" bIns="0"/>
          <a:lstStyle/>
          <a:p>
            <a:pPr defTabSz="371929" fontAlgn="base" hangingPunct="0">
              <a:lnSpc>
                <a:spcPct val="101000"/>
              </a:lnSpc>
              <a:spcBef>
                <a:spcPct val="0"/>
              </a:spcBef>
              <a:spcAft>
                <a:spcPct val="0"/>
              </a:spcAft>
              <a:buClr>
                <a:srgbClr val="000000"/>
              </a:buClr>
              <a:buSzPct val="100000"/>
              <a:buFont typeface="Times New Roman" pitchFamily="16" charset="0"/>
              <a:buNone/>
              <a:tabLst>
                <a:tab pos="588889" algn="l"/>
                <a:tab pos="1177775" algn="l"/>
                <a:tab pos="1766665" algn="l"/>
              </a:tabLst>
            </a:pPr>
            <a:endParaRPr lang="en-US" sz="800" dirty="0" smtClean="0">
              <a:solidFill>
                <a:srgbClr val="FFFFFF"/>
              </a:solidFill>
              <a:ea typeface="Microsoft YaHei" charset="-122"/>
            </a:endParaRPr>
          </a:p>
        </p:txBody>
      </p:sp>
      <p:sp>
        <p:nvSpPr>
          <p:cNvPr id="1028" name="Text Box 4"/>
          <p:cNvSpPr txBox="1">
            <a:spLocks noChangeArrowheads="1"/>
          </p:cNvSpPr>
          <p:nvPr/>
        </p:nvSpPr>
        <p:spPr bwMode="auto">
          <a:xfrm>
            <a:off x="6921601" y="6654939"/>
            <a:ext cx="2130000" cy="224664"/>
          </a:xfrm>
          <a:prstGeom prst="rect">
            <a:avLst/>
          </a:prstGeom>
          <a:noFill/>
          <a:ln w="9525" cap="flat">
            <a:noFill/>
            <a:round/>
            <a:headEnd/>
            <a:tailEnd/>
          </a:ln>
          <a:effectLst/>
        </p:spPr>
        <p:txBody>
          <a:bodyPr lIns="0" tIns="0" rIns="0" bIns="0"/>
          <a:lstStyle/>
          <a:p>
            <a:pPr algn="r" defTabSz="371929" fontAlgn="base" hangingPunct="0">
              <a:lnSpc>
                <a:spcPct val="101000"/>
              </a:lnSpc>
              <a:spcBef>
                <a:spcPct val="0"/>
              </a:spcBef>
              <a:spcAft>
                <a:spcPct val="0"/>
              </a:spcAft>
              <a:buClr>
                <a:srgbClr val="000000"/>
              </a:buClr>
              <a:buSzPct val="100000"/>
              <a:buFont typeface="Times New Roman" pitchFamily="16" charset="0"/>
              <a:buNone/>
              <a:tabLst>
                <a:tab pos="588889" algn="l"/>
                <a:tab pos="1177775" algn="l"/>
                <a:tab pos="1766665" algn="l"/>
              </a:tabLst>
            </a:pPr>
            <a:fld id="{8DDFCC19-DC67-4B66-AB4B-3F54F35E3B5C}" type="slidenum">
              <a:rPr lang="en-US" sz="800" smtClean="0">
                <a:solidFill>
                  <a:srgbClr val="FFFFFF"/>
                </a:solidFill>
                <a:ea typeface="Microsoft YaHei" charset="-122"/>
              </a:rPr>
              <a:pPr algn="r" defTabSz="371929" fontAlgn="base" hangingPunct="0">
                <a:lnSpc>
                  <a:spcPct val="101000"/>
                </a:lnSpc>
                <a:spcBef>
                  <a:spcPct val="0"/>
                </a:spcBef>
                <a:spcAft>
                  <a:spcPct val="0"/>
                </a:spcAft>
                <a:buClr>
                  <a:srgbClr val="000000"/>
                </a:buClr>
                <a:buSzPct val="100000"/>
                <a:buFont typeface="Times New Roman" pitchFamily="16" charset="0"/>
                <a:buNone/>
                <a:tabLst>
                  <a:tab pos="588889" algn="l"/>
                  <a:tab pos="1177775" algn="l"/>
                  <a:tab pos="1766665" algn="l"/>
                </a:tabLst>
              </a:pPr>
              <a:t>‹#›</a:t>
            </a:fld>
            <a:endParaRPr lang="en-US" sz="800" dirty="0" smtClean="0">
              <a:solidFill>
                <a:srgbClr val="FFFFFF"/>
              </a:solidFill>
              <a:ea typeface="Microsoft YaHei" charset="-122"/>
            </a:endParaRPr>
          </a:p>
        </p:txBody>
      </p:sp>
      <p:sp>
        <p:nvSpPr>
          <p:cNvPr id="1029" name="Text Box 5"/>
          <p:cNvSpPr txBox="1">
            <a:spLocks noChangeArrowheads="1"/>
          </p:cNvSpPr>
          <p:nvPr/>
        </p:nvSpPr>
        <p:spPr bwMode="auto">
          <a:xfrm>
            <a:off x="3104400" y="6634777"/>
            <a:ext cx="2898000" cy="224664"/>
          </a:xfrm>
          <a:prstGeom prst="rect">
            <a:avLst/>
          </a:prstGeom>
          <a:noFill/>
          <a:ln w="9525" cap="flat">
            <a:noFill/>
            <a:round/>
            <a:headEnd/>
            <a:tailEnd/>
          </a:ln>
          <a:effectLst/>
        </p:spPr>
        <p:txBody>
          <a:bodyPr lIns="0" tIns="0" rIns="0" bIns="0"/>
          <a:lstStyle/>
          <a:p>
            <a:pPr algn="ctr" defTabSz="371929" fontAlgn="base" hangingPunct="0">
              <a:lnSpc>
                <a:spcPct val="101000"/>
              </a:lnSpc>
              <a:spcBef>
                <a:spcPct val="0"/>
              </a:spcBef>
              <a:spcAft>
                <a:spcPct val="0"/>
              </a:spcAft>
              <a:buClr>
                <a:srgbClr val="000000"/>
              </a:buClr>
              <a:buSzPct val="100000"/>
              <a:buFont typeface="Times New Roman" pitchFamily="16" charset="0"/>
              <a:buNone/>
              <a:tabLst>
                <a:tab pos="588889" algn="l"/>
                <a:tab pos="1177775" algn="l"/>
                <a:tab pos="1766665" algn="l"/>
                <a:tab pos="2355545" algn="l"/>
                <a:tab pos="2944433" algn="l"/>
              </a:tabLst>
            </a:pPr>
            <a:endParaRPr lang="en-US" sz="800" dirty="0" smtClean="0">
              <a:solidFill>
                <a:srgbClr val="FFFFFF"/>
              </a:solidFill>
              <a:ea typeface="Microsoft YaHei" charset="-122"/>
            </a:endParaRPr>
          </a:p>
        </p:txBody>
      </p:sp>
      <p:pic>
        <p:nvPicPr>
          <p:cNvPr id="1030" name="Picture 6"/>
          <p:cNvPicPr>
            <a:picLocks noChangeAspect="1" noChangeArrowheads="1"/>
          </p:cNvPicPr>
          <p:nvPr/>
        </p:nvPicPr>
        <p:blipFill>
          <a:blip r:embed="rId13"/>
          <a:srcRect/>
          <a:stretch>
            <a:fillRect/>
          </a:stretch>
        </p:blipFill>
        <p:spPr bwMode="auto">
          <a:xfrm>
            <a:off x="75600" y="6574290"/>
            <a:ext cx="214800" cy="257787"/>
          </a:xfrm>
          <a:prstGeom prst="rect">
            <a:avLst/>
          </a:prstGeom>
          <a:noFill/>
          <a:ln w="9525" cap="flat">
            <a:noFill/>
            <a:round/>
            <a:headEnd/>
            <a:tailEnd/>
          </a:ln>
          <a:effectLst/>
        </p:spPr>
      </p:pic>
      <p:pic>
        <p:nvPicPr>
          <p:cNvPr id="1031" name="Picture 7"/>
          <p:cNvPicPr>
            <a:picLocks noChangeAspect="1" noChangeArrowheads="1"/>
          </p:cNvPicPr>
          <p:nvPr/>
        </p:nvPicPr>
        <p:blipFill>
          <a:blip r:embed="rId14"/>
          <a:srcRect/>
          <a:stretch>
            <a:fillRect/>
          </a:stretch>
        </p:blipFill>
        <p:spPr bwMode="auto">
          <a:xfrm>
            <a:off x="0" y="6293461"/>
            <a:ext cx="6308400" cy="565980"/>
          </a:xfrm>
          <a:prstGeom prst="rect">
            <a:avLst/>
          </a:prstGeom>
          <a:noFill/>
          <a:ln w="9525" cap="flat">
            <a:noFill/>
            <a:round/>
            <a:headEnd/>
            <a:tailEnd/>
          </a:ln>
          <a:effectLst/>
        </p:spPr>
      </p:pic>
      <p:pic>
        <p:nvPicPr>
          <p:cNvPr id="1032" name="Picture 8"/>
          <p:cNvPicPr>
            <a:picLocks noChangeAspect="1" noChangeArrowheads="1"/>
          </p:cNvPicPr>
          <p:nvPr/>
        </p:nvPicPr>
        <p:blipFill>
          <a:blip r:embed="rId15"/>
          <a:srcRect/>
          <a:stretch>
            <a:fillRect/>
          </a:stretch>
        </p:blipFill>
        <p:spPr bwMode="auto">
          <a:xfrm>
            <a:off x="723603" y="6454758"/>
            <a:ext cx="3640800" cy="277950"/>
          </a:xfrm>
          <a:prstGeom prst="rect">
            <a:avLst/>
          </a:prstGeom>
          <a:noFill/>
          <a:ln w="9525" cap="flat">
            <a:noFill/>
            <a:round/>
            <a:headEnd/>
            <a:tailEnd/>
          </a:ln>
          <a:effectLst/>
        </p:spPr>
      </p:pic>
      <p:sp>
        <p:nvSpPr>
          <p:cNvPr id="1033" name="Text Box 9"/>
          <p:cNvSpPr txBox="1">
            <a:spLocks noChangeArrowheads="1"/>
          </p:cNvSpPr>
          <p:nvPr/>
        </p:nvSpPr>
        <p:spPr bwMode="auto">
          <a:xfrm>
            <a:off x="6921601" y="6654939"/>
            <a:ext cx="2130000" cy="224664"/>
          </a:xfrm>
          <a:prstGeom prst="rect">
            <a:avLst/>
          </a:prstGeom>
          <a:noFill/>
          <a:ln w="9525" cap="flat">
            <a:noFill/>
            <a:round/>
            <a:headEnd/>
            <a:tailEnd/>
          </a:ln>
          <a:effectLst/>
        </p:spPr>
        <p:txBody>
          <a:bodyPr lIns="0" tIns="0" rIns="0" bIns="0"/>
          <a:lstStyle/>
          <a:p>
            <a:pPr algn="r" defTabSz="371929" fontAlgn="base" hangingPunct="0">
              <a:lnSpc>
                <a:spcPct val="101000"/>
              </a:lnSpc>
              <a:spcBef>
                <a:spcPct val="0"/>
              </a:spcBef>
              <a:spcAft>
                <a:spcPct val="0"/>
              </a:spcAft>
              <a:buClr>
                <a:srgbClr val="000000"/>
              </a:buClr>
              <a:buSzPct val="100000"/>
              <a:buFont typeface="Times New Roman" pitchFamily="16" charset="0"/>
              <a:buNone/>
              <a:tabLst>
                <a:tab pos="588889" algn="l"/>
                <a:tab pos="1177775" algn="l"/>
                <a:tab pos="1766665" algn="l"/>
              </a:tabLst>
            </a:pPr>
            <a:fld id="{8DAE1BA7-796A-43AF-A2C6-E3C249927DD8}" type="slidenum">
              <a:rPr lang="en-US" sz="800" smtClean="0">
                <a:solidFill>
                  <a:srgbClr val="104281"/>
                </a:solidFill>
                <a:ea typeface="Microsoft YaHei" charset="-122"/>
              </a:rPr>
              <a:pPr algn="r" defTabSz="371929" fontAlgn="base" hangingPunct="0">
                <a:lnSpc>
                  <a:spcPct val="101000"/>
                </a:lnSpc>
                <a:spcBef>
                  <a:spcPct val="0"/>
                </a:spcBef>
                <a:spcAft>
                  <a:spcPct val="0"/>
                </a:spcAft>
                <a:buClr>
                  <a:srgbClr val="000000"/>
                </a:buClr>
                <a:buSzPct val="100000"/>
                <a:buFont typeface="Times New Roman" pitchFamily="16" charset="0"/>
                <a:buNone/>
                <a:tabLst>
                  <a:tab pos="588889" algn="l"/>
                  <a:tab pos="1177775" algn="l"/>
                  <a:tab pos="1766665" algn="l"/>
                </a:tabLst>
              </a:pPr>
              <a:t>‹#›</a:t>
            </a:fld>
            <a:endParaRPr lang="en-US" sz="800" dirty="0" smtClean="0">
              <a:solidFill>
                <a:srgbClr val="104281"/>
              </a:solidFill>
              <a:ea typeface="Microsoft YaHei" charset="-122"/>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mj-lt"/>
          <a:ea typeface="+mj-ea"/>
          <a:cs typeface="+mj-cs"/>
        </a:defRPr>
      </a:lvl1pPr>
      <a:lvl2pPr marL="604383" indent="-232455"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2pPr>
      <a:lvl3pPr marL="929824" indent="-185964"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3pPr>
      <a:lvl4pPr marL="1301752" indent="-185964"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4pPr>
      <a:lvl5pPr marL="1673678" indent="-185964"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5pPr>
      <a:lvl6pPr marL="2045605" indent="-185964"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6pPr>
      <a:lvl7pPr marL="2417536" indent="-185964"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7pPr>
      <a:lvl8pPr marL="2789462" indent="-185964"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8pPr>
      <a:lvl9pPr marL="3161391" indent="-185964" algn="l" defTabSz="371929"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9pPr>
    </p:titleStyle>
    <p:bodyStyle>
      <a:lvl1pPr marL="278946" indent="-278946" algn="l" defTabSz="371929" rtl="0" fontAlgn="base" hangingPunct="0">
        <a:lnSpc>
          <a:spcPct val="101000"/>
        </a:lnSpc>
        <a:spcBef>
          <a:spcPct val="0"/>
        </a:spcBef>
        <a:spcAft>
          <a:spcPts val="1150"/>
        </a:spcAft>
        <a:buClr>
          <a:srgbClr val="000000"/>
        </a:buClr>
        <a:buSzPct val="100000"/>
        <a:buFont typeface="Times New Roman" pitchFamily="16" charset="0"/>
        <a:defRPr sz="2600">
          <a:solidFill>
            <a:srgbClr val="000000"/>
          </a:solidFill>
          <a:latin typeface="+mn-lt"/>
          <a:ea typeface="+mn-ea"/>
          <a:cs typeface="+mn-cs"/>
        </a:defRPr>
      </a:lvl1pPr>
      <a:lvl2pPr marL="604383" indent="-232455" algn="l" defTabSz="371929" rtl="0" fontAlgn="base" hangingPunct="0">
        <a:lnSpc>
          <a:spcPct val="101000"/>
        </a:lnSpc>
        <a:spcBef>
          <a:spcPct val="0"/>
        </a:spcBef>
        <a:spcAft>
          <a:spcPts val="926"/>
        </a:spcAft>
        <a:buClr>
          <a:srgbClr val="000000"/>
        </a:buClr>
        <a:buSzPct val="100000"/>
        <a:buFont typeface="Times New Roman" pitchFamily="16" charset="0"/>
        <a:defRPr sz="2300">
          <a:solidFill>
            <a:srgbClr val="000000"/>
          </a:solidFill>
          <a:latin typeface="+mn-lt"/>
          <a:cs typeface="+mn-cs"/>
        </a:defRPr>
      </a:lvl2pPr>
      <a:lvl3pPr marL="929824" indent="-185964" algn="l" defTabSz="371929" rtl="0" fontAlgn="base" hangingPunct="0">
        <a:lnSpc>
          <a:spcPct val="101000"/>
        </a:lnSpc>
        <a:spcBef>
          <a:spcPct val="0"/>
        </a:spcBef>
        <a:spcAft>
          <a:spcPts val="692"/>
        </a:spcAft>
        <a:buClr>
          <a:srgbClr val="000000"/>
        </a:buClr>
        <a:buSzPct val="100000"/>
        <a:buFont typeface="Times New Roman" pitchFamily="16" charset="0"/>
        <a:defRPr sz="2000">
          <a:solidFill>
            <a:srgbClr val="000000"/>
          </a:solidFill>
          <a:latin typeface="+mn-lt"/>
          <a:cs typeface="+mn-cs"/>
        </a:defRPr>
      </a:lvl3pPr>
      <a:lvl4pPr marL="1301752" indent="-185964" algn="l" defTabSz="371929" rtl="0" fontAlgn="base" hangingPunct="0">
        <a:lnSpc>
          <a:spcPct val="101000"/>
        </a:lnSpc>
        <a:spcBef>
          <a:spcPct val="0"/>
        </a:spcBef>
        <a:spcAft>
          <a:spcPts val="458"/>
        </a:spcAft>
        <a:buClr>
          <a:srgbClr val="000000"/>
        </a:buClr>
        <a:buSzPct val="100000"/>
        <a:buFont typeface="Times New Roman" pitchFamily="16" charset="0"/>
        <a:defRPr sz="1600">
          <a:solidFill>
            <a:srgbClr val="000000"/>
          </a:solidFill>
          <a:latin typeface="+mn-lt"/>
          <a:cs typeface="+mn-cs"/>
        </a:defRPr>
      </a:lvl4pPr>
      <a:lvl5pPr marL="1673678" indent="-185964" algn="l" defTabSz="371929"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5pPr>
      <a:lvl6pPr marL="2045605" indent="-185964" algn="l" defTabSz="371929"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6pPr>
      <a:lvl7pPr marL="2417536" indent="-185964" algn="l" defTabSz="371929"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7pPr>
      <a:lvl8pPr marL="2789462" indent="-185964" algn="l" defTabSz="371929"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8pPr>
      <a:lvl9pPr marL="3161391" indent="-185964" algn="l" defTabSz="371929"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9pPr>
    </p:bodyStyle>
    <p:otherStyle>
      <a:defPPr>
        <a:defRPr lang="zh-TW"/>
      </a:defPPr>
      <a:lvl1pPr marL="0" algn="l" defTabSz="743858" rtl="0" eaLnBrk="1" latinLnBrk="0" hangingPunct="1">
        <a:defRPr sz="1500" kern="1200">
          <a:solidFill>
            <a:schemeClr val="tx1"/>
          </a:solidFill>
          <a:latin typeface="+mn-lt"/>
          <a:ea typeface="+mn-ea"/>
          <a:cs typeface="+mn-cs"/>
        </a:defRPr>
      </a:lvl1pPr>
      <a:lvl2pPr marL="371929" algn="l" defTabSz="743858" rtl="0" eaLnBrk="1" latinLnBrk="0" hangingPunct="1">
        <a:defRPr sz="1500" kern="1200">
          <a:solidFill>
            <a:schemeClr val="tx1"/>
          </a:solidFill>
          <a:latin typeface="+mn-lt"/>
          <a:ea typeface="+mn-ea"/>
          <a:cs typeface="+mn-cs"/>
        </a:defRPr>
      </a:lvl2pPr>
      <a:lvl3pPr marL="743858" algn="l" defTabSz="743858" rtl="0" eaLnBrk="1" latinLnBrk="0" hangingPunct="1">
        <a:defRPr sz="1500" kern="1200">
          <a:solidFill>
            <a:schemeClr val="tx1"/>
          </a:solidFill>
          <a:latin typeface="+mn-lt"/>
          <a:ea typeface="+mn-ea"/>
          <a:cs typeface="+mn-cs"/>
        </a:defRPr>
      </a:lvl3pPr>
      <a:lvl4pPr marL="1115786" algn="l" defTabSz="743858" rtl="0" eaLnBrk="1" latinLnBrk="0" hangingPunct="1">
        <a:defRPr sz="1500" kern="1200">
          <a:solidFill>
            <a:schemeClr val="tx1"/>
          </a:solidFill>
          <a:latin typeface="+mn-lt"/>
          <a:ea typeface="+mn-ea"/>
          <a:cs typeface="+mn-cs"/>
        </a:defRPr>
      </a:lvl4pPr>
      <a:lvl5pPr marL="1487715" algn="l" defTabSz="743858" rtl="0" eaLnBrk="1" latinLnBrk="0" hangingPunct="1">
        <a:defRPr sz="1500" kern="1200">
          <a:solidFill>
            <a:schemeClr val="tx1"/>
          </a:solidFill>
          <a:latin typeface="+mn-lt"/>
          <a:ea typeface="+mn-ea"/>
          <a:cs typeface="+mn-cs"/>
        </a:defRPr>
      </a:lvl5pPr>
      <a:lvl6pPr marL="1859644" algn="l" defTabSz="743858" rtl="0" eaLnBrk="1" latinLnBrk="0" hangingPunct="1">
        <a:defRPr sz="1500" kern="1200">
          <a:solidFill>
            <a:schemeClr val="tx1"/>
          </a:solidFill>
          <a:latin typeface="+mn-lt"/>
          <a:ea typeface="+mn-ea"/>
          <a:cs typeface="+mn-cs"/>
        </a:defRPr>
      </a:lvl6pPr>
      <a:lvl7pPr marL="2231573" algn="l" defTabSz="743858" rtl="0" eaLnBrk="1" latinLnBrk="0" hangingPunct="1">
        <a:defRPr sz="1500" kern="1200">
          <a:solidFill>
            <a:schemeClr val="tx1"/>
          </a:solidFill>
          <a:latin typeface="+mn-lt"/>
          <a:ea typeface="+mn-ea"/>
          <a:cs typeface="+mn-cs"/>
        </a:defRPr>
      </a:lvl7pPr>
      <a:lvl8pPr marL="2603500" algn="l" defTabSz="743858" rtl="0" eaLnBrk="1" latinLnBrk="0" hangingPunct="1">
        <a:defRPr sz="1500" kern="1200">
          <a:solidFill>
            <a:schemeClr val="tx1"/>
          </a:solidFill>
          <a:latin typeface="+mn-lt"/>
          <a:ea typeface="+mn-ea"/>
          <a:cs typeface="+mn-cs"/>
        </a:defRPr>
      </a:lvl8pPr>
      <a:lvl9pPr marL="2975428" algn="l" defTabSz="743858" rtl="0" eaLnBrk="1" latinLnBrk="0" hangingPunct="1">
        <a:defRPr sz="15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332401" y="-82088"/>
            <a:ext cx="8113200" cy="993705"/>
          </a:xfrm>
          <a:prstGeom prst="rect">
            <a:avLst/>
          </a:prstGeom>
          <a:noFill/>
          <a:ln w="9525" cap="flat">
            <a:noFill/>
            <a:round/>
            <a:headEnd/>
            <a:tailEnd/>
          </a:ln>
          <a:effectLst/>
        </p:spPr>
        <p:txBody>
          <a:bodyPr vert="horz" wrap="square" lIns="0" tIns="0" rIns="0" bIns="0" numCol="1" anchor="ctr" anchorCtr="0" compatLnSpc="1">
            <a:prstTxWarp prst="textNoShape">
              <a:avLst/>
            </a:prstTxWarp>
          </a:bodyPr>
          <a:lstStyle/>
          <a:p>
            <a:pPr lvl="0"/>
            <a:r>
              <a:rPr lang="zh-TW" altLang="en-GB" smtClean="0"/>
              <a:t>請按一下滑鼠，編輯標題文的格式。</a:t>
            </a:r>
          </a:p>
        </p:txBody>
      </p:sp>
      <p:sp>
        <p:nvSpPr>
          <p:cNvPr id="1026" name="Rectangle 2"/>
          <p:cNvSpPr>
            <a:spLocks noGrp="1" noChangeArrowheads="1"/>
          </p:cNvSpPr>
          <p:nvPr>
            <p:ph type="body" idx="1"/>
          </p:nvPr>
        </p:nvSpPr>
        <p:spPr bwMode="auto">
          <a:xfrm>
            <a:off x="456000" y="1604328"/>
            <a:ext cx="8227200" cy="3976258"/>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zh-TW" altLang="en-GB" smtClean="0"/>
              <a:t>請按滑鼠，編輯大綱文字格式。</a:t>
            </a:r>
          </a:p>
          <a:p>
            <a:pPr lvl="1"/>
            <a:r>
              <a:rPr lang="zh-TW" altLang="en-GB" smtClean="0"/>
              <a:t>第二個大綱層次</a:t>
            </a:r>
          </a:p>
          <a:p>
            <a:pPr lvl="2"/>
            <a:r>
              <a:rPr lang="zh-TW" altLang="en-GB" smtClean="0"/>
              <a:t>第三個大綱層次</a:t>
            </a:r>
          </a:p>
          <a:p>
            <a:pPr lvl="3"/>
            <a:r>
              <a:rPr lang="zh-TW" altLang="en-GB" smtClean="0"/>
              <a:t>第四個大綱層次</a:t>
            </a:r>
          </a:p>
          <a:p>
            <a:pPr lvl="4"/>
            <a:r>
              <a:rPr lang="zh-TW" altLang="en-GB" smtClean="0"/>
              <a:t>第五個大綱層次</a:t>
            </a:r>
          </a:p>
          <a:p>
            <a:pPr lvl="4"/>
            <a:r>
              <a:rPr lang="zh-TW" altLang="en-GB" smtClean="0"/>
              <a:t>第六個大綱層次</a:t>
            </a:r>
          </a:p>
          <a:p>
            <a:pPr lvl="4"/>
            <a:r>
              <a:rPr lang="zh-TW" altLang="en-GB" smtClean="0"/>
              <a:t>第七個大綱層次</a:t>
            </a:r>
          </a:p>
          <a:p>
            <a:pPr lvl="4"/>
            <a:r>
              <a:rPr lang="zh-TW" altLang="en-GB" smtClean="0"/>
              <a:t>第八個大綱層次</a:t>
            </a:r>
          </a:p>
          <a:p>
            <a:pPr lvl="4"/>
            <a:r>
              <a:rPr lang="zh-TW" altLang="en-GB" smtClean="0"/>
              <a:t>第九個大綱層次</a:t>
            </a:r>
          </a:p>
        </p:txBody>
      </p:sp>
      <p:sp>
        <p:nvSpPr>
          <p:cNvPr id="1027" name="Text Box 3"/>
          <p:cNvSpPr txBox="1">
            <a:spLocks noChangeArrowheads="1"/>
          </p:cNvSpPr>
          <p:nvPr/>
        </p:nvSpPr>
        <p:spPr bwMode="auto">
          <a:xfrm>
            <a:off x="402000" y="6634777"/>
            <a:ext cx="2130000" cy="244826"/>
          </a:xfrm>
          <a:prstGeom prst="rect">
            <a:avLst/>
          </a:prstGeom>
          <a:noFill/>
          <a:ln w="9525" cap="flat">
            <a:noFill/>
            <a:round/>
            <a:headEnd/>
            <a:tailEnd/>
          </a:ln>
          <a:effectLst/>
        </p:spPr>
        <p:txBody>
          <a:bodyPr lIns="0" tIns="0" rIns="0" bIns="0"/>
          <a:lstStyle/>
          <a:p>
            <a:pPr defTabSz="371990" fontAlgn="base" hangingPunct="0">
              <a:lnSpc>
                <a:spcPct val="101000"/>
              </a:lnSpc>
              <a:spcBef>
                <a:spcPct val="0"/>
              </a:spcBef>
              <a:spcAft>
                <a:spcPct val="0"/>
              </a:spcAft>
              <a:buClr>
                <a:srgbClr val="000000"/>
              </a:buClr>
              <a:buSzPct val="100000"/>
              <a:buFont typeface="Times New Roman" pitchFamily="16" charset="0"/>
              <a:buNone/>
              <a:tabLst>
                <a:tab pos="588985" algn="l"/>
                <a:tab pos="1177966" algn="l"/>
                <a:tab pos="1766954" algn="l"/>
              </a:tabLst>
            </a:pPr>
            <a:endParaRPr lang="en-US" sz="800" dirty="0">
              <a:solidFill>
                <a:srgbClr val="FFFFFF"/>
              </a:solidFill>
              <a:ea typeface="Microsoft YaHei" charset="-122"/>
            </a:endParaRPr>
          </a:p>
        </p:txBody>
      </p:sp>
      <p:sp>
        <p:nvSpPr>
          <p:cNvPr id="1028" name="Text Box 4"/>
          <p:cNvSpPr txBox="1">
            <a:spLocks noChangeArrowheads="1"/>
          </p:cNvSpPr>
          <p:nvPr/>
        </p:nvSpPr>
        <p:spPr bwMode="auto">
          <a:xfrm>
            <a:off x="6921601" y="6654939"/>
            <a:ext cx="2130000" cy="224664"/>
          </a:xfrm>
          <a:prstGeom prst="rect">
            <a:avLst/>
          </a:prstGeom>
          <a:noFill/>
          <a:ln w="9525" cap="flat">
            <a:noFill/>
            <a:round/>
            <a:headEnd/>
            <a:tailEnd/>
          </a:ln>
          <a:effectLst/>
        </p:spPr>
        <p:txBody>
          <a:bodyPr lIns="0" tIns="0" rIns="0" bIns="0"/>
          <a:lstStyle/>
          <a:p>
            <a:pPr algn="r" defTabSz="371990" fontAlgn="base" hangingPunct="0">
              <a:lnSpc>
                <a:spcPct val="101000"/>
              </a:lnSpc>
              <a:spcBef>
                <a:spcPct val="0"/>
              </a:spcBef>
              <a:spcAft>
                <a:spcPct val="0"/>
              </a:spcAft>
              <a:buClr>
                <a:srgbClr val="000000"/>
              </a:buClr>
              <a:buSzPct val="100000"/>
              <a:buFont typeface="Times New Roman" pitchFamily="16" charset="0"/>
              <a:buNone/>
              <a:tabLst>
                <a:tab pos="588985" algn="l"/>
                <a:tab pos="1177966" algn="l"/>
                <a:tab pos="1766954" algn="l"/>
              </a:tabLst>
            </a:pPr>
            <a:fld id="{2BD76555-853E-46F2-A12B-A1EB930030A1}" type="slidenum">
              <a:rPr lang="en-US" sz="800">
                <a:solidFill>
                  <a:srgbClr val="FFFFFF"/>
                </a:solidFill>
                <a:ea typeface="Microsoft YaHei" charset="-122"/>
              </a:rPr>
              <a:pPr algn="r" defTabSz="371990" fontAlgn="base" hangingPunct="0">
                <a:lnSpc>
                  <a:spcPct val="101000"/>
                </a:lnSpc>
                <a:spcBef>
                  <a:spcPct val="0"/>
                </a:spcBef>
                <a:spcAft>
                  <a:spcPct val="0"/>
                </a:spcAft>
                <a:buClr>
                  <a:srgbClr val="000000"/>
                </a:buClr>
                <a:buSzPct val="100000"/>
                <a:buFont typeface="Times New Roman" pitchFamily="16" charset="0"/>
                <a:buNone/>
                <a:tabLst>
                  <a:tab pos="588985" algn="l"/>
                  <a:tab pos="1177966" algn="l"/>
                  <a:tab pos="1766954" algn="l"/>
                </a:tabLst>
              </a:pPr>
              <a:t>‹#›</a:t>
            </a:fld>
            <a:endParaRPr lang="en-US" sz="800" dirty="0">
              <a:solidFill>
                <a:srgbClr val="FFFFFF"/>
              </a:solidFill>
              <a:ea typeface="Microsoft YaHei" charset="-122"/>
            </a:endParaRPr>
          </a:p>
        </p:txBody>
      </p:sp>
      <p:sp>
        <p:nvSpPr>
          <p:cNvPr id="1029" name="Text Box 5"/>
          <p:cNvSpPr txBox="1">
            <a:spLocks noChangeArrowheads="1"/>
          </p:cNvSpPr>
          <p:nvPr/>
        </p:nvSpPr>
        <p:spPr bwMode="auto">
          <a:xfrm>
            <a:off x="3104400" y="6634777"/>
            <a:ext cx="2898000" cy="224664"/>
          </a:xfrm>
          <a:prstGeom prst="rect">
            <a:avLst/>
          </a:prstGeom>
          <a:noFill/>
          <a:ln w="9525" cap="flat">
            <a:noFill/>
            <a:round/>
            <a:headEnd/>
            <a:tailEnd/>
          </a:ln>
          <a:effectLst/>
        </p:spPr>
        <p:txBody>
          <a:bodyPr lIns="0" tIns="0" rIns="0" bIns="0"/>
          <a:lstStyle/>
          <a:p>
            <a:pPr algn="ctr" defTabSz="371990" fontAlgn="base" hangingPunct="0">
              <a:lnSpc>
                <a:spcPct val="101000"/>
              </a:lnSpc>
              <a:spcBef>
                <a:spcPct val="0"/>
              </a:spcBef>
              <a:spcAft>
                <a:spcPct val="0"/>
              </a:spcAft>
              <a:buClr>
                <a:srgbClr val="000000"/>
              </a:buClr>
              <a:buSzPct val="100000"/>
              <a:buFont typeface="Times New Roman" pitchFamily="16" charset="0"/>
              <a:buNone/>
              <a:tabLst>
                <a:tab pos="588985" algn="l"/>
                <a:tab pos="1177966" algn="l"/>
                <a:tab pos="1766954" algn="l"/>
                <a:tab pos="2355931" algn="l"/>
                <a:tab pos="2944914" algn="l"/>
              </a:tabLst>
            </a:pPr>
            <a:endParaRPr lang="en-US" sz="800" dirty="0">
              <a:solidFill>
                <a:srgbClr val="FFFFFF"/>
              </a:solidFill>
              <a:ea typeface="Microsoft YaHei" charset="-122"/>
            </a:endParaRPr>
          </a:p>
        </p:txBody>
      </p:sp>
      <p:pic>
        <p:nvPicPr>
          <p:cNvPr id="1030" name="Picture 6"/>
          <p:cNvPicPr>
            <a:picLocks noChangeAspect="1" noChangeArrowheads="1"/>
          </p:cNvPicPr>
          <p:nvPr/>
        </p:nvPicPr>
        <p:blipFill>
          <a:blip r:embed="rId13" cstate="print"/>
          <a:srcRect/>
          <a:stretch>
            <a:fillRect/>
          </a:stretch>
        </p:blipFill>
        <p:spPr bwMode="auto">
          <a:xfrm>
            <a:off x="75600" y="6574290"/>
            <a:ext cx="214800" cy="257787"/>
          </a:xfrm>
          <a:prstGeom prst="rect">
            <a:avLst/>
          </a:prstGeom>
          <a:noFill/>
          <a:ln w="9525" cap="flat">
            <a:noFill/>
            <a:round/>
            <a:headEnd/>
            <a:tailEnd/>
          </a:ln>
          <a:effectLst/>
        </p:spPr>
      </p:pic>
      <p:pic>
        <p:nvPicPr>
          <p:cNvPr id="1031" name="Picture 7"/>
          <p:cNvPicPr>
            <a:picLocks noChangeAspect="1" noChangeArrowheads="1"/>
          </p:cNvPicPr>
          <p:nvPr/>
        </p:nvPicPr>
        <p:blipFill>
          <a:blip r:embed="rId14" cstate="print"/>
          <a:srcRect/>
          <a:stretch>
            <a:fillRect/>
          </a:stretch>
        </p:blipFill>
        <p:spPr bwMode="auto">
          <a:xfrm>
            <a:off x="0" y="6293461"/>
            <a:ext cx="6308400" cy="565980"/>
          </a:xfrm>
          <a:prstGeom prst="rect">
            <a:avLst/>
          </a:prstGeom>
          <a:noFill/>
          <a:ln w="9525" cap="flat">
            <a:noFill/>
            <a:round/>
            <a:headEnd/>
            <a:tailEnd/>
          </a:ln>
          <a:effectLst/>
        </p:spPr>
      </p:pic>
      <p:pic>
        <p:nvPicPr>
          <p:cNvPr id="1032" name="Picture 8"/>
          <p:cNvPicPr>
            <a:picLocks noChangeAspect="1" noChangeArrowheads="1"/>
          </p:cNvPicPr>
          <p:nvPr/>
        </p:nvPicPr>
        <p:blipFill>
          <a:blip r:embed="rId15" cstate="print"/>
          <a:srcRect/>
          <a:stretch>
            <a:fillRect/>
          </a:stretch>
        </p:blipFill>
        <p:spPr bwMode="auto">
          <a:xfrm>
            <a:off x="723601" y="6454758"/>
            <a:ext cx="3640800" cy="277950"/>
          </a:xfrm>
          <a:prstGeom prst="rect">
            <a:avLst/>
          </a:prstGeom>
          <a:noFill/>
          <a:ln w="9525" cap="flat">
            <a:noFill/>
            <a:round/>
            <a:headEnd/>
            <a:tailEnd/>
          </a:ln>
          <a:effectLst/>
        </p:spPr>
      </p:pic>
      <p:sp>
        <p:nvSpPr>
          <p:cNvPr id="1033" name="Text Box 9"/>
          <p:cNvSpPr txBox="1">
            <a:spLocks noChangeArrowheads="1"/>
          </p:cNvSpPr>
          <p:nvPr/>
        </p:nvSpPr>
        <p:spPr bwMode="auto">
          <a:xfrm>
            <a:off x="6921601" y="6654939"/>
            <a:ext cx="2130000" cy="224664"/>
          </a:xfrm>
          <a:prstGeom prst="rect">
            <a:avLst/>
          </a:prstGeom>
          <a:noFill/>
          <a:ln w="9525" cap="flat">
            <a:noFill/>
            <a:round/>
            <a:headEnd/>
            <a:tailEnd/>
          </a:ln>
          <a:effectLst/>
        </p:spPr>
        <p:txBody>
          <a:bodyPr lIns="0" tIns="0" rIns="0" bIns="0"/>
          <a:lstStyle/>
          <a:p>
            <a:pPr algn="r" defTabSz="371990" fontAlgn="base" hangingPunct="0">
              <a:lnSpc>
                <a:spcPct val="101000"/>
              </a:lnSpc>
              <a:spcBef>
                <a:spcPct val="0"/>
              </a:spcBef>
              <a:spcAft>
                <a:spcPct val="0"/>
              </a:spcAft>
              <a:buClr>
                <a:srgbClr val="000000"/>
              </a:buClr>
              <a:buSzPct val="100000"/>
              <a:buFont typeface="Times New Roman" pitchFamily="16" charset="0"/>
              <a:buNone/>
              <a:tabLst>
                <a:tab pos="588985" algn="l"/>
                <a:tab pos="1177966" algn="l"/>
                <a:tab pos="1766954" algn="l"/>
              </a:tabLst>
            </a:pPr>
            <a:fld id="{E6E0A531-3B59-4117-9669-D0D0FF06C0F1}" type="slidenum">
              <a:rPr lang="en-US" sz="800">
                <a:solidFill>
                  <a:srgbClr val="104281"/>
                </a:solidFill>
                <a:ea typeface="Microsoft YaHei" charset="-122"/>
              </a:rPr>
              <a:pPr algn="r" defTabSz="371990" fontAlgn="base" hangingPunct="0">
                <a:lnSpc>
                  <a:spcPct val="101000"/>
                </a:lnSpc>
                <a:spcBef>
                  <a:spcPct val="0"/>
                </a:spcBef>
                <a:spcAft>
                  <a:spcPct val="0"/>
                </a:spcAft>
                <a:buClr>
                  <a:srgbClr val="000000"/>
                </a:buClr>
                <a:buSzPct val="100000"/>
                <a:buFont typeface="Times New Roman" pitchFamily="16" charset="0"/>
                <a:buNone/>
                <a:tabLst>
                  <a:tab pos="588985" algn="l"/>
                  <a:tab pos="1177966" algn="l"/>
                  <a:tab pos="1766954" algn="l"/>
                </a:tabLst>
              </a:pPr>
              <a:t>‹#›</a:t>
            </a:fld>
            <a:endParaRPr lang="en-US" sz="800" dirty="0">
              <a:solidFill>
                <a:srgbClr val="104281"/>
              </a:solidFill>
              <a:ea typeface="Microsoft YaHei" charset="-122"/>
            </a:endParaRP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mj-lt"/>
          <a:ea typeface="+mj-ea"/>
          <a:cs typeface="+mj-cs"/>
        </a:defRPr>
      </a:lvl1pPr>
      <a:lvl2pPr marL="604482" indent="-232493"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2pPr>
      <a:lvl3pPr marL="929976" indent="-185995"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3pPr>
      <a:lvl4pPr marL="1301965" indent="-185995"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4pPr>
      <a:lvl5pPr marL="1673952" indent="-185995"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5pPr>
      <a:lvl6pPr marL="2045939" indent="-185995"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6pPr>
      <a:lvl7pPr marL="2417929" indent="-185995"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7pPr>
      <a:lvl8pPr marL="2789920" indent="-185995"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8pPr>
      <a:lvl9pPr marL="3161909" indent="-185995" algn="l" defTabSz="371990" rtl="0" fontAlgn="base" hangingPunct="0">
        <a:lnSpc>
          <a:spcPct val="101000"/>
        </a:lnSpc>
        <a:spcBef>
          <a:spcPct val="0"/>
        </a:spcBef>
        <a:spcAft>
          <a:spcPct val="0"/>
        </a:spcAft>
        <a:buClr>
          <a:srgbClr val="000000"/>
        </a:buClr>
        <a:buSzPct val="100000"/>
        <a:buFont typeface="Times New Roman" pitchFamily="16" charset="0"/>
        <a:defRPr sz="3300" b="1">
          <a:solidFill>
            <a:srgbClr val="104281"/>
          </a:solidFill>
          <a:latin typeface="Tahoma" pitchFamily="32" charset="0"/>
          <a:cs typeface="DejaVu Sans" charset="0"/>
        </a:defRPr>
      </a:lvl9pPr>
    </p:titleStyle>
    <p:bodyStyle>
      <a:lvl1pPr marL="278994" indent="-278994" algn="l" defTabSz="371990" rtl="0" fontAlgn="base" hangingPunct="0">
        <a:lnSpc>
          <a:spcPct val="101000"/>
        </a:lnSpc>
        <a:spcBef>
          <a:spcPct val="0"/>
        </a:spcBef>
        <a:spcAft>
          <a:spcPts val="1150"/>
        </a:spcAft>
        <a:buClr>
          <a:srgbClr val="000000"/>
        </a:buClr>
        <a:buSzPct val="100000"/>
        <a:buFont typeface="Times New Roman" pitchFamily="16" charset="0"/>
        <a:defRPr sz="2600">
          <a:solidFill>
            <a:srgbClr val="000000"/>
          </a:solidFill>
          <a:latin typeface="+mn-lt"/>
          <a:ea typeface="+mn-ea"/>
          <a:cs typeface="+mn-cs"/>
        </a:defRPr>
      </a:lvl1pPr>
      <a:lvl2pPr marL="604482" indent="-232493" algn="l" defTabSz="371990" rtl="0" fontAlgn="base" hangingPunct="0">
        <a:lnSpc>
          <a:spcPct val="101000"/>
        </a:lnSpc>
        <a:spcBef>
          <a:spcPct val="0"/>
        </a:spcBef>
        <a:spcAft>
          <a:spcPts val="926"/>
        </a:spcAft>
        <a:buClr>
          <a:srgbClr val="000000"/>
        </a:buClr>
        <a:buSzPct val="100000"/>
        <a:buFont typeface="Times New Roman" pitchFamily="16" charset="0"/>
        <a:defRPr sz="2300">
          <a:solidFill>
            <a:srgbClr val="000000"/>
          </a:solidFill>
          <a:latin typeface="+mn-lt"/>
          <a:cs typeface="+mn-cs"/>
        </a:defRPr>
      </a:lvl2pPr>
      <a:lvl3pPr marL="929976" indent="-185995" algn="l" defTabSz="371990" rtl="0" fontAlgn="base" hangingPunct="0">
        <a:lnSpc>
          <a:spcPct val="101000"/>
        </a:lnSpc>
        <a:spcBef>
          <a:spcPct val="0"/>
        </a:spcBef>
        <a:spcAft>
          <a:spcPts val="692"/>
        </a:spcAft>
        <a:buClr>
          <a:srgbClr val="000000"/>
        </a:buClr>
        <a:buSzPct val="100000"/>
        <a:buFont typeface="Times New Roman" pitchFamily="16" charset="0"/>
        <a:defRPr sz="2000">
          <a:solidFill>
            <a:srgbClr val="000000"/>
          </a:solidFill>
          <a:latin typeface="+mn-lt"/>
          <a:cs typeface="+mn-cs"/>
        </a:defRPr>
      </a:lvl3pPr>
      <a:lvl4pPr marL="1301965" indent="-185995" algn="l" defTabSz="371990" rtl="0" fontAlgn="base" hangingPunct="0">
        <a:lnSpc>
          <a:spcPct val="101000"/>
        </a:lnSpc>
        <a:spcBef>
          <a:spcPct val="0"/>
        </a:spcBef>
        <a:spcAft>
          <a:spcPts val="458"/>
        </a:spcAft>
        <a:buClr>
          <a:srgbClr val="000000"/>
        </a:buClr>
        <a:buSzPct val="100000"/>
        <a:buFont typeface="Times New Roman" pitchFamily="16" charset="0"/>
        <a:defRPr sz="1600">
          <a:solidFill>
            <a:srgbClr val="000000"/>
          </a:solidFill>
          <a:latin typeface="+mn-lt"/>
          <a:cs typeface="+mn-cs"/>
        </a:defRPr>
      </a:lvl4pPr>
      <a:lvl5pPr marL="1673952" indent="-185995" algn="l" defTabSz="371990"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5pPr>
      <a:lvl6pPr marL="2045939" indent="-185995" algn="l" defTabSz="371990"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6pPr>
      <a:lvl7pPr marL="2417929" indent="-185995" algn="l" defTabSz="371990"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7pPr>
      <a:lvl8pPr marL="2789920" indent="-185995" algn="l" defTabSz="371990"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8pPr>
      <a:lvl9pPr marL="3161909" indent="-185995" algn="l" defTabSz="371990" rtl="0" fontAlgn="base" hangingPunct="0">
        <a:lnSpc>
          <a:spcPct val="101000"/>
        </a:lnSpc>
        <a:spcBef>
          <a:spcPct val="0"/>
        </a:spcBef>
        <a:spcAft>
          <a:spcPts val="234"/>
        </a:spcAft>
        <a:buClr>
          <a:srgbClr val="000000"/>
        </a:buClr>
        <a:buSzPct val="100000"/>
        <a:buFont typeface="Times New Roman" pitchFamily="16" charset="0"/>
        <a:defRPr sz="1600">
          <a:solidFill>
            <a:srgbClr val="000000"/>
          </a:solidFill>
          <a:latin typeface="+mn-lt"/>
          <a:cs typeface="+mn-cs"/>
        </a:defRPr>
      </a:lvl9pPr>
    </p:bodyStyle>
    <p:otherStyle>
      <a:defPPr>
        <a:defRPr lang="zh-TW"/>
      </a:defPPr>
      <a:lvl1pPr marL="0" algn="l" defTabSz="743980" rtl="0" eaLnBrk="1" latinLnBrk="0" hangingPunct="1">
        <a:defRPr sz="1500" kern="1200">
          <a:solidFill>
            <a:schemeClr val="tx1"/>
          </a:solidFill>
          <a:latin typeface="+mn-lt"/>
          <a:ea typeface="+mn-ea"/>
          <a:cs typeface="+mn-cs"/>
        </a:defRPr>
      </a:lvl1pPr>
      <a:lvl2pPr marL="371990" algn="l" defTabSz="743980" rtl="0" eaLnBrk="1" latinLnBrk="0" hangingPunct="1">
        <a:defRPr sz="1500" kern="1200">
          <a:solidFill>
            <a:schemeClr val="tx1"/>
          </a:solidFill>
          <a:latin typeface="+mn-lt"/>
          <a:ea typeface="+mn-ea"/>
          <a:cs typeface="+mn-cs"/>
        </a:defRPr>
      </a:lvl2pPr>
      <a:lvl3pPr marL="743980" algn="l" defTabSz="743980" rtl="0" eaLnBrk="1" latinLnBrk="0" hangingPunct="1">
        <a:defRPr sz="1500" kern="1200">
          <a:solidFill>
            <a:schemeClr val="tx1"/>
          </a:solidFill>
          <a:latin typeface="+mn-lt"/>
          <a:ea typeface="+mn-ea"/>
          <a:cs typeface="+mn-cs"/>
        </a:defRPr>
      </a:lvl3pPr>
      <a:lvl4pPr marL="1115969" algn="l" defTabSz="743980" rtl="0" eaLnBrk="1" latinLnBrk="0" hangingPunct="1">
        <a:defRPr sz="1500" kern="1200">
          <a:solidFill>
            <a:schemeClr val="tx1"/>
          </a:solidFill>
          <a:latin typeface="+mn-lt"/>
          <a:ea typeface="+mn-ea"/>
          <a:cs typeface="+mn-cs"/>
        </a:defRPr>
      </a:lvl4pPr>
      <a:lvl5pPr marL="1487959" algn="l" defTabSz="743980" rtl="0" eaLnBrk="1" latinLnBrk="0" hangingPunct="1">
        <a:defRPr sz="1500" kern="1200">
          <a:solidFill>
            <a:schemeClr val="tx1"/>
          </a:solidFill>
          <a:latin typeface="+mn-lt"/>
          <a:ea typeface="+mn-ea"/>
          <a:cs typeface="+mn-cs"/>
        </a:defRPr>
      </a:lvl5pPr>
      <a:lvl6pPr marL="1859947" algn="l" defTabSz="743980" rtl="0" eaLnBrk="1" latinLnBrk="0" hangingPunct="1">
        <a:defRPr sz="1500" kern="1200">
          <a:solidFill>
            <a:schemeClr val="tx1"/>
          </a:solidFill>
          <a:latin typeface="+mn-lt"/>
          <a:ea typeface="+mn-ea"/>
          <a:cs typeface="+mn-cs"/>
        </a:defRPr>
      </a:lvl6pPr>
      <a:lvl7pPr marL="2231937" algn="l" defTabSz="743980" rtl="0" eaLnBrk="1" latinLnBrk="0" hangingPunct="1">
        <a:defRPr sz="1500" kern="1200">
          <a:solidFill>
            <a:schemeClr val="tx1"/>
          </a:solidFill>
          <a:latin typeface="+mn-lt"/>
          <a:ea typeface="+mn-ea"/>
          <a:cs typeface="+mn-cs"/>
        </a:defRPr>
      </a:lvl7pPr>
      <a:lvl8pPr marL="2603928" algn="l" defTabSz="743980" rtl="0" eaLnBrk="1" latinLnBrk="0" hangingPunct="1">
        <a:defRPr sz="1500" kern="1200">
          <a:solidFill>
            <a:schemeClr val="tx1"/>
          </a:solidFill>
          <a:latin typeface="+mn-lt"/>
          <a:ea typeface="+mn-ea"/>
          <a:cs typeface="+mn-cs"/>
        </a:defRPr>
      </a:lvl8pPr>
      <a:lvl9pPr marL="2975916" algn="l" defTabSz="743980" rtl="0" eaLnBrk="1" latinLnBrk="0" hangingPunct="1">
        <a:defRPr sz="15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pPr defTabSz="914400"/>
            <a:fld id="{D7BE00F7-4DC6-4034-97A3-988D72E37301}" type="datetimeFigureOut">
              <a:rPr lang="en-AU" smtClean="0">
                <a:solidFill>
                  <a:prstClr val="white">
                    <a:alpha val="50000"/>
                  </a:prstClr>
                </a:solidFill>
              </a:rPr>
              <a:pPr defTabSz="914400"/>
              <a:t>8/03/2017</a:t>
            </a:fld>
            <a:endParaRPr lang="en-AU">
              <a:solidFill>
                <a:prstClr val="white">
                  <a:alpha val="50000"/>
                </a:prstClr>
              </a:solidFill>
            </a:endParaRPr>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pPr defTabSz="914400"/>
            <a:fld id="{8674D816-A04A-4739-8A02-9E5C45142C79}" type="slidenum">
              <a:rPr lang="en-AU" smtClean="0">
                <a:solidFill>
                  <a:prstClr val="white"/>
                </a:solidFill>
              </a:rPr>
              <a:pPr defTabSz="914400"/>
              <a:t>‹#›</a:t>
            </a:fld>
            <a:endParaRPr lang="en-AU">
              <a:solidFill>
                <a:prstClr val="white"/>
              </a:solidFill>
            </a:endParaRPr>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pPr defTabSz="914400"/>
            <a:endParaRPr lang="en-AU">
              <a:solidFill>
                <a:prstClr val="white"/>
              </a:solidFill>
            </a:endParaRPr>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5" r:id="rId1"/>
    <p:sldLayoutId id="2147483806" r:id="rId2"/>
  </p:sldLayoutIdLst>
  <p:timing>
    <p:tnLst>
      <p:par>
        <p:cTn id="1" dur="indefinite" restart="never" nodeType="tmRoot"/>
      </p:par>
    </p:tnLst>
  </p:timing>
  <p:hf hdr="0" ftr="0" dt="0"/>
  <p:txStyles>
    <p:titleStyle>
      <a:lvl1pPr algn="ctr" rtl="0" eaLnBrk="0" fontAlgn="base" latinLnBrk="1" hangingPunct="0">
        <a:spcBef>
          <a:spcPct val="0"/>
        </a:spcBef>
        <a:spcAft>
          <a:spcPct val="0"/>
        </a:spcAft>
        <a:defRPr sz="4400" kern="1200">
          <a:solidFill>
            <a:schemeClr val="tx1"/>
          </a:solidFill>
          <a:latin typeface="+mj-lt"/>
          <a:ea typeface="+mj-ea"/>
          <a:cs typeface="+mj-cs"/>
        </a:defRPr>
      </a:lvl1pPr>
      <a:lvl2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2pPr>
      <a:lvl3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3pPr>
      <a:lvl4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4pPr>
      <a:lvl5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5pPr>
      <a:lvl6pPr marL="457200" algn="ctr" rtl="0" fontAlgn="base" latinLnBrk="1">
        <a:spcBef>
          <a:spcPct val="0"/>
        </a:spcBef>
        <a:spcAft>
          <a:spcPct val="0"/>
        </a:spcAft>
        <a:defRPr sz="4400">
          <a:solidFill>
            <a:schemeClr val="tx1"/>
          </a:solidFill>
          <a:latin typeface="맑은 고딕" pitchFamily="50" charset="-127"/>
          <a:ea typeface="맑은 고딕" pitchFamily="50" charset="-127"/>
        </a:defRPr>
      </a:lvl6pPr>
      <a:lvl7pPr marL="914400" algn="ctr" rtl="0" fontAlgn="base" latinLnBrk="1">
        <a:spcBef>
          <a:spcPct val="0"/>
        </a:spcBef>
        <a:spcAft>
          <a:spcPct val="0"/>
        </a:spcAft>
        <a:defRPr sz="4400">
          <a:solidFill>
            <a:schemeClr val="tx1"/>
          </a:solidFill>
          <a:latin typeface="맑은 고딕" pitchFamily="50" charset="-127"/>
          <a:ea typeface="맑은 고딕" pitchFamily="50" charset="-127"/>
        </a:defRPr>
      </a:lvl7pPr>
      <a:lvl8pPr marL="1371600" algn="ctr" rtl="0" fontAlgn="base" latinLnBrk="1">
        <a:spcBef>
          <a:spcPct val="0"/>
        </a:spcBef>
        <a:spcAft>
          <a:spcPct val="0"/>
        </a:spcAft>
        <a:defRPr sz="4400">
          <a:solidFill>
            <a:schemeClr val="tx1"/>
          </a:solidFill>
          <a:latin typeface="맑은 고딕" pitchFamily="50" charset="-127"/>
          <a:ea typeface="맑은 고딕" pitchFamily="50" charset="-127"/>
        </a:defRPr>
      </a:lvl8pPr>
      <a:lvl9pPr marL="1828800" algn="ctr" rtl="0" fontAlgn="base" latinLnBrk="1">
        <a:spcBef>
          <a:spcPct val="0"/>
        </a:spcBef>
        <a:spcAft>
          <a:spcPct val="0"/>
        </a:spcAft>
        <a:defRPr sz="4400">
          <a:solidFill>
            <a:schemeClr val="tx1"/>
          </a:solidFill>
          <a:latin typeface="맑은 고딕" pitchFamily="50" charset="-127"/>
          <a:ea typeface="맑은 고딕" pitchFamily="50" charset="-127"/>
        </a:defRPr>
      </a:lvl9pPr>
    </p:titleStyle>
    <p:bodyStyle>
      <a:lvl1pPr marL="342900" indent="-342900" algn="l" rtl="0" eaLnBrk="0" fontAlgn="base" latinLnBrk="1"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latinLnBrk="1"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latinLnBrk="1"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latinLnBrk="1"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91.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xml"/><Relationship Id="rId1" Type="http://schemas.openxmlformats.org/officeDocument/2006/relationships/slideLayout" Target="../slideLayouts/slideLayout74.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42.tiff"/><Relationship Id="rId1" Type="http://schemas.openxmlformats.org/officeDocument/2006/relationships/slideLayout" Target="../slideLayouts/slideLayout98.xml"/></Relationships>
</file>

<file path=ppt/slides/_rels/slide3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gif"/><Relationship Id="rId2" Type="http://schemas.openxmlformats.org/officeDocument/2006/relationships/notesSlide" Target="../notesSlides/notesSlide7.xml"/><Relationship Id="rId1" Type="http://schemas.openxmlformats.org/officeDocument/2006/relationships/slideLayout" Target="../slideLayouts/slideLayout26.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50.gif"/><Relationship Id="rId4" Type="http://schemas.openxmlformats.org/officeDocument/2006/relationships/image" Target="../media/image44.png"/><Relationship Id="rId9" Type="http://schemas.openxmlformats.org/officeDocument/2006/relationships/image" Target="../media/image49.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1182688" y="1773239"/>
            <a:ext cx="6989762" cy="2232025"/>
          </a:xfrm>
        </p:spPr>
        <p:txBody>
          <a:bodyPr/>
          <a:lstStyle/>
          <a:p>
            <a:r>
              <a:rPr lang="en-US" altLang="zh-TW" dirty="0" smtClean="0"/>
              <a:t>Asian Network Status</a:t>
            </a:r>
            <a:endParaRPr lang="zh-TW" altLang="en-US" dirty="0" smtClean="0"/>
          </a:p>
        </p:txBody>
      </p:sp>
      <p:sp>
        <p:nvSpPr>
          <p:cNvPr id="4" name="副標題 3"/>
          <p:cNvSpPr>
            <a:spLocks noGrp="1"/>
          </p:cNvSpPr>
          <p:nvPr>
            <p:ph type="subTitle" sz="quarter" idx="1"/>
          </p:nvPr>
        </p:nvSpPr>
        <p:spPr/>
        <p:txBody>
          <a:bodyPr/>
          <a:lstStyle/>
          <a:p>
            <a:pPr algn="ctr"/>
            <a:r>
              <a:rPr lang="en-US" altLang="zh-TW" b="1" dirty="0" err="1" smtClean="0">
                <a:solidFill>
                  <a:schemeClr val="tx1"/>
                </a:solidFill>
                <a:latin typeface="Arial"/>
                <a:cs typeface="Arial"/>
              </a:rPr>
              <a:t>Hsin</a:t>
            </a:r>
            <a:r>
              <a:rPr lang="en-US" altLang="zh-TW" b="1" dirty="0" smtClean="0">
                <a:solidFill>
                  <a:schemeClr val="tx1"/>
                </a:solidFill>
                <a:latin typeface="Arial"/>
                <a:cs typeface="Arial"/>
              </a:rPr>
              <a:t>-Yen Chen</a:t>
            </a:r>
          </a:p>
          <a:p>
            <a:pPr algn="ctr"/>
            <a:r>
              <a:rPr lang="en-US" altLang="zh-TW" b="1" dirty="0" smtClean="0">
                <a:solidFill>
                  <a:schemeClr val="tx1"/>
                </a:solidFill>
                <a:latin typeface="Arial"/>
                <a:cs typeface="Arial"/>
              </a:rPr>
              <a:t>GDB</a:t>
            </a:r>
          </a:p>
          <a:p>
            <a:pPr algn="ctr"/>
            <a:r>
              <a:rPr lang="en-US" altLang="zh-TW" b="1" dirty="0" smtClean="0">
                <a:solidFill>
                  <a:schemeClr val="tx1"/>
                </a:solidFill>
                <a:latin typeface="Arial"/>
                <a:cs typeface="Arial"/>
              </a:rPr>
              <a:t>8 Mar. 2017</a:t>
            </a:r>
          </a:p>
          <a:p>
            <a:pPr algn="ctr"/>
            <a:r>
              <a:rPr lang="en-US" altLang="zh-TW" b="1" dirty="0" smtClean="0">
                <a:solidFill>
                  <a:schemeClr val="tx1"/>
                </a:solidFill>
                <a:latin typeface="Arial"/>
                <a:cs typeface="Arial"/>
              </a:rPr>
              <a:t>Taipei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99792" y="2924944"/>
            <a:ext cx="2708041" cy="2664296"/>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AU" sz="2200" dirty="0" smtClean="0">
                <a:solidFill>
                  <a:prstClr val="white"/>
                </a:solidFill>
              </a:rPr>
              <a:t>Connectivity</a:t>
            </a:r>
            <a:endParaRPr lang="en-AU" sz="2200" dirty="0">
              <a:solidFill>
                <a:prstClr val="white"/>
              </a:solidFill>
            </a:endParaRPr>
          </a:p>
        </p:txBody>
      </p:sp>
      <p:sp>
        <p:nvSpPr>
          <p:cNvPr id="2" name="Title 1"/>
          <p:cNvSpPr>
            <a:spLocks noGrp="1"/>
          </p:cNvSpPr>
          <p:nvPr>
            <p:ph type="title"/>
          </p:nvPr>
        </p:nvSpPr>
        <p:spPr>
          <a:xfrm>
            <a:off x="107504" y="476672"/>
            <a:ext cx="3081536" cy="1154097"/>
          </a:xfrm>
        </p:spPr>
        <p:txBody>
          <a:bodyPr>
            <a:normAutofit/>
          </a:bodyPr>
          <a:lstStyle/>
          <a:p>
            <a:r>
              <a:rPr lang="en-AU" dirty="0" smtClean="0"/>
              <a:t>APAN’s role </a:t>
            </a:r>
            <a:endParaRPr lang="en-AU" dirty="0"/>
          </a:p>
        </p:txBody>
      </p:sp>
      <p:sp>
        <p:nvSpPr>
          <p:cNvPr id="4" name="Oval 3"/>
          <p:cNvSpPr/>
          <p:nvPr/>
        </p:nvSpPr>
        <p:spPr>
          <a:xfrm>
            <a:off x="683568" y="1700808"/>
            <a:ext cx="2952328" cy="2448272"/>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AU" sz="2000" b="1" dirty="0" smtClean="0">
                <a:solidFill>
                  <a:prstClr val="white"/>
                </a:solidFill>
              </a:rPr>
              <a:t>Continuity</a:t>
            </a:r>
            <a:endParaRPr lang="en-AU" sz="2200" b="1" dirty="0">
              <a:solidFill>
                <a:prstClr val="white"/>
              </a:solidFill>
            </a:endParaRPr>
          </a:p>
        </p:txBody>
      </p:sp>
      <p:sp>
        <p:nvSpPr>
          <p:cNvPr id="9" name="TextBox 8"/>
          <p:cNvSpPr txBox="1"/>
          <p:nvPr/>
        </p:nvSpPr>
        <p:spPr>
          <a:xfrm>
            <a:off x="1043608" y="3501008"/>
            <a:ext cx="1069524" cy="369332"/>
          </a:xfrm>
          <a:prstGeom prst="rect">
            <a:avLst/>
          </a:prstGeom>
          <a:noFill/>
        </p:spPr>
        <p:txBody>
          <a:bodyPr wrap="none" rtlCol="0">
            <a:spAutoFit/>
          </a:bodyPr>
          <a:lstStyle/>
          <a:p>
            <a:pPr defTabSz="914400"/>
            <a:r>
              <a:rPr lang="en-AU" i="1" dirty="0" smtClean="0">
                <a:solidFill>
                  <a:srgbClr val="0070C0"/>
                </a:solidFill>
              </a:rPr>
              <a:t>20 years</a:t>
            </a:r>
            <a:endParaRPr lang="en-AU" i="1" dirty="0">
              <a:solidFill>
                <a:srgbClr val="0070C0"/>
              </a:solidFill>
            </a:endParaRPr>
          </a:p>
        </p:txBody>
      </p:sp>
      <p:sp>
        <p:nvSpPr>
          <p:cNvPr id="10" name="TextBox 9"/>
          <p:cNvSpPr txBox="1"/>
          <p:nvPr/>
        </p:nvSpPr>
        <p:spPr>
          <a:xfrm>
            <a:off x="1403648" y="2132856"/>
            <a:ext cx="1646605" cy="369332"/>
          </a:xfrm>
          <a:prstGeom prst="rect">
            <a:avLst/>
          </a:prstGeom>
          <a:noFill/>
        </p:spPr>
        <p:txBody>
          <a:bodyPr wrap="none" rtlCol="0">
            <a:spAutoFit/>
          </a:bodyPr>
          <a:lstStyle/>
          <a:p>
            <a:pPr defTabSz="914400"/>
            <a:r>
              <a:rPr lang="en-AU" i="1" dirty="0" smtClean="0">
                <a:solidFill>
                  <a:srgbClr val="0070C0"/>
                </a:solidFill>
              </a:rPr>
              <a:t>Independence</a:t>
            </a:r>
            <a:endParaRPr lang="en-AU" i="1" dirty="0">
              <a:solidFill>
                <a:srgbClr val="0070C0"/>
              </a:solidFill>
            </a:endParaRPr>
          </a:p>
        </p:txBody>
      </p:sp>
      <p:sp>
        <p:nvSpPr>
          <p:cNvPr id="11" name="TextBox 10"/>
          <p:cNvSpPr txBox="1"/>
          <p:nvPr/>
        </p:nvSpPr>
        <p:spPr>
          <a:xfrm>
            <a:off x="2076108" y="3131676"/>
            <a:ext cx="1415772" cy="369332"/>
          </a:xfrm>
          <a:prstGeom prst="rect">
            <a:avLst/>
          </a:prstGeom>
          <a:noFill/>
        </p:spPr>
        <p:txBody>
          <a:bodyPr wrap="none" rtlCol="0">
            <a:spAutoFit/>
          </a:bodyPr>
          <a:lstStyle/>
          <a:p>
            <a:pPr defTabSz="914400"/>
            <a:r>
              <a:rPr lang="en-AU" i="1" dirty="0" smtClean="0">
                <a:solidFill>
                  <a:srgbClr val="0070C0"/>
                </a:solidFill>
              </a:rPr>
              <a:t>Member-led</a:t>
            </a:r>
            <a:endParaRPr lang="en-AU" i="1" dirty="0">
              <a:solidFill>
                <a:srgbClr val="0070C0"/>
              </a:solidFill>
            </a:endParaRPr>
          </a:p>
        </p:txBody>
      </p:sp>
      <p:sp>
        <p:nvSpPr>
          <p:cNvPr id="12" name="Oval 11"/>
          <p:cNvSpPr/>
          <p:nvPr/>
        </p:nvSpPr>
        <p:spPr>
          <a:xfrm>
            <a:off x="683568" y="4293096"/>
            <a:ext cx="2952328" cy="2448272"/>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AU" sz="2000" b="1" dirty="0" smtClean="0">
                <a:solidFill>
                  <a:prstClr val="white"/>
                </a:solidFill>
              </a:rPr>
              <a:t>Coordination</a:t>
            </a:r>
            <a:endParaRPr lang="en-AU" sz="2200" b="1" dirty="0">
              <a:solidFill>
                <a:prstClr val="white"/>
              </a:solidFill>
            </a:endParaRPr>
          </a:p>
        </p:txBody>
      </p:sp>
      <p:sp>
        <p:nvSpPr>
          <p:cNvPr id="13" name="TextBox 12"/>
          <p:cNvSpPr txBox="1"/>
          <p:nvPr/>
        </p:nvSpPr>
        <p:spPr>
          <a:xfrm>
            <a:off x="1708180" y="4509120"/>
            <a:ext cx="1351652" cy="369332"/>
          </a:xfrm>
          <a:prstGeom prst="rect">
            <a:avLst/>
          </a:prstGeom>
          <a:noFill/>
        </p:spPr>
        <p:txBody>
          <a:bodyPr wrap="none" rtlCol="0">
            <a:spAutoFit/>
          </a:bodyPr>
          <a:lstStyle/>
          <a:p>
            <a:pPr defTabSz="914400"/>
            <a:r>
              <a:rPr lang="en-AU" i="1" dirty="0" smtClean="0">
                <a:solidFill>
                  <a:srgbClr val="0070C0"/>
                </a:solidFill>
              </a:rPr>
              <a:t>Co-location</a:t>
            </a:r>
            <a:endParaRPr lang="en-AU" i="1" dirty="0">
              <a:solidFill>
                <a:srgbClr val="0070C0"/>
              </a:solidFill>
            </a:endParaRPr>
          </a:p>
        </p:txBody>
      </p:sp>
      <p:sp>
        <p:nvSpPr>
          <p:cNvPr id="14" name="TextBox 13"/>
          <p:cNvSpPr txBox="1"/>
          <p:nvPr/>
        </p:nvSpPr>
        <p:spPr>
          <a:xfrm>
            <a:off x="899592" y="4941168"/>
            <a:ext cx="1672253" cy="369332"/>
          </a:xfrm>
          <a:prstGeom prst="rect">
            <a:avLst/>
          </a:prstGeom>
          <a:noFill/>
        </p:spPr>
        <p:txBody>
          <a:bodyPr wrap="none" rtlCol="0">
            <a:spAutoFit/>
          </a:bodyPr>
          <a:lstStyle/>
          <a:p>
            <a:pPr defTabSz="914400"/>
            <a:r>
              <a:rPr lang="en-AU" i="1" dirty="0" smtClean="0">
                <a:solidFill>
                  <a:srgbClr val="0070C0"/>
                </a:solidFill>
              </a:rPr>
              <a:t>Co-investment</a:t>
            </a:r>
            <a:endParaRPr lang="en-AU" i="1" dirty="0">
              <a:solidFill>
                <a:srgbClr val="0070C0"/>
              </a:solidFill>
            </a:endParaRPr>
          </a:p>
        </p:txBody>
      </p:sp>
      <p:sp>
        <p:nvSpPr>
          <p:cNvPr id="15" name="TextBox 14"/>
          <p:cNvSpPr txBox="1"/>
          <p:nvPr/>
        </p:nvSpPr>
        <p:spPr>
          <a:xfrm>
            <a:off x="1629187" y="6021288"/>
            <a:ext cx="1646669" cy="369332"/>
          </a:xfrm>
          <a:prstGeom prst="rect">
            <a:avLst/>
          </a:prstGeom>
          <a:noFill/>
        </p:spPr>
        <p:txBody>
          <a:bodyPr wrap="none" rtlCol="0">
            <a:spAutoFit/>
          </a:bodyPr>
          <a:lstStyle/>
          <a:p>
            <a:pPr defTabSz="914400"/>
            <a:r>
              <a:rPr lang="en-AU" i="1" dirty="0" smtClean="0">
                <a:solidFill>
                  <a:srgbClr val="0070C0"/>
                </a:solidFill>
              </a:rPr>
              <a:t>Common AUP</a:t>
            </a:r>
            <a:endParaRPr lang="en-AU" i="1" dirty="0">
              <a:solidFill>
                <a:srgbClr val="0070C0"/>
              </a:solidFill>
            </a:endParaRPr>
          </a:p>
        </p:txBody>
      </p:sp>
      <p:sp>
        <p:nvSpPr>
          <p:cNvPr id="16" name="Oval 15"/>
          <p:cNvSpPr/>
          <p:nvPr/>
        </p:nvSpPr>
        <p:spPr>
          <a:xfrm>
            <a:off x="4427984" y="4293096"/>
            <a:ext cx="2952328" cy="2448272"/>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AU" sz="2000" b="1" dirty="0" smtClean="0">
                <a:solidFill>
                  <a:prstClr val="white"/>
                </a:solidFill>
              </a:rPr>
              <a:t>Collaboration</a:t>
            </a:r>
            <a:endParaRPr lang="en-AU" sz="2200" b="1" dirty="0">
              <a:solidFill>
                <a:prstClr val="white"/>
              </a:solidFill>
            </a:endParaRPr>
          </a:p>
        </p:txBody>
      </p:sp>
      <p:sp>
        <p:nvSpPr>
          <p:cNvPr id="17" name="TextBox 16"/>
          <p:cNvSpPr txBox="1"/>
          <p:nvPr/>
        </p:nvSpPr>
        <p:spPr>
          <a:xfrm>
            <a:off x="4811541" y="5985506"/>
            <a:ext cx="2185214" cy="369332"/>
          </a:xfrm>
          <a:prstGeom prst="rect">
            <a:avLst/>
          </a:prstGeom>
          <a:noFill/>
        </p:spPr>
        <p:txBody>
          <a:bodyPr wrap="none" rtlCol="0">
            <a:spAutoFit/>
          </a:bodyPr>
          <a:lstStyle/>
          <a:p>
            <a:pPr defTabSz="914400"/>
            <a:r>
              <a:rPr lang="en-AU" i="1" dirty="0" smtClean="0">
                <a:solidFill>
                  <a:srgbClr val="0070C0"/>
                </a:solidFill>
              </a:rPr>
              <a:t>Economies of scale</a:t>
            </a:r>
            <a:endParaRPr lang="en-AU" i="1" dirty="0">
              <a:solidFill>
                <a:srgbClr val="0070C0"/>
              </a:solidFill>
            </a:endParaRPr>
          </a:p>
        </p:txBody>
      </p:sp>
      <p:sp>
        <p:nvSpPr>
          <p:cNvPr id="18" name="TextBox 17"/>
          <p:cNvSpPr txBox="1"/>
          <p:nvPr/>
        </p:nvSpPr>
        <p:spPr>
          <a:xfrm>
            <a:off x="4788024" y="4571836"/>
            <a:ext cx="2095445" cy="369332"/>
          </a:xfrm>
          <a:prstGeom prst="rect">
            <a:avLst/>
          </a:prstGeom>
          <a:noFill/>
        </p:spPr>
        <p:txBody>
          <a:bodyPr wrap="none" rtlCol="0">
            <a:spAutoFit/>
          </a:bodyPr>
          <a:lstStyle/>
          <a:p>
            <a:pPr defTabSz="914400"/>
            <a:r>
              <a:rPr lang="en-AU" i="1" dirty="0" smtClean="0">
                <a:solidFill>
                  <a:srgbClr val="0070C0"/>
                </a:solidFill>
              </a:rPr>
              <a:t>Shared Resources</a:t>
            </a:r>
            <a:endParaRPr lang="en-AU" i="1" dirty="0">
              <a:solidFill>
                <a:srgbClr val="0070C0"/>
              </a:solidFill>
            </a:endParaRPr>
          </a:p>
        </p:txBody>
      </p:sp>
      <p:sp>
        <p:nvSpPr>
          <p:cNvPr id="19" name="TextBox 18"/>
          <p:cNvSpPr txBox="1"/>
          <p:nvPr/>
        </p:nvSpPr>
        <p:spPr>
          <a:xfrm>
            <a:off x="5200048" y="5003884"/>
            <a:ext cx="2210862" cy="369332"/>
          </a:xfrm>
          <a:prstGeom prst="rect">
            <a:avLst/>
          </a:prstGeom>
          <a:noFill/>
        </p:spPr>
        <p:txBody>
          <a:bodyPr wrap="none" rtlCol="0">
            <a:spAutoFit/>
          </a:bodyPr>
          <a:lstStyle/>
          <a:p>
            <a:pPr defTabSz="914400"/>
            <a:r>
              <a:rPr lang="en-AU" i="1" dirty="0" smtClean="0">
                <a:solidFill>
                  <a:srgbClr val="0070C0"/>
                </a:solidFill>
              </a:rPr>
              <a:t>Connected services</a:t>
            </a:r>
            <a:endParaRPr lang="en-AU" i="1" dirty="0">
              <a:solidFill>
                <a:srgbClr val="0070C0"/>
              </a:solidFill>
            </a:endParaRPr>
          </a:p>
        </p:txBody>
      </p:sp>
      <p:sp>
        <p:nvSpPr>
          <p:cNvPr id="20" name="Oval 19"/>
          <p:cNvSpPr/>
          <p:nvPr/>
        </p:nvSpPr>
        <p:spPr>
          <a:xfrm>
            <a:off x="4499992" y="1700808"/>
            <a:ext cx="2952328" cy="2448272"/>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AU" sz="2400" b="1" dirty="0" smtClean="0">
                <a:solidFill>
                  <a:prstClr val="white"/>
                </a:solidFill>
              </a:rPr>
              <a:t>Community</a:t>
            </a:r>
            <a:endParaRPr lang="en-AU" sz="2200" b="1" dirty="0">
              <a:solidFill>
                <a:prstClr val="white"/>
              </a:solidFill>
            </a:endParaRPr>
          </a:p>
        </p:txBody>
      </p:sp>
      <p:sp>
        <p:nvSpPr>
          <p:cNvPr id="21" name="TextBox 20"/>
          <p:cNvSpPr txBox="1"/>
          <p:nvPr/>
        </p:nvSpPr>
        <p:spPr>
          <a:xfrm>
            <a:off x="4709770" y="3214717"/>
            <a:ext cx="2454518" cy="646331"/>
          </a:xfrm>
          <a:prstGeom prst="rect">
            <a:avLst/>
          </a:prstGeom>
          <a:noFill/>
        </p:spPr>
        <p:txBody>
          <a:bodyPr wrap="none" rtlCol="0">
            <a:spAutoFit/>
          </a:bodyPr>
          <a:lstStyle/>
          <a:p>
            <a:pPr algn="ctr" defTabSz="914400"/>
            <a:r>
              <a:rPr lang="en-AU" i="1" dirty="0" smtClean="0">
                <a:solidFill>
                  <a:srgbClr val="0070C0"/>
                </a:solidFill>
              </a:rPr>
              <a:t>Research, Education, </a:t>
            </a:r>
            <a:br>
              <a:rPr lang="en-AU" i="1" dirty="0" smtClean="0">
                <a:solidFill>
                  <a:srgbClr val="0070C0"/>
                </a:solidFill>
              </a:rPr>
            </a:br>
            <a:r>
              <a:rPr lang="en-AU" i="1" dirty="0" smtClean="0">
                <a:solidFill>
                  <a:srgbClr val="0070C0"/>
                </a:solidFill>
              </a:rPr>
              <a:t>Society</a:t>
            </a:r>
            <a:endParaRPr lang="en-AU" i="1" dirty="0">
              <a:solidFill>
                <a:srgbClr val="0070C0"/>
              </a:solidFill>
            </a:endParaRPr>
          </a:p>
        </p:txBody>
      </p:sp>
      <p:sp>
        <p:nvSpPr>
          <p:cNvPr id="22" name="TextBox 21"/>
          <p:cNvSpPr txBox="1"/>
          <p:nvPr/>
        </p:nvSpPr>
        <p:spPr>
          <a:xfrm>
            <a:off x="5460682" y="2339588"/>
            <a:ext cx="1847622" cy="369332"/>
          </a:xfrm>
          <a:prstGeom prst="rect">
            <a:avLst/>
          </a:prstGeom>
          <a:noFill/>
        </p:spPr>
        <p:txBody>
          <a:bodyPr wrap="none" rtlCol="0">
            <a:spAutoFit/>
          </a:bodyPr>
          <a:lstStyle/>
          <a:p>
            <a:pPr defTabSz="914400"/>
            <a:r>
              <a:rPr lang="en-AU" i="1" dirty="0" smtClean="0">
                <a:solidFill>
                  <a:srgbClr val="0070C0"/>
                </a:solidFill>
              </a:rPr>
              <a:t>Working Groups</a:t>
            </a:r>
            <a:endParaRPr lang="en-AU" i="1" dirty="0">
              <a:solidFill>
                <a:srgbClr val="0070C0"/>
              </a:solidFill>
            </a:endParaRPr>
          </a:p>
        </p:txBody>
      </p:sp>
      <p:sp>
        <p:nvSpPr>
          <p:cNvPr id="23" name="TextBox 22"/>
          <p:cNvSpPr txBox="1"/>
          <p:nvPr/>
        </p:nvSpPr>
        <p:spPr>
          <a:xfrm>
            <a:off x="5179372" y="1907540"/>
            <a:ext cx="1120820" cy="369332"/>
          </a:xfrm>
          <a:prstGeom prst="rect">
            <a:avLst/>
          </a:prstGeom>
          <a:noFill/>
        </p:spPr>
        <p:txBody>
          <a:bodyPr wrap="none" rtlCol="0">
            <a:spAutoFit/>
          </a:bodyPr>
          <a:lstStyle/>
          <a:p>
            <a:pPr defTabSz="914400"/>
            <a:r>
              <a:rPr lang="en-AU" i="1" dirty="0" smtClean="0">
                <a:solidFill>
                  <a:srgbClr val="0070C0"/>
                </a:solidFill>
              </a:rPr>
              <a:t>Meetings</a:t>
            </a:r>
            <a:endParaRPr lang="en-AU" i="1" dirty="0">
              <a:solidFill>
                <a:srgbClr val="0070C0"/>
              </a:solidFill>
            </a:endParaRPr>
          </a:p>
        </p:txBody>
      </p:sp>
    </p:spTree>
    <p:extLst>
      <p:ext uri="{BB962C8B-B14F-4D97-AF65-F5344CB8AC3E}">
        <p14:creationId xmlns:p14="http://schemas.microsoft.com/office/powerpoint/2010/main" xmlns="" val="2404977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68761"/>
            <a:ext cx="7315200" cy="792088"/>
          </a:xfrm>
        </p:spPr>
        <p:txBody>
          <a:bodyPr>
            <a:normAutofit/>
          </a:bodyPr>
          <a:lstStyle/>
          <a:p>
            <a:r>
              <a:rPr lang="en-AU" dirty="0" smtClean="0"/>
              <a:t>Community: focus on users</a:t>
            </a:r>
            <a:endParaRPr lang="en-AU" dirty="0"/>
          </a:p>
        </p:txBody>
      </p:sp>
      <p:sp>
        <p:nvSpPr>
          <p:cNvPr id="3" name="Content Placeholder 2"/>
          <p:cNvSpPr>
            <a:spLocks noGrp="1"/>
          </p:cNvSpPr>
          <p:nvPr>
            <p:ph idx="1"/>
          </p:nvPr>
        </p:nvSpPr>
        <p:spPr>
          <a:xfrm>
            <a:off x="323528" y="2132856"/>
            <a:ext cx="8496944" cy="4536503"/>
          </a:xfrm>
        </p:spPr>
        <p:txBody>
          <a:bodyPr>
            <a:noAutofit/>
          </a:bodyPr>
          <a:lstStyle/>
          <a:p>
            <a:r>
              <a:rPr lang="en-AU" sz="2400" i="1" dirty="0" smtClean="0">
                <a:solidFill>
                  <a:srgbClr val="92D050"/>
                </a:solidFill>
              </a:rPr>
              <a:t>Enhance opportunities, access, and adoption of resources</a:t>
            </a:r>
          </a:p>
          <a:p>
            <a:r>
              <a:rPr lang="en-AU" sz="2400" dirty="0" smtClean="0"/>
              <a:t>Research, Education and Societal Benefits</a:t>
            </a:r>
          </a:p>
          <a:p>
            <a:pPr lvl="1"/>
            <a:r>
              <a:rPr lang="en-AU" sz="2000" dirty="0" smtClean="0">
                <a:solidFill>
                  <a:srgbClr val="92D050"/>
                </a:solidFill>
              </a:rPr>
              <a:t>Applications</a:t>
            </a:r>
            <a:r>
              <a:rPr lang="en-AU" sz="2000" dirty="0" smtClean="0"/>
              <a:t>: Agriculture, Earth Systems and Sensing, Culture and Arts, Astronomy, HEP, Bioinformatics, Medicine, Education, </a:t>
            </a:r>
            <a:br>
              <a:rPr lang="en-AU" sz="2000" dirty="0" smtClean="0"/>
            </a:br>
            <a:r>
              <a:rPr lang="en-AU" sz="2000" dirty="0" smtClean="0"/>
              <a:t>Disaster Management</a:t>
            </a:r>
            <a:r>
              <a:rPr lang="en-AU" sz="2000" dirty="0"/>
              <a:t> </a:t>
            </a:r>
            <a:r>
              <a:rPr lang="en-AU" sz="2000" dirty="0" smtClean="0"/>
              <a:t>(natural, medical, etc.), …</a:t>
            </a:r>
          </a:p>
          <a:p>
            <a:pPr lvl="1"/>
            <a:r>
              <a:rPr lang="en-AU" sz="2000" dirty="0" smtClean="0">
                <a:solidFill>
                  <a:srgbClr val="92D050"/>
                </a:solidFill>
              </a:rPr>
              <a:t>Tech</a:t>
            </a:r>
            <a:r>
              <a:rPr lang="en-AU" sz="2000" dirty="0" smtClean="0"/>
              <a:t>: UC, IPv6, HDTV, Future Int., SDN, </a:t>
            </a:r>
            <a:r>
              <a:rPr lang="en-AU" sz="2000" dirty="0" err="1" smtClean="0"/>
              <a:t>IdP</a:t>
            </a:r>
            <a:r>
              <a:rPr lang="en-AU" sz="2000" dirty="0" smtClean="0"/>
              <a:t> Fed., Grid, Cloud, …</a:t>
            </a:r>
          </a:p>
          <a:p>
            <a:pPr lvl="1"/>
            <a:endParaRPr lang="en-AU" sz="2000" dirty="0" smtClean="0"/>
          </a:p>
          <a:p>
            <a:r>
              <a:rPr lang="en-AU" sz="2400" dirty="0" smtClean="0"/>
              <a:t>Two major meetings each year, 300+ attendees</a:t>
            </a:r>
          </a:p>
          <a:p>
            <a:pPr lvl="1"/>
            <a:r>
              <a:rPr lang="en-AU" dirty="0" smtClean="0"/>
              <a:t>APAN-42: Hong Kong, 43: New Delhi, …</a:t>
            </a:r>
          </a:p>
          <a:p>
            <a:r>
              <a:rPr lang="en-AU" sz="2400" dirty="0" smtClean="0"/>
              <a:t>Participation and engagement with many community events</a:t>
            </a:r>
          </a:p>
          <a:p>
            <a:pPr lvl="1"/>
            <a:r>
              <a:rPr lang="en-AU" sz="2000" dirty="0" smtClean="0"/>
              <a:t>Within the region, and globally</a:t>
            </a:r>
            <a:endParaRPr lang="en-AU" sz="2000" dirty="0"/>
          </a:p>
        </p:txBody>
      </p:sp>
    </p:spTree>
    <p:extLst>
      <p:ext uri="{BB962C8B-B14F-4D97-AF65-F5344CB8AC3E}">
        <p14:creationId xmlns:p14="http://schemas.microsoft.com/office/powerpoint/2010/main" xmlns="" val="3856395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84675"/>
            <a:ext cx="7315200" cy="732157"/>
          </a:xfrm>
        </p:spPr>
        <p:txBody>
          <a:bodyPr/>
          <a:lstStyle/>
          <a:p>
            <a:r>
              <a:rPr lang="en-AU" dirty="0" smtClean="0"/>
              <a:t>Coordination</a:t>
            </a:r>
            <a:endParaRPr lang="en-AU" dirty="0"/>
          </a:p>
        </p:txBody>
      </p:sp>
      <p:sp>
        <p:nvSpPr>
          <p:cNvPr id="3" name="Content Placeholder 2"/>
          <p:cNvSpPr>
            <a:spLocks noGrp="1"/>
          </p:cNvSpPr>
          <p:nvPr>
            <p:ph idx="1"/>
          </p:nvPr>
        </p:nvSpPr>
        <p:spPr>
          <a:xfrm>
            <a:off x="755576" y="1916832"/>
            <a:ext cx="8136904" cy="4464495"/>
          </a:xfrm>
        </p:spPr>
        <p:txBody>
          <a:bodyPr>
            <a:noAutofit/>
          </a:bodyPr>
          <a:lstStyle/>
          <a:p>
            <a:r>
              <a:rPr lang="en-AU" sz="2400" dirty="0" smtClean="0"/>
              <a:t>Many funding sources, many needs, </a:t>
            </a:r>
            <a:r>
              <a:rPr lang="en-AU" sz="2400" dirty="0"/>
              <a:t>m</a:t>
            </a:r>
            <a:r>
              <a:rPr lang="en-AU" sz="2400" dirty="0" smtClean="0"/>
              <a:t>any bilateral links</a:t>
            </a:r>
          </a:p>
          <a:p>
            <a:pPr lvl="1"/>
            <a:endParaRPr lang="en-AU" sz="2200" dirty="0" smtClean="0"/>
          </a:p>
          <a:p>
            <a:r>
              <a:rPr lang="en-AU" sz="2400" dirty="0" smtClean="0"/>
              <a:t>Coordinate planning to maximise benefits</a:t>
            </a:r>
          </a:p>
          <a:p>
            <a:pPr lvl="1"/>
            <a:r>
              <a:rPr lang="en-AU" sz="2000" dirty="0" smtClean="0"/>
              <a:t>Connect and share backbone links</a:t>
            </a:r>
          </a:p>
          <a:p>
            <a:pPr lvl="1"/>
            <a:r>
              <a:rPr lang="en-AU" sz="2000" dirty="0" smtClean="0"/>
              <a:t>Attract and direct investments for new links</a:t>
            </a:r>
          </a:p>
          <a:p>
            <a:pPr lvl="1"/>
            <a:r>
              <a:rPr lang="en-AU" sz="2000" dirty="0" smtClean="0"/>
              <a:t>Demonstrate demand for capacity in emerging areas</a:t>
            </a:r>
          </a:p>
          <a:p>
            <a:pPr lvl="1"/>
            <a:r>
              <a:rPr lang="en-AU" sz="2000" dirty="0" smtClean="0"/>
              <a:t>Co-location and peering points – internet exchanges</a:t>
            </a:r>
          </a:p>
          <a:p>
            <a:pPr lvl="1"/>
            <a:r>
              <a:rPr lang="en-AU" sz="2000" dirty="0" smtClean="0"/>
              <a:t>…</a:t>
            </a:r>
          </a:p>
          <a:p>
            <a:pPr lvl="1"/>
            <a:endParaRPr lang="en-AU" sz="2000" dirty="0"/>
          </a:p>
          <a:p>
            <a:r>
              <a:rPr lang="en-AU" sz="2400" dirty="0"/>
              <a:t>International peering and planning</a:t>
            </a:r>
          </a:p>
          <a:p>
            <a:pPr lvl="1"/>
            <a:r>
              <a:rPr lang="en-AU" sz="2000" dirty="0"/>
              <a:t>Coherent AUPs simplify peering and routing</a:t>
            </a:r>
          </a:p>
          <a:p>
            <a:pPr lvl="1"/>
            <a:r>
              <a:rPr lang="en-AU" sz="2000" dirty="0"/>
              <a:t>Any user on any NREN globally can reach any APAN </a:t>
            </a:r>
            <a:r>
              <a:rPr lang="en-AU" sz="2000" dirty="0" smtClean="0"/>
              <a:t>institution</a:t>
            </a:r>
            <a:endParaRPr lang="en-AU" sz="2000" dirty="0"/>
          </a:p>
        </p:txBody>
      </p:sp>
    </p:spTree>
    <p:extLst>
      <p:ext uri="{BB962C8B-B14F-4D97-AF65-F5344CB8AC3E}">
        <p14:creationId xmlns:p14="http://schemas.microsoft.com/office/powerpoint/2010/main" xmlns="" val="11139551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68760"/>
            <a:ext cx="7315200" cy="804165"/>
          </a:xfrm>
        </p:spPr>
        <p:txBody>
          <a:bodyPr/>
          <a:lstStyle/>
          <a:p>
            <a:r>
              <a:rPr lang="en-AU" dirty="0" smtClean="0"/>
              <a:t>Collaboration</a:t>
            </a:r>
            <a:endParaRPr lang="en-AU" dirty="0"/>
          </a:p>
        </p:txBody>
      </p:sp>
      <p:sp>
        <p:nvSpPr>
          <p:cNvPr id="3" name="Content Placeholder 2"/>
          <p:cNvSpPr>
            <a:spLocks noGrp="1"/>
          </p:cNvSpPr>
          <p:nvPr>
            <p:ph idx="1"/>
          </p:nvPr>
        </p:nvSpPr>
        <p:spPr>
          <a:xfrm>
            <a:off x="755576" y="2204863"/>
            <a:ext cx="7474024" cy="4392489"/>
          </a:xfrm>
        </p:spPr>
        <p:txBody>
          <a:bodyPr>
            <a:normAutofit/>
          </a:bodyPr>
          <a:lstStyle/>
          <a:p>
            <a:r>
              <a:rPr lang="en-AU" sz="2400" dirty="0" smtClean="0"/>
              <a:t>With large partnerships come economies of scale</a:t>
            </a:r>
          </a:p>
          <a:p>
            <a:endParaRPr lang="en-AU" sz="2400" dirty="0" smtClean="0"/>
          </a:p>
          <a:p>
            <a:r>
              <a:rPr lang="en-AU" sz="2400" dirty="0" smtClean="0"/>
              <a:t>Sharing infrastructure connected to the network</a:t>
            </a:r>
          </a:p>
          <a:p>
            <a:pPr lvl="1"/>
            <a:r>
              <a:rPr lang="en-AU" sz="2000" dirty="0" smtClean="0"/>
              <a:t>Collaboration systems, videoconferencing – unified communications, MCUs, directories, …</a:t>
            </a:r>
          </a:p>
          <a:p>
            <a:pPr lvl="1"/>
            <a:r>
              <a:rPr lang="en-AU" sz="2000" dirty="0" smtClean="0"/>
              <a:t>High-performance computing, grid and cloud technologies</a:t>
            </a:r>
          </a:p>
          <a:p>
            <a:pPr lvl="1"/>
            <a:r>
              <a:rPr lang="en-AU" sz="2000" dirty="0" smtClean="0"/>
              <a:t>Data hosting and movement, …</a:t>
            </a:r>
          </a:p>
          <a:p>
            <a:pPr lvl="1"/>
            <a:r>
              <a:rPr lang="en-AU" sz="2000" dirty="0" smtClean="0"/>
              <a:t>Identity federations, </a:t>
            </a:r>
            <a:r>
              <a:rPr lang="en-AU" sz="2000" dirty="0" err="1" smtClean="0"/>
              <a:t>eduroam</a:t>
            </a:r>
            <a:r>
              <a:rPr lang="en-AU" sz="2000" dirty="0" smtClean="0"/>
              <a:t>, …</a:t>
            </a:r>
          </a:p>
          <a:p>
            <a:pPr lvl="1"/>
            <a:r>
              <a:rPr lang="en-AU" sz="2000" dirty="0" smtClean="0"/>
              <a:t>People, support, operations, skills, …</a:t>
            </a:r>
          </a:p>
          <a:p>
            <a:pPr lvl="1"/>
            <a:r>
              <a:rPr lang="en-AU" sz="2000" dirty="0" smtClean="0"/>
              <a:t>Standards, best practices, …</a:t>
            </a:r>
          </a:p>
          <a:p>
            <a:pPr lvl="1"/>
            <a:r>
              <a:rPr lang="en-AU" sz="2000" dirty="0" smtClean="0"/>
              <a:t>…</a:t>
            </a:r>
          </a:p>
        </p:txBody>
      </p:sp>
    </p:spTree>
    <p:extLst>
      <p:ext uri="{BB962C8B-B14F-4D97-AF65-F5344CB8AC3E}">
        <p14:creationId xmlns:p14="http://schemas.microsoft.com/office/powerpoint/2010/main" xmlns="" val="3618675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68760"/>
            <a:ext cx="7315200" cy="732157"/>
          </a:xfrm>
        </p:spPr>
        <p:txBody>
          <a:bodyPr/>
          <a:lstStyle/>
          <a:p>
            <a:r>
              <a:rPr lang="en-AU" dirty="0" smtClean="0"/>
              <a:t>Continuity</a:t>
            </a:r>
            <a:endParaRPr lang="en-AU" dirty="0"/>
          </a:p>
        </p:txBody>
      </p:sp>
      <p:sp>
        <p:nvSpPr>
          <p:cNvPr id="3" name="Content Placeholder 2"/>
          <p:cNvSpPr>
            <a:spLocks noGrp="1"/>
          </p:cNvSpPr>
          <p:nvPr>
            <p:ph idx="1"/>
          </p:nvPr>
        </p:nvSpPr>
        <p:spPr>
          <a:xfrm>
            <a:off x="914400" y="2204864"/>
            <a:ext cx="7474024" cy="4464496"/>
          </a:xfrm>
        </p:spPr>
        <p:txBody>
          <a:bodyPr/>
          <a:lstStyle/>
          <a:p>
            <a:pPr>
              <a:spcBef>
                <a:spcPts val="600"/>
              </a:spcBef>
            </a:pPr>
            <a:r>
              <a:rPr lang="en-AU" i="1" dirty="0" smtClean="0"/>
              <a:t>More than 20 years of meetings now</a:t>
            </a:r>
          </a:p>
          <a:p>
            <a:pPr>
              <a:spcBef>
                <a:spcPts val="600"/>
              </a:spcBef>
            </a:pPr>
            <a:r>
              <a:rPr lang="en-AU" dirty="0" smtClean="0"/>
              <a:t>A member-owned partnership</a:t>
            </a:r>
          </a:p>
          <a:p>
            <a:pPr lvl="1">
              <a:spcBef>
                <a:spcPts val="600"/>
              </a:spcBef>
            </a:pPr>
            <a:r>
              <a:rPr lang="en-AU" sz="2000" dirty="0" smtClean="0">
                <a:solidFill>
                  <a:srgbClr val="92D050"/>
                </a:solidFill>
              </a:rPr>
              <a:t>Governance by the interested parties</a:t>
            </a:r>
          </a:p>
          <a:p>
            <a:pPr>
              <a:spcBef>
                <a:spcPts val="600"/>
              </a:spcBef>
            </a:pPr>
            <a:r>
              <a:rPr lang="en-AU" dirty="0" smtClean="0"/>
              <a:t>No single project dependency</a:t>
            </a:r>
          </a:p>
          <a:p>
            <a:pPr lvl="1">
              <a:spcBef>
                <a:spcPts val="600"/>
              </a:spcBef>
            </a:pPr>
            <a:r>
              <a:rPr lang="en-AU" sz="2000" dirty="0" smtClean="0">
                <a:solidFill>
                  <a:srgbClr val="92D050"/>
                </a:solidFill>
              </a:rPr>
              <a:t>Funding is independent, flexible, and largely recurrent</a:t>
            </a:r>
          </a:p>
          <a:p>
            <a:pPr>
              <a:spcBef>
                <a:spcPts val="600"/>
              </a:spcBef>
            </a:pPr>
            <a:r>
              <a:rPr lang="en-AU" dirty="0" smtClean="0"/>
              <a:t>No single government dependency</a:t>
            </a:r>
          </a:p>
          <a:p>
            <a:pPr lvl="1">
              <a:spcBef>
                <a:spcPts val="600"/>
              </a:spcBef>
            </a:pPr>
            <a:r>
              <a:rPr lang="en-AU" sz="2000" dirty="0" smtClean="0">
                <a:solidFill>
                  <a:srgbClr val="92D050"/>
                </a:solidFill>
              </a:rPr>
              <a:t>Politics can be reduced…</a:t>
            </a:r>
          </a:p>
          <a:p>
            <a:pPr marL="320040" lvl="1" indent="0">
              <a:spcBef>
                <a:spcPts val="600"/>
              </a:spcBef>
              <a:buNone/>
            </a:pPr>
            <a:endParaRPr lang="en-AU" dirty="0" smtClean="0"/>
          </a:p>
          <a:p>
            <a:pPr>
              <a:spcBef>
                <a:spcPts val="600"/>
              </a:spcBef>
            </a:pPr>
            <a:r>
              <a:rPr lang="en-AU" dirty="0" smtClean="0"/>
              <a:t>Ongoing evolution &amp; demonstration of value to the community</a:t>
            </a:r>
          </a:p>
          <a:p>
            <a:pPr lvl="1">
              <a:spcBef>
                <a:spcPts val="600"/>
              </a:spcBef>
            </a:pPr>
            <a:r>
              <a:rPr lang="en-AU" sz="2000" dirty="0" smtClean="0">
                <a:solidFill>
                  <a:srgbClr val="92D050"/>
                </a:solidFill>
              </a:rPr>
              <a:t>It’s more than “just” connectivity</a:t>
            </a:r>
            <a:endParaRPr lang="en-AU" sz="2000" dirty="0">
              <a:solidFill>
                <a:srgbClr val="92D050"/>
              </a:solidFill>
            </a:endParaRPr>
          </a:p>
        </p:txBody>
      </p:sp>
    </p:spTree>
    <p:extLst>
      <p:ext uri="{BB962C8B-B14F-4D97-AF65-F5344CB8AC3E}">
        <p14:creationId xmlns:p14="http://schemas.microsoft.com/office/powerpoint/2010/main" xmlns="" val="2742286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84675"/>
            <a:ext cx="7315200" cy="804165"/>
          </a:xfrm>
        </p:spPr>
        <p:txBody>
          <a:bodyPr/>
          <a:lstStyle/>
          <a:p>
            <a:r>
              <a:rPr lang="en-AU" dirty="0" err="1" smtClean="0"/>
              <a:t>Learnings</a:t>
            </a:r>
            <a:r>
              <a:rPr lang="en-AU" dirty="0" smtClean="0"/>
              <a:t> from nearly 20 years</a:t>
            </a:r>
            <a:endParaRPr lang="en-AU" dirty="0"/>
          </a:p>
        </p:txBody>
      </p:sp>
      <p:sp>
        <p:nvSpPr>
          <p:cNvPr id="3" name="Content Placeholder 2"/>
          <p:cNvSpPr>
            <a:spLocks noGrp="1"/>
          </p:cNvSpPr>
          <p:nvPr>
            <p:ph idx="1"/>
          </p:nvPr>
        </p:nvSpPr>
        <p:spPr>
          <a:xfrm>
            <a:off x="467544" y="2204864"/>
            <a:ext cx="8352928" cy="4176464"/>
          </a:xfrm>
        </p:spPr>
        <p:txBody>
          <a:bodyPr>
            <a:noAutofit/>
          </a:bodyPr>
          <a:lstStyle/>
          <a:p>
            <a:r>
              <a:rPr lang="en-AU" sz="2400" dirty="0" smtClean="0"/>
              <a:t>Plan for sustainability, growth and change. </a:t>
            </a:r>
          </a:p>
          <a:p>
            <a:r>
              <a:rPr lang="en-AU" sz="2400" dirty="0" smtClean="0"/>
              <a:t>Focus on the users</a:t>
            </a:r>
          </a:p>
          <a:p>
            <a:pPr lvl="1"/>
            <a:r>
              <a:rPr lang="en-AU" sz="2000" dirty="0" smtClean="0"/>
              <a:t>Foster the communities</a:t>
            </a:r>
          </a:p>
          <a:p>
            <a:pPr lvl="1"/>
            <a:r>
              <a:rPr lang="en-AU" sz="2000" dirty="0" smtClean="0"/>
              <a:t>Make it easy for ordinary users</a:t>
            </a:r>
          </a:p>
          <a:p>
            <a:pPr lvl="1"/>
            <a:r>
              <a:rPr lang="en-AU" sz="2000" dirty="0" smtClean="0"/>
              <a:t>Support advanced technologies for advanced users</a:t>
            </a:r>
          </a:p>
          <a:p>
            <a:r>
              <a:rPr lang="en-AU" sz="2400" dirty="0" smtClean="0"/>
              <a:t>Plan &amp; build collaboratively, to maximise the benefits</a:t>
            </a:r>
            <a:endParaRPr lang="en-AU" sz="2400" dirty="0"/>
          </a:p>
          <a:p>
            <a:endParaRPr lang="en-AU" sz="2400" dirty="0" smtClean="0"/>
          </a:p>
          <a:p>
            <a:r>
              <a:rPr lang="en-AU" sz="2400" dirty="0" smtClean="0"/>
              <a:t>Look to the Asia-Pacific region as well, where more than half the world is looking to collaborate and share with you!</a:t>
            </a:r>
            <a:endParaRPr lang="en-AU" sz="2400" dirty="0"/>
          </a:p>
        </p:txBody>
      </p:sp>
    </p:spTree>
    <p:extLst>
      <p:ext uri="{BB962C8B-B14F-4D97-AF65-F5344CB8AC3E}">
        <p14:creationId xmlns:p14="http://schemas.microsoft.com/office/powerpoint/2010/main" xmlns="" val="3769259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descr="network_img.jpg"/>
          <p:cNvPicPr>
            <a:picLocks noChangeAspect="1"/>
          </p:cNvPicPr>
          <p:nvPr/>
        </p:nvPicPr>
        <p:blipFill>
          <a:blip r:embed="rId2"/>
          <a:stretch>
            <a:fillRect/>
          </a:stretch>
        </p:blipFill>
        <p:spPr>
          <a:xfrm>
            <a:off x="-1" y="0"/>
            <a:ext cx="9144001" cy="68580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algn="ctr"/>
            <a:r>
              <a:rPr lang="en-US" altLang="zh-TW" dirty="0" err="1" smtClean="0"/>
              <a:t>Asi@Conncet</a:t>
            </a:r>
            <a:endParaRPr lang="zh-TW" altLang="en-US" dirty="0"/>
          </a:p>
        </p:txBody>
      </p:sp>
      <p:pic>
        <p:nvPicPr>
          <p:cNvPr id="2050" name="Picture 2"/>
          <p:cNvPicPr>
            <a:picLocks noChangeAspect="1" noChangeArrowheads="1"/>
          </p:cNvPicPr>
          <p:nvPr/>
        </p:nvPicPr>
        <p:blipFill>
          <a:blip r:embed="rId2"/>
          <a:srcRect/>
          <a:stretch>
            <a:fillRect/>
          </a:stretch>
        </p:blipFill>
        <p:spPr bwMode="auto">
          <a:xfrm>
            <a:off x="0" y="1142999"/>
            <a:ext cx="5442857" cy="5127171"/>
          </a:xfrm>
          <a:prstGeom prst="rect">
            <a:avLst/>
          </a:prstGeom>
          <a:noFill/>
          <a:ln w="9525">
            <a:no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5442856" y="1366838"/>
            <a:ext cx="3701143" cy="412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en-US" altLang="zh-TW" dirty="0" smtClean="0"/>
              <a:t>NSF IRNC: </a:t>
            </a:r>
            <a:r>
              <a:rPr lang="en-US" altLang="zh-TW" dirty="0" err="1" smtClean="0"/>
              <a:t>TransPAC</a:t>
            </a:r>
            <a:r>
              <a:rPr lang="en-US" altLang="zh-TW" dirty="0" smtClean="0"/>
              <a:t/>
            </a:r>
            <a:br>
              <a:rPr lang="en-US" altLang="zh-TW" dirty="0" smtClean="0"/>
            </a:br>
            <a:r>
              <a:rPr lang="en-US" altLang="zh-TW" sz="1300" dirty="0" smtClean="0"/>
              <a:t>America Connects to Asia</a:t>
            </a:r>
            <a:endParaRPr lang="zh-TW" altLang="en-US" sz="1300" dirty="0"/>
          </a:p>
        </p:txBody>
      </p:sp>
      <p:pic>
        <p:nvPicPr>
          <p:cNvPr id="3074" name="Picture 2"/>
          <p:cNvPicPr>
            <a:picLocks noChangeAspect="1" noChangeArrowheads="1"/>
          </p:cNvPicPr>
          <p:nvPr/>
        </p:nvPicPr>
        <p:blipFill>
          <a:blip r:embed="rId2"/>
          <a:srcRect/>
          <a:stretch>
            <a:fillRect/>
          </a:stretch>
        </p:blipFill>
        <p:spPr bwMode="auto">
          <a:xfrm>
            <a:off x="0" y="1125538"/>
            <a:ext cx="9144000" cy="5732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33575"/>
            <a:ext cx="9143999" cy="69251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Outline</a:t>
            </a:r>
            <a:endParaRPr lang="zh-TW" altLang="en-US" dirty="0"/>
          </a:p>
        </p:txBody>
      </p:sp>
      <p:sp>
        <p:nvSpPr>
          <p:cNvPr id="3" name="內容版面配置區 2"/>
          <p:cNvSpPr>
            <a:spLocks noGrp="1"/>
          </p:cNvSpPr>
          <p:nvPr>
            <p:ph idx="1"/>
          </p:nvPr>
        </p:nvSpPr>
        <p:spPr/>
        <p:txBody>
          <a:bodyPr/>
          <a:lstStyle/>
          <a:p>
            <a:r>
              <a:rPr lang="en-US" altLang="zh-TW" dirty="0" smtClean="0"/>
              <a:t>Asian NREN Infrastructure</a:t>
            </a:r>
          </a:p>
          <a:p>
            <a:pPr lvl="1"/>
            <a:r>
              <a:rPr lang="en-US" altLang="zh-TW" dirty="0" smtClean="0"/>
              <a:t>National/Regional R&amp;E network</a:t>
            </a:r>
          </a:p>
          <a:p>
            <a:pPr lvl="1"/>
            <a:r>
              <a:rPr lang="en-US" altLang="zh-TW" dirty="0" smtClean="0"/>
              <a:t>International </a:t>
            </a:r>
            <a:r>
              <a:rPr lang="en-US" altLang="zh-TW" dirty="0" err="1" smtClean="0"/>
              <a:t>partners’s</a:t>
            </a:r>
            <a:r>
              <a:rPr lang="en-US" altLang="zh-TW" dirty="0" smtClean="0"/>
              <a:t> network</a:t>
            </a:r>
          </a:p>
          <a:p>
            <a:r>
              <a:rPr lang="en-US" altLang="zh-TW" dirty="0" smtClean="0"/>
              <a:t>WLCG Network in Asia</a:t>
            </a:r>
          </a:p>
          <a:p>
            <a:pPr lvl="1"/>
            <a:r>
              <a:rPr lang="en-US" altLang="zh-TW" dirty="0" smtClean="0"/>
              <a:t>Open R&amp;E Exchange Network</a:t>
            </a:r>
          </a:p>
          <a:p>
            <a:r>
              <a:rPr lang="en-US" altLang="zh-TW" dirty="0" smtClean="0"/>
              <a:t>e-Science development in Asia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Y:\Documents\DATA\08_KREONET\00_소개및설명자료\지도\국내망_160614.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4837877" y="5452295"/>
            <a:ext cx="4332639" cy="1815882"/>
          </a:xfrm>
          <a:prstGeom prst="rect">
            <a:avLst/>
          </a:prstGeom>
          <a:noFill/>
        </p:spPr>
        <p:txBody>
          <a:bodyPr wrap="square" rtlCol="0">
            <a:spAutoFit/>
          </a:bodyPr>
          <a:lstStyle/>
          <a:p>
            <a:pPr defTabSz="914400" fontAlgn="base" latinLnBrk="1">
              <a:spcBef>
                <a:spcPct val="0"/>
              </a:spcBef>
              <a:spcAft>
                <a:spcPct val="0"/>
              </a:spcAft>
            </a:pPr>
            <a:r>
              <a:rPr kumimoji="1" lang="en-US" altLang="ko-KR" sz="1400" dirty="0" smtClean="0">
                <a:solidFill>
                  <a:prstClr val="white"/>
                </a:solidFill>
                <a:latin typeface="Gill Sans MT" panose="020B0502020104020203" pitchFamily="34" charset="0"/>
                <a:ea typeface="굴림" charset="-127"/>
              </a:rPr>
              <a:t>- National-wide 100Gbps National Research Network</a:t>
            </a:r>
          </a:p>
          <a:p>
            <a:pPr defTabSz="914400" fontAlgn="base" latinLnBrk="1">
              <a:spcBef>
                <a:spcPct val="0"/>
              </a:spcBef>
              <a:spcAft>
                <a:spcPct val="0"/>
              </a:spcAft>
            </a:pPr>
            <a:r>
              <a:rPr kumimoji="1" lang="en-US" altLang="ko-KR" sz="1400" dirty="0" smtClean="0">
                <a:solidFill>
                  <a:prstClr val="white"/>
                </a:solidFill>
                <a:latin typeface="Gill Sans MT" panose="020B0502020104020203" pitchFamily="34" charset="0"/>
                <a:ea typeface="굴림" charset="-127"/>
              </a:rPr>
              <a:t>- 17 Domestic </a:t>
            </a:r>
            <a:r>
              <a:rPr kumimoji="1" lang="en-US" altLang="ko-KR" sz="1400" dirty="0" err="1" smtClean="0">
                <a:solidFill>
                  <a:prstClr val="white"/>
                </a:solidFill>
                <a:latin typeface="Gill Sans MT" panose="020B0502020104020203" pitchFamily="34" charset="0"/>
                <a:ea typeface="굴림" charset="-127"/>
              </a:rPr>
              <a:t>GigaPoPs</a:t>
            </a:r>
            <a:r>
              <a:rPr kumimoji="1" lang="en-US" altLang="ko-KR" sz="1400" dirty="0" smtClean="0">
                <a:solidFill>
                  <a:prstClr val="white"/>
                </a:solidFill>
                <a:latin typeface="Gill Sans MT" panose="020B0502020104020203" pitchFamily="34" charset="0"/>
                <a:ea typeface="굴림" charset="-127"/>
              </a:rPr>
              <a:t>, 4 International </a:t>
            </a:r>
            <a:r>
              <a:rPr kumimoji="1" lang="en-US" altLang="ko-KR" sz="1400" dirty="0" err="1" smtClean="0">
                <a:solidFill>
                  <a:prstClr val="white"/>
                </a:solidFill>
                <a:latin typeface="Gill Sans MT" panose="020B0502020104020203" pitchFamily="34" charset="0"/>
                <a:ea typeface="굴림" charset="-127"/>
              </a:rPr>
              <a:t>GigaPoPs</a:t>
            </a:r>
            <a:r>
              <a:rPr kumimoji="1" lang="en-US" altLang="ko-KR" sz="1400" dirty="0" smtClean="0">
                <a:solidFill>
                  <a:prstClr val="white"/>
                </a:solidFill>
                <a:latin typeface="Gill Sans MT" panose="020B0502020104020203" pitchFamily="34" charset="0"/>
                <a:ea typeface="굴림" charset="-127"/>
              </a:rPr>
              <a:t> </a:t>
            </a:r>
          </a:p>
          <a:p>
            <a:pPr defTabSz="914400" fontAlgn="base" latinLnBrk="1">
              <a:spcBef>
                <a:spcPct val="0"/>
              </a:spcBef>
              <a:spcAft>
                <a:spcPct val="0"/>
              </a:spcAft>
            </a:pPr>
            <a:r>
              <a:rPr kumimoji="1" lang="en-US" altLang="ko-KR" sz="1400" dirty="0" smtClean="0">
                <a:solidFill>
                  <a:prstClr val="white"/>
                </a:solidFill>
                <a:latin typeface="Gill Sans MT" panose="020B0502020104020203" pitchFamily="34" charset="0"/>
                <a:ea typeface="굴림" charset="-127"/>
              </a:rPr>
              <a:t>- KREONET Backbone Availability: </a:t>
            </a:r>
            <a:r>
              <a:rPr kumimoji="1" lang="en-US" altLang="ko-KR" sz="1400" dirty="0" smtClean="0">
                <a:solidFill>
                  <a:srgbClr val="FFFF00"/>
                </a:solidFill>
                <a:latin typeface="Gill Sans MT" panose="020B0502020104020203" pitchFamily="34" charset="0"/>
                <a:ea typeface="굴림" charset="-127"/>
              </a:rPr>
              <a:t>99.84%(‘15)</a:t>
            </a:r>
          </a:p>
          <a:p>
            <a:pPr defTabSz="914400" fontAlgn="base" latinLnBrk="1">
              <a:spcBef>
                <a:spcPct val="0"/>
              </a:spcBef>
              <a:spcAft>
                <a:spcPct val="0"/>
              </a:spcAft>
            </a:pPr>
            <a:r>
              <a:rPr kumimoji="1" lang="en-US" altLang="ko-KR" sz="1400" dirty="0" smtClean="0">
                <a:solidFill>
                  <a:prstClr val="white"/>
                </a:solidFill>
                <a:latin typeface="Gill Sans MT" panose="020B0502020104020203" pitchFamily="34" charset="0"/>
                <a:ea typeface="굴림" charset="-127"/>
              </a:rPr>
              <a:t>- KREONet2/GLORIAD Backbone Availability: </a:t>
            </a:r>
            <a:r>
              <a:rPr kumimoji="1" lang="en-US" altLang="ko-KR" sz="1400" dirty="0" smtClean="0">
                <a:solidFill>
                  <a:srgbClr val="FFFF00"/>
                </a:solidFill>
                <a:latin typeface="Gill Sans MT" panose="020B0502020104020203" pitchFamily="34" charset="0"/>
                <a:ea typeface="굴림" charset="-127"/>
              </a:rPr>
              <a:t>100%(‘15) </a:t>
            </a:r>
          </a:p>
          <a:p>
            <a:pPr defTabSz="914400" fontAlgn="base" latinLnBrk="1">
              <a:spcBef>
                <a:spcPct val="0"/>
              </a:spcBef>
              <a:spcAft>
                <a:spcPct val="0"/>
              </a:spcAft>
            </a:pPr>
            <a:r>
              <a:rPr kumimoji="1" lang="en-US" altLang="ko-KR" sz="1400" dirty="0" smtClean="0">
                <a:solidFill>
                  <a:prstClr val="white"/>
                </a:solidFill>
                <a:latin typeface="Gill Sans MT" panose="020B0502020104020203" pitchFamily="34" charset="0"/>
                <a:ea typeface="굴림" charset="-127"/>
              </a:rPr>
              <a:t>- User: about 200 national research institutes, universities etc.</a:t>
            </a:r>
          </a:p>
        </p:txBody>
      </p:sp>
    </p:spTree>
    <p:extLst>
      <p:ext uri="{BB962C8B-B14F-4D97-AF65-F5344CB8AC3E}">
        <p14:creationId xmlns:p14="http://schemas.microsoft.com/office/powerpoint/2010/main" xmlns="" val="30562992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0" y="1117600"/>
            <a:ext cx="9092093" cy="5529942"/>
          </a:xfrm>
          <a:prstGeom prst="rect">
            <a:avLst/>
          </a:prstGeom>
          <a:noFill/>
          <a:ln w="9525">
            <a:noFill/>
            <a:miter lim="800000"/>
            <a:headEnd/>
            <a:tailEnd/>
          </a:ln>
        </p:spPr>
      </p:pic>
      <p:sp>
        <p:nvSpPr>
          <p:cNvPr id="3" name="標題 2"/>
          <p:cNvSpPr>
            <a:spLocks noGrp="1"/>
          </p:cNvSpPr>
          <p:nvPr>
            <p:ph type="title"/>
          </p:nvPr>
        </p:nvSpPr>
        <p:spPr>
          <a:xfrm>
            <a:off x="1045029" y="185738"/>
            <a:ext cx="7721599" cy="939800"/>
          </a:xfrm>
        </p:spPr>
        <p:txBody>
          <a:bodyPr/>
          <a:lstStyle/>
          <a:p>
            <a:r>
              <a:rPr lang="en-US" altLang="zh-TW" sz="2800" dirty="0" err="1" smtClean="0"/>
              <a:t>SingaREN</a:t>
            </a:r>
            <a:r>
              <a:rPr lang="en-US" altLang="zh-TW" sz="2800" dirty="0" smtClean="0"/>
              <a:t>/Internet2/NICT/</a:t>
            </a:r>
            <a:r>
              <a:rPr lang="en-US" altLang="zh-TW" sz="2800" dirty="0" err="1" smtClean="0"/>
              <a:t>Asi@Connect</a:t>
            </a:r>
            <a:endParaRPr lang="zh-TW" alt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ctrTitle"/>
          </p:nvPr>
        </p:nvSpPr>
        <p:spPr/>
        <p:txBody>
          <a:bodyPr/>
          <a:lstStyle/>
          <a:p>
            <a:r>
              <a:rPr lang="en-US" altLang="zh-TW" dirty="0" smtClean="0"/>
              <a:t>WLCG Network in Asia</a:t>
            </a:r>
            <a:endParaRPr lang="zh-TW" altLang="en-US" dirty="0"/>
          </a:p>
        </p:txBody>
      </p:sp>
      <p:sp>
        <p:nvSpPr>
          <p:cNvPr id="4" name="副標題 3"/>
          <p:cNvSpPr>
            <a:spLocks noGrp="1"/>
          </p:cNvSpPr>
          <p:nvPr>
            <p:ph type="subTitle" sz="quarter" idx="1"/>
          </p:nvPr>
        </p:nvSpPr>
        <p:spPr/>
        <p:txBody>
          <a:bodyPr/>
          <a:lstStyle/>
          <a:p>
            <a:endParaRPr lang="zh-TW"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3"/>
          <a:srcRect/>
          <a:stretch>
            <a:fillRect/>
          </a:stretch>
        </p:blipFill>
        <p:spPr bwMode="auto">
          <a:xfrm>
            <a:off x="10" y="-75000"/>
            <a:ext cx="9143999" cy="70076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3" cstate="print"/>
          <a:srcRect/>
          <a:stretch>
            <a:fillRect/>
          </a:stretch>
        </p:blipFill>
        <p:spPr bwMode="auto">
          <a:xfrm>
            <a:off x="723600" y="990825"/>
            <a:ext cx="7491600" cy="5393367"/>
          </a:xfrm>
          <a:prstGeom prst="rect">
            <a:avLst/>
          </a:prstGeom>
          <a:noFill/>
          <a:ln w="9525" cap="flat">
            <a:noFill/>
            <a:round/>
            <a:headEnd/>
            <a:tailEnd/>
          </a:ln>
          <a:effectLst/>
        </p:spPr>
      </p:pic>
      <p:sp>
        <p:nvSpPr>
          <p:cNvPr id="23554" name="Rectangle 2"/>
          <p:cNvSpPr>
            <a:spLocks noGrp="1" noChangeArrowheads="1"/>
          </p:cNvSpPr>
          <p:nvPr>
            <p:ph type="title" idx="4294967295"/>
          </p:nvPr>
        </p:nvSpPr>
        <p:spPr>
          <a:xfrm>
            <a:off x="332402" y="-82088"/>
            <a:ext cx="8114400" cy="995145"/>
          </a:xfrm>
          <a:ln/>
        </p:spPr>
        <p:txBody>
          <a:bodyPr/>
          <a:lstStyle/>
          <a:p>
            <a:pPr>
              <a:tabLst>
                <a:tab pos="588889" algn="l"/>
                <a:tab pos="1177775" algn="l"/>
                <a:tab pos="1766665" algn="l"/>
                <a:tab pos="2355545" algn="l"/>
                <a:tab pos="2944433" algn="l"/>
                <a:tab pos="3533320" algn="l"/>
                <a:tab pos="4122208" algn="l"/>
                <a:tab pos="4711095" algn="l"/>
                <a:tab pos="5299980" algn="l"/>
                <a:tab pos="5888869" algn="l"/>
                <a:tab pos="6477755" algn="l"/>
                <a:tab pos="7066642" algn="l"/>
                <a:tab pos="7655527" algn="l"/>
                <a:tab pos="8244414" algn="l"/>
              </a:tabLst>
            </a:pPr>
            <a:r>
              <a:rPr lang="en-US" dirty="0"/>
              <a:t>L3VPN Current topology</a:t>
            </a:r>
          </a:p>
        </p:txBody>
      </p:sp>
      <p:sp>
        <p:nvSpPr>
          <p:cNvPr id="23555" name="AutoShape 3"/>
          <p:cNvSpPr>
            <a:spLocks noChangeArrowheads="1"/>
          </p:cNvSpPr>
          <p:nvPr/>
        </p:nvSpPr>
        <p:spPr bwMode="auto">
          <a:xfrm>
            <a:off x="610800" y="1080114"/>
            <a:ext cx="1800000" cy="4081388"/>
          </a:xfrm>
          <a:prstGeom prst="roundRect">
            <a:avLst>
              <a:gd name="adj" fmla="val 16667"/>
            </a:avLst>
          </a:prstGeom>
          <a:noFill/>
          <a:ln w="36720" cap="flat">
            <a:solidFill>
              <a:srgbClr val="DD4814"/>
            </a:solidFill>
            <a:round/>
            <a:headEnd/>
            <a:tailEnd/>
          </a:ln>
          <a:effectLst/>
        </p:spPr>
        <p:txBody>
          <a:bodyPr wrap="none" lIns="74384" tIns="37192" rIns="74384" bIns="37192" anchor="ctr"/>
          <a:lstStyle/>
          <a:p>
            <a:pPr fontAlgn="base" hangingPunct="0">
              <a:lnSpc>
                <a:spcPct val="101000"/>
              </a:lnSpc>
              <a:spcBef>
                <a:spcPct val="0"/>
              </a:spcBef>
              <a:spcAft>
                <a:spcPct val="0"/>
              </a:spcAft>
              <a:buClr>
                <a:srgbClr val="000000"/>
              </a:buClr>
              <a:buSzPct val="100000"/>
              <a:buFont typeface="Times New Roman" pitchFamily="16" charset="0"/>
              <a:buNone/>
            </a:pPr>
            <a:endParaRPr lang="zh-TW" altLang="en-US">
              <a:solidFill>
                <a:srgbClr val="000000"/>
              </a:solidFill>
            </a:endParaRPr>
          </a:p>
        </p:txBody>
      </p:sp>
      <p:sp>
        <p:nvSpPr>
          <p:cNvPr id="23556" name="AutoShape 4"/>
          <p:cNvSpPr>
            <a:spLocks noChangeArrowheads="1"/>
          </p:cNvSpPr>
          <p:nvPr/>
        </p:nvSpPr>
        <p:spPr bwMode="auto">
          <a:xfrm>
            <a:off x="2539201" y="1126209"/>
            <a:ext cx="2648400" cy="4242685"/>
          </a:xfrm>
          <a:prstGeom prst="roundRect">
            <a:avLst>
              <a:gd name="adj" fmla="val 16667"/>
            </a:avLst>
          </a:prstGeom>
          <a:noFill/>
          <a:ln w="36720" cap="flat">
            <a:solidFill>
              <a:srgbClr val="DD4814"/>
            </a:solidFill>
            <a:round/>
            <a:headEnd/>
            <a:tailEnd/>
          </a:ln>
          <a:effectLst/>
        </p:spPr>
        <p:txBody>
          <a:bodyPr wrap="none" lIns="74384" tIns="37192" rIns="74384" bIns="37192" anchor="ctr"/>
          <a:lstStyle/>
          <a:p>
            <a:pPr fontAlgn="base" hangingPunct="0">
              <a:lnSpc>
                <a:spcPct val="101000"/>
              </a:lnSpc>
              <a:spcBef>
                <a:spcPct val="0"/>
              </a:spcBef>
              <a:spcAft>
                <a:spcPct val="0"/>
              </a:spcAft>
              <a:buClr>
                <a:srgbClr val="000000"/>
              </a:buClr>
              <a:buSzPct val="100000"/>
              <a:buFont typeface="Times New Roman" pitchFamily="16" charset="0"/>
              <a:buNone/>
            </a:pPr>
            <a:endParaRPr lang="zh-TW" altLang="en-US">
              <a:solidFill>
                <a:srgbClr val="000000"/>
              </a:solidFill>
            </a:endParaRPr>
          </a:p>
        </p:txBody>
      </p:sp>
      <p:sp>
        <p:nvSpPr>
          <p:cNvPr id="23557" name="AutoShape 5"/>
          <p:cNvSpPr>
            <a:spLocks noChangeArrowheads="1"/>
          </p:cNvSpPr>
          <p:nvPr/>
        </p:nvSpPr>
        <p:spPr bwMode="auto">
          <a:xfrm>
            <a:off x="2809203" y="5515779"/>
            <a:ext cx="3098400" cy="868412"/>
          </a:xfrm>
          <a:prstGeom prst="roundRect">
            <a:avLst>
              <a:gd name="adj" fmla="val 16667"/>
            </a:avLst>
          </a:prstGeom>
          <a:noFill/>
          <a:ln w="36720" cap="flat">
            <a:solidFill>
              <a:srgbClr val="DD4814"/>
            </a:solidFill>
            <a:round/>
            <a:headEnd/>
            <a:tailEnd/>
          </a:ln>
          <a:effectLst/>
        </p:spPr>
        <p:txBody>
          <a:bodyPr wrap="none" lIns="74384" tIns="37192" rIns="74384" bIns="37192" anchor="ctr"/>
          <a:lstStyle/>
          <a:p>
            <a:pPr fontAlgn="base" hangingPunct="0">
              <a:lnSpc>
                <a:spcPct val="101000"/>
              </a:lnSpc>
              <a:spcBef>
                <a:spcPct val="0"/>
              </a:spcBef>
              <a:spcAft>
                <a:spcPct val="0"/>
              </a:spcAft>
              <a:buClr>
                <a:srgbClr val="000000"/>
              </a:buClr>
              <a:buSzPct val="100000"/>
              <a:buFont typeface="Times New Roman" pitchFamily="16" charset="0"/>
              <a:buNone/>
            </a:pPr>
            <a:endParaRPr lang="zh-TW" altLang="en-US">
              <a:solidFill>
                <a:srgbClr val="000000"/>
              </a:solidFill>
            </a:endParaRPr>
          </a:p>
        </p:txBody>
      </p:sp>
      <p:sp>
        <p:nvSpPr>
          <p:cNvPr id="23558" name="AutoShape 6"/>
          <p:cNvSpPr>
            <a:spLocks noChangeArrowheads="1"/>
          </p:cNvSpPr>
          <p:nvPr/>
        </p:nvSpPr>
        <p:spPr bwMode="auto">
          <a:xfrm>
            <a:off x="5323200" y="1057073"/>
            <a:ext cx="2937600" cy="4883553"/>
          </a:xfrm>
          <a:prstGeom prst="roundRect">
            <a:avLst>
              <a:gd name="adj" fmla="val 16667"/>
            </a:avLst>
          </a:prstGeom>
          <a:noFill/>
          <a:ln w="36720" cap="flat">
            <a:solidFill>
              <a:srgbClr val="DD4814"/>
            </a:solidFill>
            <a:round/>
            <a:headEnd/>
            <a:tailEnd/>
          </a:ln>
          <a:effectLst/>
        </p:spPr>
        <p:txBody>
          <a:bodyPr wrap="none" lIns="74384" tIns="37192" rIns="74384" bIns="37192" anchor="ctr"/>
          <a:lstStyle/>
          <a:p>
            <a:pPr fontAlgn="base" hangingPunct="0">
              <a:lnSpc>
                <a:spcPct val="101000"/>
              </a:lnSpc>
              <a:spcBef>
                <a:spcPct val="0"/>
              </a:spcBef>
              <a:spcAft>
                <a:spcPct val="0"/>
              </a:spcAft>
              <a:buClr>
                <a:srgbClr val="000000"/>
              </a:buClr>
              <a:buSzPct val="100000"/>
              <a:buFont typeface="Times New Roman" pitchFamily="16" charset="0"/>
              <a:buNone/>
            </a:pPr>
            <a:endParaRPr lang="zh-TW" altLang="en-US">
              <a:solidFill>
                <a:srgbClr val="000000"/>
              </a:solidFill>
            </a:endParaRPr>
          </a:p>
        </p:txBody>
      </p:sp>
      <p:sp>
        <p:nvSpPr>
          <p:cNvPr id="23559" name="Text Box 7"/>
          <p:cNvSpPr txBox="1">
            <a:spLocks noChangeArrowheads="1"/>
          </p:cNvSpPr>
          <p:nvPr/>
        </p:nvSpPr>
        <p:spPr bwMode="auto">
          <a:xfrm>
            <a:off x="886800" y="747439"/>
            <a:ext cx="1156800" cy="332674"/>
          </a:xfrm>
          <a:prstGeom prst="rect">
            <a:avLst/>
          </a:prstGeom>
          <a:noFill/>
          <a:ln w="9525" cap="flat">
            <a:noFill/>
            <a:round/>
            <a:headEnd/>
            <a:tailEnd/>
          </a:ln>
          <a:effectLst/>
        </p:spPr>
        <p:txBody>
          <a:bodyPr lIns="73215" tIns="36606" rIns="73215" bIns="36606"/>
          <a:lstStyle/>
          <a:p>
            <a:pPr fontAlgn="base" hangingPunct="0">
              <a:lnSpc>
                <a:spcPct val="101000"/>
              </a:lnSpc>
              <a:spcBef>
                <a:spcPct val="0"/>
              </a:spcBef>
              <a:spcAft>
                <a:spcPct val="0"/>
              </a:spcAft>
              <a:buClr>
                <a:srgbClr val="000000"/>
              </a:buClr>
              <a:buSzPct val="100000"/>
              <a:tabLst>
                <a:tab pos="588889" algn="l"/>
                <a:tab pos="1177775" algn="l"/>
              </a:tabLst>
            </a:pPr>
            <a:r>
              <a:rPr lang="en-US" b="1" dirty="0">
                <a:solidFill>
                  <a:srgbClr val="DD4814"/>
                </a:solidFill>
              </a:rPr>
              <a:t>Asia</a:t>
            </a:r>
          </a:p>
        </p:txBody>
      </p:sp>
      <p:sp>
        <p:nvSpPr>
          <p:cNvPr id="23560" name="Text Box 8"/>
          <p:cNvSpPr txBox="1">
            <a:spLocks noChangeArrowheads="1"/>
          </p:cNvSpPr>
          <p:nvPr/>
        </p:nvSpPr>
        <p:spPr bwMode="auto">
          <a:xfrm>
            <a:off x="2847602" y="710005"/>
            <a:ext cx="1690800" cy="581821"/>
          </a:xfrm>
          <a:prstGeom prst="rect">
            <a:avLst/>
          </a:prstGeom>
          <a:noFill/>
          <a:ln w="9525" cap="flat">
            <a:noFill/>
            <a:round/>
            <a:headEnd/>
            <a:tailEnd/>
          </a:ln>
          <a:effectLst/>
        </p:spPr>
        <p:txBody>
          <a:bodyPr lIns="73215" tIns="36606" rIns="73215" bIns="36606"/>
          <a:lstStyle/>
          <a:p>
            <a:pPr fontAlgn="base" hangingPunct="0">
              <a:lnSpc>
                <a:spcPct val="101000"/>
              </a:lnSpc>
              <a:spcBef>
                <a:spcPct val="0"/>
              </a:spcBef>
              <a:spcAft>
                <a:spcPct val="0"/>
              </a:spcAft>
              <a:buClr>
                <a:srgbClr val="000000"/>
              </a:buClr>
              <a:buSzPct val="100000"/>
              <a:tabLst>
                <a:tab pos="588889" algn="l"/>
                <a:tab pos="1177775" algn="l"/>
                <a:tab pos="1766665" algn="l"/>
              </a:tabLst>
            </a:pPr>
            <a:r>
              <a:rPr lang="en-US" b="1" dirty="0">
                <a:solidFill>
                  <a:srgbClr val="DD4814"/>
                </a:solidFill>
              </a:rPr>
              <a:t>North America</a:t>
            </a:r>
          </a:p>
        </p:txBody>
      </p:sp>
      <p:sp>
        <p:nvSpPr>
          <p:cNvPr id="23561" name="Text Box 9"/>
          <p:cNvSpPr txBox="1">
            <a:spLocks noChangeArrowheads="1"/>
          </p:cNvSpPr>
          <p:nvPr/>
        </p:nvSpPr>
        <p:spPr bwMode="auto">
          <a:xfrm>
            <a:off x="3021600" y="6384201"/>
            <a:ext cx="1690800" cy="358597"/>
          </a:xfrm>
          <a:prstGeom prst="rect">
            <a:avLst/>
          </a:prstGeom>
          <a:noFill/>
          <a:ln w="9525" cap="flat">
            <a:noFill/>
            <a:round/>
            <a:headEnd/>
            <a:tailEnd/>
          </a:ln>
          <a:effectLst/>
        </p:spPr>
        <p:txBody>
          <a:bodyPr lIns="73215" tIns="36606" rIns="73215" bIns="36606"/>
          <a:lstStyle/>
          <a:p>
            <a:pPr fontAlgn="base" hangingPunct="0">
              <a:lnSpc>
                <a:spcPct val="101000"/>
              </a:lnSpc>
              <a:spcBef>
                <a:spcPct val="0"/>
              </a:spcBef>
              <a:spcAft>
                <a:spcPct val="0"/>
              </a:spcAft>
              <a:buClr>
                <a:srgbClr val="000000"/>
              </a:buClr>
              <a:buSzPct val="100000"/>
              <a:tabLst>
                <a:tab pos="588889" algn="l"/>
                <a:tab pos="1177775" algn="l"/>
                <a:tab pos="1766665" algn="l"/>
              </a:tabLst>
            </a:pPr>
            <a:r>
              <a:rPr lang="en-US" b="1" dirty="0">
                <a:solidFill>
                  <a:srgbClr val="DD4814"/>
                </a:solidFill>
              </a:rPr>
              <a:t>South America</a:t>
            </a:r>
          </a:p>
        </p:txBody>
      </p:sp>
      <p:sp>
        <p:nvSpPr>
          <p:cNvPr id="23562" name="Text Box 10"/>
          <p:cNvSpPr txBox="1">
            <a:spLocks noChangeArrowheads="1"/>
          </p:cNvSpPr>
          <p:nvPr/>
        </p:nvSpPr>
        <p:spPr bwMode="auto">
          <a:xfrm>
            <a:off x="5888401" y="710005"/>
            <a:ext cx="1690800" cy="581821"/>
          </a:xfrm>
          <a:prstGeom prst="rect">
            <a:avLst/>
          </a:prstGeom>
          <a:noFill/>
          <a:ln w="9525" cap="flat">
            <a:noFill/>
            <a:round/>
            <a:headEnd/>
            <a:tailEnd/>
          </a:ln>
          <a:effectLst/>
        </p:spPr>
        <p:txBody>
          <a:bodyPr lIns="73215" tIns="36606" rIns="73215" bIns="36606"/>
          <a:lstStyle/>
          <a:p>
            <a:pPr fontAlgn="base" hangingPunct="0">
              <a:lnSpc>
                <a:spcPct val="101000"/>
              </a:lnSpc>
              <a:spcBef>
                <a:spcPct val="0"/>
              </a:spcBef>
              <a:spcAft>
                <a:spcPct val="0"/>
              </a:spcAft>
              <a:buClr>
                <a:srgbClr val="000000"/>
              </a:buClr>
              <a:buSzPct val="100000"/>
              <a:tabLst>
                <a:tab pos="588889" algn="l"/>
                <a:tab pos="1177775" algn="l"/>
                <a:tab pos="1766665" algn="l"/>
              </a:tabLst>
            </a:pPr>
            <a:r>
              <a:rPr lang="en-US" b="1" dirty="0">
                <a:solidFill>
                  <a:srgbClr val="DD4814"/>
                </a:solidFill>
              </a:rPr>
              <a:t>Europe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algn="ctr"/>
            <a:r>
              <a:rPr lang="en-US" altLang="zh-TW" dirty="0" smtClean="0"/>
              <a:t>LHCONE Asia VRF</a:t>
            </a:r>
            <a:br>
              <a:rPr lang="en-US" altLang="zh-TW" dirty="0" smtClean="0"/>
            </a:br>
            <a:r>
              <a:rPr lang="en-US" altLang="zh-TW" dirty="0" smtClean="0"/>
              <a:t>Open Exchange Point</a:t>
            </a:r>
            <a:endParaRPr lang="zh-TW" altLang="en-US" dirty="0"/>
          </a:p>
        </p:txBody>
      </p:sp>
      <p:pic>
        <p:nvPicPr>
          <p:cNvPr id="1026" name="Picture 2" descr="D:\ASGC\2015\Workshop\ATCF\Photo\IMG_5037.JPG"/>
          <p:cNvPicPr>
            <a:picLocks noChangeAspect="1" noChangeArrowheads="1"/>
          </p:cNvPicPr>
          <p:nvPr/>
        </p:nvPicPr>
        <p:blipFill>
          <a:blip r:embed="rId2"/>
          <a:srcRect l="7302" t="33651" r="22063"/>
          <a:stretch>
            <a:fillRect/>
          </a:stretch>
        </p:blipFill>
        <p:spPr bwMode="auto">
          <a:xfrm>
            <a:off x="29028" y="1611086"/>
            <a:ext cx="5353360" cy="4455642"/>
          </a:xfrm>
          <a:prstGeom prst="rect">
            <a:avLst/>
          </a:prstGeom>
          <a:noFill/>
        </p:spPr>
      </p:pic>
      <p:pic>
        <p:nvPicPr>
          <p:cNvPr id="7" name="Picture 2"/>
          <p:cNvPicPr>
            <a:picLocks noChangeAspect="1" noChangeArrowheads="1"/>
          </p:cNvPicPr>
          <p:nvPr/>
        </p:nvPicPr>
        <p:blipFill>
          <a:blip r:embed="rId3" cstate="print"/>
          <a:srcRect/>
          <a:stretch>
            <a:fillRect/>
          </a:stretch>
        </p:blipFill>
        <p:spPr bwMode="auto">
          <a:xfrm>
            <a:off x="5382388" y="1611086"/>
            <a:ext cx="3761612" cy="4455642"/>
          </a:xfrm>
          <a:prstGeom prst="rect">
            <a:avLst/>
          </a:prstGeom>
          <a:noFill/>
          <a:ln w="9525" cap="flat">
            <a:noFill/>
            <a:round/>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32402" y="-82078"/>
            <a:ext cx="8114400" cy="995145"/>
          </a:xfrm>
          <a:ln/>
        </p:spPr>
        <p:txBody>
          <a:bodyPr/>
          <a:lstStyle/>
          <a:p>
            <a:pPr>
              <a:tabLst>
                <a:tab pos="588792" algn="l"/>
                <a:tab pos="1177583" algn="l"/>
                <a:tab pos="1766376" algn="l"/>
                <a:tab pos="2355159" algn="l"/>
                <a:tab pos="2943952" algn="l"/>
                <a:tab pos="3532744" algn="l"/>
                <a:tab pos="4121533" algn="l"/>
                <a:tab pos="4710324" algn="l"/>
                <a:tab pos="5299114" algn="l"/>
                <a:tab pos="5887905" algn="l"/>
                <a:tab pos="6476694" algn="l"/>
                <a:tab pos="7065482" algn="l"/>
                <a:tab pos="7654272" algn="l"/>
                <a:tab pos="8243063" algn="l"/>
              </a:tabLst>
            </a:pPr>
            <a:r>
              <a:rPr lang="en-US" dirty="0"/>
              <a:t>Missing connections</a:t>
            </a:r>
          </a:p>
        </p:txBody>
      </p:sp>
      <p:sp>
        <p:nvSpPr>
          <p:cNvPr id="40962" name="AutoShape 2"/>
          <p:cNvSpPr>
            <a:spLocks noChangeArrowheads="1"/>
          </p:cNvSpPr>
          <p:nvPr/>
        </p:nvSpPr>
        <p:spPr bwMode="auto">
          <a:xfrm>
            <a:off x="3748801" y="5718852"/>
            <a:ext cx="891600" cy="488211"/>
          </a:xfrm>
          <a:prstGeom prst="roundRect">
            <a:avLst>
              <a:gd name="adj" fmla="val 16667"/>
            </a:avLst>
          </a:prstGeom>
          <a:solidFill>
            <a:srgbClr val="FF42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smtClean="0">
                <a:solidFill>
                  <a:srgbClr val="FFFFFF"/>
                </a:solidFill>
              </a:rPr>
              <a:t>GEANT</a:t>
            </a: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AS20965</a:t>
            </a:r>
          </a:p>
        </p:txBody>
      </p:sp>
      <p:sp>
        <p:nvSpPr>
          <p:cNvPr id="40963" name="AutoShape 3"/>
          <p:cNvSpPr>
            <a:spLocks noChangeArrowheads="1"/>
          </p:cNvSpPr>
          <p:nvPr/>
        </p:nvSpPr>
        <p:spPr bwMode="auto">
          <a:xfrm>
            <a:off x="2488801" y="3512538"/>
            <a:ext cx="891600" cy="488211"/>
          </a:xfrm>
          <a:prstGeom prst="roundRect">
            <a:avLst>
              <a:gd name="adj" fmla="val 16667"/>
            </a:avLst>
          </a:prstGeom>
          <a:solidFill>
            <a:srgbClr val="FF42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smtClean="0">
                <a:solidFill>
                  <a:srgbClr val="FFFFFF"/>
                </a:solidFill>
              </a:rPr>
              <a:t>TEIN</a:t>
            </a: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AS24490</a:t>
            </a:r>
          </a:p>
        </p:txBody>
      </p:sp>
      <p:sp>
        <p:nvSpPr>
          <p:cNvPr id="40964" name="AutoShape 4"/>
          <p:cNvSpPr>
            <a:spLocks noChangeArrowheads="1"/>
          </p:cNvSpPr>
          <p:nvPr/>
        </p:nvSpPr>
        <p:spPr bwMode="auto">
          <a:xfrm>
            <a:off x="4338000" y="4025234"/>
            <a:ext cx="776400" cy="488211"/>
          </a:xfrm>
          <a:prstGeom prst="roundRect">
            <a:avLst>
              <a:gd name="adj" fmla="val 16667"/>
            </a:avLst>
          </a:prstGeom>
          <a:solidFill>
            <a:srgbClr val="FF95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smtClean="0">
                <a:solidFill>
                  <a:srgbClr val="FFFFFF"/>
                </a:solidFill>
              </a:rPr>
              <a:t>KREONET</a:t>
            </a: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AS17579</a:t>
            </a:r>
          </a:p>
        </p:txBody>
      </p:sp>
      <p:sp>
        <p:nvSpPr>
          <p:cNvPr id="40965" name="AutoShape 5"/>
          <p:cNvSpPr>
            <a:spLocks noChangeArrowheads="1"/>
          </p:cNvSpPr>
          <p:nvPr/>
        </p:nvSpPr>
        <p:spPr bwMode="auto">
          <a:xfrm>
            <a:off x="5179200" y="3269144"/>
            <a:ext cx="813600" cy="488212"/>
          </a:xfrm>
          <a:prstGeom prst="roundRect">
            <a:avLst>
              <a:gd name="adj" fmla="val 16667"/>
            </a:avLst>
          </a:prstGeom>
          <a:solidFill>
            <a:srgbClr val="FF95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err="1" smtClean="0">
                <a:solidFill>
                  <a:srgbClr val="FFFFFF"/>
                </a:solidFill>
              </a:rPr>
              <a:t>ASGCNet</a:t>
            </a:r>
            <a:endParaRPr lang="en-US" sz="1100" b="1" dirty="0" smtClean="0">
              <a:solidFill>
                <a:srgbClr val="FFFFFF"/>
              </a:solidFill>
            </a:endParaRP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AS24167</a:t>
            </a:r>
          </a:p>
        </p:txBody>
      </p:sp>
      <p:sp>
        <p:nvSpPr>
          <p:cNvPr id="40966" name="AutoShape 6"/>
          <p:cNvSpPr>
            <a:spLocks noChangeArrowheads="1"/>
          </p:cNvSpPr>
          <p:nvPr/>
        </p:nvSpPr>
        <p:spPr bwMode="auto">
          <a:xfrm>
            <a:off x="6868800" y="2537549"/>
            <a:ext cx="813600" cy="488212"/>
          </a:xfrm>
          <a:prstGeom prst="roundRect">
            <a:avLst>
              <a:gd name="adj" fmla="val 16667"/>
            </a:avLst>
          </a:prstGeom>
          <a:solidFill>
            <a:srgbClr val="FF95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err="1" smtClean="0">
                <a:solidFill>
                  <a:srgbClr val="FFFFFF"/>
                </a:solidFill>
              </a:rPr>
              <a:t>CERNlight</a:t>
            </a:r>
            <a:endParaRPr lang="en-US" sz="1100" b="1" dirty="0" smtClean="0">
              <a:solidFill>
                <a:srgbClr val="FFFFFF"/>
              </a:solidFill>
            </a:endParaRP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AS20641</a:t>
            </a:r>
          </a:p>
        </p:txBody>
      </p:sp>
      <p:sp>
        <p:nvSpPr>
          <p:cNvPr id="40967" name="AutoShape 7"/>
          <p:cNvSpPr>
            <a:spLocks noChangeArrowheads="1"/>
          </p:cNvSpPr>
          <p:nvPr/>
        </p:nvSpPr>
        <p:spPr bwMode="auto">
          <a:xfrm>
            <a:off x="1153200" y="2315763"/>
            <a:ext cx="776400" cy="488212"/>
          </a:xfrm>
          <a:prstGeom prst="roundRect">
            <a:avLst>
              <a:gd name="adj" fmla="val 16667"/>
            </a:avLst>
          </a:prstGeom>
          <a:solidFill>
            <a:srgbClr val="FF95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err="1" smtClean="0">
                <a:solidFill>
                  <a:srgbClr val="FFFFFF"/>
                </a:solidFill>
              </a:rPr>
              <a:t>ThaiREN</a:t>
            </a:r>
            <a:endParaRPr lang="en-US" sz="1100" b="1" dirty="0" smtClean="0">
              <a:solidFill>
                <a:srgbClr val="FFFFFF"/>
              </a:solidFill>
            </a:endParaRP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AS24475</a:t>
            </a:r>
          </a:p>
        </p:txBody>
      </p:sp>
      <p:sp>
        <p:nvSpPr>
          <p:cNvPr id="40968" name="AutoShape 8"/>
          <p:cNvSpPr>
            <a:spLocks noChangeArrowheads="1"/>
          </p:cNvSpPr>
          <p:nvPr/>
        </p:nvSpPr>
        <p:spPr bwMode="auto">
          <a:xfrm>
            <a:off x="3417601" y="2727648"/>
            <a:ext cx="776400" cy="488212"/>
          </a:xfrm>
          <a:prstGeom prst="roundRect">
            <a:avLst>
              <a:gd name="adj" fmla="val 16667"/>
            </a:avLst>
          </a:prstGeom>
          <a:solidFill>
            <a:srgbClr val="FF95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smtClean="0">
                <a:solidFill>
                  <a:srgbClr val="FFFFFF"/>
                </a:solidFill>
              </a:rPr>
              <a:t>SINET</a:t>
            </a: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AS2907</a:t>
            </a:r>
          </a:p>
        </p:txBody>
      </p:sp>
      <p:sp>
        <p:nvSpPr>
          <p:cNvPr id="40969" name="AutoShape 9"/>
          <p:cNvSpPr>
            <a:spLocks noChangeArrowheads="1"/>
          </p:cNvSpPr>
          <p:nvPr/>
        </p:nvSpPr>
        <p:spPr bwMode="auto">
          <a:xfrm>
            <a:off x="3876001" y="1057071"/>
            <a:ext cx="891600" cy="488212"/>
          </a:xfrm>
          <a:prstGeom prst="roundRect">
            <a:avLst>
              <a:gd name="adj" fmla="val 16667"/>
            </a:avLst>
          </a:prstGeom>
          <a:solidFill>
            <a:srgbClr val="FF42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err="1" smtClean="0">
                <a:solidFill>
                  <a:srgbClr val="FFFFFF"/>
                </a:solidFill>
              </a:rPr>
              <a:t>Esnet</a:t>
            </a:r>
            <a:endParaRPr lang="en-US" sz="1100" b="1" dirty="0" smtClean="0">
              <a:solidFill>
                <a:srgbClr val="FFFFFF"/>
              </a:solidFill>
            </a:endParaRP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AS293</a:t>
            </a:r>
          </a:p>
        </p:txBody>
      </p:sp>
      <p:sp>
        <p:nvSpPr>
          <p:cNvPr id="40970" name="AutoShape 10"/>
          <p:cNvSpPr>
            <a:spLocks noChangeArrowheads="1"/>
          </p:cNvSpPr>
          <p:nvPr/>
        </p:nvSpPr>
        <p:spPr bwMode="auto">
          <a:xfrm>
            <a:off x="1178401" y="4668970"/>
            <a:ext cx="776400" cy="488212"/>
          </a:xfrm>
          <a:prstGeom prst="roundRect">
            <a:avLst>
              <a:gd name="adj" fmla="val 16667"/>
            </a:avLst>
          </a:prstGeom>
          <a:solidFill>
            <a:srgbClr val="FF95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1100" b="1" dirty="0" err="1" smtClean="0">
                <a:solidFill>
                  <a:srgbClr val="FFFFFF"/>
                </a:solidFill>
              </a:rPr>
              <a:t>ERnet</a:t>
            </a:r>
            <a:endParaRPr lang="en-US" sz="1100" b="1" dirty="0" smtClean="0">
              <a:solidFill>
                <a:srgbClr val="FFFFFF"/>
              </a:solidFill>
            </a:endParaRPr>
          </a:p>
          <a:p>
            <a:pPr algn="ctr" defTabSz="371868" fontAlgn="base" hangingPunct="0">
              <a:lnSpc>
                <a:spcPct val="101000"/>
              </a:lnSpc>
              <a:spcBef>
                <a:spcPct val="0"/>
              </a:spcBef>
              <a:spcAft>
                <a:spcPct val="0"/>
              </a:spcAft>
              <a:buClr>
                <a:srgbClr val="000000"/>
              </a:buClr>
              <a:buSzPct val="100000"/>
              <a:tabLst>
                <a:tab pos="588792" algn="l"/>
              </a:tabLst>
            </a:pPr>
            <a:r>
              <a:rPr lang="en-US" sz="800" b="1" dirty="0" smtClean="0">
                <a:solidFill>
                  <a:srgbClr val="FFFFFF"/>
                </a:solidFill>
              </a:rPr>
              <a:t>AS2697</a:t>
            </a:r>
          </a:p>
        </p:txBody>
      </p:sp>
      <p:cxnSp>
        <p:nvCxnSpPr>
          <p:cNvPr id="40971" name="AutoShape 11"/>
          <p:cNvCxnSpPr>
            <a:cxnSpLocks noChangeShapeType="1"/>
            <a:stCxn id="40962" idx="3"/>
            <a:endCxn id="40965" idx="2"/>
          </p:cNvCxnSpPr>
          <p:nvPr/>
        </p:nvCxnSpPr>
        <p:spPr bwMode="auto">
          <a:xfrm flipV="1">
            <a:off x="4641601" y="3755914"/>
            <a:ext cx="944400" cy="2206312"/>
          </a:xfrm>
          <a:prstGeom prst="curvedConnector3">
            <a:avLst>
              <a:gd name="adj1" fmla="val 50000"/>
            </a:avLst>
          </a:prstGeom>
          <a:noFill/>
          <a:ln w="18360" cap="flat">
            <a:solidFill>
              <a:srgbClr val="004586"/>
            </a:solidFill>
            <a:round/>
            <a:headEnd/>
            <a:tailEnd/>
          </a:ln>
          <a:effectLst/>
        </p:spPr>
      </p:cxnSp>
      <p:cxnSp>
        <p:nvCxnSpPr>
          <p:cNvPr id="40972" name="AutoShape 12"/>
          <p:cNvCxnSpPr>
            <a:cxnSpLocks noChangeShapeType="1"/>
            <a:stCxn id="40969" idx="3"/>
            <a:endCxn id="40965" idx="0"/>
          </p:cNvCxnSpPr>
          <p:nvPr/>
        </p:nvCxnSpPr>
        <p:spPr bwMode="auto">
          <a:xfrm>
            <a:off x="4767601" y="1300457"/>
            <a:ext cx="817200" cy="1968686"/>
          </a:xfrm>
          <a:prstGeom prst="curvedConnector3">
            <a:avLst>
              <a:gd name="adj1" fmla="val 50000"/>
            </a:avLst>
          </a:prstGeom>
          <a:noFill/>
          <a:ln w="18360" cap="flat">
            <a:solidFill>
              <a:srgbClr val="004586"/>
            </a:solidFill>
            <a:round/>
            <a:headEnd/>
            <a:tailEnd/>
          </a:ln>
          <a:effectLst/>
        </p:spPr>
      </p:cxnSp>
      <p:cxnSp>
        <p:nvCxnSpPr>
          <p:cNvPr id="40973" name="AutoShape 13"/>
          <p:cNvCxnSpPr>
            <a:cxnSpLocks noChangeShapeType="1"/>
            <a:stCxn id="40969" idx="2"/>
            <a:endCxn id="40968" idx="0"/>
          </p:cNvCxnSpPr>
          <p:nvPr/>
        </p:nvCxnSpPr>
        <p:spPr bwMode="auto">
          <a:xfrm flipH="1">
            <a:off x="3806400" y="1543844"/>
            <a:ext cx="514800" cy="1183804"/>
          </a:xfrm>
          <a:prstGeom prst="curvedConnector3">
            <a:avLst>
              <a:gd name="adj1" fmla="val 50000"/>
            </a:avLst>
          </a:prstGeom>
          <a:noFill/>
          <a:ln w="18360" cap="flat">
            <a:solidFill>
              <a:srgbClr val="004586"/>
            </a:solidFill>
            <a:round/>
            <a:headEnd/>
            <a:tailEnd/>
          </a:ln>
          <a:effectLst/>
        </p:spPr>
      </p:cxnSp>
      <p:cxnSp>
        <p:nvCxnSpPr>
          <p:cNvPr id="40974" name="AutoShape 14"/>
          <p:cNvCxnSpPr>
            <a:cxnSpLocks noChangeShapeType="1"/>
            <a:stCxn id="40966" idx="1"/>
            <a:endCxn id="40965" idx="3"/>
          </p:cNvCxnSpPr>
          <p:nvPr/>
        </p:nvCxnSpPr>
        <p:spPr bwMode="auto">
          <a:xfrm flipH="1">
            <a:off x="5992800" y="2780933"/>
            <a:ext cx="876000" cy="731597"/>
          </a:xfrm>
          <a:prstGeom prst="curvedConnector3">
            <a:avLst>
              <a:gd name="adj1" fmla="val 50000"/>
            </a:avLst>
          </a:prstGeom>
          <a:noFill/>
          <a:ln w="18360" cap="flat">
            <a:solidFill>
              <a:srgbClr val="004586"/>
            </a:solidFill>
            <a:round/>
            <a:headEnd/>
            <a:tailEnd/>
          </a:ln>
          <a:effectLst/>
        </p:spPr>
      </p:cxnSp>
      <p:cxnSp>
        <p:nvCxnSpPr>
          <p:cNvPr id="40975" name="AutoShape 15"/>
          <p:cNvCxnSpPr>
            <a:cxnSpLocks noChangeShapeType="1"/>
            <a:stCxn id="40962" idx="0"/>
            <a:endCxn id="40968" idx="2"/>
          </p:cNvCxnSpPr>
          <p:nvPr/>
        </p:nvCxnSpPr>
        <p:spPr bwMode="auto">
          <a:xfrm flipH="1" flipV="1">
            <a:off x="3806400" y="3214420"/>
            <a:ext cx="388800" cy="2504423"/>
          </a:xfrm>
          <a:prstGeom prst="curvedConnector3">
            <a:avLst>
              <a:gd name="adj1" fmla="val 50000"/>
            </a:avLst>
          </a:prstGeom>
          <a:noFill/>
          <a:ln w="18360" cap="flat">
            <a:solidFill>
              <a:srgbClr val="004586"/>
            </a:solidFill>
            <a:round/>
            <a:headEnd/>
            <a:tailEnd/>
          </a:ln>
          <a:effectLst/>
        </p:spPr>
      </p:cxnSp>
      <p:cxnSp>
        <p:nvCxnSpPr>
          <p:cNvPr id="40976" name="AutoShape 16"/>
          <p:cNvCxnSpPr>
            <a:cxnSpLocks noChangeShapeType="1"/>
            <a:endCxn id="40963" idx="2"/>
          </p:cNvCxnSpPr>
          <p:nvPr/>
        </p:nvCxnSpPr>
        <p:spPr bwMode="auto">
          <a:xfrm flipH="1" flipV="1">
            <a:off x="2935200" y="3999310"/>
            <a:ext cx="1260000" cy="1719541"/>
          </a:xfrm>
          <a:prstGeom prst="curvedConnector3">
            <a:avLst>
              <a:gd name="adj1" fmla="val 50000"/>
            </a:avLst>
          </a:prstGeom>
          <a:noFill/>
          <a:ln w="18360" cap="flat">
            <a:solidFill>
              <a:srgbClr val="004586"/>
            </a:solidFill>
            <a:round/>
            <a:headEnd/>
            <a:tailEnd/>
          </a:ln>
          <a:effectLst/>
        </p:spPr>
      </p:cxnSp>
      <p:cxnSp>
        <p:nvCxnSpPr>
          <p:cNvPr id="40977" name="AutoShape 17"/>
          <p:cNvCxnSpPr>
            <a:cxnSpLocks noChangeShapeType="1"/>
            <a:stCxn id="40967" idx="2"/>
            <a:endCxn id="40963" idx="1"/>
          </p:cNvCxnSpPr>
          <p:nvPr/>
        </p:nvCxnSpPr>
        <p:spPr bwMode="auto">
          <a:xfrm>
            <a:off x="1540800" y="2803985"/>
            <a:ext cx="948000" cy="951939"/>
          </a:xfrm>
          <a:prstGeom prst="curvedConnector3">
            <a:avLst>
              <a:gd name="adj1" fmla="val 50000"/>
            </a:avLst>
          </a:prstGeom>
          <a:noFill/>
          <a:ln w="18360" cap="flat">
            <a:solidFill>
              <a:srgbClr val="004586"/>
            </a:solidFill>
            <a:round/>
            <a:headEnd/>
            <a:tailEnd/>
          </a:ln>
          <a:effectLst/>
        </p:spPr>
      </p:cxnSp>
      <p:cxnSp>
        <p:nvCxnSpPr>
          <p:cNvPr id="40978" name="AutoShape 18"/>
          <p:cNvCxnSpPr>
            <a:cxnSpLocks noChangeShapeType="1"/>
            <a:endCxn id="40970" idx="3"/>
          </p:cNvCxnSpPr>
          <p:nvPr/>
        </p:nvCxnSpPr>
        <p:spPr bwMode="auto">
          <a:xfrm flipH="1" flipV="1">
            <a:off x="1954800" y="4912357"/>
            <a:ext cx="1794000" cy="1049870"/>
          </a:xfrm>
          <a:prstGeom prst="curvedConnector3">
            <a:avLst>
              <a:gd name="adj1" fmla="val 50000"/>
            </a:avLst>
          </a:prstGeom>
          <a:noFill/>
          <a:ln w="18360" cap="flat">
            <a:solidFill>
              <a:srgbClr val="004586"/>
            </a:solidFill>
            <a:round/>
            <a:headEnd/>
            <a:tailEnd/>
          </a:ln>
          <a:effectLst/>
        </p:spPr>
      </p:cxnSp>
      <p:cxnSp>
        <p:nvCxnSpPr>
          <p:cNvPr id="40979" name="AutoShape 19"/>
          <p:cNvCxnSpPr>
            <a:cxnSpLocks noChangeShapeType="1"/>
            <a:stCxn id="40964" idx="1"/>
            <a:endCxn id="40963" idx="2"/>
          </p:cNvCxnSpPr>
          <p:nvPr/>
        </p:nvCxnSpPr>
        <p:spPr bwMode="auto">
          <a:xfrm flipH="1" flipV="1">
            <a:off x="2935200" y="3999303"/>
            <a:ext cx="1402800" cy="267868"/>
          </a:xfrm>
          <a:prstGeom prst="curvedConnector3">
            <a:avLst>
              <a:gd name="adj1" fmla="val 50000"/>
            </a:avLst>
          </a:prstGeom>
          <a:noFill/>
          <a:ln w="36720" cap="flat">
            <a:solidFill>
              <a:srgbClr val="FF420E"/>
            </a:solidFill>
            <a:prstDash val="sysDot"/>
            <a:round/>
            <a:headEnd/>
            <a:tailEnd/>
          </a:ln>
          <a:effectLst/>
        </p:spPr>
      </p:cxnSp>
      <p:cxnSp>
        <p:nvCxnSpPr>
          <p:cNvPr id="40980" name="AutoShape 20"/>
          <p:cNvCxnSpPr>
            <a:cxnSpLocks noChangeShapeType="1"/>
            <a:stCxn id="40965" idx="1"/>
            <a:endCxn id="40963" idx="3"/>
          </p:cNvCxnSpPr>
          <p:nvPr/>
        </p:nvCxnSpPr>
        <p:spPr bwMode="auto">
          <a:xfrm flipH="1">
            <a:off x="3380403" y="3512534"/>
            <a:ext cx="1797600" cy="243385"/>
          </a:xfrm>
          <a:prstGeom prst="curvedConnector3">
            <a:avLst>
              <a:gd name="adj1" fmla="val 50000"/>
            </a:avLst>
          </a:prstGeom>
          <a:noFill/>
          <a:ln w="36720" cap="flat">
            <a:solidFill>
              <a:srgbClr val="FF420E"/>
            </a:solidFill>
            <a:prstDash val="sysDot"/>
            <a:round/>
            <a:headEnd/>
            <a:tailEnd/>
          </a:ln>
          <a:effectLst/>
        </p:spPr>
      </p:cxnSp>
      <p:cxnSp>
        <p:nvCxnSpPr>
          <p:cNvPr id="40981" name="AutoShape 21"/>
          <p:cNvCxnSpPr>
            <a:cxnSpLocks noChangeShapeType="1"/>
            <a:stCxn id="40965" idx="2"/>
            <a:endCxn id="40964" idx="3"/>
          </p:cNvCxnSpPr>
          <p:nvPr/>
        </p:nvCxnSpPr>
        <p:spPr bwMode="auto">
          <a:xfrm flipH="1">
            <a:off x="5114401" y="3755914"/>
            <a:ext cx="470400" cy="512694"/>
          </a:xfrm>
          <a:prstGeom prst="curvedConnector3">
            <a:avLst>
              <a:gd name="adj1" fmla="val 50000"/>
            </a:avLst>
          </a:prstGeom>
          <a:noFill/>
          <a:ln w="36720" cap="flat">
            <a:solidFill>
              <a:srgbClr val="FF420E"/>
            </a:solidFill>
            <a:prstDash val="sysDot"/>
            <a:round/>
            <a:headEnd/>
            <a:tailEnd/>
          </a:ln>
          <a:effectLst/>
        </p:spPr>
      </p:cxnSp>
      <p:cxnSp>
        <p:nvCxnSpPr>
          <p:cNvPr id="40982" name="AutoShape 22"/>
          <p:cNvCxnSpPr>
            <a:cxnSpLocks noChangeShapeType="1"/>
            <a:stCxn id="40968" idx="1"/>
            <a:endCxn id="40963" idx="0"/>
          </p:cNvCxnSpPr>
          <p:nvPr/>
        </p:nvCxnSpPr>
        <p:spPr bwMode="auto">
          <a:xfrm flipH="1">
            <a:off x="2935201" y="2971041"/>
            <a:ext cx="483600" cy="541497"/>
          </a:xfrm>
          <a:prstGeom prst="curvedConnector3">
            <a:avLst>
              <a:gd name="adj1" fmla="val 50000"/>
            </a:avLst>
          </a:prstGeom>
          <a:noFill/>
          <a:ln w="36720" cap="flat">
            <a:solidFill>
              <a:srgbClr val="FF420E"/>
            </a:solidFill>
            <a:prstDash val="sysDot"/>
            <a:round/>
            <a:headEnd/>
            <a:tailEnd/>
          </a:ln>
          <a:effectLst/>
        </p:spPr>
      </p:cxnSp>
      <p:cxnSp>
        <p:nvCxnSpPr>
          <p:cNvPr id="40983" name="AutoShape 23"/>
          <p:cNvCxnSpPr>
            <a:cxnSpLocks noChangeShapeType="1"/>
            <a:stCxn id="40968" idx="3"/>
            <a:endCxn id="40965" idx="0"/>
          </p:cNvCxnSpPr>
          <p:nvPr/>
        </p:nvCxnSpPr>
        <p:spPr bwMode="auto">
          <a:xfrm>
            <a:off x="4195201" y="2971032"/>
            <a:ext cx="1390800" cy="298111"/>
          </a:xfrm>
          <a:prstGeom prst="curvedConnector3">
            <a:avLst>
              <a:gd name="adj1" fmla="val 50000"/>
            </a:avLst>
          </a:prstGeom>
          <a:noFill/>
          <a:ln w="36720" cap="flat">
            <a:solidFill>
              <a:srgbClr val="FF420E"/>
            </a:solidFill>
            <a:prstDash val="sysDot"/>
            <a:round/>
            <a:headEnd/>
            <a:tailEnd/>
          </a:ln>
          <a:effectLst/>
        </p:spPr>
      </p:cxnSp>
      <p:cxnSp>
        <p:nvCxnSpPr>
          <p:cNvPr id="40984" name="AutoShape 24"/>
          <p:cNvCxnSpPr>
            <a:cxnSpLocks noChangeShapeType="1"/>
            <a:endCxn id="40964" idx="0"/>
          </p:cNvCxnSpPr>
          <p:nvPr/>
        </p:nvCxnSpPr>
        <p:spPr bwMode="auto">
          <a:xfrm>
            <a:off x="4195201" y="2971032"/>
            <a:ext cx="530400" cy="1054191"/>
          </a:xfrm>
          <a:prstGeom prst="curvedConnector3">
            <a:avLst>
              <a:gd name="adj1" fmla="val 50000"/>
            </a:avLst>
          </a:prstGeom>
          <a:noFill/>
          <a:ln w="36720" cap="flat">
            <a:solidFill>
              <a:srgbClr val="FF420E"/>
            </a:solidFill>
            <a:prstDash val="sysDot"/>
            <a:round/>
            <a:headEnd/>
            <a:tailEnd/>
          </a:ln>
          <a:effectLst/>
        </p:spPr>
      </p:cxnSp>
      <p:cxnSp>
        <p:nvCxnSpPr>
          <p:cNvPr id="40985" name="AutoShape 25"/>
          <p:cNvCxnSpPr>
            <a:cxnSpLocks noChangeShapeType="1"/>
            <a:stCxn id="40969" idx="2"/>
          </p:cNvCxnSpPr>
          <p:nvPr/>
        </p:nvCxnSpPr>
        <p:spPr bwMode="auto">
          <a:xfrm>
            <a:off x="4322400" y="1543854"/>
            <a:ext cx="404400" cy="2481381"/>
          </a:xfrm>
          <a:prstGeom prst="curvedConnector3">
            <a:avLst>
              <a:gd name="adj1" fmla="val 50000"/>
            </a:avLst>
          </a:prstGeom>
          <a:noFill/>
          <a:ln w="36720" cap="flat">
            <a:solidFill>
              <a:srgbClr val="FF420E"/>
            </a:solidFill>
            <a:prstDash val="sysDot"/>
            <a:round/>
            <a:headEnd/>
            <a:tailEnd/>
          </a:ln>
          <a:effectLst/>
        </p:spPr>
      </p:cxnSp>
      <p:cxnSp>
        <p:nvCxnSpPr>
          <p:cNvPr id="40986" name="AutoShape 26"/>
          <p:cNvCxnSpPr>
            <a:cxnSpLocks noChangeShapeType="1"/>
            <a:stCxn id="40976" idx="2"/>
            <a:endCxn id="40964" idx="2"/>
          </p:cNvCxnSpPr>
          <p:nvPr/>
        </p:nvCxnSpPr>
        <p:spPr bwMode="auto">
          <a:xfrm flipV="1">
            <a:off x="4195201" y="4512005"/>
            <a:ext cx="530400" cy="1206847"/>
          </a:xfrm>
          <a:prstGeom prst="curvedConnector3">
            <a:avLst>
              <a:gd name="adj1" fmla="val 50000"/>
            </a:avLst>
          </a:prstGeom>
          <a:noFill/>
          <a:ln w="36720" cap="flat">
            <a:solidFill>
              <a:srgbClr val="FF420E"/>
            </a:solidFill>
            <a:prstDash val="sysDot"/>
            <a:round/>
            <a:headEnd/>
            <a:tailEnd/>
          </a:ln>
          <a:effectLst/>
        </p:spPr>
      </p:cxnSp>
      <p:cxnSp>
        <p:nvCxnSpPr>
          <p:cNvPr id="40987" name="AutoShape 27"/>
          <p:cNvCxnSpPr>
            <a:cxnSpLocks noChangeShapeType="1"/>
          </p:cNvCxnSpPr>
          <p:nvPr/>
        </p:nvCxnSpPr>
        <p:spPr bwMode="auto">
          <a:xfrm flipH="1">
            <a:off x="5114400" y="2847182"/>
            <a:ext cx="1754400" cy="1487676"/>
          </a:xfrm>
          <a:prstGeom prst="curvedConnector3">
            <a:avLst>
              <a:gd name="adj1" fmla="val 50000"/>
            </a:avLst>
          </a:prstGeom>
          <a:noFill/>
          <a:ln w="36720" cap="flat">
            <a:solidFill>
              <a:srgbClr val="FF420E"/>
            </a:solidFill>
            <a:prstDash val="sysDot"/>
            <a:round/>
            <a:headEnd/>
            <a:tailEnd/>
          </a:ln>
          <a:effectLst/>
        </p:spPr>
      </p:cxnSp>
      <p:cxnSp>
        <p:nvCxnSpPr>
          <p:cNvPr id="40988" name="AutoShape 28"/>
          <p:cNvCxnSpPr>
            <a:cxnSpLocks noChangeShapeType="1"/>
            <a:stCxn id="40969" idx="1"/>
          </p:cNvCxnSpPr>
          <p:nvPr/>
        </p:nvCxnSpPr>
        <p:spPr bwMode="auto">
          <a:xfrm flipH="1">
            <a:off x="2935201" y="1300457"/>
            <a:ext cx="940800" cy="2212072"/>
          </a:xfrm>
          <a:prstGeom prst="curvedConnector3">
            <a:avLst>
              <a:gd name="adj1" fmla="val 50000"/>
            </a:avLst>
          </a:prstGeom>
          <a:noFill/>
          <a:ln w="36720" cap="flat">
            <a:solidFill>
              <a:srgbClr val="FF420E"/>
            </a:solidFill>
            <a:prstDash val="sysDot"/>
            <a:round/>
            <a:headEnd/>
            <a:tailEnd/>
          </a:ln>
          <a:effectLst/>
        </p:spPr>
      </p:cxnSp>
      <p:sp>
        <p:nvSpPr>
          <p:cNvPr id="40989" name="AutoShape 29"/>
          <p:cNvSpPr>
            <a:spLocks noChangeArrowheads="1"/>
          </p:cNvSpPr>
          <p:nvPr/>
        </p:nvSpPr>
        <p:spPr bwMode="auto">
          <a:xfrm>
            <a:off x="6770401" y="5158622"/>
            <a:ext cx="888000" cy="208822"/>
          </a:xfrm>
          <a:prstGeom prst="roundRect">
            <a:avLst>
              <a:gd name="adj" fmla="val 16667"/>
            </a:avLst>
          </a:prstGeom>
          <a:solidFill>
            <a:srgbClr val="FF42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900" b="1" dirty="0" smtClean="0">
                <a:solidFill>
                  <a:srgbClr val="FFFFFF"/>
                </a:solidFill>
              </a:rPr>
              <a:t>International</a:t>
            </a:r>
          </a:p>
        </p:txBody>
      </p:sp>
      <p:sp>
        <p:nvSpPr>
          <p:cNvPr id="40990" name="AutoShape 30"/>
          <p:cNvSpPr>
            <a:spLocks noChangeArrowheads="1"/>
          </p:cNvSpPr>
          <p:nvPr/>
        </p:nvSpPr>
        <p:spPr bwMode="auto">
          <a:xfrm>
            <a:off x="6770401" y="5452413"/>
            <a:ext cx="888000" cy="208822"/>
          </a:xfrm>
          <a:prstGeom prst="roundRect">
            <a:avLst>
              <a:gd name="adj" fmla="val 16667"/>
            </a:avLst>
          </a:prstGeom>
          <a:solidFill>
            <a:srgbClr val="FF950E"/>
          </a:solidFill>
          <a:ln w="36000" cap="flat">
            <a:noFill/>
            <a:round/>
            <a:headEnd/>
            <a:tailEnd/>
          </a:ln>
          <a:effectLst/>
        </p:spPr>
        <p:txBody>
          <a:bodyPr wrap="none" lIns="87840" tIns="51245" rIns="87840" bIns="51245" anchor="ctr"/>
          <a:lstStyle/>
          <a:p>
            <a:pPr algn="ctr" defTabSz="371868" fontAlgn="base" hangingPunct="0">
              <a:lnSpc>
                <a:spcPct val="101000"/>
              </a:lnSpc>
              <a:spcBef>
                <a:spcPct val="0"/>
              </a:spcBef>
              <a:spcAft>
                <a:spcPct val="0"/>
              </a:spcAft>
              <a:buClr>
                <a:srgbClr val="000000"/>
              </a:buClr>
              <a:buSzPct val="100000"/>
              <a:tabLst>
                <a:tab pos="588792" algn="l"/>
              </a:tabLst>
            </a:pPr>
            <a:r>
              <a:rPr lang="en-US" sz="900" b="1" dirty="0" smtClean="0">
                <a:solidFill>
                  <a:srgbClr val="FFFFFF"/>
                </a:solidFill>
              </a:rPr>
              <a:t>National</a:t>
            </a:r>
          </a:p>
        </p:txBody>
      </p:sp>
      <p:cxnSp>
        <p:nvCxnSpPr>
          <p:cNvPr id="40991" name="AutoShape 31"/>
          <p:cNvCxnSpPr>
            <a:cxnSpLocks noChangeShapeType="1"/>
          </p:cNvCxnSpPr>
          <p:nvPr/>
        </p:nvCxnSpPr>
        <p:spPr bwMode="auto">
          <a:xfrm>
            <a:off x="6769201" y="5874377"/>
            <a:ext cx="508800" cy="1440"/>
          </a:xfrm>
          <a:prstGeom prst="curvedConnector3">
            <a:avLst>
              <a:gd name="adj1" fmla="val 50000"/>
            </a:avLst>
          </a:prstGeom>
          <a:noFill/>
          <a:ln w="18360" cap="flat">
            <a:solidFill>
              <a:srgbClr val="004586"/>
            </a:solidFill>
            <a:round/>
            <a:headEnd/>
            <a:tailEnd/>
          </a:ln>
          <a:effectLst/>
        </p:spPr>
      </p:cxnSp>
      <p:sp>
        <p:nvSpPr>
          <p:cNvPr id="40992" name="Text Box 32"/>
          <p:cNvSpPr txBox="1">
            <a:spLocks noChangeArrowheads="1"/>
          </p:cNvSpPr>
          <p:nvPr/>
        </p:nvSpPr>
        <p:spPr bwMode="auto">
          <a:xfrm>
            <a:off x="7376400" y="5754844"/>
            <a:ext cx="1425600" cy="224664"/>
          </a:xfrm>
          <a:prstGeom prst="rect">
            <a:avLst/>
          </a:prstGeom>
          <a:noFill/>
          <a:ln w="9525" cap="flat">
            <a:noFill/>
            <a:round/>
            <a:headEnd/>
            <a:tailEnd/>
          </a:ln>
          <a:effectLst/>
        </p:spPr>
        <p:txBody>
          <a:bodyPr lIns="73203" tIns="36600" rIns="73203" bIns="36600"/>
          <a:lstStyle/>
          <a:p>
            <a:pPr defTabSz="371868" fontAlgn="base" hangingPunct="0">
              <a:lnSpc>
                <a:spcPct val="101000"/>
              </a:lnSpc>
              <a:spcBef>
                <a:spcPct val="0"/>
              </a:spcBef>
              <a:spcAft>
                <a:spcPct val="0"/>
              </a:spcAft>
              <a:buClr>
                <a:srgbClr val="000000"/>
              </a:buClr>
              <a:buSzPct val="100000"/>
              <a:tabLst>
                <a:tab pos="588792" algn="l"/>
                <a:tab pos="1177583" algn="l"/>
              </a:tabLst>
            </a:pPr>
            <a:r>
              <a:rPr lang="en-US" sz="800" dirty="0" smtClean="0">
                <a:solidFill>
                  <a:srgbClr val="000000"/>
                </a:solidFill>
              </a:rPr>
              <a:t>LHCONE peering in place</a:t>
            </a:r>
          </a:p>
        </p:txBody>
      </p:sp>
      <p:cxnSp>
        <p:nvCxnSpPr>
          <p:cNvPr id="40993" name="AutoShape 33"/>
          <p:cNvCxnSpPr>
            <a:cxnSpLocks noChangeShapeType="1"/>
          </p:cNvCxnSpPr>
          <p:nvPr/>
        </p:nvCxnSpPr>
        <p:spPr bwMode="auto">
          <a:xfrm>
            <a:off x="6765601" y="6099041"/>
            <a:ext cx="508800" cy="1440"/>
          </a:xfrm>
          <a:prstGeom prst="curvedConnector3">
            <a:avLst>
              <a:gd name="adj1" fmla="val 50000"/>
            </a:avLst>
          </a:prstGeom>
          <a:noFill/>
          <a:ln w="18360" cap="flat">
            <a:solidFill>
              <a:srgbClr val="004586"/>
            </a:solidFill>
            <a:prstDash val="sysDot"/>
            <a:round/>
            <a:headEnd/>
            <a:tailEnd/>
          </a:ln>
          <a:effectLst/>
        </p:spPr>
      </p:cxnSp>
      <p:sp>
        <p:nvSpPr>
          <p:cNvPr id="40994" name="Text Box 34"/>
          <p:cNvSpPr txBox="1">
            <a:spLocks noChangeArrowheads="1"/>
          </p:cNvSpPr>
          <p:nvPr/>
        </p:nvSpPr>
        <p:spPr bwMode="auto">
          <a:xfrm>
            <a:off x="7372801" y="5980960"/>
            <a:ext cx="1616400" cy="358597"/>
          </a:xfrm>
          <a:prstGeom prst="rect">
            <a:avLst/>
          </a:prstGeom>
          <a:noFill/>
          <a:ln w="9525" cap="flat">
            <a:noFill/>
            <a:round/>
            <a:headEnd/>
            <a:tailEnd/>
          </a:ln>
          <a:effectLst/>
        </p:spPr>
        <p:txBody>
          <a:bodyPr lIns="73203" tIns="36600" rIns="73203" bIns="36600"/>
          <a:lstStyle/>
          <a:p>
            <a:pPr defTabSz="371868" fontAlgn="base" hangingPunct="0">
              <a:lnSpc>
                <a:spcPct val="101000"/>
              </a:lnSpc>
              <a:spcBef>
                <a:spcPct val="0"/>
              </a:spcBef>
              <a:spcAft>
                <a:spcPct val="0"/>
              </a:spcAft>
              <a:buClr>
                <a:srgbClr val="000000"/>
              </a:buClr>
              <a:buSzPct val="100000"/>
              <a:tabLst>
                <a:tab pos="588792" algn="l"/>
                <a:tab pos="1177583" algn="l"/>
              </a:tabLst>
            </a:pPr>
            <a:r>
              <a:rPr lang="en-US" sz="800" dirty="0" smtClean="0">
                <a:solidFill>
                  <a:srgbClr val="000000"/>
                </a:solidFill>
              </a:rPr>
              <a:t>Only physical connection in place</a:t>
            </a:r>
          </a:p>
        </p:txBody>
      </p:sp>
      <p:cxnSp>
        <p:nvCxnSpPr>
          <p:cNvPr id="40995" name="AutoShape 35"/>
          <p:cNvCxnSpPr>
            <a:cxnSpLocks noChangeShapeType="1"/>
          </p:cNvCxnSpPr>
          <p:nvPr/>
        </p:nvCxnSpPr>
        <p:spPr bwMode="auto">
          <a:xfrm>
            <a:off x="6765601" y="6299230"/>
            <a:ext cx="508800" cy="1441"/>
          </a:xfrm>
          <a:prstGeom prst="curvedConnector3">
            <a:avLst>
              <a:gd name="adj1" fmla="val 50000"/>
            </a:avLst>
          </a:prstGeom>
          <a:noFill/>
          <a:ln w="36720" cap="flat">
            <a:solidFill>
              <a:srgbClr val="FF420E"/>
            </a:solidFill>
            <a:prstDash val="sysDot"/>
            <a:round/>
            <a:headEnd/>
            <a:tailEnd/>
          </a:ln>
          <a:effectLst/>
        </p:spPr>
      </p:cxnSp>
      <p:sp>
        <p:nvSpPr>
          <p:cNvPr id="40996" name="Text Box 36"/>
          <p:cNvSpPr txBox="1">
            <a:spLocks noChangeArrowheads="1"/>
          </p:cNvSpPr>
          <p:nvPr/>
        </p:nvSpPr>
        <p:spPr bwMode="auto">
          <a:xfrm>
            <a:off x="7372801" y="6179701"/>
            <a:ext cx="1616400" cy="358597"/>
          </a:xfrm>
          <a:prstGeom prst="rect">
            <a:avLst/>
          </a:prstGeom>
          <a:noFill/>
          <a:ln w="9525" cap="flat">
            <a:noFill/>
            <a:round/>
            <a:headEnd/>
            <a:tailEnd/>
          </a:ln>
          <a:effectLst/>
        </p:spPr>
        <p:txBody>
          <a:bodyPr lIns="73203" tIns="36600" rIns="73203" bIns="36600"/>
          <a:lstStyle/>
          <a:p>
            <a:pPr defTabSz="371868" fontAlgn="base" hangingPunct="0">
              <a:lnSpc>
                <a:spcPct val="101000"/>
              </a:lnSpc>
              <a:spcBef>
                <a:spcPct val="0"/>
              </a:spcBef>
              <a:spcAft>
                <a:spcPct val="0"/>
              </a:spcAft>
              <a:buClr>
                <a:srgbClr val="000000"/>
              </a:buClr>
              <a:buSzPct val="100000"/>
              <a:tabLst>
                <a:tab pos="588792" algn="l"/>
                <a:tab pos="1177583" algn="l"/>
              </a:tabLst>
            </a:pPr>
            <a:r>
              <a:rPr lang="en-US" sz="800" dirty="0" smtClean="0">
                <a:solidFill>
                  <a:srgbClr val="000000"/>
                </a:solidFill>
              </a:rPr>
              <a:t>Missing LHCONE peering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標題 1"/>
          <p:cNvSpPr txBox="1">
            <a:spLocks/>
          </p:cNvSpPr>
          <p:nvPr/>
        </p:nvSpPr>
        <p:spPr bwMode="auto">
          <a:xfrm>
            <a:off x="1258888" y="287347"/>
            <a:ext cx="7561262" cy="981075"/>
          </a:xfrm>
          <a:prstGeom prst="rect">
            <a:avLst/>
          </a:prstGeom>
          <a:noFill/>
          <a:ln w="9525">
            <a:noFill/>
            <a:miter lim="800000"/>
            <a:headEnd/>
            <a:tailEnd/>
          </a:ln>
        </p:spPr>
        <p:txBody>
          <a:bodyPr lIns="91383" tIns="45692" rIns="91383" bIns="45692"/>
          <a:lstStyle/>
          <a:p>
            <a:pPr algn="ctr" defTabSz="913829" eaLnBrk="0" fontAlgn="base" hangingPunct="0">
              <a:spcBef>
                <a:spcPct val="0"/>
              </a:spcBef>
              <a:spcAft>
                <a:spcPct val="0"/>
              </a:spcAft>
            </a:pPr>
            <a:r>
              <a:rPr kumimoji="1" lang="en-US" altLang="zh-TW" sz="4400" b="1" dirty="0" smtClean="0">
                <a:solidFill>
                  <a:srgbClr val="C00000"/>
                </a:solidFill>
                <a:latin typeface="Calibri" pitchFamily="34" charset="0"/>
              </a:rPr>
              <a:t>TAIWAN Global R&amp;E Network</a:t>
            </a:r>
            <a:endParaRPr kumimoji="1" lang="zh-TW" altLang="en-US" sz="4400" b="1" dirty="0" smtClean="0">
              <a:solidFill>
                <a:srgbClr val="C00000"/>
              </a:solidFill>
              <a:latin typeface="Calibri" pitchFamily="34" charset="0"/>
            </a:endParaRPr>
          </a:p>
        </p:txBody>
      </p:sp>
      <p:pic>
        <p:nvPicPr>
          <p:cNvPr id="49155" name="內容版面配置區 3" descr="miller_ame_on.gif"/>
          <p:cNvPicPr>
            <a:picLocks noChangeAspect="1"/>
          </p:cNvPicPr>
          <p:nvPr/>
        </p:nvPicPr>
        <p:blipFill>
          <a:blip r:embed="rId3"/>
          <a:srcRect/>
          <a:stretch>
            <a:fillRect/>
          </a:stretch>
        </p:blipFill>
        <p:spPr bwMode="auto">
          <a:xfrm>
            <a:off x="0" y="1268413"/>
            <a:ext cx="9144000" cy="5795962"/>
          </a:xfrm>
          <a:prstGeom prst="rect">
            <a:avLst/>
          </a:prstGeom>
          <a:noFill/>
          <a:ln w="9525">
            <a:noFill/>
            <a:miter lim="800000"/>
            <a:headEnd/>
            <a:tailEnd/>
          </a:ln>
        </p:spPr>
      </p:pic>
      <p:cxnSp>
        <p:nvCxnSpPr>
          <p:cNvPr id="5" name="直線單箭頭接點 4"/>
          <p:cNvCxnSpPr>
            <a:endCxn id="24" idx="0"/>
          </p:cNvCxnSpPr>
          <p:nvPr/>
        </p:nvCxnSpPr>
        <p:spPr>
          <a:xfrm flipH="1">
            <a:off x="539750" y="4221172"/>
            <a:ext cx="287338" cy="71437"/>
          </a:xfrm>
          <a:prstGeom prst="straightConnector1">
            <a:avLst/>
          </a:prstGeom>
          <a:ln w="25400">
            <a:solidFill>
              <a:srgbClr val="9F118B"/>
            </a:solidFill>
            <a:headEnd w="sm" len="sm"/>
            <a:tailEnd type="none" w="sm" len="sm"/>
          </a:ln>
        </p:spPr>
        <p:style>
          <a:lnRef idx="1">
            <a:schemeClr val="accent1"/>
          </a:lnRef>
          <a:fillRef idx="0">
            <a:schemeClr val="accent1"/>
          </a:fillRef>
          <a:effectRef idx="0">
            <a:schemeClr val="accent1"/>
          </a:effectRef>
          <a:fontRef idx="minor">
            <a:schemeClr val="tx1"/>
          </a:fontRef>
        </p:style>
      </p:cxnSp>
      <p:sp>
        <p:nvSpPr>
          <p:cNvPr id="6" name="橢圓 5"/>
          <p:cNvSpPr/>
          <p:nvPr/>
        </p:nvSpPr>
        <p:spPr>
          <a:xfrm>
            <a:off x="468314" y="4292601"/>
            <a:ext cx="142875" cy="144463"/>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sp>
        <p:nvSpPr>
          <p:cNvPr id="7" name="橢圓 6"/>
          <p:cNvSpPr/>
          <p:nvPr/>
        </p:nvSpPr>
        <p:spPr>
          <a:xfrm flipH="1" flipV="1">
            <a:off x="755652" y="4221163"/>
            <a:ext cx="144463" cy="144462"/>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sp>
        <p:nvSpPr>
          <p:cNvPr id="8" name="橢圓 7"/>
          <p:cNvSpPr/>
          <p:nvPr/>
        </p:nvSpPr>
        <p:spPr>
          <a:xfrm>
            <a:off x="4500563" y="3573465"/>
            <a:ext cx="142875" cy="142875"/>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sp>
        <p:nvSpPr>
          <p:cNvPr id="9" name="橢圓 8"/>
          <p:cNvSpPr/>
          <p:nvPr/>
        </p:nvSpPr>
        <p:spPr>
          <a:xfrm>
            <a:off x="6875465" y="3213100"/>
            <a:ext cx="144462" cy="144463"/>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cxnSp>
        <p:nvCxnSpPr>
          <p:cNvPr id="10" name="直線接點 9"/>
          <p:cNvCxnSpPr>
            <a:stCxn id="49180" idx="3"/>
            <a:endCxn id="11" idx="7"/>
          </p:cNvCxnSpPr>
          <p:nvPr/>
        </p:nvCxnSpPr>
        <p:spPr>
          <a:xfrm>
            <a:off x="6948489" y="3284538"/>
            <a:ext cx="122237" cy="1651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橢圓 10"/>
          <p:cNvSpPr/>
          <p:nvPr/>
        </p:nvSpPr>
        <p:spPr>
          <a:xfrm>
            <a:off x="6948490" y="3429001"/>
            <a:ext cx="144462" cy="144463"/>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sp>
        <p:nvSpPr>
          <p:cNvPr id="49163" name="文字方塊 48"/>
          <p:cNvSpPr txBox="1">
            <a:spLocks noChangeArrowheads="1"/>
          </p:cNvSpPr>
          <p:nvPr/>
        </p:nvSpPr>
        <p:spPr bwMode="auto">
          <a:xfrm>
            <a:off x="2484439" y="4581526"/>
            <a:ext cx="576262" cy="338540"/>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600" b="1" dirty="0" smtClean="0">
                <a:solidFill>
                  <a:srgbClr val="C00000"/>
                </a:solidFill>
                <a:latin typeface="Calibri" pitchFamily="34" charset="0"/>
                <a:ea typeface="新細明體" pitchFamily="18" charset="-120"/>
              </a:rPr>
              <a:t>10G</a:t>
            </a:r>
            <a:endParaRPr kumimoji="1" lang="zh-TW" altLang="en-US" sz="1600" b="1" dirty="0" smtClean="0">
              <a:solidFill>
                <a:srgbClr val="C00000"/>
              </a:solidFill>
              <a:latin typeface="Calibri" pitchFamily="34" charset="0"/>
              <a:ea typeface="新細明體" pitchFamily="18" charset="-120"/>
            </a:endParaRPr>
          </a:p>
        </p:txBody>
      </p:sp>
      <p:sp>
        <p:nvSpPr>
          <p:cNvPr id="49164" name="文字方塊 49"/>
          <p:cNvSpPr txBox="1">
            <a:spLocks noChangeArrowheads="1"/>
          </p:cNvSpPr>
          <p:nvPr/>
        </p:nvSpPr>
        <p:spPr bwMode="auto">
          <a:xfrm>
            <a:off x="5580063" y="2924176"/>
            <a:ext cx="576262" cy="338540"/>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600" b="1" dirty="0" smtClean="0">
                <a:solidFill>
                  <a:srgbClr val="C00000"/>
                </a:solidFill>
                <a:latin typeface="Calibri" pitchFamily="34" charset="0"/>
                <a:ea typeface="新細明體" pitchFamily="18" charset="-120"/>
              </a:rPr>
              <a:t>10G</a:t>
            </a:r>
            <a:endParaRPr kumimoji="1" lang="zh-TW" altLang="en-US" sz="1600" b="1" dirty="0" smtClean="0">
              <a:solidFill>
                <a:srgbClr val="C00000"/>
              </a:solidFill>
              <a:latin typeface="Calibri" pitchFamily="34" charset="0"/>
              <a:ea typeface="新細明體" pitchFamily="18" charset="-120"/>
            </a:endParaRPr>
          </a:p>
        </p:txBody>
      </p:sp>
      <p:sp>
        <p:nvSpPr>
          <p:cNvPr id="49165" name="文字方塊 50"/>
          <p:cNvSpPr txBox="1">
            <a:spLocks noChangeArrowheads="1"/>
          </p:cNvSpPr>
          <p:nvPr/>
        </p:nvSpPr>
        <p:spPr bwMode="auto">
          <a:xfrm>
            <a:off x="4140201" y="3284539"/>
            <a:ext cx="1008063" cy="30776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400" b="1" dirty="0" smtClean="0">
                <a:solidFill>
                  <a:srgbClr val="00B050"/>
                </a:solidFill>
                <a:latin typeface="Calibri" pitchFamily="34" charset="0"/>
                <a:ea typeface="新細明體" pitchFamily="18" charset="-120"/>
              </a:rPr>
              <a:t>Chicago</a:t>
            </a:r>
            <a:endParaRPr kumimoji="1" lang="zh-TW" altLang="en-US" sz="1400" b="1" dirty="0" smtClean="0">
              <a:solidFill>
                <a:srgbClr val="00B050"/>
              </a:solidFill>
              <a:latin typeface="Calibri" pitchFamily="34" charset="0"/>
              <a:ea typeface="新細明體" pitchFamily="18" charset="-120"/>
            </a:endParaRPr>
          </a:p>
        </p:txBody>
      </p:sp>
      <p:sp>
        <p:nvSpPr>
          <p:cNvPr id="49166" name="文字方塊 51"/>
          <p:cNvSpPr txBox="1">
            <a:spLocks noChangeArrowheads="1"/>
          </p:cNvSpPr>
          <p:nvPr/>
        </p:nvSpPr>
        <p:spPr bwMode="auto">
          <a:xfrm>
            <a:off x="755651" y="4344992"/>
            <a:ext cx="792163" cy="307720"/>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400" b="1" dirty="0" smtClean="0">
                <a:solidFill>
                  <a:srgbClr val="00B050"/>
                </a:solidFill>
                <a:latin typeface="Calibri" pitchFamily="34" charset="0"/>
                <a:ea typeface="新細明體" pitchFamily="18" charset="-120"/>
              </a:rPr>
              <a:t>TAIWAN</a:t>
            </a:r>
          </a:p>
        </p:txBody>
      </p:sp>
      <p:sp>
        <p:nvSpPr>
          <p:cNvPr id="49167" name="文字方塊 52"/>
          <p:cNvSpPr txBox="1">
            <a:spLocks noChangeArrowheads="1"/>
          </p:cNvSpPr>
          <p:nvPr/>
        </p:nvSpPr>
        <p:spPr bwMode="auto">
          <a:xfrm>
            <a:off x="34935" y="3716341"/>
            <a:ext cx="720725" cy="523164"/>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400" b="1" dirty="0" smtClean="0">
                <a:solidFill>
                  <a:srgbClr val="00B050"/>
                </a:solidFill>
                <a:latin typeface="Calibri" pitchFamily="34" charset="0"/>
                <a:ea typeface="新細明體" pitchFamily="18" charset="-120"/>
              </a:rPr>
              <a:t>Hong</a:t>
            </a:r>
          </a:p>
          <a:p>
            <a:pPr defTabSz="913829" fontAlgn="base">
              <a:spcBef>
                <a:spcPct val="0"/>
              </a:spcBef>
              <a:spcAft>
                <a:spcPct val="0"/>
              </a:spcAft>
            </a:pPr>
            <a:r>
              <a:rPr kumimoji="1" lang="en-US" altLang="zh-TW" sz="1400" b="1" dirty="0" smtClean="0">
                <a:solidFill>
                  <a:srgbClr val="00B050"/>
                </a:solidFill>
                <a:latin typeface="Calibri" pitchFamily="34" charset="0"/>
                <a:ea typeface="新細明體" pitchFamily="18" charset="-120"/>
              </a:rPr>
              <a:t>Kong</a:t>
            </a:r>
            <a:endParaRPr kumimoji="1" lang="zh-TW" altLang="en-US" sz="1400" b="1" dirty="0" smtClean="0">
              <a:solidFill>
                <a:srgbClr val="00B050"/>
              </a:solidFill>
              <a:latin typeface="Calibri" pitchFamily="34" charset="0"/>
              <a:ea typeface="新細明體" pitchFamily="18" charset="-120"/>
            </a:endParaRPr>
          </a:p>
        </p:txBody>
      </p:sp>
      <p:sp>
        <p:nvSpPr>
          <p:cNvPr id="49168" name="文字方塊 53"/>
          <p:cNvSpPr txBox="1">
            <a:spLocks noChangeArrowheads="1"/>
          </p:cNvSpPr>
          <p:nvPr/>
        </p:nvSpPr>
        <p:spPr bwMode="auto">
          <a:xfrm>
            <a:off x="6372225" y="2852739"/>
            <a:ext cx="1295400" cy="338540"/>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600" b="1" dirty="0" smtClean="0">
                <a:solidFill>
                  <a:srgbClr val="00B050"/>
                </a:solidFill>
                <a:latin typeface="Calibri" pitchFamily="34" charset="0"/>
                <a:ea typeface="新細明體" pitchFamily="18" charset="-120"/>
              </a:rPr>
              <a:t>Amsterdam</a:t>
            </a:r>
            <a:endParaRPr kumimoji="1" lang="zh-TW" altLang="en-US" sz="1600" b="1" dirty="0" smtClean="0">
              <a:solidFill>
                <a:srgbClr val="00B050"/>
              </a:solidFill>
              <a:latin typeface="Calibri" pitchFamily="34" charset="0"/>
              <a:ea typeface="新細明體" pitchFamily="18" charset="-120"/>
            </a:endParaRPr>
          </a:p>
        </p:txBody>
      </p:sp>
      <p:sp>
        <p:nvSpPr>
          <p:cNvPr id="49169" name="文字方塊 54"/>
          <p:cNvSpPr txBox="1">
            <a:spLocks noChangeArrowheads="1"/>
          </p:cNvSpPr>
          <p:nvPr/>
        </p:nvSpPr>
        <p:spPr bwMode="auto">
          <a:xfrm>
            <a:off x="6732588" y="3429000"/>
            <a:ext cx="1295400" cy="338540"/>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600" b="1" dirty="0" smtClean="0">
                <a:solidFill>
                  <a:srgbClr val="00B050"/>
                </a:solidFill>
                <a:latin typeface="Calibri" pitchFamily="34" charset="0"/>
                <a:ea typeface="新細明體" pitchFamily="18" charset="-120"/>
              </a:rPr>
              <a:t>Geneva</a:t>
            </a:r>
            <a:endParaRPr kumimoji="1" lang="zh-TW" altLang="en-US" sz="1600" b="1" dirty="0" smtClean="0">
              <a:solidFill>
                <a:srgbClr val="00B050"/>
              </a:solidFill>
              <a:latin typeface="Calibri" pitchFamily="34" charset="0"/>
              <a:ea typeface="新細明體" pitchFamily="18" charset="-120"/>
            </a:endParaRPr>
          </a:p>
        </p:txBody>
      </p:sp>
      <p:sp>
        <p:nvSpPr>
          <p:cNvPr id="49170" name="文字方塊 55"/>
          <p:cNvSpPr txBox="1">
            <a:spLocks noChangeArrowheads="1"/>
          </p:cNvSpPr>
          <p:nvPr/>
        </p:nvSpPr>
        <p:spPr bwMode="auto">
          <a:xfrm>
            <a:off x="684223" y="3887789"/>
            <a:ext cx="503237" cy="26544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100" b="1" dirty="0" smtClean="0">
                <a:solidFill>
                  <a:srgbClr val="9F118B"/>
                </a:solidFill>
                <a:latin typeface="Calibri" pitchFamily="34" charset="0"/>
                <a:ea typeface="新細明體" pitchFamily="18" charset="-120"/>
              </a:rPr>
              <a:t>2.5G</a:t>
            </a:r>
            <a:endParaRPr kumimoji="1" lang="zh-TW" altLang="en-US" sz="1100" b="1" dirty="0" smtClean="0">
              <a:solidFill>
                <a:srgbClr val="9F118B"/>
              </a:solidFill>
              <a:latin typeface="Calibri" pitchFamily="34" charset="0"/>
              <a:ea typeface="新細明體" pitchFamily="18" charset="-120"/>
            </a:endParaRPr>
          </a:p>
        </p:txBody>
      </p:sp>
      <p:sp>
        <p:nvSpPr>
          <p:cNvPr id="20" name="手繪多邊形 19"/>
          <p:cNvSpPr/>
          <p:nvPr/>
        </p:nvSpPr>
        <p:spPr>
          <a:xfrm>
            <a:off x="827088" y="3633798"/>
            <a:ext cx="3744912" cy="1258887"/>
          </a:xfrm>
          <a:custGeom>
            <a:avLst/>
            <a:gdLst>
              <a:gd name="connsiteX0" fmla="*/ 0 w 3989387"/>
              <a:gd name="connsiteY0" fmla="*/ 727075 h 1193800"/>
              <a:gd name="connsiteX1" fmla="*/ 2133600 w 3989387"/>
              <a:gd name="connsiteY1" fmla="*/ 1098550 h 1193800"/>
              <a:gd name="connsiteX2" fmla="*/ 3724275 w 3989387"/>
              <a:gd name="connsiteY2" fmla="*/ 155575 h 1193800"/>
              <a:gd name="connsiteX3" fmla="*/ 3724275 w 3989387"/>
              <a:gd name="connsiteY3" fmla="*/ 165100 h 1193800"/>
              <a:gd name="connsiteX0" fmla="*/ 0 w 3989387"/>
              <a:gd name="connsiteY0" fmla="*/ 789359 h 1204181"/>
              <a:gd name="connsiteX1" fmla="*/ 2133600 w 3989387"/>
              <a:gd name="connsiteY1" fmla="*/ 1098550 h 1204181"/>
              <a:gd name="connsiteX2" fmla="*/ 3724275 w 3989387"/>
              <a:gd name="connsiteY2" fmla="*/ 155575 h 1204181"/>
              <a:gd name="connsiteX3" fmla="*/ 3724275 w 3989387"/>
              <a:gd name="connsiteY3" fmla="*/ 165100 h 1204181"/>
              <a:gd name="connsiteX0" fmla="*/ 0 w 3993093"/>
              <a:gd name="connsiteY0" fmla="*/ 790564 h 1205386"/>
              <a:gd name="connsiteX1" fmla="*/ 2133600 w 3993093"/>
              <a:gd name="connsiteY1" fmla="*/ 1099755 h 1205386"/>
              <a:gd name="connsiteX2" fmla="*/ 3724275 w 3993093"/>
              <a:gd name="connsiteY2" fmla="*/ 156780 h 1205386"/>
              <a:gd name="connsiteX3" fmla="*/ 3746502 w 3993093"/>
              <a:gd name="connsiteY3" fmla="*/ 159077 h 1205386"/>
              <a:gd name="connsiteX4" fmla="*/ 3724275 w 3993093"/>
              <a:gd name="connsiteY4" fmla="*/ 166305 h 1205386"/>
              <a:gd name="connsiteX0" fmla="*/ 0 w 4018069"/>
              <a:gd name="connsiteY0" fmla="*/ 803720 h 1218542"/>
              <a:gd name="connsiteX1" fmla="*/ 2133600 w 4018069"/>
              <a:gd name="connsiteY1" fmla="*/ 1112911 h 1218542"/>
              <a:gd name="connsiteX2" fmla="*/ 3724275 w 4018069"/>
              <a:gd name="connsiteY2" fmla="*/ 169936 h 1218542"/>
              <a:gd name="connsiteX3" fmla="*/ 3896362 w 4018069"/>
              <a:gd name="connsiteY3" fmla="*/ 93297 h 1218542"/>
              <a:gd name="connsiteX4" fmla="*/ 3746502 w 4018069"/>
              <a:gd name="connsiteY4" fmla="*/ 172233 h 1218542"/>
              <a:gd name="connsiteX5" fmla="*/ 3724275 w 4018069"/>
              <a:gd name="connsiteY5" fmla="*/ 179461 h 1218542"/>
              <a:gd name="connsiteX0" fmla="*/ 0 w 3949065"/>
              <a:gd name="connsiteY0" fmla="*/ 817969 h 1318280"/>
              <a:gd name="connsiteX1" fmla="*/ 2547621 w 3949065"/>
              <a:gd name="connsiteY1" fmla="*/ 1212649 h 1318280"/>
              <a:gd name="connsiteX2" fmla="*/ 3724275 w 3949065"/>
              <a:gd name="connsiteY2" fmla="*/ 184185 h 1318280"/>
              <a:gd name="connsiteX3" fmla="*/ 3896362 w 3949065"/>
              <a:gd name="connsiteY3" fmla="*/ 107546 h 1318280"/>
              <a:gd name="connsiteX4" fmla="*/ 3746502 w 3949065"/>
              <a:gd name="connsiteY4" fmla="*/ 186482 h 1318280"/>
              <a:gd name="connsiteX5" fmla="*/ 3724275 w 3949065"/>
              <a:gd name="connsiteY5" fmla="*/ 193710 h 1318280"/>
              <a:gd name="connsiteX0" fmla="*/ 0 w 4023995"/>
              <a:gd name="connsiteY0" fmla="*/ 844280 h 1502463"/>
              <a:gd name="connsiteX1" fmla="*/ 2098041 w 4023995"/>
              <a:gd name="connsiteY1" fmla="*/ 1396832 h 1502463"/>
              <a:gd name="connsiteX2" fmla="*/ 3724275 w 4023995"/>
              <a:gd name="connsiteY2" fmla="*/ 210496 h 1502463"/>
              <a:gd name="connsiteX3" fmla="*/ 3896362 w 4023995"/>
              <a:gd name="connsiteY3" fmla="*/ 133857 h 1502463"/>
              <a:gd name="connsiteX4" fmla="*/ 3746502 w 4023995"/>
              <a:gd name="connsiteY4" fmla="*/ 212793 h 1502463"/>
              <a:gd name="connsiteX5" fmla="*/ 3724275 w 4023995"/>
              <a:gd name="connsiteY5" fmla="*/ 220021 h 1502463"/>
              <a:gd name="connsiteX0" fmla="*/ 0 w 4023995"/>
              <a:gd name="connsiteY0" fmla="*/ 844280 h 1502463"/>
              <a:gd name="connsiteX1" fmla="*/ 2098041 w 4023995"/>
              <a:gd name="connsiteY1" fmla="*/ 1396832 h 1502463"/>
              <a:gd name="connsiteX2" fmla="*/ 3724275 w 4023995"/>
              <a:gd name="connsiteY2" fmla="*/ 210496 h 1502463"/>
              <a:gd name="connsiteX3" fmla="*/ 3896362 w 4023995"/>
              <a:gd name="connsiteY3" fmla="*/ 133857 h 1502463"/>
              <a:gd name="connsiteX4" fmla="*/ 3746502 w 4023995"/>
              <a:gd name="connsiteY4" fmla="*/ 212793 h 1502463"/>
              <a:gd name="connsiteX5" fmla="*/ 3821433 w 4023995"/>
              <a:gd name="connsiteY5" fmla="*/ 133857 h 1502463"/>
              <a:gd name="connsiteX0" fmla="*/ 0 w 4023995"/>
              <a:gd name="connsiteY0" fmla="*/ 844280 h 1502463"/>
              <a:gd name="connsiteX1" fmla="*/ 2098041 w 4023995"/>
              <a:gd name="connsiteY1" fmla="*/ 1396832 h 1502463"/>
              <a:gd name="connsiteX2" fmla="*/ 3724275 w 4023995"/>
              <a:gd name="connsiteY2" fmla="*/ 210496 h 1502463"/>
              <a:gd name="connsiteX3" fmla="*/ 3896362 w 4023995"/>
              <a:gd name="connsiteY3" fmla="*/ 133857 h 1502463"/>
              <a:gd name="connsiteX4" fmla="*/ 3821433 w 4023995"/>
              <a:gd name="connsiteY4" fmla="*/ 291729 h 1502463"/>
              <a:gd name="connsiteX5" fmla="*/ 3821433 w 4023995"/>
              <a:gd name="connsiteY5" fmla="*/ 133857 h 1502463"/>
              <a:gd name="connsiteX0" fmla="*/ 0 w 4023995"/>
              <a:gd name="connsiteY0" fmla="*/ 844280 h 1502463"/>
              <a:gd name="connsiteX1" fmla="*/ 2098041 w 4023995"/>
              <a:gd name="connsiteY1" fmla="*/ 1396832 h 1502463"/>
              <a:gd name="connsiteX2" fmla="*/ 3724275 w 4023995"/>
              <a:gd name="connsiteY2" fmla="*/ 210496 h 1502463"/>
              <a:gd name="connsiteX3" fmla="*/ 3896362 w 4023995"/>
              <a:gd name="connsiteY3" fmla="*/ 133857 h 1502463"/>
              <a:gd name="connsiteX4" fmla="*/ 3821433 w 4023995"/>
              <a:gd name="connsiteY4" fmla="*/ 133857 h 1502463"/>
              <a:gd name="connsiteX5" fmla="*/ 3821433 w 4023995"/>
              <a:gd name="connsiteY5" fmla="*/ 133857 h 1502463"/>
              <a:gd name="connsiteX0" fmla="*/ 0 w 4121153"/>
              <a:gd name="connsiteY0" fmla="*/ 841983 h 1499784"/>
              <a:gd name="connsiteX1" fmla="*/ 2098041 w 4121153"/>
              <a:gd name="connsiteY1" fmla="*/ 1394535 h 1499784"/>
              <a:gd name="connsiteX2" fmla="*/ 3821433 w 4121153"/>
              <a:gd name="connsiteY2" fmla="*/ 210496 h 1499784"/>
              <a:gd name="connsiteX3" fmla="*/ 3896362 w 4121153"/>
              <a:gd name="connsiteY3" fmla="*/ 131560 h 1499784"/>
              <a:gd name="connsiteX4" fmla="*/ 3821433 w 4121153"/>
              <a:gd name="connsiteY4" fmla="*/ 131560 h 1499784"/>
              <a:gd name="connsiteX5" fmla="*/ 3821433 w 4121153"/>
              <a:gd name="connsiteY5" fmla="*/ 131560 h 1499784"/>
              <a:gd name="connsiteX0" fmla="*/ 0 w 3896362"/>
              <a:gd name="connsiteY0" fmla="*/ 723579 h 1381379"/>
              <a:gd name="connsiteX1" fmla="*/ 2098041 w 3896362"/>
              <a:gd name="connsiteY1" fmla="*/ 1276131 h 1381379"/>
              <a:gd name="connsiteX2" fmla="*/ 3821433 w 3896362"/>
              <a:gd name="connsiteY2" fmla="*/ 92092 h 1381379"/>
              <a:gd name="connsiteX3" fmla="*/ 3896362 w 3896362"/>
              <a:gd name="connsiteY3" fmla="*/ 13156 h 1381379"/>
              <a:gd name="connsiteX4" fmla="*/ 3821433 w 3896362"/>
              <a:gd name="connsiteY4" fmla="*/ 13156 h 1381379"/>
              <a:gd name="connsiteX5" fmla="*/ 3821433 w 3896362"/>
              <a:gd name="connsiteY5" fmla="*/ 13156 h 1381379"/>
              <a:gd name="connsiteX0" fmla="*/ 0 w 3896362"/>
              <a:gd name="connsiteY0" fmla="*/ 723579 h 1381380"/>
              <a:gd name="connsiteX1" fmla="*/ 2023112 w 3896362"/>
              <a:gd name="connsiteY1" fmla="*/ 1276132 h 1381380"/>
              <a:gd name="connsiteX2" fmla="*/ 3821433 w 3896362"/>
              <a:gd name="connsiteY2" fmla="*/ 92092 h 1381380"/>
              <a:gd name="connsiteX3" fmla="*/ 3896362 w 3896362"/>
              <a:gd name="connsiteY3" fmla="*/ 13156 h 1381380"/>
              <a:gd name="connsiteX4" fmla="*/ 3821433 w 3896362"/>
              <a:gd name="connsiteY4" fmla="*/ 13156 h 1381380"/>
              <a:gd name="connsiteX5" fmla="*/ 3821433 w 3896362"/>
              <a:gd name="connsiteY5" fmla="*/ 13156 h 138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6362" h="1381380">
                <a:moveTo>
                  <a:pt x="0" y="723579"/>
                </a:moveTo>
                <a:cubicBezTo>
                  <a:pt x="756444" y="956941"/>
                  <a:pt x="1386207" y="1381380"/>
                  <a:pt x="2023112" y="1276132"/>
                </a:cubicBezTo>
                <a:cubicBezTo>
                  <a:pt x="2660017" y="1170884"/>
                  <a:pt x="3521713" y="302588"/>
                  <a:pt x="3821433" y="92092"/>
                </a:cubicBezTo>
                <a:cubicBezTo>
                  <a:pt x="3881496" y="27151"/>
                  <a:pt x="3896362" y="26312"/>
                  <a:pt x="3896362" y="13156"/>
                </a:cubicBezTo>
                <a:cubicBezTo>
                  <a:pt x="3896362" y="0"/>
                  <a:pt x="3833921" y="13156"/>
                  <a:pt x="3821433" y="13156"/>
                </a:cubicBezTo>
                <a:lnTo>
                  <a:pt x="3821433" y="13156"/>
                </a:ln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lIns="91383" tIns="45692" rIns="91383" bIns="45692" anchor="ctr"/>
          <a:lstStyle/>
          <a:p>
            <a:pPr algn="ctr" defTabSz="913829" fontAlgn="base">
              <a:spcBef>
                <a:spcPct val="0"/>
              </a:spcBef>
              <a:spcAft>
                <a:spcPct val="0"/>
              </a:spcAft>
              <a:defRPr/>
            </a:pPr>
            <a:endParaRPr kumimoji="1" lang="zh-TW" altLang="en-US" sz="2400" dirty="0">
              <a:solidFill>
                <a:prstClr val="white"/>
              </a:solidFill>
            </a:endParaRPr>
          </a:p>
        </p:txBody>
      </p:sp>
      <p:sp>
        <p:nvSpPr>
          <p:cNvPr id="49172" name="文字方塊 58"/>
          <p:cNvSpPr txBox="1">
            <a:spLocks noChangeArrowheads="1"/>
          </p:cNvSpPr>
          <p:nvPr/>
        </p:nvSpPr>
        <p:spPr bwMode="auto">
          <a:xfrm>
            <a:off x="611188" y="3573463"/>
            <a:ext cx="792162" cy="461651"/>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2400" dirty="0" smtClean="0">
                <a:solidFill>
                  <a:srgbClr val="FFFFFF"/>
                </a:solidFill>
                <a:latin typeface="Calibri" pitchFamily="34" charset="0"/>
                <a:ea typeface="新細明體" pitchFamily="18" charset="-120"/>
              </a:rPr>
              <a:t>2.5G</a:t>
            </a:r>
            <a:endParaRPr kumimoji="1" lang="zh-TW" altLang="en-US" sz="2400" dirty="0" smtClean="0">
              <a:solidFill>
                <a:srgbClr val="FFFFFF"/>
              </a:solidFill>
              <a:latin typeface="Calibri" pitchFamily="34" charset="0"/>
              <a:ea typeface="新細明體" pitchFamily="18" charset="-120"/>
            </a:endParaRPr>
          </a:p>
        </p:txBody>
      </p:sp>
      <p:sp>
        <p:nvSpPr>
          <p:cNvPr id="49173" name="文字方塊 59"/>
          <p:cNvSpPr txBox="1">
            <a:spLocks noChangeArrowheads="1"/>
          </p:cNvSpPr>
          <p:nvPr/>
        </p:nvSpPr>
        <p:spPr bwMode="auto">
          <a:xfrm>
            <a:off x="1116013" y="3573464"/>
            <a:ext cx="792162" cy="30776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400" b="1" dirty="0" smtClean="0">
                <a:solidFill>
                  <a:srgbClr val="00B050"/>
                </a:solidFill>
                <a:latin typeface="Calibri" pitchFamily="34" charset="0"/>
                <a:ea typeface="新細明體" pitchFamily="18" charset="-120"/>
              </a:rPr>
              <a:t>Tokyo</a:t>
            </a:r>
            <a:endParaRPr kumimoji="1" lang="zh-TW" altLang="en-US" sz="1400" b="1" dirty="0" smtClean="0">
              <a:solidFill>
                <a:srgbClr val="00B050"/>
              </a:solidFill>
              <a:latin typeface="Calibri" pitchFamily="34" charset="0"/>
              <a:ea typeface="新細明體" pitchFamily="18" charset="-120"/>
            </a:endParaRPr>
          </a:p>
        </p:txBody>
      </p:sp>
      <p:sp>
        <p:nvSpPr>
          <p:cNvPr id="23" name="手繪多邊形 22"/>
          <p:cNvSpPr/>
          <p:nvPr/>
        </p:nvSpPr>
        <p:spPr>
          <a:xfrm>
            <a:off x="4572000" y="2957523"/>
            <a:ext cx="2376488" cy="687387"/>
          </a:xfrm>
          <a:custGeom>
            <a:avLst/>
            <a:gdLst>
              <a:gd name="connsiteX0" fmla="*/ 0 w 2362200"/>
              <a:gd name="connsiteY0" fmla="*/ 715962 h 715962"/>
              <a:gd name="connsiteX1" fmla="*/ 1162050 w 2362200"/>
              <a:gd name="connsiteY1" fmla="*/ 58737 h 715962"/>
              <a:gd name="connsiteX2" fmla="*/ 2362200 w 2362200"/>
              <a:gd name="connsiteY2" fmla="*/ 363537 h 715962"/>
              <a:gd name="connsiteX0" fmla="*/ 0 w 2322990"/>
              <a:gd name="connsiteY0" fmla="*/ 720005 h 720005"/>
              <a:gd name="connsiteX1" fmla="*/ 1162050 w 2322990"/>
              <a:gd name="connsiteY1" fmla="*/ 62780 h 720005"/>
              <a:gd name="connsiteX2" fmla="*/ 2322990 w 2322990"/>
              <a:gd name="connsiteY2" fmla="*/ 343326 h 720005"/>
              <a:gd name="connsiteX0" fmla="*/ 0 w 2395583"/>
              <a:gd name="connsiteY0" fmla="*/ 720005 h 720005"/>
              <a:gd name="connsiteX1" fmla="*/ 1162050 w 2395583"/>
              <a:gd name="connsiteY1" fmla="*/ 62780 h 720005"/>
              <a:gd name="connsiteX2" fmla="*/ 2395583 w 2395583"/>
              <a:gd name="connsiteY2" fmla="*/ 343326 h 720005"/>
            </a:gdLst>
            <a:ahLst/>
            <a:cxnLst>
              <a:cxn ang="0">
                <a:pos x="connsiteX0" y="connsiteY0"/>
              </a:cxn>
              <a:cxn ang="0">
                <a:pos x="connsiteX1" y="connsiteY1"/>
              </a:cxn>
              <a:cxn ang="0">
                <a:pos x="connsiteX2" y="connsiteY2"/>
              </a:cxn>
            </a:cxnLst>
            <a:rect l="l" t="t" r="r" b="b"/>
            <a:pathLst>
              <a:path w="2395583" h="720005">
                <a:moveTo>
                  <a:pt x="0" y="720005"/>
                </a:moveTo>
                <a:cubicBezTo>
                  <a:pt x="384175" y="420761"/>
                  <a:pt x="762786" y="125560"/>
                  <a:pt x="1162050" y="62780"/>
                </a:cubicBezTo>
                <a:cubicBezTo>
                  <a:pt x="1561314" y="0"/>
                  <a:pt x="1992358" y="161557"/>
                  <a:pt x="2395583" y="343326"/>
                </a:cubicBez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lIns="91383" tIns="45692" rIns="91383" bIns="45692" anchor="ctr"/>
          <a:lstStyle/>
          <a:p>
            <a:pPr algn="ctr" defTabSz="913829" fontAlgn="base">
              <a:spcBef>
                <a:spcPct val="0"/>
              </a:spcBef>
              <a:spcAft>
                <a:spcPct val="0"/>
              </a:spcAft>
              <a:defRPr/>
            </a:pPr>
            <a:endParaRPr kumimoji="1" lang="zh-TW" altLang="en-US" sz="2400" dirty="0">
              <a:solidFill>
                <a:prstClr val="white"/>
              </a:solidFill>
            </a:endParaRPr>
          </a:p>
        </p:txBody>
      </p:sp>
      <p:sp>
        <p:nvSpPr>
          <p:cNvPr id="24" name="手繪多邊形 23"/>
          <p:cNvSpPr/>
          <p:nvPr/>
        </p:nvSpPr>
        <p:spPr>
          <a:xfrm>
            <a:off x="539753" y="3805238"/>
            <a:ext cx="714375" cy="487362"/>
          </a:xfrm>
          <a:custGeom>
            <a:avLst/>
            <a:gdLst>
              <a:gd name="connsiteX0" fmla="*/ 0 w 714375"/>
              <a:gd name="connsiteY0" fmla="*/ 484187 h 484187"/>
              <a:gd name="connsiteX1" fmla="*/ 171450 w 714375"/>
              <a:gd name="connsiteY1" fmla="*/ 65087 h 484187"/>
              <a:gd name="connsiteX2" fmla="*/ 714375 w 714375"/>
              <a:gd name="connsiteY2" fmla="*/ 93662 h 484187"/>
              <a:gd name="connsiteX0" fmla="*/ 7619 w 649986"/>
              <a:gd name="connsiteY0" fmla="*/ 423359 h 423359"/>
              <a:gd name="connsiteX1" fmla="*/ 107061 w 649986"/>
              <a:gd name="connsiteY1" fmla="*/ 56398 h 423359"/>
              <a:gd name="connsiteX2" fmla="*/ 649986 w 649986"/>
              <a:gd name="connsiteY2" fmla="*/ 84973 h 423359"/>
              <a:gd name="connsiteX0" fmla="*/ 7618 w 649986"/>
              <a:gd name="connsiteY0" fmla="*/ 423359 h 423359"/>
              <a:gd name="connsiteX1" fmla="*/ 107061 w 649986"/>
              <a:gd name="connsiteY1" fmla="*/ 56398 h 423359"/>
              <a:gd name="connsiteX2" fmla="*/ 649986 w 649986"/>
              <a:gd name="connsiteY2" fmla="*/ 84973 h 423359"/>
              <a:gd name="connsiteX0" fmla="*/ 0 w 714376"/>
              <a:gd name="connsiteY0" fmla="*/ 423359 h 423359"/>
              <a:gd name="connsiteX1" fmla="*/ 171451 w 714376"/>
              <a:gd name="connsiteY1" fmla="*/ 56398 h 423359"/>
              <a:gd name="connsiteX2" fmla="*/ 714376 w 714376"/>
              <a:gd name="connsiteY2" fmla="*/ 84973 h 423359"/>
              <a:gd name="connsiteX0" fmla="*/ 0 w 714376"/>
              <a:gd name="connsiteY0" fmla="*/ 488446 h 488446"/>
              <a:gd name="connsiteX1" fmla="*/ 144016 w 714376"/>
              <a:gd name="connsiteY1" fmla="*/ 56398 h 488446"/>
              <a:gd name="connsiteX2" fmla="*/ 714376 w 714376"/>
              <a:gd name="connsiteY2" fmla="*/ 150060 h 488446"/>
            </a:gdLst>
            <a:ahLst/>
            <a:cxnLst>
              <a:cxn ang="0">
                <a:pos x="connsiteX0" y="connsiteY0"/>
              </a:cxn>
              <a:cxn ang="0">
                <a:pos x="connsiteX1" y="connsiteY1"/>
              </a:cxn>
              <a:cxn ang="0">
                <a:pos x="connsiteX2" y="connsiteY2"/>
              </a:cxn>
            </a:cxnLst>
            <a:rect l="l" t="t" r="r" b="b"/>
            <a:pathLst>
              <a:path w="714376" h="488446">
                <a:moveTo>
                  <a:pt x="0" y="488446"/>
                </a:moveTo>
                <a:cubicBezTo>
                  <a:pt x="26194" y="311439"/>
                  <a:pt x="24953" y="112796"/>
                  <a:pt x="144016" y="56398"/>
                </a:cubicBezTo>
                <a:cubicBezTo>
                  <a:pt x="263079" y="0"/>
                  <a:pt x="502444" y="103229"/>
                  <a:pt x="714376" y="150060"/>
                </a:cubicBezTo>
              </a:path>
            </a:pathLst>
          </a:custGeom>
          <a:ln w="22225">
            <a:solidFill>
              <a:srgbClr val="9F118B"/>
            </a:solidFill>
          </a:ln>
        </p:spPr>
        <p:style>
          <a:lnRef idx="1">
            <a:schemeClr val="accent1"/>
          </a:lnRef>
          <a:fillRef idx="0">
            <a:schemeClr val="accent1"/>
          </a:fillRef>
          <a:effectRef idx="0">
            <a:schemeClr val="accent1"/>
          </a:effectRef>
          <a:fontRef idx="minor">
            <a:schemeClr val="tx1"/>
          </a:fontRef>
        </p:style>
        <p:txBody>
          <a:bodyPr lIns="91383" tIns="45692" rIns="91383" bIns="45692" anchor="ctr"/>
          <a:lstStyle/>
          <a:p>
            <a:pPr algn="ctr" defTabSz="913829" fontAlgn="base">
              <a:spcBef>
                <a:spcPct val="0"/>
              </a:spcBef>
              <a:spcAft>
                <a:spcPct val="0"/>
              </a:spcAft>
              <a:defRPr/>
            </a:pPr>
            <a:endParaRPr kumimoji="1" lang="zh-TW" altLang="en-US" sz="2400" dirty="0">
              <a:solidFill>
                <a:prstClr val="white"/>
              </a:solidFill>
            </a:endParaRPr>
          </a:p>
        </p:txBody>
      </p:sp>
      <p:sp>
        <p:nvSpPr>
          <p:cNvPr id="25" name="橢圓 24"/>
          <p:cNvSpPr/>
          <p:nvPr/>
        </p:nvSpPr>
        <p:spPr>
          <a:xfrm>
            <a:off x="1187451" y="3860802"/>
            <a:ext cx="144463" cy="144463"/>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cxnSp>
        <p:nvCxnSpPr>
          <p:cNvPr id="26" name="直線接點 25"/>
          <p:cNvCxnSpPr>
            <a:endCxn id="25" idx="2"/>
          </p:cNvCxnSpPr>
          <p:nvPr/>
        </p:nvCxnSpPr>
        <p:spPr>
          <a:xfrm flipV="1">
            <a:off x="827088" y="3932239"/>
            <a:ext cx="360362" cy="288925"/>
          </a:xfrm>
          <a:prstGeom prst="line">
            <a:avLst/>
          </a:prstGeom>
          <a:ln w="22225">
            <a:solidFill>
              <a:srgbClr val="9F118B"/>
            </a:solidFill>
          </a:ln>
        </p:spPr>
        <p:style>
          <a:lnRef idx="1">
            <a:schemeClr val="accent1"/>
          </a:lnRef>
          <a:fillRef idx="0">
            <a:schemeClr val="accent1"/>
          </a:fillRef>
          <a:effectRef idx="0">
            <a:schemeClr val="accent1"/>
          </a:effectRef>
          <a:fontRef idx="minor">
            <a:schemeClr val="tx1"/>
          </a:fontRef>
        </p:style>
      </p:cxnSp>
      <p:sp>
        <p:nvSpPr>
          <p:cNvPr id="49178" name="Line 28"/>
          <p:cNvSpPr>
            <a:spLocks noChangeShapeType="1"/>
          </p:cNvSpPr>
          <p:nvPr/>
        </p:nvSpPr>
        <p:spPr bwMode="auto">
          <a:xfrm>
            <a:off x="827088" y="4221163"/>
            <a:ext cx="0" cy="0"/>
          </a:xfrm>
          <a:prstGeom prst="line">
            <a:avLst/>
          </a:prstGeom>
          <a:noFill/>
          <a:ln w="9525">
            <a:solidFill>
              <a:schemeClr val="tx1"/>
            </a:solidFill>
            <a:round/>
            <a:headEnd/>
            <a:tailEnd/>
          </a:ln>
        </p:spPr>
        <p:txBody>
          <a:bodyPr lIns="91383" tIns="45692" rIns="91383" bIns="45692"/>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49179" name="Line 31"/>
          <p:cNvSpPr>
            <a:spLocks noChangeShapeType="1"/>
          </p:cNvSpPr>
          <p:nvPr/>
        </p:nvSpPr>
        <p:spPr bwMode="auto">
          <a:xfrm>
            <a:off x="6877052" y="3357572"/>
            <a:ext cx="71438" cy="71437"/>
          </a:xfrm>
          <a:prstGeom prst="line">
            <a:avLst/>
          </a:prstGeom>
          <a:noFill/>
          <a:ln w="12700">
            <a:solidFill>
              <a:schemeClr val="tx1"/>
            </a:solidFill>
            <a:prstDash val="sysDot"/>
            <a:round/>
            <a:headEnd/>
            <a:tailEnd/>
          </a:ln>
        </p:spPr>
        <p:txBody>
          <a:bodyPr lIns="91383" tIns="45692" rIns="91383" bIns="45692"/>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49180" name="Freeform 33"/>
          <p:cNvSpPr>
            <a:spLocks/>
          </p:cNvSpPr>
          <p:nvPr/>
        </p:nvSpPr>
        <p:spPr bwMode="auto">
          <a:xfrm>
            <a:off x="4356100" y="3284539"/>
            <a:ext cx="2592388" cy="636587"/>
          </a:xfrm>
          <a:custGeom>
            <a:avLst/>
            <a:gdLst>
              <a:gd name="T0" fmla="*/ 2147483647 w 10286"/>
              <a:gd name="T1" fmla="*/ 2147483647 h 11523"/>
              <a:gd name="T2" fmla="*/ 2147483647 w 10286"/>
              <a:gd name="T3" fmla="*/ 2147483647 h 11523"/>
              <a:gd name="T4" fmla="*/ 2147483647 w 10286"/>
              <a:gd name="T5" fmla="*/ 2147483647 h 11523"/>
              <a:gd name="T6" fmla="*/ 2147483647 w 10286"/>
              <a:gd name="T7" fmla="*/ 0 h 11523"/>
              <a:gd name="T8" fmla="*/ 0 60000 65536"/>
              <a:gd name="T9" fmla="*/ 0 60000 65536"/>
              <a:gd name="T10" fmla="*/ 0 60000 65536"/>
              <a:gd name="T11" fmla="*/ 0 60000 65536"/>
              <a:gd name="T12" fmla="*/ 0 w 10286"/>
              <a:gd name="T13" fmla="*/ 0 h 11523"/>
              <a:gd name="T14" fmla="*/ 10286 w 10286"/>
              <a:gd name="T15" fmla="*/ 11523 h 11523"/>
            </a:gdLst>
            <a:ahLst/>
            <a:cxnLst>
              <a:cxn ang="T8">
                <a:pos x="T0" y="T1"/>
              </a:cxn>
              <a:cxn ang="T9">
                <a:pos x="T2" y="T3"/>
              </a:cxn>
              <a:cxn ang="T10">
                <a:pos x="T4" y="T5"/>
              </a:cxn>
              <a:cxn ang="T11">
                <a:pos x="T6" y="T7"/>
              </a:cxn>
            </a:cxnLst>
            <a:rect l="T12" t="T13" r="T14" b="T15"/>
            <a:pathLst>
              <a:path w="10286" h="11523">
                <a:moveTo>
                  <a:pt x="857" y="7816"/>
                </a:moveTo>
                <a:cubicBezTo>
                  <a:pt x="859" y="7840"/>
                  <a:pt x="0" y="6088"/>
                  <a:pt x="857" y="6525"/>
                </a:cubicBezTo>
                <a:cubicBezTo>
                  <a:pt x="1714" y="6960"/>
                  <a:pt x="4426" y="11523"/>
                  <a:pt x="5997" y="10435"/>
                </a:cubicBezTo>
                <a:cubicBezTo>
                  <a:pt x="7569" y="9348"/>
                  <a:pt x="9619" y="1525"/>
                  <a:pt x="10286" y="0"/>
                </a:cubicBezTo>
              </a:path>
            </a:pathLst>
          </a:custGeom>
          <a:noFill/>
          <a:ln w="28575">
            <a:solidFill>
              <a:srgbClr val="C00000"/>
            </a:solidFill>
            <a:round/>
            <a:headEnd/>
            <a:tailEnd/>
          </a:ln>
        </p:spPr>
        <p:txBody>
          <a:bodyPr lIns="91383" tIns="45692" rIns="91383" bIns="45692"/>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49181" name="Freeform 34"/>
          <p:cNvSpPr>
            <a:spLocks/>
          </p:cNvSpPr>
          <p:nvPr/>
        </p:nvSpPr>
        <p:spPr bwMode="auto">
          <a:xfrm>
            <a:off x="827088" y="3289300"/>
            <a:ext cx="3744912" cy="1003300"/>
          </a:xfrm>
          <a:custGeom>
            <a:avLst/>
            <a:gdLst>
              <a:gd name="T0" fmla="*/ 0 w 10193"/>
              <a:gd name="T1" fmla="*/ 2147483647 h 9960"/>
              <a:gd name="T2" fmla="*/ 2147483647 w 10193"/>
              <a:gd name="T3" fmla="*/ 2147483647 h 9960"/>
              <a:gd name="T4" fmla="*/ 2147483647 w 10193"/>
              <a:gd name="T5" fmla="*/ 2147483647 h 9960"/>
              <a:gd name="T6" fmla="*/ 0 60000 65536"/>
              <a:gd name="T7" fmla="*/ 0 60000 65536"/>
              <a:gd name="T8" fmla="*/ 0 60000 65536"/>
              <a:gd name="T9" fmla="*/ 0 w 10193"/>
              <a:gd name="T10" fmla="*/ 0 h 9960"/>
              <a:gd name="T11" fmla="*/ 10193 w 10193"/>
              <a:gd name="T12" fmla="*/ 9960 h 9960"/>
            </a:gdLst>
            <a:ahLst/>
            <a:cxnLst>
              <a:cxn ang="T6">
                <a:pos x="T0" y="T1"/>
              </a:cxn>
              <a:cxn ang="T7">
                <a:pos x="T2" y="T3"/>
              </a:cxn>
              <a:cxn ang="T8">
                <a:pos x="T4" y="T5"/>
              </a:cxn>
            </a:cxnLst>
            <a:rect l="T9" t="T10" r="T11" b="T12"/>
            <a:pathLst>
              <a:path w="10193" h="9960">
                <a:moveTo>
                  <a:pt x="0" y="9960"/>
                </a:moveTo>
                <a:cubicBezTo>
                  <a:pt x="1517" y="6071"/>
                  <a:pt x="3007" y="2142"/>
                  <a:pt x="4706" y="1071"/>
                </a:cubicBezTo>
                <a:cubicBezTo>
                  <a:pt x="6405" y="0"/>
                  <a:pt x="9311" y="3156"/>
                  <a:pt x="10193" y="3531"/>
                </a:cubicBezTo>
              </a:path>
            </a:pathLst>
          </a:custGeom>
          <a:noFill/>
          <a:ln w="28575">
            <a:solidFill>
              <a:srgbClr val="C00000"/>
            </a:solidFill>
            <a:round/>
            <a:headEnd/>
            <a:tailEnd/>
          </a:ln>
        </p:spPr>
        <p:txBody>
          <a:bodyPr lIns="91383" tIns="45692" rIns="91383" bIns="45692"/>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49182" name="文字方塊 48"/>
          <p:cNvSpPr txBox="1">
            <a:spLocks noChangeArrowheads="1"/>
          </p:cNvSpPr>
          <p:nvPr/>
        </p:nvSpPr>
        <p:spPr bwMode="auto">
          <a:xfrm>
            <a:off x="2484447" y="3357564"/>
            <a:ext cx="719137" cy="338540"/>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600" b="1" dirty="0" smtClean="0">
                <a:solidFill>
                  <a:srgbClr val="C00000"/>
                </a:solidFill>
                <a:latin typeface="Calibri" pitchFamily="34" charset="0"/>
                <a:ea typeface="新細明體" pitchFamily="18" charset="-120"/>
              </a:rPr>
              <a:t>10G</a:t>
            </a:r>
            <a:endParaRPr kumimoji="1" lang="zh-TW" altLang="en-US" sz="1600" b="1" dirty="0" smtClean="0">
              <a:solidFill>
                <a:srgbClr val="C00000"/>
              </a:solidFill>
              <a:latin typeface="Calibri" pitchFamily="34" charset="0"/>
              <a:ea typeface="新細明體" pitchFamily="18" charset="-120"/>
            </a:endParaRPr>
          </a:p>
        </p:txBody>
      </p:sp>
      <p:sp>
        <p:nvSpPr>
          <p:cNvPr id="49183" name="文字方塊 48"/>
          <p:cNvSpPr txBox="1">
            <a:spLocks noChangeArrowheads="1"/>
          </p:cNvSpPr>
          <p:nvPr/>
        </p:nvSpPr>
        <p:spPr bwMode="auto">
          <a:xfrm>
            <a:off x="5651500" y="3860801"/>
            <a:ext cx="649288" cy="338540"/>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600" b="1" dirty="0" smtClean="0">
                <a:solidFill>
                  <a:srgbClr val="C00000"/>
                </a:solidFill>
                <a:latin typeface="Calibri" pitchFamily="34" charset="0"/>
                <a:ea typeface="新細明體" pitchFamily="18" charset="-120"/>
              </a:rPr>
              <a:t>10G</a:t>
            </a:r>
            <a:endParaRPr kumimoji="1" lang="zh-TW" altLang="en-US" sz="1600" b="1" dirty="0" smtClean="0">
              <a:solidFill>
                <a:srgbClr val="C00000"/>
              </a:solidFill>
              <a:latin typeface="Calibri" pitchFamily="34" charset="0"/>
              <a:ea typeface="新細明體" pitchFamily="18" charset="-120"/>
            </a:endParaRPr>
          </a:p>
        </p:txBody>
      </p:sp>
      <p:sp>
        <p:nvSpPr>
          <p:cNvPr id="49184" name="文字方塊 58"/>
          <p:cNvSpPr txBox="1">
            <a:spLocks noChangeArrowheads="1"/>
          </p:cNvSpPr>
          <p:nvPr/>
        </p:nvSpPr>
        <p:spPr bwMode="auto">
          <a:xfrm>
            <a:off x="466727" y="3644900"/>
            <a:ext cx="576263" cy="26544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100" b="1" dirty="0" smtClean="0">
                <a:solidFill>
                  <a:srgbClr val="9F118B"/>
                </a:solidFill>
                <a:latin typeface="Calibri" pitchFamily="34" charset="0"/>
                <a:ea typeface="新細明體" pitchFamily="18" charset="-120"/>
              </a:rPr>
              <a:t>2.5G</a:t>
            </a:r>
            <a:endParaRPr kumimoji="1" lang="zh-TW" altLang="en-US" sz="1100" b="1" dirty="0" smtClean="0">
              <a:solidFill>
                <a:srgbClr val="9F118B"/>
              </a:solidFill>
              <a:latin typeface="Calibri" pitchFamily="34" charset="0"/>
              <a:ea typeface="新細明體" pitchFamily="18" charset="-120"/>
            </a:endParaRPr>
          </a:p>
        </p:txBody>
      </p:sp>
      <p:cxnSp>
        <p:nvCxnSpPr>
          <p:cNvPr id="40" name="直線接點 39"/>
          <p:cNvCxnSpPr>
            <a:stCxn id="6" idx="6"/>
          </p:cNvCxnSpPr>
          <p:nvPr/>
        </p:nvCxnSpPr>
        <p:spPr>
          <a:xfrm flipV="1">
            <a:off x="611188" y="4292601"/>
            <a:ext cx="215900" cy="7302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3" name="橢圓 42"/>
          <p:cNvSpPr/>
          <p:nvPr/>
        </p:nvSpPr>
        <p:spPr>
          <a:xfrm>
            <a:off x="3851276" y="4005265"/>
            <a:ext cx="144463" cy="144462"/>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sp>
        <p:nvSpPr>
          <p:cNvPr id="49187" name="文字方塊 59"/>
          <p:cNvSpPr txBox="1">
            <a:spLocks noChangeArrowheads="1"/>
          </p:cNvSpPr>
          <p:nvPr/>
        </p:nvSpPr>
        <p:spPr bwMode="auto">
          <a:xfrm>
            <a:off x="3708400" y="4076702"/>
            <a:ext cx="431800" cy="30776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400" b="1" dirty="0" smtClean="0">
                <a:solidFill>
                  <a:srgbClr val="00B050"/>
                </a:solidFill>
                <a:latin typeface="Calibri" pitchFamily="34" charset="0"/>
                <a:ea typeface="新細明體" pitchFamily="18" charset="-120"/>
              </a:rPr>
              <a:t>LA</a:t>
            </a:r>
            <a:endParaRPr kumimoji="1" lang="zh-TW" altLang="en-US" sz="1400" b="1" dirty="0" smtClean="0">
              <a:solidFill>
                <a:srgbClr val="00B050"/>
              </a:solidFill>
              <a:latin typeface="Calibri" pitchFamily="34" charset="0"/>
              <a:ea typeface="新細明體" pitchFamily="18" charset="-120"/>
            </a:endParaRPr>
          </a:p>
        </p:txBody>
      </p:sp>
      <p:sp>
        <p:nvSpPr>
          <p:cNvPr id="45" name="橢圓 44"/>
          <p:cNvSpPr/>
          <p:nvPr/>
        </p:nvSpPr>
        <p:spPr>
          <a:xfrm>
            <a:off x="3779839" y="3789365"/>
            <a:ext cx="144462" cy="144462"/>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sp>
        <p:nvSpPr>
          <p:cNvPr id="49189" name="文字方塊 59"/>
          <p:cNvSpPr txBox="1">
            <a:spLocks noChangeArrowheads="1"/>
          </p:cNvSpPr>
          <p:nvPr/>
        </p:nvSpPr>
        <p:spPr bwMode="auto">
          <a:xfrm>
            <a:off x="3419475" y="3644901"/>
            <a:ext cx="865188" cy="30776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400" b="1" dirty="0" smtClean="0">
                <a:solidFill>
                  <a:srgbClr val="00B050"/>
                </a:solidFill>
                <a:latin typeface="Calibri" pitchFamily="34" charset="0"/>
                <a:ea typeface="新細明體" pitchFamily="18" charset="-120"/>
              </a:rPr>
              <a:t>Palo Alto</a:t>
            </a:r>
            <a:endParaRPr kumimoji="1" lang="zh-TW" altLang="en-US" sz="1400" b="1" dirty="0" smtClean="0">
              <a:solidFill>
                <a:srgbClr val="00B050"/>
              </a:solidFill>
              <a:latin typeface="Calibri" pitchFamily="34" charset="0"/>
              <a:ea typeface="新細明體" pitchFamily="18" charset="-120"/>
            </a:endParaRPr>
          </a:p>
        </p:txBody>
      </p:sp>
      <p:cxnSp>
        <p:nvCxnSpPr>
          <p:cNvPr id="52" name="直線接點 51"/>
          <p:cNvCxnSpPr/>
          <p:nvPr/>
        </p:nvCxnSpPr>
        <p:spPr>
          <a:xfrm flipV="1">
            <a:off x="755651" y="3860802"/>
            <a:ext cx="3024188" cy="360363"/>
          </a:xfrm>
          <a:prstGeom prst="line">
            <a:avLst/>
          </a:prstGeom>
          <a:ln w="22225">
            <a:solidFill>
              <a:srgbClr val="9F118B"/>
            </a:solidFill>
          </a:ln>
        </p:spPr>
        <p:style>
          <a:lnRef idx="1">
            <a:schemeClr val="accent1"/>
          </a:lnRef>
          <a:fillRef idx="0">
            <a:schemeClr val="accent1"/>
          </a:fillRef>
          <a:effectRef idx="0">
            <a:schemeClr val="accent1"/>
          </a:effectRef>
          <a:fontRef idx="minor">
            <a:schemeClr val="tx1"/>
          </a:fontRef>
        </p:style>
      </p:cxnSp>
      <p:cxnSp>
        <p:nvCxnSpPr>
          <p:cNvPr id="65" name="直線接點 64"/>
          <p:cNvCxnSpPr>
            <a:stCxn id="49181" idx="0"/>
          </p:cNvCxnSpPr>
          <p:nvPr/>
        </p:nvCxnSpPr>
        <p:spPr>
          <a:xfrm flipV="1">
            <a:off x="827089" y="3860800"/>
            <a:ext cx="3024187" cy="431800"/>
          </a:xfrm>
          <a:prstGeom prst="line">
            <a:avLst/>
          </a:prstGeom>
          <a:ln w="28575">
            <a:solidFill>
              <a:srgbClr val="002611"/>
            </a:solidFill>
          </a:ln>
        </p:spPr>
        <p:style>
          <a:lnRef idx="1">
            <a:schemeClr val="accent1"/>
          </a:lnRef>
          <a:fillRef idx="0">
            <a:schemeClr val="accent1"/>
          </a:fillRef>
          <a:effectRef idx="0">
            <a:schemeClr val="accent1"/>
          </a:effectRef>
          <a:fontRef idx="minor">
            <a:schemeClr val="tx1"/>
          </a:fontRef>
        </p:style>
      </p:cxnSp>
      <p:cxnSp>
        <p:nvCxnSpPr>
          <p:cNvPr id="70" name="直線接點 69"/>
          <p:cNvCxnSpPr/>
          <p:nvPr/>
        </p:nvCxnSpPr>
        <p:spPr>
          <a:xfrm flipV="1">
            <a:off x="827088" y="4092466"/>
            <a:ext cx="3117850" cy="21590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86" name="橢圓 85"/>
          <p:cNvSpPr/>
          <p:nvPr/>
        </p:nvSpPr>
        <p:spPr>
          <a:xfrm>
            <a:off x="4932363" y="3716339"/>
            <a:ext cx="144462" cy="144462"/>
          </a:xfrm>
          <a:prstGeom prst="ellipse">
            <a:avLst/>
          </a:prstGeom>
        </p:spPr>
        <p:style>
          <a:lnRef idx="2">
            <a:schemeClr val="accent6"/>
          </a:lnRef>
          <a:fillRef idx="1">
            <a:schemeClr val="lt1"/>
          </a:fillRef>
          <a:effectRef idx="0">
            <a:schemeClr val="accent6"/>
          </a:effectRef>
          <a:fontRef idx="minor">
            <a:schemeClr val="dk1"/>
          </a:fontRef>
        </p:style>
        <p:txBody>
          <a:bodyPr lIns="91383" tIns="45692" rIns="91383" bIns="45692" anchor="ctr"/>
          <a:lstStyle/>
          <a:p>
            <a:pPr algn="ctr" defTabSz="913829" fontAlgn="base">
              <a:spcBef>
                <a:spcPct val="0"/>
              </a:spcBef>
              <a:spcAft>
                <a:spcPct val="0"/>
              </a:spcAft>
              <a:defRPr/>
            </a:pPr>
            <a:endParaRPr kumimoji="1" lang="zh-TW" altLang="en-US" sz="2400" dirty="0">
              <a:solidFill>
                <a:srgbClr val="000000"/>
              </a:solidFill>
            </a:endParaRPr>
          </a:p>
        </p:txBody>
      </p:sp>
      <p:sp>
        <p:nvSpPr>
          <p:cNvPr id="49194" name="文字方塊 50"/>
          <p:cNvSpPr txBox="1">
            <a:spLocks noChangeArrowheads="1"/>
          </p:cNvSpPr>
          <p:nvPr/>
        </p:nvSpPr>
        <p:spPr bwMode="auto">
          <a:xfrm>
            <a:off x="4859338" y="3716339"/>
            <a:ext cx="1008062" cy="30776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400" b="1" dirty="0" smtClean="0">
                <a:solidFill>
                  <a:srgbClr val="00B050"/>
                </a:solidFill>
                <a:latin typeface="Calibri" pitchFamily="34" charset="0"/>
                <a:ea typeface="新細明體" pitchFamily="18" charset="-120"/>
              </a:rPr>
              <a:t>New York</a:t>
            </a:r>
          </a:p>
        </p:txBody>
      </p:sp>
      <p:cxnSp>
        <p:nvCxnSpPr>
          <p:cNvPr id="89" name="直線接點 88"/>
          <p:cNvCxnSpPr/>
          <p:nvPr/>
        </p:nvCxnSpPr>
        <p:spPr>
          <a:xfrm flipH="1" flipV="1">
            <a:off x="4572001" y="3644901"/>
            <a:ext cx="360363" cy="144463"/>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直線接點 91"/>
          <p:cNvCxnSpPr/>
          <p:nvPr/>
        </p:nvCxnSpPr>
        <p:spPr>
          <a:xfrm flipV="1">
            <a:off x="3924302" y="3805139"/>
            <a:ext cx="1008063" cy="287337"/>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49197" name="文字方塊 55"/>
          <p:cNvSpPr txBox="1">
            <a:spLocks noChangeArrowheads="1"/>
          </p:cNvSpPr>
          <p:nvPr/>
        </p:nvSpPr>
        <p:spPr bwMode="auto">
          <a:xfrm>
            <a:off x="1981200" y="3830647"/>
            <a:ext cx="503239" cy="246207"/>
          </a:xfrm>
          <a:prstGeom prst="rect">
            <a:avLst/>
          </a:prstGeom>
          <a:noFill/>
          <a:ln w="9525">
            <a:noFill/>
            <a:miter lim="800000"/>
            <a:headEnd/>
            <a:tailEnd/>
          </a:ln>
        </p:spPr>
        <p:txBody>
          <a:bodyPr wrap="square" lIns="91383" tIns="45692" rIns="91383" bIns="45692">
            <a:spAutoFit/>
          </a:bodyPr>
          <a:lstStyle/>
          <a:p>
            <a:pPr defTabSz="913829" fontAlgn="base">
              <a:spcBef>
                <a:spcPct val="0"/>
              </a:spcBef>
              <a:spcAft>
                <a:spcPct val="0"/>
              </a:spcAft>
            </a:pPr>
            <a:r>
              <a:rPr kumimoji="1" lang="en-US" altLang="zh-TW" sz="1000" b="1" dirty="0" smtClean="0">
                <a:solidFill>
                  <a:srgbClr val="9F118B"/>
                </a:solidFill>
                <a:latin typeface="Calibri" pitchFamily="34" charset="0"/>
                <a:ea typeface="新細明體" pitchFamily="18" charset="-120"/>
              </a:rPr>
              <a:t>10G</a:t>
            </a:r>
            <a:endParaRPr kumimoji="1" lang="zh-TW" altLang="en-US" sz="1000" b="1" dirty="0" smtClean="0">
              <a:solidFill>
                <a:srgbClr val="9F118B"/>
              </a:solidFill>
              <a:latin typeface="Calibri" pitchFamily="34" charset="0"/>
              <a:ea typeface="新細明體" pitchFamily="18" charset="-120"/>
            </a:endParaRPr>
          </a:p>
        </p:txBody>
      </p:sp>
      <p:sp>
        <p:nvSpPr>
          <p:cNvPr id="49198" name="文字方塊 58"/>
          <p:cNvSpPr txBox="1">
            <a:spLocks noChangeArrowheads="1"/>
          </p:cNvSpPr>
          <p:nvPr/>
        </p:nvSpPr>
        <p:spPr bwMode="auto">
          <a:xfrm>
            <a:off x="2700337" y="3933825"/>
            <a:ext cx="1150937" cy="265442"/>
          </a:xfrm>
          <a:prstGeom prst="rect">
            <a:avLst/>
          </a:prstGeom>
          <a:noFill/>
          <a:ln w="9525">
            <a:noFill/>
            <a:miter lim="800000"/>
            <a:headEnd/>
            <a:tailEnd/>
          </a:ln>
        </p:spPr>
        <p:txBody>
          <a:bodyPr wrap="square" lIns="91383" tIns="45692" rIns="91383" bIns="45692">
            <a:spAutoFit/>
          </a:bodyPr>
          <a:lstStyle/>
          <a:p>
            <a:pPr defTabSz="913829" fontAlgn="base">
              <a:spcBef>
                <a:spcPct val="0"/>
              </a:spcBef>
              <a:spcAft>
                <a:spcPct val="0"/>
              </a:spcAft>
            </a:pPr>
            <a:r>
              <a:rPr kumimoji="1" lang="en-US" altLang="zh-TW" sz="1100" b="1" dirty="0" smtClean="0">
                <a:solidFill>
                  <a:srgbClr val="002611"/>
                </a:solidFill>
                <a:latin typeface="Calibri" pitchFamily="34" charset="0"/>
                <a:ea typeface="新細明體" pitchFamily="18" charset="-120"/>
              </a:rPr>
              <a:t>10G + 10G</a:t>
            </a:r>
            <a:endParaRPr kumimoji="1" lang="zh-TW" altLang="en-US" sz="1100" b="1" dirty="0" smtClean="0">
              <a:solidFill>
                <a:srgbClr val="002611"/>
              </a:solidFill>
              <a:latin typeface="Calibri" pitchFamily="34" charset="0"/>
              <a:ea typeface="新細明體" pitchFamily="18" charset="-120"/>
            </a:endParaRPr>
          </a:p>
        </p:txBody>
      </p:sp>
      <p:sp>
        <p:nvSpPr>
          <p:cNvPr id="49199" name="文字方塊 58"/>
          <p:cNvSpPr txBox="1">
            <a:spLocks noChangeArrowheads="1"/>
          </p:cNvSpPr>
          <p:nvPr/>
        </p:nvSpPr>
        <p:spPr bwMode="auto">
          <a:xfrm>
            <a:off x="2195523" y="4119572"/>
            <a:ext cx="504825" cy="246207"/>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000" b="1" dirty="0" smtClean="0">
                <a:solidFill>
                  <a:srgbClr val="0070C0"/>
                </a:solidFill>
                <a:latin typeface="Calibri" pitchFamily="34" charset="0"/>
                <a:ea typeface="新細明體" pitchFamily="18" charset="-120"/>
              </a:rPr>
              <a:t>10G</a:t>
            </a:r>
            <a:endParaRPr kumimoji="1" lang="zh-TW" altLang="en-US" sz="1000" b="1" dirty="0" smtClean="0">
              <a:solidFill>
                <a:srgbClr val="0070C0"/>
              </a:solidFill>
              <a:latin typeface="Calibri" pitchFamily="34" charset="0"/>
              <a:ea typeface="新細明體" pitchFamily="18" charset="-120"/>
            </a:endParaRPr>
          </a:p>
        </p:txBody>
      </p:sp>
      <p:cxnSp>
        <p:nvCxnSpPr>
          <p:cNvPr id="107" name="直線接點 106"/>
          <p:cNvCxnSpPr/>
          <p:nvPr/>
        </p:nvCxnSpPr>
        <p:spPr>
          <a:xfrm>
            <a:off x="2555875" y="5445125"/>
            <a:ext cx="503238" cy="0"/>
          </a:xfrm>
          <a:prstGeom prst="line">
            <a:avLst/>
          </a:prstGeom>
          <a:ln w="222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1" name="直線接點 110"/>
          <p:cNvCxnSpPr/>
          <p:nvPr/>
        </p:nvCxnSpPr>
        <p:spPr>
          <a:xfrm>
            <a:off x="2555875" y="5661025"/>
            <a:ext cx="503238" cy="0"/>
          </a:xfrm>
          <a:prstGeom prst="line">
            <a:avLst/>
          </a:prstGeom>
          <a:ln w="22225">
            <a:solidFill>
              <a:srgbClr val="9F118B"/>
            </a:solidFill>
          </a:ln>
        </p:spPr>
        <p:style>
          <a:lnRef idx="1">
            <a:schemeClr val="accent1"/>
          </a:lnRef>
          <a:fillRef idx="0">
            <a:schemeClr val="accent1"/>
          </a:fillRef>
          <a:effectRef idx="0">
            <a:schemeClr val="accent1"/>
          </a:effectRef>
          <a:fontRef idx="minor">
            <a:schemeClr val="tx1"/>
          </a:fontRef>
        </p:style>
      </p:cxnSp>
      <p:cxnSp>
        <p:nvCxnSpPr>
          <p:cNvPr id="112" name="直線接點 111"/>
          <p:cNvCxnSpPr/>
          <p:nvPr/>
        </p:nvCxnSpPr>
        <p:spPr>
          <a:xfrm>
            <a:off x="2555875" y="5876925"/>
            <a:ext cx="503238" cy="0"/>
          </a:xfrm>
          <a:prstGeom prst="line">
            <a:avLst/>
          </a:prstGeom>
          <a:ln w="2222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3" name="直線接點 112"/>
          <p:cNvCxnSpPr/>
          <p:nvPr/>
        </p:nvCxnSpPr>
        <p:spPr>
          <a:xfrm>
            <a:off x="2555875" y="6092825"/>
            <a:ext cx="503238" cy="0"/>
          </a:xfrm>
          <a:prstGeom prst="line">
            <a:avLst/>
          </a:prstGeom>
          <a:ln w="22225">
            <a:solidFill>
              <a:srgbClr val="002611"/>
            </a:solidFill>
          </a:ln>
        </p:spPr>
        <p:style>
          <a:lnRef idx="1">
            <a:schemeClr val="accent1"/>
          </a:lnRef>
          <a:fillRef idx="0">
            <a:schemeClr val="accent1"/>
          </a:fillRef>
          <a:effectRef idx="0">
            <a:schemeClr val="accent1"/>
          </a:effectRef>
          <a:fontRef idx="minor">
            <a:schemeClr val="tx1"/>
          </a:fontRef>
        </p:style>
      </p:cxnSp>
      <p:sp>
        <p:nvSpPr>
          <p:cNvPr id="49204" name="文字方塊 113"/>
          <p:cNvSpPr txBox="1">
            <a:spLocks noChangeArrowheads="1"/>
          </p:cNvSpPr>
          <p:nvPr/>
        </p:nvSpPr>
        <p:spPr bwMode="auto">
          <a:xfrm>
            <a:off x="3132139" y="5949951"/>
            <a:ext cx="617255" cy="276985"/>
          </a:xfrm>
          <a:prstGeom prst="rect">
            <a:avLst/>
          </a:prstGeom>
          <a:noFill/>
          <a:ln w="9525">
            <a:noFill/>
            <a:miter lim="800000"/>
            <a:headEnd/>
            <a:tailEnd/>
          </a:ln>
        </p:spPr>
        <p:txBody>
          <a:bodyPr wrap="none" lIns="91383" tIns="45692" rIns="91383" bIns="45692">
            <a:spAutoFit/>
          </a:bodyPr>
          <a:lstStyle/>
          <a:p>
            <a:pPr defTabSz="913829" fontAlgn="base">
              <a:spcBef>
                <a:spcPct val="0"/>
              </a:spcBef>
              <a:spcAft>
                <a:spcPct val="0"/>
              </a:spcAft>
            </a:pPr>
            <a:r>
              <a:rPr kumimoji="1" lang="en-US" altLang="zh-TW" sz="1200" b="1" dirty="0" err="1" smtClean="0">
                <a:solidFill>
                  <a:srgbClr val="002611"/>
                </a:solidFill>
                <a:latin typeface="Times New Roman" pitchFamily="18" charset="0"/>
                <a:ea typeface="新細明體" pitchFamily="18" charset="-120"/>
              </a:rPr>
              <a:t>TANet</a:t>
            </a:r>
            <a:endParaRPr kumimoji="1" lang="zh-TW" altLang="en-US" sz="1200" b="1" dirty="0" smtClean="0">
              <a:solidFill>
                <a:srgbClr val="00421E"/>
              </a:solidFill>
              <a:latin typeface="Times New Roman" pitchFamily="18" charset="0"/>
              <a:ea typeface="新細明體" pitchFamily="18" charset="-120"/>
            </a:endParaRPr>
          </a:p>
        </p:txBody>
      </p:sp>
      <p:sp>
        <p:nvSpPr>
          <p:cNvPr id="49205" name="文字方塊 114"/>
          <p:cNvSpPr txBox="1">
            <a:spLocks noChangeArrowheads="1"/>
          </p:cNvSpPr>
          <p:nvPr/>
        </p:nvSpPr>
        <p:spPr bwMode="auto">
          <a:xfrm>
            <a:off x="3132138" y="5732463"/>
            <a:ext cx="858474" cy="276985"/>
          </a:xfrm>
          <a:prstGeom prst="rect">
            <a:avLst/>
          </a:prstGeom>
          <a:noFill/>
          <a:ln w="9525">
            <a:noFill/>
            <a:miter lim="800000"/>
            <a:headEnd/>
            <a:tailEnd/>
          </a:ln>
        </p:spPr>
        <p:txBody>
          <a:bodyPr wrap="none" lIns="91383" tIns="45692" rIns="91383" bIns="45692">
            <a:spAutoFit/>
          </a:bodyPr>
          <a:lstStyle/>
          <a:p>
            <a:pPr defTabSz="913829" fontAlgn="base">
              <a:spcBef>
                <a:spcPct val="0"/>
              </a:spcBef>
              <a:spcAft>
                <a:spcPct val="0"/>
              </a:spcAft>
            </a:pPr>
            <a:r>
              <a:rPr kumimoji="1" lang="en-US" altLang="zh-TW" sz="1200" b="1" dirty="0" smtClean="0">
                <a:solidFill>
                  <a:srgbClr val="0070C0"/>
                </a:solidFill>
                <a:latin typeface="Times New Roman" pitchFamily="18" charset="0"/>
                <a:ea typeface="新細明體" pitchFamily="18" charset="-120"/>
              </a:rPr>
              <a:t>TWAREN</a:t>
            </a:r>
            <a:endParaRPr kumimoji="1" lang="zh-TW" altLang="en-US" sz="1200" b="1" dirty="0" smtClean="0">
              <a:solidFill>
                <a:srgbClr val="0070C0"/>
              </a:solidFill>
              <a:latin typeface="Times New Roman" pitchFamily="18" charset="0"/>
              <a:ea typeface="新細明體" pitchFamily="18" charset="-120"/>
            </a:endParaRPr>
          </a:p>
        </p:txBody>
      </p:sp>
      <p:sp>
        <p:nvSpPr>
          <p:cNvPr id="49206" name="文字方塊 115"/>
          <p:cNvSpPr txBox="1">
            <a:spLocks noChangeArrowheads="1"/>
          </p:cNvSpPr>
          <p:nvPr/>
        </p:nvSpPr>
        <p:spPr bwMode="auto">
          <a:xfrm>
            <a:off x="3132139" y="5527676"/>
            <a:ext cx="611034" cy="276985"/>
          </a:xfrm>
          <a:prstGeom prst="rect">
            <a:avLst/>
          </a:prstGeom>
          <a:noFill/>
          <a:ln w="9525">
            <a:noFill/>
            <a:miter lim="800000"/>
            <a:headEnd/>
            <a:tailEnd/>
          </a:ln>
        </p:spPr>
        <p:txBody>
          <a:bodyPr wrap="none" lIns="91383" tIns="45692" rIns="91383" bIns="45692">
            <a:spAutoFit/>
          </a:bodyPr>
          <a:lstStyle/>
          <a:p>
            <a:pPr defTabSz="913829" fontAlgn="base">
              <a:spcBef>
                <a:spcPct val="0"/>
              </a:spcBef>
              <a:spcAft>
                <a:spcPct val="0"/>
              </a:spcAft>
            </a:pPr>
            <a:r>
              <a:rPr kumimoji="1" lang="en-US" altLang="zh-TW" sz="1200" b="1" dirty="0" err="1" smtClean="0">
                <a:solidFill>
                  <a:srgbClr val="9F118B"/>
                </a:solidFill>
                <a:latin typeface="Times New Roman" pitchFamily="18" charset="0"/>
                <a:ea typeface="新細明體" pitchFamily="18" charset="-120"/>
              </a:rPr>
              <a:t>ASNet</a:t>
            </a:r>
            <a:endParaRPr kumimoji="1" lang="en-US" altLang="zh-TW" sz="1200" b="1" dirty="0" smtClean="0">
              <a:solidFill>
                <a:srgbClr val="9F118B"/>
              </a:solidFill>
              <a:latin typeface="Times New Roman" pitchFamily="18" charset="0"/>
              <a:ea typeface="新細明體" pitchFamily="18" charset="-120"/>
            </a:endParaRPr>
          </a:p>
        </p:txBody>
      </p:sp>
      <p:sp>
        <p:nvSpPr>
          <p:cNvPr id="49207" name="文字方塊 116"/>
          <p:cNvSpPr txBox="1">
            <a:spLocks noChangeArrowheads="1"/>
          </p:cNvSpPr>
          <p:nvPr/>
        </p:nvSpPr>
        <p:spPr bwMode="auto">
          <a:xfrm>
            <a:off x="3132139" y="5311777"/>
            <a:ext cx="841867" cy="276985"/>
          </a:xfrm>
          <a:prstGeom prst="rect">
            <a:avLst/>
          </a:prstGeom>
          <a:noFill/>
          <a:ln w="9525">
            <a:noFill/>
            <a:miter lim="800000"/>
            <a:headEnd/>
            <a:tailEnd/>
          </a:ln>
        </p:spPr>
        <p:txBody>
          <a:bodyPr wrap="none" lIns="91383" tIns="45692" rIns="91383" bIns="45692">
            <a:spAutoFit/>
          </a:bodyPr>
          <a:lstStyle/>
          <a:p>
            <a:pPr defTabSz="913829" fontAlgn="base">
              <a:spcBef>
                <a:spcPct val="0"/>
              </a:spcBef>
              <a:spcAft>
                <a:spcPct val="0"/>
              </a:spcAft>
            </a:pPr>
            <a:r>
              <a:rPr kumimoji="1" lang="en-US" altLang="zh-TW" sz="1200" b="1" dirty="0" err="1" smtClean="0">
                <a:solidFill>
                  <a:srgbClr val="C00000"/>
                </a:solidFill>
                <a:latin typeface="Times New Roman" pitchFamily="18" charset="0"/>
                <a:ea typeface="新細明體" pitchFamily="18" charset="-120"/>
              </a:rPr>
              <a:t>ASGCNet</a:t>
            </a:r>
            <a:endParaRPr kumimoji="1" lang="en-US" altLang="zh-TW" sz="1200" b="1" dirty="0" smtClean="0">
              <a:solidFill>
                <a:srgbClr val="C00000"/>
              </a:solidFill>
              <a:latin typeface="Times New Roman" pitchFamily="18" charset="0"/>
              <a:ea typeface="新細明體" pitchFamily="18" charset="-120"/>
            </a:endParaRPr>
          </a:p>
        </p:txBody>
      </p:sp>
      <p:cxnSp>
        <p:nvCxnSpPr>
          <p:cNvPr id="119" name="直線接點 118"/>
          <p:cNvCxnSpPr>
            <a:endCxn id="11" idx="1"/>
          </p:cNvCxnSpPr>
          <p:nvPr/>
        </p:nvCxnSpPr>
        <p:spPr>
          <a:xfrm>
            <a:off x="6948489" y="3284538"/>
            <a:ext cx="20637" cy="1651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9209" name="文字方塊 58"/>
          <p:cNvSpPr txBox="1">
            <a:spLocks noChangeArrowheads="1"/>
          </p:cNvSpPr>
          <p:nvPr/>
        </p:nvSpPr>
        <p:spPr bwMode="auto">
          <a:xfrm>
            <a:off x="539750" y="4292600"/>
            <a:ext cx="503238" cy="26544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100" b="1" dirty="0" smtClean="0">
                <a:solidFill>
                  <a:srgbClr val="C00000"/>
                </a:solidFill>
                <a:latin typeface="Calibri" pitchFamily="34" charset="0"/>
                <a:ea typeface="新細明體" pitchFamily="18" charset="-120"/>
              </a:rPr>
              <a:t>10G</a:t>
            </a:r>
            <a:endParaRPr kumimoji="1" lang="zh-TW" altLang="en-US" sz="1100" b="1" dirty="0" smtClean="0">
              <a:solidFill>
                <a:srgbClr val="C00000"/>
              </a:solidFill>
              <a:latin typeface="Calibri" pitchFamily="34" charset="0"/>
              <a:ea typeface="新細明體" pitchFamily="18" charset="-120"/>
            </a:endParaRPr>
          </a:p>
        </p:txBody>
      </p:sp>
      <p:sp>
        <p:nvSpPr>
          <p:cNvPr id="49210" name="文字方塊 55"/>
          <p:cNvSpPr txBox="1">
            <a:spLocks noChangeArrowheads="1"/>
          </p:cNvSpPr>
          <p:nvPr/>
        </p:nvSpPr>
        <p:spPr bwMode="auto">
          <a:xfrm>
            <a:off x="539750" y="4032250"/>
            <a:ext cx="360363" cy="265442"/>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100" b="1" dirty="0" smtClean="0">
                <a:solidFill>
                  <a:srgbClr val="9F118B"/>
                </a:solidFill>
                <a:latin typeface="Calibri" pitchFamily="34" charset="0"/>
                <a:ea typeface="新細明體" pitchFamily="18" charset="-120"/>
              </a:rPr>
              <a:t>5G</a:t>
            </a:r>
            <a:endParaRPr kumimoji="1" lang="zh-TW" altLang="en-US" sz="1100" b="1" dirty="0" smtClean="0">
              <a:solidFill>
                <a:srgbClr val="9F118B"/>
              </a:solidFill>
              <a:latin typeface="Calibri" pitchFamily="34" charset="0"/>
              <a:ea typeface="新細明體" pitchFamily="18" charset="-120"/>
            </a:endParaRPr>
          </a:p>
        </p:txBody>
      </p:sp>
      <p:cxnSp>
        <p:nvCxnSpPr>
          <p:cNvPr id="66" name="直線接點 65"/>
          <p:cNvCxnSpPr/>
          <p:nvPr/>
        </p:nvCxnSpPr>
        <p:spPr>
          <a:xfrm flipV="1">
            <a:off x="900123" y="3629134"/>
            <a:ext cx="3671887" cy="64770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49212" name="文字方塊 58"/>
          <p:cNvSpPr txBox="1">
            <a:spLocks noChangeArrowheads="1"/>
          </p:cNvSpPr>
          <p:nvPr/>
        </p:nvSpPr>
        <p:spPr bwMode="auto">
          <a:xfrm>
            <a:off x="2987685" y="3716348"/>
            <a:ext cx="504825" cy="246207"/>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000" b="1" dirty="0" smtClean="0">
                <a:solidFill>
                  <a:srgbClr val="0070C0"/>
                </a:solidFill>
                <a:latin typeface="Calibri" pitchFamily="34" charset="0"/>
                <a:ea typeface="新細明體" pitchFamily="18" charset="-120"/>
              </a:rPr>
              <a:t>10G</a:t>
            </a:r>
            <a:endParaRPr kumimoji="1" lang="zh-TW" altLang="en-US" sz="1000" b="1" dirty="0" smtClean="0">
              <a:solidFill>
                <a:srgbClr val="0070C0"/>
              </a:solidFill>
              <a:latin typeface="Calibri" pitchFamily="34" charset="0"/>
              <a:ea typeface="新細明體" pitchFamily="18" charset="-120"/>
            </a:endParaRPr>
          </a:p>
        </p:txBody>
      </p:sp>
      <p:sp>
        <p:nvSpPr>
          <p:cNvPr id="49215" name="文字方塊 58"/>
          <p:cNvSpPr txBox="1">
            <a:spLocks noChangeArrowheads="1"/>
          </p:cNvSpPr>
          <p:nvPr/>
        </p:nvSpPr>
        <p:spPr bwMode="auto">
          <a:xfrm>
            <a:off x="4211648" y="3902085"/>
            <a:ext cx="504825" cy="246207"/>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000" b="1" dirty="0" smtClean="0">
                <a:solidFill>
                  <a:srgbClr val="0070C0"/>
                </a:solidFill>
                <a:latin typeface="Calibri" pitchFamily="34" charset="0"/>
                <a:ea typeface="新細明體" pitchFamily="18" charset="-120"/>
              </a:rPr>
              <a:t>1G</a:t>
            </a:r>
            <a:endParaRPr kumimoji="1" lang="zh-TW" altLang="en-US" sz="1000" b="1" dirty="0" smtClean="0">
              <a:solidFill>
                <a:srgbClr val="0070C0"/>
              </a:solidFill>
              <a:latin typeface="Calibri" pitchFamily="34" charset="0"/>
              <a:ea typeface="新細明體" pitchFamily="18" charset="-120"/>
            </a:endParaRPr>
          </a:p>
        </p:txBody>
      </p:sp>
      <p:sp>
        <p:nvSpPr>
          <p:cNvPr id="49216" name="文字方塊 58"/>
          <p:cNvSpPr txBox="1">
            <a:spLocks noChangeArrowheads="1"/>
          </p:cNvSpPr>
          <p:nvPr/>
        </p:nvSpPr>
        <p:spPr bwMode="auto">
          <a:xfrm>
            <a:off x="4500573" y="3644910"/>
            <a:ext cx="503237" cy="246207"/>
          </a:xfrm>
          <a:prstGeom prst="rect">
            <a:avLst/>
          </a:prstGeom>
          <a:noFill/>
          <a:ln w="9525">
            <a:noFill/>
            <a:miter lim="800000"/>
            <a:headEnd/>
            <a:tailEnd/>
          </a:ln>
        </p:spPr>
        <p:txBody>
          <a:bodyPr lIns="91383" tIns="45692" rIns="91383" bIns="45692">
            <a:spAutoFit/>
          </a:bodyPr>
          <a:lstStyle/>
          <a:p>
            <a:pPr defTabSz="913829" fontAlgn="base">
              <a:spcBef>
                <a:spcPct val="0"/>
              </a:spcBef>
              <a:spcAft>
                <a:spcPct val="0"/>
              </a:spcAft>
            </a:pPr>
            <a:r>
              <a:rPr kumimoji="1" lang="en-US" altLang="zh-TW" sz="1000" b="1" dirty="0" smtClean="0">
                <a:solidFill>
                  <a:srgbClr val="0070C0"/>
                </a:solidFill>
                <a:latin typeface="Calibri" pitchFamily="34" charset="0"/>
                <a:ea typeface="新細明體" pitchFamily="18" charset="-120"/>
              </a:rPr>
              <a:t>1G</a:t>
            </a:r>
            <a:endParaRPr kumimoji="1" lang="zh-TW" altLang="en-US" sz="1000" b="1" dirty="0" smtClean="0">
              <a:solidFill>
                <a:srgbClr val="0070C0"/>
              </a:solidFill>
              <a:latin typeface="Calibri" pitchFamily="34" charset="0"/>
              <a:ea typeface="新細明體" pitchFamily="18" charset="-12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3569" y="0"/>
            <a:ext cx="8064896" cy="1268760"/>
          </a:xfrm>
        </p:spPr>
        <p:txBody>
          <a:bodyPr>
            <a:noAutofit/>
          </a:bodyPr>
          <a:lstStyle/>
          <a:p>
            <a:r>
              <a:rPr lang="en-US" altLang="zh-TW" sz="3300" dirty="0" smtClean="0"/>
              <a:t> </a:t>
            </a:r>
            <a:endParaRPr lang="zh-TW" altLang="en-US" sz="3300" dirty="0">
              <a:latin typeface="標楷體" pitchFamily="65" charset="-120"/>
              <a:ea typeface="標楷體" pitchFamily="65" charset="-120"/>
            </a:endParaRPr>
          </a:p>
        </p:txBody>
      </p:sp>
      <p:sp>
        <p:nvSpPr>
          <p:cNvPr id="3078" name="AutoShape 6" descr="data:image/jpeg;base64,/9j/4AAQSkZJRgABAQAAAQABAAD/2wCEAAkGBxQSEBUUEhQUFRUUEBUQFBcTFRIXFhUVFBQWFxUSFBYYHCkgGBolHBUUITEhJykrLi4uFx8zODMsNygtLisBCgoKDg0OGhAQGjAiHRw3NywvLCwvLC8vLCwtNzcsLCwsLCw3LCwsLCwsLCsrLCwvLCwsLCssKzgsLDctLCw0Lv/AABEIAPkAygMBIgACEQEDEQH/xAAcAAABBQEBAQAAAAAAAAAAAAAAAgMEBQYHAQj/xABREAABAwIBBwYHDAcFCAMAAAABAAIDBBEhBQYSMUFRcTJhgZGhsQcTIjNywdEUNDVCQ1JzgpKjsuEjJGJ0orPwFRZEVMIlU1VjZZPS8Qhkg//EABkBAQEBAQEBAAAAAAAAAAAAAAABAgQFA//EACYRAQABAwMDBAMBAAAAAAAAAAABAgMREjFREyFBBBQzYSKRsYH/2gAMAwEAAhEDEQA/AO4oQhAIQhAIQhAIVRl7Oakom3qqiOLAkNc7y3Aa9GMeU7oCyFR4Rp6jDJtDJI06qir/AEMPM5reVIOFig6MsxnBn9QUZ0JZ2ukvoiKG8spdsaWsvon0rLHT5ErKvHKNdI5p109J+hh52OcPKkbxxVpkfINNSi1PCyPC1wLvPF5u49JQMz555SqsKKjbTMOqavPl23iBmIPEkKvlzSfU45RrKirvrjDvEwa8P0Ue3nutQhBlxmNCwWgnrae2rxFVKLdDrp5uS8oxeYytNhsqIYZr8xcRdaJCCmjy5luI+UygqWjVomaGQ6td/IG1SGeEeojH61kqrbbbTOjqBxwLVYoQJovCnkx7tB85gftbURyREcSRojrWoydlWCobpQTRSjfFIx4/hJWVqKdkgtIxrxue0OHUVn6vMSgkcHCARuGLXQOfEQd4DCBfoQdWQuUx5Erqf3nlOoABvoVYZUNI+bpOF2jhiptJn1W0r42ZSpo3RySth900jzotc9wazTif5QGOJvwB1IOkoQhAIQhAIQhAIQs5nJnxRUJ0Z5m+MJsIowZJSTqGg25bfYTYINGmaurjiYXyvZGxou50jmtaBvLjgFzmoztynWYUlM2iiOqas8qYgjW2AYNPM6451CjzMZI8SV001dKDe87iImnboQtOi0c2IQXlf4UacuMdBDNXyA2/QtLYQf25nCwHOAQqmpdlat8/UsoYj8lRjSmIOx07uS7nb1K9p4GxtDGNaxoFg1gDWgbgBgE4goclZn0kDtMR+MlJuZZyZZCfnaTtR4AK+QhAIQhAIQhAIQhAIQlMaSbAXPMgSlRsLjYAk8ynQZO2vNhu/NSfGhoswWG/agisoAMZD9VuvpOxZDwweTkiVzABoSwPFt4laASdutbRY3wvtvkao4xHqmjKDqCE3TOuxp3tB7E4gEIQgEIQg5jnRXVNblKooY6h9NT00cJlMFmzSumbphvjTyGgbue99krI2akFILwQAE65D5cjr67yG56L2UDJrb5ays7fJSM+zT/mtGx5GokcCgShSRWu+MA70gO9KEkR1tLeH9epBEQpgpWO5L+g2/JJfQOG49Nu9BFQlvicNYI6EhAIQhAIQhAL0C+pSqegc7XgO38lOY1keoXP9aygiU+TicXYD+tZ2KY1zWCzB0/1rTckhOvq2JKD17yda8QhALJ+FVt8kVPoNPU9pWsWW8Jw/wBk1P0R7wg6BQH9FH9G38IT6jZMN4Ij/wApn4QpKAQhCAQhCDluQzfKOVT/APdY37MIC09TDos0gCThtG0LL5t+/MqH/qbx9ljfatfVebH1e5BW+PG27eIw69SW1wOo34L1IdC07BfeMD1hAtOMncNRPq6lH8WRqcenEe3tRpOGsA8DY9R9qCwjyg4awDwwKc90xu5QtxHrGKq/HjbdvEYdepLa4HUb8EFl7kY7knqN+w4pp9AdhB44KGnmVbxtvxxQOxUDiccO0nhZTY4mR857ek7OhPnzd97QetREC3yk8w3BIQhAIQhAIQhALL+E34Kqfoj6lqFmPCZ8FVP0LvUg3ORj+rQ/QR/gCmKDkI/qsH7vF+BqnIBCEIBCEIOT5nvvUZTP/WKgfZ0QtpVcgfV7isTmOP0mUjvy3V97VtqvkDi3uKCChCEAhJLju6reuy88a3fY7jge1AtIdC07BfeMD1hLQgaYLOtckaN8cdo2606m/j/UPeE4gvvkh6A9SiqSPND0G+pRkAhCEAhCEAhCEAsx4TPgqp+hd6lp1l/CZ8FVP0LvUg3GQfekH7vF+BqnKDkH3pB+7xfgapyAQhCAQhCDk+Y/+PO/LNYf4mraVnIHEdxWLzE5FWd+Vas/xhbSs5A4juKCCherxAIIvr7UnTG+3HDvSkDJpm7Lt9EkdmrsXhbINTmu9IWPW32J9CCPC9xf5TdGzd4IOOxSE38f6nrTiC8b5keg31KOnwf0I9BvqUF9W0bb8FYpmdkmYjc+hQXV+4dZTbq13MOj2r6RZrlibtKyQqo1L/nHsSDM75x6yt+3nlnrQuEKkdUHeespp1U75x6ynt55Trxw0Cy/hM+Cqn6F3+lOGtf853WVDyo/x8TopSXRvaWubci4OsXGI1K+2q5OvDoGQfekH7vF+BqnLB0ec0sTGsAYWsaGAEG9miwFwdwU+DPUfKRHixwPYbd6zPp648NReolrUKnpM5qaTDxmgd0g0e3V2q3a4EXBuDqI1L4zTNO8PpFUTs9QhCiuUZh+ZqDvylVn71bOt5I9IdxWNzD97ynfX1Z++ctlW8n6w7iggoQi/wDX/pAJBhGy49EkdgwSwb6uxCBoteNTgfSHrb7EkzuHKY7i2zh7U+hBHhma9/km9m44EWx50656BGXSWaLnQ1bTY423ptfezbirvL43a5jtBT5CbXJNsBzcElC8JXXEYc71BKbdImXSqofdImXSph8qZfKrEJk++VMvlTD5Uy6VaiGcn3ypl0qYfKmHyrUQmUh8qZfKo75Uy6Vawzk++VPUOWZoDeKRzdpGtp4tOBVa6RIJVmmJ3TMxs6fm1nqydwjmAjkODSOQ87hfknmPXsWtXAlrIPCBO1rWkMcWtDSTe5sLXPOVxXvS980Ou16jtiox4Pjeked9ZVH75y2ldyR6XqKxPg4P6jffU1J++cttXckel6iuF1oKEFBP9fmg8c0HWLpBjOxxHHyh249qcCEDRc8bGu4HRPUcO1JNW0crSb6QNusYJ9CCqytXGMCSJw0mOYQRiOUbg8xFx0q8op4axukwiOa13MOonaRv4jpCzucbAIzYAXLL2FvjFQMmnUu2zRqt58uW7XivHhp62lkj5TSBvGI6woDpVb0mWpGNFzpj9rX1+26U+tpJPOxFh3t9rcT1LWqqN4/TOmJ2n9qB8qZfKr92RqaTzVTY7nFp7DYpibNCb4kkbhz6Q9RWou0eWZt1eFA+VNOlVrNmtVDUwO9F7PWQoUub1UPkX9Bae4r6RXRzDE0VcID5Uy+VTH5Dqv8AcS/ZKadkKq/y8v2StxVTyzNNXCE+VMulVgc3ao/IuHEsHeUpua9TtYG8Xt/0kq66OWdNXCoc9JV7/diQYvexo5rnvso0tLTR8ucOO5pHc25V6lPhdFSqTjIXHUOk6k7NleBnmoy473YdpuexVlXlSR+3RG5uHbrTWaEiqmazC93d3FVRK8QszOWojDc+DM/7Pbzz1B++etxX8kel6lhvBf8ABkf0s/8AOet4XsftB44FeO9JXIU59GNhI44ph1I7ZY8PzQRiwH2jA9YSSw7HfaAI9R7U85hGsEcUlA0XuGtt/QPqNkkVbNROidzgW96fQ4XwOI50FLnKbxG37Gr0iq7J2xTs4YmtidogC5YTb0ioOTti9D03xuK/8i/HJUSVSxyVElW2UKZRDM5vJc5vokjuUuZQZkCv7dqW8meXpeT33SXZ4VrdU7ulsZ72qDMoMyuimfC6p5W78/K4fLD/ALcP/imH5+V5+WH/AG4f/FUMqYTp0cQa6uV7JnfWu1zu6GxjuaoU2XKl/Knl6HuHcq9C1pjhnMlySFxu4lx/aJPekIQqgQhCAQhCDbeCv4Kh9Ob+c9a1ZHwU/BMHGY/fSLXLyHolslI1E/1zJ5tYdoB7FlM9X1EMzHQmQRiIAloJbpBzr6Qta+I1qopc8Jm8trHj7J6xh2IOkNqmnXccdSV4ljtQH1T7FjaXO6F3LD2HnGkOtuPYrikyhFJ5uRrjuDhfq1hBauo9x6/aEy6mcNl+GKG1LhtvxxTzazeOr2FBQ5ZDNEtk8lrg1hda5YS52jJbbY2JG0XCoWymnkEdQPFu1tde8Ujdj436i0q/zwfpRXBw8gdIc72qtyZU3j8VKxssRx0JNQO9jtbDzhd3p89PMOO9jXiVsw3YCMRzKLKo7s2QPKoql0N8fFT4svzPGFuIJUapjr4fO0pkb8+A6QI3+TftAX01QziTkygzJg5eiJs4OYdoc3V1Lx1bG7U9vXbvWsIZmUGZTZXA6ioUy1AgyphPyphVkIQhAIQvWtJNgLnmxQeIUpuT5LXLdEb3+T34pLmMbt0z+zgOvamVwYAXiW99+YbgkIjbeCn4Ip+M38+Ra1ZLwU/BFPxm/nyLWryHono6kjXiOf2qvy7m1FVN0m2jk2Pa0Y80gGvvUpLjkLdRQc9qs0qpht4vTG+NzSD0Eg9iYbm3VH5B/TYd5XUBWbx1Gy8NWdgHTdBzIVFZT6/HMA2Pa4t/iBHUttkSpdLTse8Wc4EmwsCLmxA5xYq2NYdw7famHOvrQVOc3vc+m3vVTk7YrbOb3ufTb3qpydsXoem+NxX/AJF+OSmRO5huxzm+iSO5PDkqJKtMl1GWZHC0rYphumjY8dyrppKR3nKGL/8AJ8kXY1ezKDMpohdUvZKXJp1w1Uf0crHfjTDqHJuyWub6TYD3BR5lBmWop+5M/SxfQ5N/zVV0wtPckGkyb/mao8IW+tUcqYV0/cpq+l86PJw+PWO4Ngb3pt1RQjkwzv8ATka38KpUK6fsytnZUiHIpYh6ZdJ32TMmWZSLAtYN0bWt/NV6FdMJmS5JC43cSTzknvSEIVQIQhBtvBT8EU/Gb+fItasj4KfgmDmdMPvpFrl5D0QhJa8HUR6+pKQCEIQCEIQQcsQh8Wg4huk4Na5xs0P+JpHY0mwJ2XvsWeoJtGQxPBjladFzH4OB5t/EK6zm97n0296gQujqI2x1TDIGjRZI02mjG4O+M39l2C7vT5i3lyXsTXhcDkqJKo/9iVcY/VZmVLNkclmygbrOOPEO6FX1GW3RHRqYJYTqxabHhe1xwuvpExOzExMJcygzJQypC/VI363k96RI4HUb8FpEKZQZlOmUGZagQZUwn5UwqyEIQgEIQgEJyKBzuS0ngMOtOOp9HluA5hifyTIYXiW924WHb0pCDb+Cz4LiG6SYffPWsWU8GItk5o3Tzj7561a8h6Jiopg7HUd/tURz5Gaybc+IVg+9sNfPq4FRfdtjZ7SOHsQIZlDeOpSGVbDttxwTWjE7cD1fkh2Txsceq6CYChQm0JGp5HAfmpUbSNbieIAQVuc3vc+m3vVTk7YrbOb3ufTb3qpydsXoem+P/XFf+Rfjkhe/2nK0W07t+a8Bw4WcvByVElWpiJ3SJmNjVV7mf52jhJ3xaUJPOSzWoEmSsnHZVQn9h8bwPtC6fmUGZNPBqD8iUh5NfKz6SB7vwuCadm/CdWUYfrxSN7yo0ygzK4nn+GY4/qxfm1H/AMQo+lzh6kj+7cX/ABCj6HPPqVHKmFdNXKZjhfuyJTDXXxfVild3Jo0VG3XVSP8AQgLfxFUqFdM8/wAMxwtnSUbeSyeT03MaP4cU07KTR5uCNvO67z1lVyFdKZSZ66R/KcbbhgOoKMhCqBCE+2AEctow1HS9iZG28HjbUbm/NrKlvVM5aZZfMeQNdW07jaSHKVQSw3DgyR92PsfinGxWoXkPRCan0dTrc1/anV45oIscQghuoAeSfX2rxlG8anW604aKxu1xanY2OGtwPR+aD2JrhyiDwCcQhBDyvEHQvBBOF/JFyLG9wNtt21Z/JjgbEEEbwbgrWKhynm7pOMtO/wAVIcSPiPPONh6+C6bF2KfxnZ8L1rV3hZDkqJKqx+VainaPdUDtHZJHi042vu7RwTkWWYJOTIAdzvJPauqO/eHPPYqZQZlNlKhTIIMygzKdMoMy3AgyphPyphVkIQhAIQhAIQSrrIuatVVWMURDT8pJdjLbwTi76oKkzEd5WImdlZR0xkcBcNFwC43IFzbADFx3NFydi7XRZo0oiYDACRG0EvPlEhouXWNr77KNmpmPFSESPPjZhqcRZrL6/Ft2H9o48FrFw3r2qfxdVu3jdjs9cyzUvbVUkggrY26LZPiSt/3M4GtvPYkc9gs1k/OnRl9zV8ZpKrUA8/opcbB0EupwOGF9eGK6sq/LeRKesiMVTEyVh2OGIO9rhi084IK532Z1CpqjMato8cm1ImhH+FrbmwvqinGIwwANgNpKgDPJsLhHlCnmopL6N5Wl0Lj/AMuZgs7jq50GoQmKOsjmbpxPZI0/Gjc1w6wU+gEIQgEIQgs4vNs4O/EVU12bNLNi6FoO9l2Hp0bX6Vaw+bZwP4iq/L+XIaOEyzvDWjfrJ2NA1udzBWKpjZJiJ3ZvKOZkMLHSNqZIWtBcS8tLQBrJPk2A3lUWbOTauv8AGOpXaUDHaLJphoMmIwd4oWLjY3x1Ya74K/yVm3UZXeJ8oNdBRAh8NJciSa3JkqSOS3czu1u6dBC1jQxjQ1rQGta0ANaBgAAMAF9Yv1x5Ym1S5JPmflEfJRv9F7P9RCgzZr1+2ld0OjPc5dtQtR6mriGehS4O/NetP+Fl6gkDNKt/y0vUPau9oV91VwnQjlwqPMqvOqmf0uiHe5TIfB3XO1sY30pG/wCm67ShPdV/S9Clyil8FtQfOTQs9APf3hquqLwXU7fOyyyczdFgPYT2reoWJv1z5ai1THhT5MzWpKexigYCNTnAvd0OfchXCEL5TMzu3ERGwQhCihCEIBNzwte0te1rmnAhwBB4g604hBispeC+gkcXxMkpJD8ejkdCRwYPIH2VWS5mZUgv7myhHO34rK2GxHGWPynHnsukIQctkqMrQm02TGyt2vpahh36o3+UVH/vo1nn6OvgxteWlfbrbddaQg5LB4Q8nONvdIadVnxzN722U1meFCdVXB0yNHetHnbyQuEZ7cs8Sg6plHPynYxkdK4VdRISyKGncHuc65OJbcNG0k6gDrsp2a+Yr3zNrcqls1SPKihGMFLjcBo1Pk1eUb4jC9gVzr/44+/qn93H4wvoRAIQhAIQhAIQhAIQhAIQhAIQhAIQhB//2Q=="/>
          <p:cNvSpPr>
            <a:spLocks noChangeAspect="1" noChangeArrowheads="1"/>
          </p:cNvSpPr>
          <p:nvPr/>
        </p:nvSpPr>
        <p:spPr bwMode="auto">
          <a:xfrm>
            <a:off x="155576" y="-144453"/>
            <a:ext cx="304800" cy="304801"/>
          </a:xfrm>
          <a:prstGeom prst="rect">
            <a:avLst/>
          </a:prstGeom>
          <a:noFill/>
        </p:spPr>
        <p:txBody>
          <a:bodyPr vert="horz" wrap="square" lIns="91383" tIns="45692" rIns="91383" bIns="45692" numCol="1" anchor="t" anchorCtr="0" compatLnSpc="1">
            <a:prstTxWarp prst="textNoShape">
              <a:avLst/>
            </a:prstTxWarp>
          </a:bodyPr>
          <a:lstStyle/>
          <a:p>
            <a:endParaRPr lang="zh-TW" altLang="en-US"/>
          </a:p>
        </p:txBody>
      </p:sp>
      <p:sp>
        <p:nvSpPr>
          <p:cNvPr id="3080" name="AutoShape 8" descr="data:image/jpeg;base64,/9j/4AAQSkZJRgABAQAAAQABAAD/2wCEAAkGBxQSEBUUEhQUFRUUEBUQFBcTFRIXFhUVFBQWFxUSFBYYHCkgGBolHBUUITEhJykrLi4uFx8zODMsNygtLisBCgoKDg0OGhAQGjAiHRw3NywvLCwvLC8vLCwtNzcsLCwsLCw3LCwsLCwsLCsrLCwvLCwsLCssKzgsLDctLCw0Lv/AABEIAPkAygMBIgACEQEDEQH/xAAcAAABBQEBAQAAAAAAAAAAAAAAAgMEBQYHAQj/xABREAABAwIBBwYHDAcFCAMAAAABAAIDBBEhBQYSMUFRcTJhgZGhsQcTIjNywdEUNDVCQ1JzgpKjsuEjJGJ0orPwFRZEVMIlU1VjZZPS8Qhkg//EABkBAQEBAQEBAAAAAAAAAAAAAAABAgQFA//EACYRAQABAwMDBAMBAAAAAAAAAAABAgMREjFREyFBBBQzYSKRsYH/2gAMAwEAAhEDEQA/AO4oQhAIQhAIQhAIVRl7Oakom3qqiOLAkNc7y3Aa9GMeU7oCyFR4Rp6jDJtDJI06qir/AEMPM5reVIOFig6MsxnBn9QUZ0JZ2ukvoiKG8spdsaWsvon0rLHT5ErKvHKNdI5p109J+hh52OcPKkbxxVpkfINNSi1PCyPC1wLvPF5u49JQMz555SqsKKjbTMOqavPl23iBmIPEkKvlzSfU45RrKirvrjDvEwa8P0Ue3nutQhBlxmNCwWgnrae2rxFVKLdDrp5uS8oxeYytNhsqIYZr8xcRdaJCCmjy5luI+UygqWjVomaGQ6td/IG1SGeEeojH61kqrbbbTOjqBxwLVYoQJovCnkx7tB85gftbURyREcSRojrWoydlWCobpQTRSjfFIx4/hJWVqKdkgtIxrxue0OHUVn6vMSgkcHCARuGLXQOfEQd4DCBfoQdWQuUx5Erqf3nlOoABvoVYZUNI+bpOF2jhiptJn1W0r42ZSpo3RySth900jzotc9wazTif5QGOJvwB1IOkoQhAIQhAIQhAIQs5nJnxRUJ0Z5m+MJsIowZJSTqGg25bfYTYINGmaurjiYXyvZGxou50jmtaBvLjgFzmoztynWYUlM2iiOqas8qYgjW2AYNPM6451CjzMZI8SV001dKDe87iImnboQtOi0c2IQXlf4UacuMdBDNXyA2/QtLYQf25nCwHOAQqmpdlat8/UsoYj8lRjSmIOx07uS7nb1K9p4GxtDGNaxoFg1gDWgbgBgE4goclZn0kDtMR+MlJuZZyZZCfnaTtR4AK+QhAIQhAIQhAIQhAIQlMaSbAXPMgSlRsLjYAk8ynQZO2vNhu/NSfGhoswWG/agisoAMZD9VuvpOxZDwweTkiVzABoSwPFt4laASdutbRY3wvtvkao4xHqmjKDqCE3TOuxp3tB7E4gEIQgEIQg5jnRXVNblKooY6h9NT00cJlMFmzSumbphvjTyGgbue99krI2akFILwQAE65D5cjr67yG56L2UDJrb5ays7fJSM+zT/mtGx5GokcCgShSRWu+MA70gO9KEkR1tLeH9epBEQpgpWO5L+g2/JJfQOG49Nu9BFQlvicNYI6EhAIQhAIQhAL0C+pSqegc7XgO38lOY1keoXP9aygiU+TicXYD+tZ2KY1zWCzB0/1rTckhOvq2JKD17yda8QhALJ+FVt8kVPoNPU9pWsWW8Jw/wBk1P0R7wg6BQH9FH9G38IT6jZMN4Ij/wApn4QpKAQhCAQhCDluQzfKOVT/APdY37MIC09TDos0gCThtG0LL5t+/MqH/qbx9ljfatfVebH1e5BW+PG27eIw69SW1wOo34L1IdC07BfeMD1hAtOMncNRPq6lH8WRqcenEe3tRpOGsA8DY9R9qCwjyg4awDwwKc90xu5QtxHrGKq/HjbdvEYdepLa4HUb8EFl7kY7knqN+w4pp9AdhB44KGnmVbxtvxxQOxUDiccO0nhZTY4mR857ek7OhPnzd97QetREC3yk8w3BIQhAIQhAIQhALL+E34Kqfoj6lqFmPCZ8FVP0LvUg3ORj+rQ/QR/gCmKDkI/qsH7vF+BqnIBCEIBCEIOT5nvvUZTP/WKgfZ0QtpVcgfV7isTmOP0mUjvy3V97VtqvkDi3uKCChCEAhJLju6reuy88a3fY7jge1AtIdC07BfeMD1hLQgaYLOtckaN8cdo2606m/j/UPeE4gvvkh6A9SiqSPND0G+pRkAhCEAhCEAhCEAsx4TPgqp+hd6lp1l/CZ8FVP0LvUg3GQfekH7vF+BqnKDkH3pB+7xfgapyAQhCAQhCDk+Y/+PO/LNYf4mraVnIHEdxWLzE5FWd+Vas/xhbSs5A4juKCCherxAIIvr7UnTG+3HDvSkDJpm7Lt9EkdmrsXhbINTmu9IWPW32J9CCPC9xf5TdGzd4IOOxSE38f6nrTiC8b5keg31KOnwf0I9BvqUF9W0bb8FYpmdkmYjc+hQXV+4dZTbq13MOj2r6RZrlibtKyQqo1L/nHsSDM75x6yt+3nlnrQuEKkdUHeespp1U75x6ynt55Trxw0Cy/hM+Cqn6F3+lOGtf853WVDyo/x8TopSXRvaWubci4OsXGI1K+2q5OvDoGQfekH7vF+BqnLB0ec0sTGsAYWsaGAEG9miwFwdwU+DPUfKRHixwPYbd6zPp648NReolrUKnpM5qaTDxmgd0g0e3V2q3a4EXBuDqI1L4zTNO8PpFUTs9QhCiuUZh+ZqDvylVn71bOt5I9IdxWNzD97ynfX1Z++ctlW8n6w7iggoQi/wDX/pAJBhGy49EkdgwSwb6uxCBoteNTgfSHrb7EkzuHKY7i2zh7U+hBHhma9/km9m44EWx50656BGXSWaLnQ1bTY423ptfezbirvL43a5jtBT5CbXJNsBzcElC8JXXEYc71BKbdImXSqofdImXSph8qZfKrEJk++VMvlTD5Uy6VaiGcn3ypl0qYfKmHyrUQmUh8qZfKo75Uy6Vawzk++VPUOWZoDeKRzdpGtp4tOBVa6RIJVmmJ3TMxs6fm1nqydwjmAjkODSOQ87hfknmPXsWtXAlrIPCBO1rWkMcWtDSTe5sLXPOVxXvS980Ou16jtiox4Pjeked9ZVH75y2ldyR6XqKxPg4P6jffU1J++cttXckel6iuF1oKEFBP9fmg8c0HWLpBjOxxHHyh249qcCEDRc8bGu4HRPUcO1JNW0crSb6QNusYJ9CCqytXGMCSJw0mOYQRiOUbg8xFx0q8op4axukwiOa13MOonaRv4jpCzucbAIzYAXLL2FvjFQMmnUu2zRqt58uW7XivHhp62lkj5TSBvGI6woDpVb0mWpGNFzpj9rX1+26U+tpJPOxFh3t9rcT1LWqqN4/TOmJ2n9qB8qZfKr92RqaTzVTY7nFp7DYpibNCb4kkbhz6Q9RWou0eWZt1eFA+VNOlVrNmtVDUwO9F7PWQoUub1UPkX9Bae4r6RXRzDE0VcID5Uy+VTH5Dqv8AcS/ZKadkKq/y8v2StxVTyzNNXCE+VMulVgc3ao/IuHEsHeUpua9TtYG8Xt/0kq66OWdNXCoc9JV7/diQYvexo5rnvso0tLTR8ucOO5pHc25V6lPhdFSqTjIXHUOk6k7NleBnmoy473YdpuexVlXlSR+3RG5uHbrTWaEiqmazC93d3FVRK8QszOWojDc+DM/7Pbzz1B++etxX8kel6lhvBf8ABkf0s/8AOet4XsftB44FeO9JXIU59GNhI44ph1I7ZY8PzQRiwH2jA9YSSw7HfaAI9R7U85hGsEcUlA0XuGtt/QPqNkkVbNROidzgW96fQ4XwOI50FLnKbxG37Gr0iq7J2xTs4YmtidogC5YTb0ioOTti9D03xuK/8i/HJUSVSxyVElW2UKZRDM5vJc5vokjuUuZQZkCv7dqW8meXpeT33SXZ4VrdU7ulsZ72qDMoMyuimfC6p5W78/K4fLD/ALcP/imH5+V5+WH/AG4f/FUMqYTp0cQa6uV7JnfWu1zu6GxjuaoU2XKl/Knl6HuHcq9C1pjhnMlySFxu4lx/aJPekIQqgQhCAQhCDbeCv4Kh9Ob+c9a1ZHwU/BMHGY/fSLXLyHolslI1E/1zJ5tYdoB7FlM9X1EMzHQmQRiIAloJbpBzr6Qta+I1qopc8Jm8trHj7J6xh2IOkNqmnXccdSV4ljtQH1T7FjaXO6F3LD2HnGkOtuPYrikyhFJ5uRrjuDhfq1hBauo9x6/aEy6mcNl+GKG1LhtvxxTzazeOr2FBQ5ZDNEtk8lrg1hda5YS52jJbbY2JG0XCoWymnkEdQPFu1tde8Ujdj436i0q/zwfpRXBw8gdIc72qtyZU3j8VKxssRx0JNQO9jtbDzhd3p89PMOO9jXiVsw3YCMRzKLKo7s2QPKoql0N8fFT4svzPGFuIJUapjr4fO0pkb8+A6QI3+TftAX01QziTkygzJg5eiJs4OYdoc3V1Lx1bG7U9vXbvWsIZmUGZTZXA6ioUy1AgyphPyphVkIQhAIQvWtJNgLnmxQeIUpuT5LXLdEb3+T34pLmMbt0z+zgOvamVwYAXiW99+YbgkIjbeCn4Ip+M38+Ra1ZLwU/BFPxm/nyLWryHono6kjXiOf2qvy7m1FVN0m2jk2Pa0Y80gGvvUpLjkLdRQc9qs0qpht4vTG+NzSD0Eg9iYbm3VH5B/TYd5XUBWbx1Gy8NWdgHTdBzIVFZT6/HMA2Pa4t/iBHUttkSpdLTse8Wc4EmwsCLmxA5xYq2NYdw7famHOvrQVOc3vc+m3vVTk7YrbOb3ufTb3qpydsXoem+NxX/AJF+OSmRO5huxzm+iSO5PDkqJKtMl1GWZHC0rYphumjY8dyrppKR3nKGL/8AJ8kXY1ezKDMpohdUvZKXJp1w1Uf0crHfjTDqHJuyWub6TYD3BR5lBmWop+5M/SxfQ5N/zVV0wtPckGkyb/mao8IW+tUcqYV0/cpq+l86PJw+PWO4Ngb3pt1RQjkwzv8ATka38KpUK6fsytnZUiHIpYh6ZdJ32TMmWZSLAtYN0bWt/NV6FdMJmS5JC43cSTzknvSEIVQIQhBtvBT8EU/Gb+fItasj4KfgmDmdMPvpFrl5D0QhJa8HUR6+pKQCEIQCEIQQcsQh8Wg4huk4Na5xs0P+JpHY0mwJ2XvsWeoJtGQxPBjladFzH4OB5t/EK6zm97n0296gQujqI2x1TDIGjRZI02mjG4O+M39l2C7vT5i3lyXsTXhcDkqJKo/9iVcY/VZmVLNkclmygbrOOPEO6FX1GW3RHRqYJYTqxabHhe1xwuvpExOzExMJcygzJQypC/VI363k96RI4HUb8FpEKZQZlOmUGZagQZUwn5UwqyEIQgEIQgEJyKBzuS0ngMOtOOp9HluA5hifyTIYXiW924WHb0pCDb+Cz4LiG6SYffPWsWU8GItk5o3Tzj7561a8h6Jiopg7HUd/tURz5Gaybc+IVg+9sNfPq4FRfdtjZ7SOHsQIZlDeOpSGVbDttxwTWjE7cD1fkh2Txsceq6CYChQm0JGp5HAfmpUbSNbieIAQVuc3vc+m3vVTk7YrbOb3ufTb3qpydsXoem+P/XFf+Rfjkhe/2nK0W07t+a8Bw4WcvByVElWpiJ3SJmNjVV7mf52jhJ3xaUJPOSzWoEmSsnHZVQn9h8bwPtC6fmUGZNPBqD8iUh5NfKz6SB7vwuCadm/CdWUYfrxSN7yo0ygzK4nn+GY4/qxfm1H/AMQo+lzh6kj+7cX/ABCj6HPPqVHKmFdNXKZjhfuyJTDXXxfVild3Jo0VG3XVSP8AQgLfxFUqFdM8/wAMxwtnSUbeSyeT03MaP4cU07KTR5uCNvO67z1lVyFdKZSZ66R/KcbbhgOoKMhCqBCE+2AEctow1HS9iZG28HjbUbm/NrKlvVM5aZZfMeQNdW07jaSHKVQSw3DgyR92PsfinGxWoXkPRCan0dTrc1/anV45oIscQghuoAeSfX2rxlG8anW604aKxu1xanY2OGtwPR+aD2JrhyiDwCcQhBDyvEHQvBBOF/JFyLG9wNtt21Z/JjgbEEEbwbgrWKhynm7pOMtO/wAVIcSPiPPONh6+C6bF2KfxnZ8L1rV3hZDkqJKqx+VainaPdUDtHZJHi042vu7RwTkWWYJOTIAdzvJPauqO/eHPPYqZQZlNlKhTIIMygzKdMoMy3AgyphPyphVkIQhAIQhAIQSrrIuatVVWMURDT8pJdjLbwTi76oKkzEd5WImdlZR0xkcBcNFwC43IFzbADFx3NFydi7XRZo0oiYDACRG0EvPlEhouXWNr77KNmpmPFSESPPjZhqcRZrL6/Ft2H9o48FrFw3r2qfxdVu3jdjs9cyzUvbVUkggrY26LZPiSt/3M4GtvPYkc9gs1k/OnRl9zV8ZpKrUA8/opcbB0EupwOGF9eGK6sq/LeRKesiMVTEyVh2OGIO9rhi084IK532Z1CpqjMato8cm1ImhH+FrbmwvqinGIwwANgNpKgDPJsLhHlCnmopL6N5Wl0Lj/AMuZgs7jq50GoQmKOsjmbpxPZI0/Gjc1w6wU+gEIQgEIQgs4vNs4O/EVU12bNLNi6FoO9l2Hp0bX6Vaw+bZwP4iq/L+XIaOEyzvDWjfrJ2NA1udzBWKpjZJiJ3ZvKOZkMLHSNqZIWtBcS8tLQBrJPk2A3lUWbOTauv8AGOpXaUDHaLJphoMmIwd4oWLjY3x1Ya74K/yVm3UZXeJ8oNdBRAh8NJciSa3JkqSOS3czu1u6dBC1jQxjQ1rQGta0ANaBgAAMAF9Yv1x5Ym1S5JPmflEfJRv9F7P9RCgzZr1+2ld0OjPc5dtQtR6mriGehS4O/NetP+Fl6gkDNKt/y0vUPau9oV91VwnQjlwqPMqvOqmf0uiHe5TIfB3XO1sY30pG/wCm67ShPdV/S9Clyil8FtQfOTQs9APf3hquqLwXU7fOyyyczdFgPYT2reoWJv1z5ai1THhT5MzWpKexigYCNTnAvd0OfchXCEL5TMzu3ERGwQhCihCEIBNzwte0te1rmnAhwBB4g604hBispeC+gkcXxMkpJD8ejkdCRwYPIH2VWS5mZUgv7myhHO34rK2GxHGWPynHnsukIQctkqMrQm02TGyt2vpahh36o3+UVH/vo1nn6OvgxteWlfbrbddaQg5LB4Q8nONvdIadVnxzN722U1meFCdVXB0yNHetHnbyQuEZ7cs8Sg6plHPynYxkdK4VdRISyKGncHuc65OJbcNG0k6gDrsp2a+Yr3zNrcqls1SPKihGMFLjcBo1Pk1eUb4jC9gVzr/44+/qn93H4wvoRAIQhAIQhAIQhAIQhAIQhAIQhAIQhB//2Q=="/>
          <p:cNvSpPr>
            <a:spLocks noChangeAspect="1" noChangeArrowheads="1"/>
          </p:cNvSpPr>
          <p:nvPr/>
        </p:nvSpPr>
        <p:spPr bwMode="auto">
          <a:xfrm>
            <a:off x="155576" y="-144453"/>
            <a:ext cx="304800" cy="304801"/>
          </a:xfrm>
          <a:prstGeom prst="rect">
            <a:avLst/>
          </a:prstGeom>
          <a:noFill/>
        </p:spPr>
        <p:txBody>
          <a:bodyPr vert="horz" wrap="square" lIns="91383" tIns="45692" rIns="91383" bIns="45692" numCol="1" anchor="t" anchorCtr="0" compatLnSpc="1">
            <a:prstTxWarp prst="textNoShape">
              <a:avLst/>
            </a:prstTxWarp>
          </a:bodyPr>
          <a:lstStyle/>
          <a:p>
            <a:endParaRPr lang="zh-TW" altLang="en-US"/>
          </a:p>
        </p:txBody>
      </p:sp>
      <p:sp>
        <p:nvSpPr>
          <p:cNvPr id="3082" name="AutoShape 10" descr="data:image/jpeg;base64,/9j/4AAQSkZJRgABAQAAAQABAAD/2wCEAAkGBxQSEBUUEhQUFRUUEBUQFBcTFRIXFhUVFBQWFxUSFBYYHCkgGBolHBUUITEhJykrLi4uFx8zODMsNygtLisBCgoKDg0OGhAQGjAiHRw3NywvLCwvLC8vLCwtNzcsLCwsLCw3LCwsLCwsLCsrLCwvLCwsLCssKzgsLDctLCw0Lv/AABEIAPkAygMBIgACEQEDEQH/xAAcAAABBQEBAQAAAAAAAAAAAAAAAgMEBQYHAQj/xABREAABAwIBBwYHDAcFCAMAAAABAAIDBBEhBQYSMUFRcTJhgZGhsQcTIjNywdEUNDVCQ1JzgpKjsuEjJGJ0orPwFRZEVMIlU1VjZZPS8Qhkg//EABkBAQEBAQEBAAAAAAAAAAAAAAABAgQFA//EACYRAQABAwMDBAMBAAAAAAAAAAABAgMREjFREyFBBBQzYSKRsYH/2gAMAwEAAhEDEQA/AO4oQhAIQhAIQhAIVRl7Oakom3qqiOLAkNc7y3Aa9GMeU7oCyFR4Rp6jDJtDJI06qir/AEMPM5reVIOFig6MsxnBn9QUZ0JZ2ukvoiKG8spdsaWsvon0rLHT5ErKvHKNdI5p109J+hh52OcPKkbxxVpkfINNSi1PCyPC1wLvPF5u49JQMz555SqsKKjbTMOqavPl23iBmIPEkKvlzSfU45RrKirvrjDvEwa8P0Ue3nutQhBlxmNCwWgnrae2rxFVKLdDrp5uS8oxeYytNhsqIYZr8xcRdaJCCmjy5luI+UygqWjVomaGQ6td/IG1SGeEeojH61kqrbbbTOjqBxwLVYoQJovCnkx7tB85gftbURyREcSRojrWoydlWCobpQTRSjfFIx4/hJWVqKdkgtIxrxue0OHUVn6vMSgkcHCARuGLXQOfEQd4DCBfoQdWQuUx5Erqf3nlOoABvoVYZUNI+bpOF2jhiptJn1W0r42ZSpo3RySth900jzotc9wazTif5QGOJvwB1IOkoQhAIQhAIQhAIQs5nJnxRUJ0Z5m+MJsIowZJSTqGg25bfYTYINGmaurjiYXyvZGxou50jmtaBvLjgFzmoztynWYUlM2iiOqas8qYgjW2AYNPM6451CjzMZI8SV001dKDe87iImnboQtOi0c2IQXlf4UacuMdBDNXyA2/QtLYQf25nCwHOAQqmpdlat8/UsoYj8lRjSmIOx07uS7nb1K9p4GxtDGNaxoFg1gDWgbgBgE4goclZn0kDtMR+MlJuZZyZZCfnaTtR4AK+QhAIQhAIQhAIQhAIQlMaSbAXPMgSlRsLjYAk8ynQZO2vNhu/NSfGhoswWG/agisoAMZD9VuvpOxZDwweTkiVzABoSwPFt4laASdutbRY3wvtvkao4xHqmjKDqCE3TOuxp3tB7E4gEIQgEIQg5jnRXVNblKooY6h9NT00cJlMFmzSumbphvjTyGgbue99krI2akFILwQAE65D5cjr67yG56L2UDJrb5ays7fJSM+zT/mtGx5GokcCgShSRWu+MA70gO9KEkR1tLeH9epBEQpgpWO5L+g2/JJfQOG49Nu9BFQlvicNYI6EhAIQhAIQhAL0C+pSqegc7XgO38lOY1keoXP9aygiU+TicXYD+tZ2KY1zWCzB0/1rTckhOvq2JKD17yda8QhALJ+FVt8kVPoNPU9pWsWW8Jw/wBk1P0R7wg6BQH9FH9G38IT6jZMN4Ij/wApn4QpKAQhCAQhCDluQzfKOVT/APdY37MIC09TDos0gCThtG0LL5t+/MqH/qbx9ljfatfVebH1e5BW+PG27eIw69SW1wOo34L1IdC07BfeMD1hAtOMncNRPq6lH8WRqcenEe3tRpOGsA8DY9R9qCwjyg4awDwwKc90xu5QtxHrGKq/HjbdvEYdepLa4HUb8EFl7kY7knqN+w4pp9AdhB44KGnmVbxtvxxQOxUDiccO0nhZTY4mR857ek7OhPnzd97QetREC3yk8w3BIQhAIQhAIQhALL+E34Kqfoj6lqFmPCZ8FVP0LvUg3ORj+rQ/QR/gCmKDkI/qsH7vF+BqnIBCEIBCEIOT5nvvUZTP/WKgfZ0QtpVcgfV7isTmOP0mUjvy3V97VtqvkDi3uKCChCEAhJLju6reuy88a3fY7jge1AtIdC07BfeMD1hLQgaYLOtckaN8cdo2606m/j/UPeE4gvvkh6A9SiqSPND0G+pRkAhCEAhCEAhCEAsx4TPgqp+hd6lp1l/CZ8FVP0LvUg3GQfekH7vF+BqnKDkH3pB+7xfgapyAQhCAQhCDk+Y/+PO/LNYf4mraVnIHEdxWLzE5FWd+Vas/xhbSs5A4juKCCherxAIIvr7UnTG+3HDvSkDJpm7Lt9EkdmrsXhbINTmu9IWPW32J9CCPC9xf5TdGzd4IOOxSE38f6nrTiC8b5keg31KOnwf0I9BvqUF9W0bb8FYpmdkmYjc+hQXV+4dZTbq13MOj2r6RZrlibtKyQqo1L/nHsSDM75x6yt+3nlnrQuEKkdUHeespp1U75x6ynt55Trxw0Cy/hM+Cqn6F3+lOGtf853WVDyo/x8TopSXRvaWubci4OsXGI1K+2q5OvDoGQfekH7vF+BqnLB0ec0sTGsAYWsaGAEG9miwFwdwU+DPUfKRHixwPYbd6zPp648NReolrUKnpM5qaTDxmgd0g0e3V2q3a4EXBuDqI1L4zTNO8PpFUTs9QhCiuUZh+ZqDvylVn71bOt5I9IdxWNzD97ynfX1Z++ctlW8n6w7iggoQi/wDX/pAJBhGy49EkdgwSwb6uxCBoteNTgfSHrb7EkzuHKY7i2zh7U+hBHhma9/km9m44EWx50656BGXSWaLnQ1bTY423ptfezbirvL43a5jtBT5CbXJNsBzcElC8JXXEYc71BKbdImXSqofdImXSph8qZfKrEJk++VMvlTD5Uy6VaiGcn3ypl0qYfKmHyrUQmUh8qZfKo75Uy6Vawzk++VPUOWZoDeKRzdpGtp4tOBVa6RIJVmmJ3TMxs6fm1nqydwjmAjkODSOQ87hfknmPXsWtXAlrIPCBO1rWkMcWtDSTe5sLXPOVxXvS980Ou16jtiox4Pjeked9ZVH75y2ldyR6XqKxPg4P6jffU1J++cttXckel6iuF1oKEFBP9fmg8c0HWLpBjOxxHHyh249qcCEDRc8bGu4HRPUcO1JNW0crSb6QNusYJ9CCqytXGMCSJw0mOYQRiOUbg8xFx0q8op4axukwiOa13MOonaRv4jpCzucbAIzYAXLL2FvjFQMmnUu2zRqt58uW7XivHhp62lkj5TSBvGI6woDpVb0mWpGNFzpj9rX1+26U+tpJPOxFh3t9rcT1LWqqN4/TOmJ2n9qB8qZfKr92RqaTzVTY7nFp7DYpibNCb4kkbhz6Q9RWou0eWZt1eFA+VNOlVrNmtVDUwO9F7PWQoUub1UPkX9Bae4r6RXRzDE0VcID5Uy+VTH5Dqv8AcS/ZKadkKq/y8v2StxVTyzNNXCE+VMulVgc3ao/IuHEsHeUpua9TtYG8Xt/0kq66OWdNXCoc9JV7/diQYvexo5rnvso0tLTR8ucOO5pHc25V6lPhdFSqTjIXHUOk6k7NleBnmoy473YdpuexVlXlSR+3RG5uHbrTWaEiqmazC93d3FVRK8QszOWojDc+DM/7Pbzz1B++etxX8kel6lhvBf8ABkf0s/8AOet4XsftB44FeO9JXIU59GNhI44ph1I7ZY8PzQRiwH2jA9YSSw7HfaAI9R7U85hGsEcUlA0XuGtt/QPqNkkVbNROidzgW96fQ4XwOI50FLnKbxG37Gr0iq7J2xTs4YmtidogC5YTb0ioOTti9D03xuK/8i/HJUSVSxyVElW2UKZRDM5vJc5vokjuUuZQZkCv7dqW8meXpeT33SXZ4VrdU7ulsZ72qDMoMyuimfC6p5W78/K4fLD/ALcP/imH5+V5+WH/AG4f/FUMqYTp0cQa6uV7JnfWu1zu6GxjuaoU2XKl/Knl6HuHcq9C1pjhnMlySFxu4lx/aJPekIQqgQhCAQhCDbeCv4Kh9Ob+c9a1ZHwU/BMHGY/fSLXLyHolslI1E/1zJ5tYdoB7FlM9X1EMzHQmQRiIAloJbpBzr6Qta+I1qopc8Jm8trHj7J6xh2IOkNqmnXccdSV4ljtQH1T7FjaXO6F3LD2HnGkOtuPYrikyhFJ5uRrjuDhfq1hBauo9x6/aEy6mcNl+GKG1LhtvxxTzazeOr2FBQ5ZDNEtk8lrg1hda5YS52jJbbY2JG0XCoWymnkEdQPFu1tde8Ujdj436i0q/zwfpRXBw8gdIc72qtyZU3j8VKxssRx0JNQO9jtbDzhd3p89PMOO9jXiVsw3YCMRzKLKo7s2QPKoql0N8fFT4svzPGFuIJUapjr4fO0pkb8+A6QI3+TftAX01QziTkygzJg5eiJs4OYdoc3V1Lx1bG7U9vXbvWsIZmUGZTZXA6ioUy1AgyphPyphVkIQhAIQvWtJNgLnmxQeIUpuT5LXLdEb3+T34pLmMbt0z+zgOvamVwYAXiW99+YbgkIjbeCn4Ip+M38+Ra1ZLwU/BFPxm/nyLWryHono6kjXiOf2qvy7m1FVN0m2jk2Pa0Y80gGvvUpLjkLdRQc9qs0qpht4vTG+NzSD0Eg9iYbm3VH5B/TYd5XUBWbx1Gy8NWdgHTdBzIVFZT6/HMA2Pa4t/iBHUttkSpdLTse8Wc4EmwsCLmxA5xYq2NYdw7famHOvrQVOc3vc+m3vVTk7YrbOb3ufTb3qpydsXoem+NxX/AJF+OSmRO5huxzm+iSO5PDkqJKtMl1GWZHC0rYphumjY8dyrppKR3nKGL/8AJ8kXY1ezKDMpohdUvZKXJp1w1Uf0crHfjTDqHJuyWub6TYD3BR5lBmWop+5M/SxfQ5N/zVV0wtPckGkyb/mao8IW+tUcqYV0/cpq+l86PJw+PWO4Ngb3pt1RQjkwzv8ATka38KpUK6fsytnZUiHIpYh6ZdJ32TMmWZSLAtYN0bWt/NV6FdMJmS5JC43cSTzknvSEIVQIQhBtvBT8EU/Gb+fItasj4KfgmDmdMPvpFrl5D0QhJa8HUR6+pKQCEIQCEIQQcsQh8Wg4huk4Na5xs0P+JpHY0mwJ2XvsWeoJtGQxPBjladFzH4OB5t/EK6zm97n0296gQujqI2x1TDIGjRZI02mjG4O+M39l2C7vT5i3lyXsTXhcDkqJKo/9iVcY/VZmVLNkclmygbrOOPEO6FX1GW3RHRqYJYTqxabHhe1xwuvpExOzExMJcygzJQypC/VI363k96RI4HUb8FpEKZQZlOmUGZagQZUwn5UwqyEIQgEIQgEJyKBzuS0ngMOtOOp9HluA5hifyTIYXiW924WHb0pCDb+Cz4LiG6SYffPWsWU8GItk5o3Tzj7561a8h6Jiopg7HUd/tURz5Gaybc+IVg+9sNfPq4FRfdtjZ7SOHsQIZlDeOpSGVbDttxwTWjE7cD1fkh2Txsceq6CYChQm0JGp5HAfmpUbSNbieIAQVuc3vc+m3vVTk7YrbOb3ufTb3qpydsXoem+P/XFf+Rfjkhe/2nK0W07t+a8Bw4WcvByVElWpiJ3SJmNjVV7mf52jhJ3xaUJPOSzWoEmSsnHZVQn9h8bwPtC6fmUGZNPBqD8iUh5NfKz6SB7vwuCadm/CdWUYfrxSN7yo0ygzK4nn+GY4/qxfm1H/AMQo+lzh6kj+7cX/ABCj6HPPqVHKmFdNXKZjhfuyJTDXXxfVild3Jo0VG3XVSP8AQgLfxFUqFdM8/wAMxwtnSUbeSyeT03MaP4cU07KTR5uCNvO67z1lVyFdKZSZ66R/KcbbhgOoKMhCqBCE+2AEctow1HS9iZG28HjbUbm/NrKlvVM5aZZfMeQNdW07jaSHKVQSw3DgyR92PsfinGxWoXkPRCan0dTrc1/anV45oIscQghuoAeSfX2rxlG8anW604aKxu1xanY2OGtwPR+aD2JrhyiDwCcQhBDyvEHQvBBOF/JFyLG9wNtt21Z/JjgbEEEbwbgrWKhynm7pOMtO/wAVIcSPiPPONh6+C6bF2KfxnZ8L1rV3hZDkqJKqx+VainaPdUDtHZJHi042vu7RwTkWWYJOTIAdzvJPauqO/eHPPYqZQZlNlKhTIIMygzKdMoMy3AgyphPyphVkIQhAIQhAIQSrrIuatVVWMURDT8pJdjLbwTi76oKkzEd5WImdlZR0xkcBcNFwC43IFzbADFx3NFydi7XRZo0oiYDACRG0EvPlEhouXWNr77KNmpmPFSESPPjZhqcRZrL6/Ft2H9o48FrFw3r2qfxdVu3jdjs9cyzUvbVUkggrY26LZPiSt/3M4GtvPYkc9gs1k/OnRl9zV8ZpKrUA8/opcbB0EupwOGF9eGK6sq/LeRKesiMVTEyVh2OGIO9rhi084IK532Z1CpqjMato8cm1ImhH+FrbmwvqinGIwwANgNpKgDPJsLhHlCnmopL6N5Wl0Lj/AMuZgs7jq50GoQmKOsjmbpxPZI0/Gjc1w6wU+gEIQgEIQgs4vNs4O/EVU12bNLNi6FoO9l2Hp0bX6Vaw+bZwP4iq/L+XIaOEyzvDWjfrJ2NA1udzBWKpjZJiJ3ZvKOZkMLHSNqZIWtBcS8tLQBrJPk2A3lUWbOTauv8AGOpXaUDHaLJphoMmIwd4oWLjY3x1Ya74K/yVm3UZXeJ8oNdBRAh8NJciSa3JkqSOS3czu1u6dBC1jQxjQ1rQGta0ANaBgAAMAF9Yv1x5Ym1S5JPmflEfJRv9F7P9RCgzZr1+2ld0OjPc5dtQtR6mriGehS4O/NetP+Fl6gkDNKt/y0vUPau9oV91VwnQjlwqPMqvOqmf0uiHe5TIfB3XO1sY30pG/wCm67ShPdV/S9Clyil8FtQfOTQs9APf3hquqLwXU7fOyyyczdFgPYT2reoWJv1z5ai1THhT5MzWpKexigYCNTnAvd0OfchXCEL5TMzu3ERGwQhCihCEIBNzwte0te1rmnAhwBB4g604hBispeC+gkcXxMkpJD8ejkdCRwYPIH2VWS5mZUgv7myhHO34rK2GxHGWPynHnsukIQctkqMrQm02TGyt2vpahh36o3+UVH/vo1nn6OvgxteWlfbrbddaQg5LB4Q8nONvdIadVnxzN722U1meFCdVXB0yNHetHnbyQuEZ7cs8Sg6plHPynYxkdK4VdRISyKGncHuc65OJbcNG0k6gDrsp2a+Yr3zNrcqls1SPKihGMFLjcBo1Pk1eUb4jC9gVzr/44+/qn93H4wvoRAIQhAIQhAIQhAIQhAIQhAIQhAIQhB//2Q=="/>
          <p:cNvSpPr>
            <a:spLocks noChangeAspect="1" noChangeArrowheads="1"/>
          </p:cNvSpPr>
          <p:nvPr/>
        </p:nvSpPr>
        <p:spPr bwMode="auto">
          <a:xfrm>
            <a:off x="155576" y="-144453"/>
            <a:ext cx="304800" cy="304801"/>
          </a:xfrm>
          <a:prstGeom prst="rect">
            <a:avLst/>
          </a:prstGeom>
          <a:noFill/>
        </p:spPr>
        <p:txBody>
          <a:bodyPr vert="horz" wrap="square" lIns="91383" tIns="45692" rIns="91383" bIns="45692" numCol="1" anchor="t" anchorCtr="0" compatLnSpc="1">
            <a:prstTxWarp prst="textNoShape">
              <a:avLst/>
            </a:prstTxWarp>
          </a:bodyPr>
          <a:lstStyle/>
          <a:p>
            <a:endParaRPr lang="zh-TW" altLang="en-US"/>
          </a:p>
        </p:txBody>
      </p:sp>
      <p:sp>
        <p:nvSpPr>
          <p:cNvPr id="3084" name="AutoShape 12" descr="data:image/jpeg;base64,/9j/4AAQSkZJRgABAQAAAQABAAD/2wCEAAkGBxQSEBUUEhQUFRUUEBUQFBcTFRIXFhUVFBQWFxUSFBYYHCkgGBolHBUUITEhJykrLi4uFx8zODMsNygtLisBCgoKDg0OGhAQGjAiHRw3NywvLCwvLC8vLCwtNzcsLCwsLCw3LCwsLCwsLCsrLCwvLCwsLCssKzgsLDctLCw0Lv/AABEIAPkAygMBIgACEQEDEQH/xAAcAAABBQEBAQAAAAAAAAAAAAAAAgMEBQYHAQj/xABREAABAwIBBwYHDAcFCAMAAAABAAIDBBEhBQYSMUFRcTJhgZGhsQcTIjNywdEUNDVCQ1JzgpKjsuEjJGJ0orPwFRZEVMIlU1VjZZPS8Qhkg//EABkBAQEBAQEBAAAAAAAAAAAAAAABAgQFA//EACYRAQABAwMDBAMBAAAAAAAAAAABAgMREjFREyFBBBQzYSKRsYH/2gAMAwEAAhEDEQA/AO4oQhAIQhAIQhAIVRl7Oakom3qqiOLAkNc7y3Aa9GMeU7oCyFR4Rp6jDJtDJI06qir/AEMPM5reVIOFig6MsxnBn9QUZ0JZ2ukvoiKG8spdsaWsvon0rLHT5ErKvHKNdI5p109J+hh52OcPKkbxxVpkfINNSi1PCyPC1wLvPF5u49JQMz555SqsKKjbTMOqavPl23iBmIPEkKvlzSfU45RrKirvrjDvEwa8P0Ue3nutQhBlxmNCwWgnrae2rxFVKLdDrp5uS8oxeYytNhsqIYZr8xcRdaJCCmjy5luI+UygqWjVomaGQ6td/IG1SGeEeojH61kqrbbbTOjqBxwLVYoQJovCnkx7tB85gftbURyREcSRojrWoydlWCobpQTRSjfFIx4/hJWVqKdkgtIxrxue0OHUVn6vMSgkcHCARuGLXQOfEQd4DCBfoQdWQuUx5Erqf3nlOoABvoVYZUNI+bpOF2jhiptJn1W0r42ZSpo3RySth900jzotc9wazTif5QGOJvwB1IOkoQhAIQhAIQhAIQs5nJnxRUJ0Z5m+MJsIowZJSTqGg25bfYTYINGmaurjiYXyvZGxou50jmtaBvLjgFzmoztynWYUlM2iiOqas8qYgjW2AYNPM6451CjzMZI8SV001dKDe87iImnboQtOi0c2IQXlf4UacuMdBDNXyA2/QtLYQf25nCwHOAQqmpdlat8/UsoYj8lRjSmIOx07uS7nb1K9p4GxtDGNaxoFg1gDWgbgBgE4goclZn0kDtMR+MlJuZZyZZCfnaTtR4AK+QhAIQhAIQhAIQhAIQlMaSbAXPMgSlRsLjYAk8ynQZO2vNhu/NSfGhoswWG/agisoAMZD9VuvpOxZDwweTkiVzABoSwPFt4laASdutbRY3wvtvkao4xHqmjKDqCE3TOuxp3tB7E4gEIQgEIQg5jnRXVNblKooY6h9NT00cJlMFmzSumbphvjTyGgbue99krI2akFILwQAE65D5cjr67yG56L2UDJrb5ays7fJSM+zT/mtGx5GokcCgShSRWu+MA70gO9KEkR1tLeH9epBEQpgpWO5L+g2/JJfQOG49Nu9BFQlvicNYI6EhAIQhAIQhAL0C+pSqegc7XgO38lOY1keoXP9aygiU+TicXYD+tZ2KY1zWCzB0/1rTckhOvq2JKD17yda8QhALJ+FVt8kVPoNPU9pWsWW8Jw/wBk1P0R7wg6BQH9FH9G38IT6jZMN4Ij/wApn4QpKAQhCAQhCDluQzfKOVT/APdY37MIC09TDos0gCThtG0LL5t+/MqH/qbx9ljfatfVebH1e5BW+PG27eIw69SW1wOo34L1IdC07BfeMD1hAtOMncNRPq6lH8WRqcenEe3tRpOGsA8DY9R9qCwjyg4awDwwKc90xu5QtxHrGKq/HjbdvEYdepLa4HUb8EFl7kY7knqN+w4pp9AdhB44KGnmVbxtvxxQOxUDiccO0nhZTY4mR857ek7OhPnzd97QetREC3yk8w3BIQhAIQhAIQhALL+E34Kqfoj6lqFmPCZ8FVP0LvUg3ORj+rQ/QR/gCmKDkI/qsH7vF+BqnIBCEIBCEIOT5nvvUZTP/WKgfZ0QtpVcgfV7isTmOP0mUjvy3V97VtqvkDi3uKCChCEAhJLju6reuy88a3fY7jge1AtIdC07BfeMD1hLQgaYLOtckaN8cdo2606m/j/UPeE4gvvkh6A9SiqSPND0G+pRkAhCEAhCEAhCEAsx4TPgqp+hd6lp1l/CZ8FVP0LvUg3GQfekH7vF+BqnKDkH3pB+7xfgapyAQhCAQhCDk+Y/+PO/LNYf4mraVnIHEdxWLzE5FWd+Vas/xhbSs5A4juKCCherxAIIvr7UnTG+3HDvSkDJpm7Lt9EkdmrsXhbINTmu9IWPW32J9CCPC9xf5TdGzd4IOOxSE38f6nrTiC8b5keg31KOnwf0I9BvqUF9W0bb8FYpmdkmYjc+hQXV+4dZTbq13MOj2r6RZrlibtKyQqo1L/nHsSDM75x6yt+3nlnrQuEKkdUHeespp1U75x6ynt55Trxw0Cy/hM+Cqn6F3+lOGtf853WVDyo/x8TopSXRvaWubci4OsXGI1K+2q5OvDoGQfekH7vF+BqnLB0ec0sTGsAYWsaGAEG9miwFwdwU+DPUfKRHixwPYbd6zPp648NReolrUKnpM5qaTDxmgd0g0e3V2q3a4EXBuDqI1L4zTNO8PpFUTs9QhCiuUZh+ZqDvylVn71bOt5I9IdxWNzD97ynfX1Z++ctlW8n6w7iggoQi/wDX/pAJBhGy49EkdgwSwb6uxCBoteNTgfSHrb7EkzuHKY7i2zh7U+hBHhma9/km9m44EWx50656BGXSWaLnQ1bTY423ptfezbirvL43a5jtBT5CbXJNsBzcElC8JXXEYc71BKbdImXSqofdImXSph8qZfKrEJk++VMvlTD5Uy6VaiGcn3ypl0qYfKmHyrUQmUh8qZfKo75Uy6Vawzk++VPUOWZoDeKRzdpGtp4tOBVa6RIJVmmJ3TMxs6fm1nqydwjmAjkODSOQ87hfknmPXsWtXAlrIPCBO1rWkMcWtDSTe5sLXPOVxXvS980Ou16jtiox4Pjeked9ZVH75y2ldyR6XqKxPg4P6jffU1J++cttXckel6iuF1oKEFBP9fmg8c0HWLpBjOxxHHyh249qcCEDRc8bGu4HRPUcO1JNW0crSb6QNusYJ9CCqytXGMCSJw0mOYQRiOUbg8xFx0q8op4axukwiOa13MOonaRv4jpCzucbAIzYAXLL2FvjFQMmnUu2zRqt58uW7XivHhp62lkj5TSBvGI6woDpVb0mWpGNFzpj9rX1+26U+tpJPOxFh3t9rcT1LWqqN4/TOmJ2n9qB8qZfKr92RqaTzVTY7nFp7DYpibNCb4kkbhz6Q9RWou0eWZt1eFA+VNOlVrNmtVDUwO9F7PWQoUub1UPkX9Bae4r6RXRzDE0VcID5Uy+VTH5Dqv8AcS/ZKadkKq/y8v2StxVTyzNNXCE+VMulVgc3ao/IuHEsHeUpua9TtYG8Xt/0kq66OWdNXCoc9JV7/diQYvexo5rnvso0tLTR8ucOO5pHc25V6lPhdFSqTjIXHUOk6k7NleBnmoy473YdpuexVlXlSR+3RG5uHbrTWaEiqmazC93d3FVRK8QszOWojDc+DM/7Pbzz1B++etxX8kel6lhvBf8ABkf0s/8AOet4XsftB44FeO9JXIU59GNhI44ph1I7ZY8PzQRiwH2jA9YSSw7HfaAI9R7U85hGsEcUlA0XuGtt/QPqNkkVbNROidzgW96fQ4XwOI50FLnKbxG37Gr0iq7J2xTs4YmtidogC5YTb0ioOTti9D03xuK/8i/HJUSVSxyVElW2UKZRDM5vJc5vokjuUuZQZkCv7dqW8meXpeT33SXZ4VrdU7ulsZ72qDMoMyuimfC6p5W78/K4fLD/ALcP/imH5+V5+WH/AG4f/FUMqYTp0cQa6uV7JnfWu1zu6GxjuaoU2XKl/Knl6HuHcq9C1pjhnMlySFxu4lx/aJPekIQqgQhCAQhCDbeCv4Kh9Ob+c9a1ZHwU/BMHGY/fSLXLyHolslI1E/1zJ5tYdoB7FlM9X1EMzHQmQRiIAloJbpBzr6Qta+I1qopc8Jm8trHj7J6xh2IOkNqmnXccdSV4ljtQH1T7FjaXO6F3LD2HnGkOtuPYrikyhFJ5uRrjuDhfq1hBauo9x6/aEy6mcNl+GKG1LhtvxxTzazeOr2FBQ5ZDNEtk8lrg1hda5YS52jJbbY2JG0XCoWymnkEdQPFu1tde8Ujdj436i0q/zwfpRXBw8gdIc72qtyZU3j8VKxssRx0JNQO9jtbDzhd3p89PMOO9jXiVsw3YCMRzKLKo7s2QPKoql0N8fFT4svzPGFuIJUapjr4fO0pkb8+A6QI3+TftAX01QziTkygzJg5eiJs4OYdoc3V1Lx1bG7U9vXbvWsIZmUGZTZXA6ioUy1AgyphPyphVkIQhAIQvWtJNgLnmxQeIUpuT5LXLdEb3+T34pLmMbt0z+zgOvamVwYAXiW99+YbgkIjbeCn4Ip+M38+Ra1ZLwU/BFPxm/nyLWryHono6kjXiOf2qvy7m1FVN0m2jk2Pa0Y80gGvvUpLjkLdRQc9qs0qpht4vTG+NzSD0Eg9iYbm3VH5B/TYd5XUBWbx1Gy8NWdgHTdBzIVFZT6/HMA2Pa4t/iBHUttkSpdLTse8Wc4EmwsCLmxA5xYq2NYdw7famHOvrQVOc3vc+m3vVTk7YrbOb3ufTb3qpydsXoem+NxX/AJF+OSmRO5huxzm+iSO5PDkqJKtMl1GWZHC0rYphumjY8dyrppKR3nKGL/8AJ8kXY1ezKDMpohdUvZKXJp1w1Uf0crHfjTDqHJuyWub6TYD3BR5lBmWop+5M/SxfQ5N/zVV0wtPckGkyb/mao8IW+tUcqYV0/cpq+l86PJw+PWO4Ngb3pt1RQjkwzv8ATka38KpUK6fsytnZUiHIpYh6ZdJ32TMmWZSLAtYN0bWt/NV6FdMJmS5JC43cSTzknvSEIVQIQhBtvBT8EU/Gb+fItasj4KfgmDmdMPvpFrl5D0QhJa8HUR6+pKQCEIQCEIQQcsQh8Wg4huk4Na5xs0P+JpHY0mwJ2XvsWeoJtGQxPBjladFzH4OB5t/EK6zm97n0296gQujqI2x1TDIGjRZI02mjG4O+M39l2C7vT5i3lyXsTXhcDkqJKo/9iVcY/VZmVLNkclmygbrOOPEO6FX1GW3RHRqYJYTqxabHhe1xwuvpExOzExMJcygzJQypC/VI363k96RI4HUb8FpEKZQZlOmUGZagQZUwn5UwqyEIQgEIQgEJyKBzuS0ngMOtOOp9HluA5hifyTIYXiW924WHb0pCDb+Cz4LiG6SYffPWsWU8GItk5o3Tzj7561a8h6Jiopg7HUd/tURz5Gaybc+IVg+9sNfPq4FRfdtjZ7SOHsQIZlDeOpSGVbDttxwTWjE7cD1fkh2Txsceq6CYChQm0JGp5HAfmpUbSNbieIAQVuc3vc+m3vVTk7YrbOb3ufTb3qpydsXoem+P/XFf+Rfjkhe/2nK0W07t+a8Bw4WcvByVElWpiJ3SJmNjVV7mf52jhJ3xaUJPOSzWoEmSsnHZVQn9h8bwPtC6fmUGZNPBqD8iUh5NfKz6SB7vwuCadm/CdWUYfrxSN7yo0ygzK4nn+GY4/qxfm1H/AMQo+lzh6kj+7cX/ABCj6HPPqVHKmFdNXKZjhfuyJTDXXxfVild3Jo0VG3XVSP8AQgLfxFUqFdM8/wAMxwtnSUbeSyeT03MaP4cU07KTR5uCNvO67z1lVyFdKZSZ66R/KcbbhgOoKMhCqBCE+2AEctow1HS9iZG28HjbUbm/NrKlvVM5aZZfMeQNdW07jaSHKVQSw3DgyR92PsfinGxWoXkPRCan0dTrc1/anV45oIscQghuoAeSfX2rxlG8anW604aKxu1xanY2OGtwPR+aD2JrhyiDwCcQhBDyvEHQvBBOF/JFyLG9wNtt21Z/JjgbEEEbwbgrWKhynm7pOMtO/wAVIcSPiPPONh6+C6bF2KfxnZ8L1rV3hZDkqJKqx+VainaPdUDtHZJHi042vu7RwTkWWYJOTIAdzvJPauqO/eHPPYqZQZlNlKhTIIMygzKdMoMy3AgyphPyphVkIQhAIQhAIQSrrIuatVVWMURDT8pJdjLbwTi76oKkzEd5WImdlZR0xkcBcNFwC43IFzbADFx3NFydi7XRZo0oiYDACRG0EvPlEhouXWNr77KNmpmPFSESPPjZhqcRZrL6/Ft2H9o48FrFw3r2qfxdVu3jdjs9cyzUvbVUkggrY26LZPiSt/3M4GtvPYkc9gs1k/OnRl9zV8ZpKrUA8/opcbB0EupwOGF9eGK6sq/LeRKesiMVTEyVh2OGIO9rhi084IK532Z1CpqjMato8cm1ImhH+FrbmwvqinGIwwANgNpKgDPJsLhHlCnmopL6N5Wl0Lj/AMuZgs7jq50GoQmKOsjmbpxPZI0/Gjc1w6wU+gEIQgEIQgs4vNs4O/EVU12bNLNi6FoO9l2Hp0bX6Vaw+bZwP4iq/L+XIaOEyzvDWjfrJ2NA1udzBWKpjZJiJ3ZvKOZkMLHSNqZIWtBcS8tLQBrJPk2A3lUWbOTauv8AGOpXaUDHaLJphoMmIwd4oWLjY3x1Ya74K/yVm3UZXeJ8oNdBRAh8NJciSa3JkqSOS3czu1u6dBC1jQxjQ1rQGta0ANaBgAAMAF9Yv1x5Ym1S5JPmflEfJRv9F7P9RCgzZr1+2ld0OjPc5dtQtR6mriGehS4O/NetP+Fl6gkDNKt/y0vUPau9oV91VwnQjlwqPMqvOqmf0uiHe5TIfB3XO1sY30pG/wCm67ShPdV/S9Clyil8FtQfOTQs9APf3hquqLwXU7fOyyyczdFgPYT2reoWJv1z5ai1THhT5MzWpKexigYCNTnAvd0OfchXCEL5TMzu3ERGwQhCihCEIBNzwte0te1rmnAhwBB4g604hBispeC+gkcXxMkpJD8ejkdCRwYPIH2VWS5mZUgv7myhHO34rK2GxHGWPynHnsukIQctkqMrQm02TGyt2vpahh36o3+UVH/vo1nn6OvgxteWlfbrbddaQg5LB4Q8nONvdIadVnxzN722U1meFCdVXB0yNHetHnbyQuEZ7cs8Sg6plHPynYxkdK4VdRISyKGncHuc65OJbcNG0k6gDrsp2a+Yr3zNrcqls1SPKihGMFLjcBo1Pk1eUb4jC9gVzr/44+/qn93H4wvoRAIQhAIQhAIQhAIQhAIQhAIQhAIQhB//2Q=="/>
          <p:cNvSpPr>
            <a:spLocks noChangeAspect="1" noChangeArrowheads="1"/>
          </p:cNvSpPr>
          <p:nvPr/>
        </p:nvSpPr>
        <p:spPr bwMode="auto">
          <a:xfrm>
            <a:off x="155576" y="-144453"/>
            <a:ext cx="304800" cy="304801"/>
          </a:xfrm>
          <a:prstGeom prst="rect">
            <a:avLst/>
          </a:prstGeom>
          <a:noFill/>
        </p:spPr>
        <p:txBody>
          <a:bodyPr vert="horz" wrap="square" lIns="91383" tIns="45692" rIns="91383" bIns="45692" numCol="1" anchor="t" anchorCtr="0" compatLnSpc="1">
            <a:prstTxWarp prst="textNoShape">
              <a:avLst/>
            </a:prstTxWarp>
          </a:bodyPr>
          <a:lstStyle/>
          <a:p>
            <a:endParaRPr lang="zh-TW" altLang="en-US"/>
          </a:p>
        </p:txBody>
      </p:sp>
      <p:sp>
        <p:nvSpPr>
          <p:cNvPr id="200" name="文字方塊 199"/>
          <p:cNvSpPr txBox="1"/>
          <p:nvPr/>
        </p:nvSpPr>
        <p:spPr>
          <a:xfrm>
            <a:off x="77182" y="5733259"/>
            <a:ext cx="5832648" cy="923273"/>
          </a:xfrm>
          <a:prstGeom prst="rect">
            <a:avLst/>
          </a:prstGeom>
          <a:noFill/>
        </p:spPr>
        <p:txBody>
          <a:bodyPr wrap="square" lIns="91383" tIns="45692" rIns="91383" bIns="45692" rtlCol="0">
            <a:spAutoFit/>
          </a:bodyPr>
          <a:lstStyle/>
          <a:p>
            <a:r>
              <a:rPr lang="en-US" altLang="zh-TW" b="1" dirty="0" smtClean="0"/>
              <a:t>We have the new tender on 2018</a:t>
            </a:r>
          </a:p>
          <a:p>
            <a:r>
              <a:rPr lang="en-US" altLang="zh-TW" b="1" dirty="0" smtClean="0"/>
              <a:t>ASCC provide the Link:</a:t>
            </a:r>
          </a:p>
          <a:p>
            <a:r>
              <a:rPr lang="en-US" altLang="zh-TW" b="1" dirty="0" smtClean="0"/>
              <a:t>Plan to </a:t>
            </a:r>
            <a:r>
              <a:rPr lang="en-US" altLang="zh-TW" b="1" dirty="0" err="1" smtClean="0"/>
              <a:t>Recolocate</a:t>
            </a:r>
            <a:r>
              <a:rPr lang="en-US" altLang="zh-TW" b="1" dirty="0" smtClean="0"/>
              <a:t> 10G Link :</a:t>
            </a:r>
            <a:endParaRPr lang="zh-TW" altLang="en-US" b="1" dirty="0"/>
          </a:p>
        </p:txBody>
      </p:sp>
      <p:cxnSp>
        <p:nvCxnSpPr>
          <p:cNvPr id="210" name="直線接點 209"/>
          <p:cNvCxnSpPr/>
          <p:nvPr/>
        </p:nvCxnSpPr>
        <p:spPr>
          <a:xfrm flipV="1">
            <a:off x="3730430" y="6444341"/>
            <a:ext cx="660449" cy="2"/>
          </a:xfrm>
          <a:prstGeom prst="line">
            <a:avLst/>
          </a:prstGeom>
          <a:ln w="38100">
            <a:solidFill>
              <a:srgbClr val="CC0099"/>
            </a:solidFill>
            <a:prstDash val="sysDash"/>
          </a:ln>
        </p:spPr>
        <p:style>
          <a:lnRef idx="1">
            <a:schemeClr val="accent1"/>
          </a:lnRef>
          <a:fillRef idx="0">
            <a:schemeClr val="accent1"/>
          </a:fillRef>
          <a:effectRef idx="0">
            <a:schemeClr val="accent1"/>
          </a:effectRef>
          <a:fontRef idx="minor">
            <a:schemeClr val="tx1"/>
          </a:fontRef>
        </p:style>
      </p:cxnSp>
      <p:grpSp>
        <p:nvGrpSpPr>
          <p:cNvPr id="3" name="群組 227"/>
          <p:cNvGrpSpPr/>
          <p:nvPr/>
        </p:nvGrpSpPr>
        <p:grpSpPr>
          <a:xfrm>
            <a:off x="-93667" y="836712"/>
            <a:ext cx="9161431" cy="5372696"/>
            <a:chOff x="-93669" y="836712"/>
            <a:chExt cx="9161433" cy="5372696"/>
          </a:xfrm>
        </p:grpSpPr>
        <p:grpSp>
          <p:nvGrpSpPr>
            <p:cNvPr id="4" name="群組 9"/>
            <p:cNvGrpSpPr/>
            <p:nvPr/>
          </p:nvGrpSpPr>
          <p:grpSpPr>
            <a:xfrm>
              <a:off x="6657901" y="5229200"/>
              <a:ext cx="837379" cy="576064"/>
              <a:chOff x="7632495" y="346891"/>
              <a:chExt cx="837379" cy="576064"/>
            </a:xfrm>
          </p:grpSpPr>
          <p:sp>
            <p:nvSpPr>
              <p:cNvPr id="11" name="雲朵形圖說文字 10"/>
              <p:cNvSpPr/>
              <p:nvPr/>
            </p:nvSpPr>
            <p:spPr>
              <a:xfrm>
                <a:off x="7632495" y="346891"/>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文字方塊 11"/>
              <p:cNvSpPr txBox="1"/>
              <p:nvPr/>
            </p:nvSpPr>
            <p:spPr>
              <a:xfrm>
                <a:off x="7645609" y="471163"/>
                <a:ext cx="824265" cy="276999"/>
              </a:xfrm>
              <a:prstGeom prst="rect">
                <a:avLst/>
              </a:prstGeom>
              <a:noFill/>
            </p:spPr>
            <p:txBody>
              <a:bodyPr wrap="none" rtlCol="0">
                <a:spAutoFit/>
              </a:bodyPr>
              <a:lstStyle/>
              <a:p>
                <a:r>
                  <a:rPr lang="en-US" altLang="zh-TW" sz="1200" b="1" dirty="0" smtClean="0"/>
                  <a:t>LHCONE</a:t>
                </a:r>
                <a:endParaRPr lang="zh-TW" altLang="en-US" sz="1200" b="1" dirty="0"/>
              </a:p>
            </p:txBody>
          </p:sp>
        </p:grpSp>
        <p:sp>
          <p:nvSpPr>
            <p:cNvPr id="21" name="文字方塊 20"/>
            <p:cNvSpPr txBox="1"/>
            <p:nvPr/>
          </p:nvSpPr>
          <p:spPr>
            <a:xfrm>
              <a:off x="5652120" y="2879358"/>
              <a:ext cx="504056" cy="261610"/>
            </a:xfrm>
            <a:prstGeom prst="rect">
              <a:avLst/>
            </a:prstGeom>
            <a:noFill/>
          </p:spPr>
          <p:txBody>
            <a:bodyPr wrap="square" rtlCol="0">
              <a:spAutoFit/>
            </a:bodyPr>
            <a:lstStyle/>
            <a:p>
              <a:r>
                <a:rPr lang="en-US" altLang="zh-TW" sz="1100" dirty="0" smtClean="0"/>
                <a:t>10G</a:t>
              </a:r>
              <a:endParaRPr lang="zh-TW" altLang="en-US" sz="1100" dirty="0"/>
            </a:p>
          </p:txBody>
        </p:sp>
        <p:sp>
          <p:nvSpPr>
            <p:cNvPr id="22" name="文字方塊 21"/>
            <p:cNvSpPr txBox="1"/>
            <p:nvPr/>
          </p:nvSpPr>
          <p:spPr>
            <a:xfrm>
              <a:off x="1475656" y="3594829"/>
              <a:ext cx="433132" cy="261610"/>
            </a:xfrm>
            <a:prstGeom prst="rect">
              <a:avLst/>
            </a:prstGeom>
            <a:noFill/>
          </p:spPr>
          <p:txBody>
            <a:bodyPr wrap="none" rtlCol="0">
              <a:spAutoFit/>
            </a:bodyPr>
            <a:lstStyle/>
            <a:p>
              <a:r>
                <a:rPr lang="en-US" altLang="zh-TW" sz="1100" dirty="0" smtClean="0"/>
                <a:t>10G</a:t>
              </a:r>
              <a:endParaRPr lang="zh-TW" altLang="en-US" sz="1100" dirty="0"/>
            </a:p>
          </p:txBody>
        </p:sp>
        <p:sp>
          <p:nvSpPr>
            <p:cNvPr id="23" name="文字方塊 22"/>
            <p:cNvSpPr txBox="1"/>
            <p:nvPr/>
          </p:nvSpPr>
          <p:spPr>
            <a:xfrm>
              <a:off x="1741766" y="2658725"/>
              <a:ext cx="433132" cy="261610"/>
            </a:xfrm>
            <a:prstGeom prst="rect">
              <a:avLst/>
            </a:prstGeom>
            <a:noFill/>
          </p:spPr>
          <p:txBody>
            <a:bodyPr wrap="none" rtlCol="0">
              <a:spAutoFit/>
            </a:bodyPr>
            <a:lstStyle/>
            <a:p>
              <a:r>
                <a:rPr lang="en-US" altLang="zh-TW" sz="1100" dirty="0" smtClean="0"/>
                <a:t>10G</a:t>
              </a:r>
              <a:endParaRPr lang="zh-TW" altLang="en-US" sz="1100" dirty="0"/>
            </a:p>
          </p:txBody>
        </p:sp>
        <p:grpSp>
          <p:nvGrpSpPr>
            <p:cNvPr id="5" name="群組 194"/>
            <p:cNvGrpSpPr/>
            <p:nvPr/>
          </p:nvGrpSpPr>
          <p:grpSpPr>
            <a:xfrm>
              <a:off x="899592" y="4242901"/>
              <a:ext cx="869149" cy="576064"/>
              <a:chOff x="395536" y="5733256"/>
              <a:chExt cx="869149" cy="576064"/>
            </a:xfrm>
          </p:grpSpPr>
          <p:sp>
            <p:nvSpPr>
              <p:cNvPr id="24" name="雲朵形圖說文字 23"/>
              <p:cNvSpPr/>
              <p:nvPr/>
            </p:nvSpPr>
            <p:spPr>
              <a:xfrm>
                <a:off x="395536" y="5733256"/>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文字方塊 24"/>
              <p:cNvSpPr txBox="1"/>
              <p:nvPr/>
            </p:nvSpPr>
            <p:spPr>
              <a:xfrm>
                <a:off x="395536" y="5877272"/>
                <a:ext cx="869149" cy="276999"/>
              </a:xfrm>
              <a:prstGeom prst="rect">
                <a:avLst/>
              </a:prstGeom>
              <a:noFill/>
            </p:spPr>
            <p:txBody>
              <a:bodyPr wrap="none" rtlCol="0">
                <a:spAutoFit/>
              </a:bodyPr>
              <a:lstStyle/>
              <a:p>
                <a:r>
                  <a:rPr lang="en-US" altLang="zh-TW" sz="1200" b="1" dirty="0" smtClean="0"/>
                  <a:t>TWAREN</a:t>
                </a:r>
                <a:endParaRPr lang="zh-TW" altLang="en-US" sz="1200" b="1" dirty="0"/>
              </a:p>
            </p:txBody>
          </p:sp>
        </p:grpSp>
        <p:sp>
          <p:nvSpPr>
            <p:cNvPr id="35" name="雲朵形圖說文字 34"/>
            <p:cNvSpPr/>
            <p:nvPr/>
          </p:nvSpPr>
          <p:spPr>
            <a:xfrm>
              <a:off x="1737400" y="4386917"/>
              <a:ext cx="746368" cy="528816"/>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t>v</a:t>
              </a:r>
              <a:endParaRPr lang="zh-TW" altLang="en-US" dirty="0"/>
            </a:p>
          </p:txBody>
        </p:sp>
        <p:sp>
          <p:nvSpPr>
            <p:cNvPr id="36" name="文字方塊 35"/>
            <p:cNvSpPr txBox="1"/>
            <p:nvPr/>
          </p:nvSpPr>
          <p:spPr>
            <a:xfrm>
              <a:off x="1824648" y="4498925"/>
              <a:ext cx="720080" cy="276999"/>
            </a:xfrm>
            <a:prstGeom prst="rect">
              <a:avLst/>
            </a:prstGeom>
            <a:noFill/>
          </p:spPr>
          <p:txBody>
            <a:bodyPr wrap="square" rtlCol="0">
              <a:spAutoFit/>
            </a:bodyPr>
            <a:lstStyle/>
            <a:p>
              <a:r>
                <a:rPr lang="en-US" altLang="zh-TW" sz="1200" b="1" dirty="0" smtClean="0"/>
                <a:t>ASCC</a:t>
              </a:r>
            </a:p>
          </p:txBody>
        </p:sp>
        <p:sp>
          <p:nvSpPr>
            <p:cNvPr id="41" name="文字方塊 40"/>
            <p:cNvSpPr txBox="1"/>
            <p:nvPr/>
          </p:nvSpPr>
          <p:spPr>
            <a:xfrm>
              <a:off x="171606" y="2658725"/>
              <a:ext cx="649156" cy="261610"/>
            </a:xfrm>
            <a:prstGeom prst="rect">
              <a:avLst/>
            </a:prstGeom>
            <a:noFill/>
          </p:spPr>
          <p:txBody>
            <a:bodyPr wrap="square" rtlCol="0">
              <a:spAutoFit/>
            </a:bodyPr>
            <a:lstStyle/>
            <a:p>
              <a:r>
                <a:rPr lang="en-US" altLang="zh-TW" sz="1100" dirty="0" smtClean="0"/>
                <a:t>1G</a:t>
              </a:r>
              <a:endParaRPr lang="zh-TW" altLang="en-US" sz="1100" dirty="0"/>
            </a:p>
          </p:txBody>
        </p:sp>
        <p:sp>
          <p:nvSpPr>
            <p:cNvPr id="55" name="文字方塊 54"/>
            <p:cNvSpPr txBox="1"/>
            <p:nvPr/>
          </p:nvSpPr>
          <p:spPr>
            <a:xfrm>
              <a:off x="5364088" y="2276872"/>
              <a:ext cx="576064" cy="261610"/>
            </a:xfrm>
            <a:prstGeom prst="rect">
              <a:avLst/>
            </a:prstGeom>
            <a:noFill/>
          </p:spPr>
          <p:txBody>
            <a:bodyPr wrap="square" rtlCol="0">
              <a:spAutoFit/>
            </a:bodyPr>
            <a:lstStyle/>
            <a:p>
              <a:r>
                <a:rPr lang="en-US" altLang="zh-TW" sz="1100" dirty="0" smtClean="0"/>
                <a:t>10G</a:t>
              </a:r>
              <a:endParaRPr lang="zh-TW" altLang="en-US" sz="1100" dirty="0"/>
            </a:p>
          </p:txBody>
        </p:sp>
        <p:sp>
          <p:nvSpPr>
            <p:cNvPr id="59" name="文字方塊 58"/>
            <p:cNvSpPr txBox="1"/>
            <p:nvPr/>
          </p:nvSpPr>
          <p:spPr>
            <a:xfrm>
              <a:off x="2472547" y="4674949"/>
              <a:ext cx="1107996" cy="461665"/>
            </a:xfrm>
            <a:prstGeom prst="rect">
              <a:avLst/>
            </a:prstGeom>
            <a:noFill/>
          </p:spPr>
          <p:txBody>
            <a:bodyPr wrap="none" rtlCol="0">
              <a:spAutoFit/>
            </a:bodyPr>
            <a:lstStyle/>
            <a:p>
              <a:pPr algn="ctr"/>
              <a:r>
                <a:rPr lang="en-US" altLang="zh-TW" sz="1200" b="1" dirty="0" smtClean="0"/>
                <a:t>ASGC</a:t>
              </a:r>
            </a:p>
            <a:p>
              <a:pPr algn="ctr"/>
              <a:r>
                <a:rPr lang="en-US" altLang="zh-TW" sz="1200" b="1" dirty="0" smtClean="0"/>
                <a:t>Data Center</a:t>
              </a:r>
              <a:endParaRPr lang="zh-TW" altLang="en-US" sz="1200" b="1" dirty="0"/>
            </a:p>
          </p:txBody>
        </p:sp>
        <p:sp>
          <p:nvSpPr>
            <p:cNvPr id="60" name="雲朵形圖說文字 59"/>
            <p:cNvSpPr/>
            <p:nvPr/>
          </p:nvSpPr>
          <p:spPr>
            <a:xfrm>
              <a:off x="2483768" y="4530933"/>
              <a:ext cx="936104" cy="792088"/>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75" name="文字方塊 74"/>
            <p:cNvSpPr txBox="1"/>
            <p:nvPr/>
          </p:nvSpPr>
          <p:spPr>
            <a:xfrm>
              <a:off x="2943280" y="3738845"/>
              <a:ext cx="580608" cy="261610"/>
            </a:xfrm>
            <a:prstGeom prst="rect">
              <a:avLst/>
            </a:prstGeom>
            <a:noFill/>
          </p:spPr>
          <p:txBody>
            <a:bodyPr wrap="none" rtlCol="0">
              <a:spAutoFit/>
            </a:bodyPr>
            <a:lstStyle/>
            <a:p>
              <a:r>
                <a:rPr lang="en-US" altLang="zh-TW" sz="1100" dirty="0" smtClean="0"/>
                <a:t>10Gx4</a:t>
              </a:r>
              <a:endParaRPr lang="zh-TW" altLang="en-US" sz="1100" dirty="0"/>
            </a:p>
          </p:txBody>
        </p:sp>
        <p:grpSp>
          <p:nvGrpSpPr>
            <p:cNvPr id="6" name="群組 83"/>
            <p:cNvGrpSpPr/>
            <p:nvPr/>
          </p:nvGrpSpPr>
          <p:grpSpPr>
            <a:xfrm>
              <a:off x="4078086" y="3412758"/>
              <a:ext cx="1430018" cy="706869"/>
              <a:chOff x="7068928" y="-915300"/>
              <a:chExt cx="1430018" cy="706869"/>
            </a:xfrm>
          </p:grpSpPr>
          <p:sp>
            <p:nvSpPr>
              <p:cNvPr id="85" name="雲朵形圖說文字 84"/>
              <p:cNvSpPr/>
              <p:nvPr/>
            </p:nvSpPr>
            <p:spPr>
              <a:xfrm>
                <a:off x="7068928" y="-915300"/>
                <a:ext cx="1430018" cy="706869"/>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6" name="文字方塊 85"/>
              <p:cNvSpPr txBox="1"/>
              <p:nvPr/>
            </p:nvSpPr>
            <p:spPr>
              <a:xfrm>
                <a:off x="7308826" y="-717424"/>
                <a:ext cx="1046103" cy="292388"/>
              </a:xfrm>
              <a:prstGeom prst="rect">
                <a:avLst/>
              </a:prstGeom>
              <a:noFill/>
            </p:spPr>
            <p:txBody>
              <a:bodyPr wrap="square" rtlCol="0">
                <a:spAutoFit/>
              </a:bodyPr>
              <a:lstStyle/>
              <a:p>
                <a:r>
                  <a:rPr lang="en-US" altLang="zh-TW" sz="1300" b="1" dirty="0" err="1" smtClean="0"/>
                  <a:t>StarLight</a:t>
                </a:r>
                <a:endParaRPr lang="zh-TW" altLang="en-US" sz="1300" b="1" dirty="0"/>
              </a:p>
            </p:txBody>
          </p:sp>
        </p:grpSp>
        <p:grpSp>
          <p:nvGrpSpPr>
            <p:cNvPr id="7" name="群組 87"/>
            <p:cNvGrpSpPr/>
            <p:nvPr/>
          </p:nvGrpSpPr>
          <p:grpSpPr>
            <a:xfrm>
              <a:off x="3497318" y="4231539"/>
              <a:ext cx="731128" cy="626854"/>
              <a:chOff x="6918455" y="191513"/>
              <a:chExt cx="812364" cy="626854"/>
            </a:xfrm>
          </p:grpSpPr>
          <p:sp>
            <p:nvSpPr>
              <p:cNvPr id="89" name="雲朵形圖說文字 88"/>
              <p:cNvSpPr/>
              <p:nvPr/>
            </p:nvSpPr>
            <p:spPr>
              <a:xfrm>
                <a:off x="6918455" y="191513"/>
                <a:ext cx="812364" cy="62685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0" name="文字方塊 89"/>
              <p:cNvSpPr txBox="1"/>
              <p:nvPr/>
            </p:nvSpPr>
            <p:spPr>
              <a:xfrm rot="10800000" flipV="1">
                <a:off x="7003561" y="375786"/>
                <a:ext cx="716116" cy="276999"/>
              </a:xfrm>
              <a:prstGeom prst="rect">
                <a:avLst/>
              </a:prstGeom>
              <a:noFill/>
            </p:spPr>
            <p:txBody>
              <a:bodyPr wrap="square" rtlCol="0">
                <a:spAutoFit/>
              </a:bodyPr>
              <a:lstStyle/>
              <a:p>
                <a:r>
                  <a:rPr lang="en-US" altLang="zh-TW" sz="1200" b="1" dirty="0" smtClean="0"/>
                  <a:t>FNAL</a:t>
                </a:r>
                <a:endParaRPr lang="zh-TW" altLang="en-US" sz="1200" b="1" dirty="0"/>
              </a:p>
            </p:txBody>
          </p:sp>
        </p:grpSp>
        <p:grpSp>
          <p:nvGrpSpPr>
            <p:cNvPr id="8" name="群組 99"/>
            <p:cNvGrpSpPr/>
            <p:nvPr/>
          </p:nvGrpSpPr>
          <p:grpSpPr>
            <a:xfrm>
              <a:off x="5115080" y="4292036"/>
              <a:ext cx="930063" cy="566357"/>
              <a:chOff x="7829519" y="689839"/>
              <a:chExt cx="1001069" cy="576064"/>
            </a:xfrm>
          </p:grpSpPr>
          <p:sp>
            <p:nvSpPr>
              <p:cNvPr id="101" name="雲朵形圖說文字 100"/>
              <p:cNvSpPr/>
              <p:nvPr/>
            </p:nvSpPr>
            <p:spPr>
              <a:xfrm>
                <a:off x="7970013" y="689839"/>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2" name="文字方塊 101"/>
              <p:cNvSpPr txBox="1"/>
              <p:nvPr/>
            </p:nvSpPr>
            <p:spPr>
              <a:xfrm>
                <a:off x="7829519" y="786346"/>
                <a:ext cx="1001069" cy="281747"/>
              </a:xfrm>
              <a:prstGeom prst="rect">
                <a:avLst/>
              </a:prstGeom>
              <a:noFill/>
            </p:spPr>
            <p:txBody>
              <a:bodyPr wrap="none" rtlCol="0">
                <a:spAutoFit/>
              </a:bodyPr>
              <a:lstStyle/>
              <a:p>
                <a:r>
                  <a:rPr lang="en-US" altLang="zh-TW" sz="1200" b="1" dirty="0" smtClean="0"/>
                  <a:t>Internet2</a:t>
                </a:r>
              </a:p>
            </p:txBody>
          </p:sp>
        </p:grpSp>
        <p:grpSp>
          <p:nvGrpSpPr>
            <p:cNvPr id="9" name="群組 102"/>
            <p:cNvGrpSpPr/>
            <p:nvPr/>
          </p:nvGrpSpPr>
          <p:grpSpPr>
            <a:xfrm>
              <a:off x="4644008" y="4663915"/>
              <a:ext cx="720080" cy="576064"/>
              <a:chOff x="8211627" y="1199953"/>
              <a:chExt cx="720080" cy="576064"/>
            </a:xfrm>
          </p:grpSpPr>
          <p:sp>
            <p:nvSpPr>
              <p:cNvPr id="104" name="雲朵形圖說文字 103"/>
              <p:cNvSpPr/>
              <p:nvPr/>
            </p:nvSpPr>
            <p:spPr>
              <a:xfrm>
                <a:off x="8211627" y="1199953"/>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5" name="文字方塊 104"/>
              <p:cNvSpPr txBox="1"/>
              <p:nvPr/>
            </p:nvSpPr>
            <p:spPr>
              <a:xfrm>
                <a:off x="8236441" y="1335259"/>
                <a:ext cx="651140" cy="276999"/>
              </a:xfrm>
              <a:prstGeom prst="rect">
                <a:avLst/>
              </a:prstGeom>
              <a:noFill/>
            </p:spPr>
            <p:txBody>
              <a:bodyPr wrap="none" rtlCol="0">
                <a:spAutoFit/>
              </a:bodyPr>
              <a:lstStyle/>
              <a:p>
                <a:r>
                  <a:rPr lang="en-US" altLang="zh-TW" sz="1200" b="1" dirty="0" err="1" smtClean="0"/>
                  <a:t>ESNet</a:t>
                </a:r>
                <a:endParaRPr lang="zh-TW" altLang="en-US" sz="1200" b="1" dirty="0"/>
              </a:p>
            </p:txBody>
          </p:sp>
        </p:grpSp>
        <p:grpSp>
          <p:nvGrpSpPr>
            <p:cNvPr id="10" name="群組 105"/>
            <p:cNvGrpSpPr/>
            <p:nvPr/>
          </p:nvGrpSpPr>
          <p:grpSpPr>
            <a:xfrm>
              <a:off x="6777227" y="4680465"/>
              <a:ext cx="744136" cy="570548"/>
              <a:chOff x="7813249" y="352407"/>
              <a:chExt cx="744136" cy="570548"/>
            </a:xfrm>
          </p:grpSpPr>
          <p:sp>
            <p:nvSpPr>
              <p:cNvPr id="107" name="雲朵形圖說文字 106"/>
              <p:cNvSpPr/>
              <p:nvPr/>
            </p:nvSpPr>
            <p:spPr>
              <a:xfrm>
                <a:off x="7830614" y="352407"/>
                <a:ext cx="726771" cy="570548"/>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8" name="文字方塊 107"/>
              <p:cNvSpPr txBox="1"/>
              <p:nvPr/>
            </p:nvSpPr>
            <p:spPr>
              <a:xfrm>
                <a:off x="7813249" y="471163"/>
                <a:ext cx="713657" cy="276999"/>
              </a:xfrm>
              <a:prstGeom prst="rect">
                <a:avLst/>
              </a:prstGeom>
              <a:noFill/>
            </p:spPr>
            <p:txBody>
              <a:bodyPr wrap="none" rtlCol="0">
                <a:spAutoFit/>
              </a:bodyPr>
              <a:lstStyle/>
              <a:p>
                <a:r>
                  <a:rPr lang="en-US" altLang="zh-TW" sz="1200" b="1" dirty="0" smtClean="0"/>
                  <a:t>GEANT</a:t>
                </a:r>
                <a:endParaRPr lang="zh-TW" altLang="en-US" sz="1200" b="1" dirty="0"/>
              </a:p>
            </p:txBody>
          </p:sp>
        </p:grpSp>
        <p:sp>
          <p:nvSpPr>
            <p:cNvPr id="114" name="文字方塊 113"/>
            <p:cNvSpPr txBox="1"/>
            <p:nvPr/>
          </p:nvSpPr>
          <p:spPr>
            <a:xfrm>
              <a:off x="4499992" y="2237710"/>
              <a:ext cx="795411" cy="276999"/>
            </a:xfrm>
            <a:prstGeom prst="rect">
              <a:avLst/>
            </a:prstGeom>
            <a:noFill/>
          </p:spPr>
          <p:txBody>
            <a:bodyPr wrap="none" rtlCol="0">
              <a:spAutoFit/>
            </a:bodyPr>
            <a:lstStyle/>
            <a:p>
              <a:r>
                <a:rPr lang="en-US" altLang="zh-TW" sz="1200" b="1" dirty="0" smtClean="0">
                  <a:solidFill>
                    <a:schemeClr val="accent2">
                      <a:lumMod val="75000"/>
                    </a:schemeClr>
                  </a:solidFill>
                </a:rPr>
                <a:t>Chicago</a:t>
              </a:r>
              <a:endParaRPr lang="zh-TW" altLang="en-US" sz="1200" b="1" dirty="0">
                <a:solidFill>
                  <a:schemeClr val="accent2">
                    <a:lumMod val="75000"/>
                  </a:schemeClr>
                </a:solidFill>
              </a:endParaRPr>
            </a:p>
          </p:txBody>
        </p:sp>
        <p:sp>
          <p:nvSpPr>
            <p:cNvPr id="116" name="文字方塊 115"/>
            <p:cNvSpPr txBox="1"/>
            <p:nvPr/>
          </p:nvSpPr>
          <p:spPr>
            <a:xfrm>
              <a:off x="683568" y="3224009"/>
              <a:ext cx="1080120" cy="276999"/>
            </a:xfrm>
            <a:prstGeom prst="rect">
              <a:avLst/>
            </a:prstGeom>
            <a:noFill/>
          </p:spPr>
          <p:txBody>
            <a:bodyPr wrap="square" rtlCol="0">
              <a:spAutoFit/>
            </a:bodyPr>
            <a:lstStyle/>
            <a:p>
              <a:r>
                <a:rPr lang="en-US" altLang="zh-TW" sz="1200" b="1" dirty="0" err="1" smtClean="0">
                  <a:solidFill>
                    <a:schemeClr val="accent2">
                      <a:lumMod val="75000"/>
                    </a:schemeClr>
                  </a:solidFill>
                </a:rPr>
                <a:t>HongKong</a:t>
              </a:r>
              <a:endParaRPr lang="zh-TW" altLang="en-US" sz="1200" b="1" dirty="0">
                <a:solidFill>
                  <a:schemeClr val="accent2">
                    <a:lumMod val="75000"/>
                  </a:schemeClr>
                </a:solidFill>
              </a:endParaRPr>
            </a:p>
          </p:txBody>
        </p:sp>
        <p:sp>
          <p:nvSpPr>
            <p:cNvPr id="117" name="文字方塊 116"/>
            <p:cNvSpPr txBox="1"/>
            <p:nvPr/>
          </p:nvSpPr>
          <p:spPr>
            <a:xfrm>
              <a:off x="6804248" y="4197315"/>
              <a:ext cx="433132" cy="261610"/>
            </a:xfrm>
            <a:prstGeom prst="rect">
              <a:avLst/>
            </a:prstGeom>
            <a:noFill/>
          </p:spPr>
          <p:txBody>
            <a:bodyPr wrap="none" rtlCol="0">
              <a:spAutoFit/>
            </a:bodyPr>
            <a:lstStyle/>
            <a:p>
              <a:r>
                <a:rPr lang="en-US" altLang="zh-TW" sz="1100" dirty="0" smtClean="0"/>
                <a:t>10G</a:t>
              </a:r>
              <a:endParaRPr lang="zh-TW" altLang="en-US" sz="1100" dirty="0"/>
            </a:p>
          </p:txBody>
        </p:sp>
        <p:grpSp>
          <p:nvGrpSpPr>
            <p:cNvPr id="13" name="群組 128"/>
            <p:cNvGrpSpPr/>
            <p:nvPr/>
          </p:nvGrpSpPr>
          <p:grpSpPr>
            <a:xfrm>
              <a:off x="8223973" y="2201416"/>
              <a:ext cx="843791" cy="576064"/>
              <a:chOff x="7632495" y="346891"/>
              <a:chExt cx="843791" cy="576064"/>
            </a:xfrm>
          </p:grpSpPr>
          <p:sp>
            <p:nvSpPr>
              <p:cNvPr id="130" name="雲朵形圖說文字 129"/>
              <p:cNvSpPr/>
              <p:nvPr/>
            </p:nvSpPr>
            <p:spPr>
              <a:xfrm>
                <a:off x="7632495" y="346891"/>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31" name="文字方塊 130"/>
              <p:cNvSpPr txBox="1"/>
              <p:nvPr/>
            </p:nvSpPr>
            <p:spPr>
              <a:xfrm>
                <a:off x="7645609" y="471163"/>
                <a:ext cx="830677" cy="276999"/>
              </a:xfrm>
              <a:prstGeom prst="rect">
                <a:avLst/>
              </a:prstGeom>
              <a:noFill/>
            </p:spPr>
            <p:txBody>
              <a:bodyPr wrap="none" rtlCol="0">
                <a:spAutoFit/>
              </a:bodyPr>
              <a:lstStyle/>
              <a:p>
                <a:r>
                  <a:rPr lang="en-US" altLang="zh-TW" sz="1200" b="1" dirty="0" smtClean="0"/>
                  <a:t>LHCOPN</a:t>
                </a:r>
                <a:endParaRPr lang="zh-TW" altLang="en-US" sz="1200" b="1" dirty="0"/>
              </a:p>
            </p:txBody>
          </p:sp>
        </p:grpSp>
        <p:grpSp>
          <p:nvGrpSpPr>
            <p:cNvPr id="14" name="群組 133"/>
            <p:cNvGrpSpPr/>
            <p:nvPr/>
          </p:nvGrpSpPr>
          <p:grpSpPr>
            <a:xfrm>
              <a:off x="8028384" y="2586717"/>
              <a:ext cx="731429" cy="576064"/>
              <a:chOff x="7632495" y="346891"/>
              <a:chExt cx="731429" cy="576064"/>
            </a:xfrm>
          </p:grpSpPr>
          <p:sp>
            <p:nvSpPr>
              <p:cNvPr id="135" name="雲朵形圖說文字 134"/>
              <p:cNvSpPr/>
              <p:nvPr/>
            </p:nvSpPr>
            <p:spPr>
              <a:xfrm>
                <a:off x="7632495" y="346891"/>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36" name="文字方塊 135"/>
              <p:cNvSpPr txBox="1"/>
              <p:nvPr/>
            </p:nvSpPr>
            <p:spPr>
              <a:xfrm>
                <a:off x="7751256" y="471163"/>
                <a:ext cx="612668" cy="276999"/>
              </a:xfrm>
              <a:prstGeom prst="rect">
                <a:avLst/>
              </a:prstGeom>
              <a:noFill/>
            </p:spPr>
            <p:txBody>
              <a:bodyPr wrap="none" rtlCol="0">
                <a:spAutoFit/>
              </a:bodyPr>
              <a:lstStyle/>
              <a:p>
                <a:r>
                  <a:rPr lang="en-US" altLang="zh-TW" sz="1200" b="1" dirty="0" smtClean="0"/>
                  <a:t>CERN</a:t>
                </a:r>
                <a:endParaRPr lang="zh-TW" altLang="en-US" sz="1200" b="1" dirty="0"/>
              </a:p>
            </p:txBody>
          </p:sp>
        </p:grpSp>
        <p:sp>
          <p:nvSpPr>
            <p:cNvPr id="137" name="文字方塊 136"/>
            <p:cNvSpPr txBox="1"/>
            <p:nvPr/>
          </p:nvSpPr>
          <p:spPr>
            <a:xfrm>
              <a:off x="6588225" y="2309718"/>
              <a:ext cx="1074333" cy="276999"/>
            </a:xfrm>
            <a:prstGeom prst="rect">
              <a:avLst/>
            </a:prstGeom>
            <a:noFill/>
          </p:spPr>
          <p:txBody>
            <a:bodyPr wrap="none" rtlCol="0">
              <a:spAutoFit/>
            </a:bodyPr>
            <a:lstStyle/>
            <a:p>
              <a:r>
                <a:rPr lang="en-US" altLang="zh-TW" sz="1200" b="1" dirty="0" smtClean="0">
                  <a:solidFill>
                    <a:schemeClr val="accent2">
                      <a:lumMod val="75000"/>
                    </a:schemeClr>
                  </a:solidFill>
                </a:rPr>
                <a:t>Amsterdam</a:t>
              </a:r>
              <a:endParaRPr lang="zh-TW" altLang="en-US" sz="1200" b="1" dirty="0">
                <a:solidFill>
                  <a:schemeClr val="accent2">
                    <a:lumMod val="75000"/>
                  </a:schemeClr>
                </a:solidFill>
              </a:endParaRPr>
            </a:p>
          </p:txBody>
        </p:sp>
        <p:sp>
          <p:nvSpPr>
            <p:cNvPr id="150" name="文字方塊 149"/>
            <p:cNvSpPr txBox="1"/>
            <p:nvPr/>
          </p:nvSpPr>
          <p:spPr>
            <a:xfrm>
              <a:off x="7524328" y="2586717"/>
              <a:ext cx="433132" cy="261610"/>
            </a:xfrm>
            <a:prstGeom prst="rect">
              <a:avLst/>
            </a:prstGeom>
            <a:noFill/>
          </p:spPr>
          <p:txBody>
            <a:bodyPr wrap="none" rtlCol="0">
              <a:spAutoFit/>
            </a:bodyPr>
            <a:lstStyle/>
            <a:p>
              <a:r>
                <a:rPr lang="en-US" altLang="zh-TW" sz="1100" dirty="0" smtClean="0"/>
                <a:t>10G</a:t>
              </a:r>
              <a:endParaRPr lang="zh-TW" altLang="en-US" sz="1100" dirty="0"/>
            </a:p>
          </p:txBody>
        </p:sp>
        <p:sp>
          <p:nvSpPr>
            <p:cNvPr id="151" name="文字方塊 150"/>
            <p:cNvSpPr txBox="1"/>
            <p:nvPr/>
          </p:nvSpPr>
          <p:spPr>
            <a:xfrm>
              <a:off x="7524328" y="2874749"/>
              <a:ext cx="433132" cy="261610"/>
            </a:xfrm>
            <a:prstGeom prst="rect">
              <a:avLst/>
            </a:prstGeom>
            <a:noFill/>
          </p:spPr>
          <p:txBody>
            <a:bodyPr wrap="none" rtlCol="0">
              <a:spAutoFit/>
            </a:bodyPr>
            <a:lstStyle/>
            <a:p>
              <a:r>
                <a:rPr lang="en-US" altLang="zh-TW" sz="1100" dirty="0" smtClean="0"/>
                <a:t>10G</a:t>
              </a:r>
              <a:endParaRPr lang="zh-TW" altLang="en-US" sz="1100" dirty="0"/>
            </a:p>
          </p:txBody>
        </p:sp>
        <p:grpSp>
          <p:nvGrpSpPr>
            <p:cNvPr id="15" name="群組 151"/>
            <p:cNvGrpSpPr/>
            <p:nvPr/>
          </p:nvGrpSpPr>
          <p:grpSpPr>
            <a:xfrm>
              <a:off x="7884368" y="5589240"/>
              <a:ext cx="864096" cy="504056"/>
              <a:chOff x="7632495" y="346891"/>
              <a:chExt cx="720080" cy="576064"/>
            </a:xfrm>
          </p:grpSpPr>
          <p:sp>
            <p:nvSpPr>
              <p:cNvPr id="153" name="雲朵形圖說文字 152"/>
              <p:cNvSpPr/>
              <p:nvPr/>
            </p:nvSpPr>
            <p:spPr>
              <a:xfrm>
                <a:off x="7632495" y="346891"/>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4" name="文字方塊 153"/>
              <p:cNvSpPr txBox="1"/>
              <p:nvPr/>
            </p:nvSpPr>
            <p:spPr>
              <a:xfrm>
                <a:off x="7645609" y="471163"/>
                <a:ext cx="642804" cy="316570"/>
              </a:xfrm>
              <a:prstGeom prst="rect">
                <a:avLst/>
              </a:prstGeom>
              <a:noFill/>
            </p:spPr>
            <p:txBody>
              <a:bodyPr wrap="none" rtlCol="0">
                <a:spAutoFit/>
              </a:bodyPr>
              <a:lstStyle/>
              <a:p>
                <a:r>
                  <a:rPr lang="en-US" altLang="zh-TW" sz="1200" b="1" dirty="0" smtClean="0"/>
                  <a:t>AMS-IX</a:t>
                </a:r>
                <a:endParaRPr lang="zh-TW" altLang="en-US" sz="1200" b="1" dirty="0"/>
              </a:p>
            </p:txBody>
          </p:sp>
        </p:grpSp>
        <p:grpSp>
          <p:nvGrpSpPr>
            <p:cNvPr id="16" name="群組 154"/>
            <p:cNvGrpSpPr/>
            <p:nvPr/>
          </p:nvGrpSpPr>
          <p:grpSpPr>
            <a:xfrm>
              <a:off x="7913116" y="4242901"/>
              <a:ext cx="979371" cy="576064"/>
              <a:chOff x="7768971" y="346891"/>
              <a:chExt cx="727061" cy="576064"/>
            </a:xfrm>
          </p:grpSpPr>
          <p:sp>
            <p:nvSpPr>
              <p:cNvPr id="156" name="雲朵形圖說文字 155"/>
              <p:cNvSpPr/>
              <p:nvPr/>
            </p:nvSpPr>
            <p:spPr>
              <a:xfrm>
                <a:off x="7775952" y="346891"/>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7" name="文字方塊 156"/>
              <p:cNvSpPr txBox="1"/>
              <p:nvPr/>
            </p:nvSpPr>
            <p:spPr>
              <a:xfrm>
                <a:off x="7768971" y="501940"/>
                <a:ext cx="632144" cy="276999"/>
              </a:xfrm>
              <a:prstGeom prst="rect">
                <a:avLst/>
              </a:prstGeom>
              <a:noFill/>
            </p:spPr>
            <p:txBody>
              <a:bodyPr wrap="none" rtlCol="0">
                <a:spAutoFit/>
              </a:bodyPr>
              <a:lstStyle/>
              <a:p>
                <a:r>
                  <a:rPr lang="en-US" altLang="zh-TW" sz="1200" b="1" dirty="0" smtClean="0"/>
                  <a:t>SURFnet</a:t>
                </a:r>
                <a:endParaRPr lang="zh-TW" altLang="en-US" sz="1200" b="1" dirty="0"/>
              </a:p>
            </p:txBody>
          </p:sp>
        </p:grpSp>
        <p:grpSp>
          <p:nvGrpSpPr>
            <p:cNvPr id="17" name="群組 157"/>
            <p:cNvGrpSpPr/>
            <p:nvPr/>
          </p:nvGrpSpPr>
          <p:grpSpPr>
            <a:xfrm>
              <a:off x="7907834" y="4962981"/>
              <a:ext cx="974533" cy="539108"/>
              <a:chOff x="7632495" y="346891"/>
              <a:chExt cx="720080" cy="576064"/>
            </a:xfrm>
          </p:grpSpPr>
          <p:sp>
            <p:nvSpPr>
              <p:cNvPr id="159" name="雲朵形圖說文字 158"/>
              <p:cNvSpPr/>
              <p:nvPr/>
            </p:nvSpPr>
            <p:spPr>
              <a:xfrm>
                <a:off x="7632495" y="346891"/>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0" name="文字方塊 159"/>
              <p:cNvSpPr txBox="1"/>
              <p:nvPr/>
            </p:nvSpPr>
            <p:spPr>
              <a:xfrm>
                <a:off x="7752114" y="346891"/>
                <a:ext cx="541533" cy="493312"/>
              </a:xfrm>
              <a:prstGeom prst="rect">
                <a:avLst/>
              </a:prstGeom>
              <a:noFill/>
            </p:spPr>
            <p:txBody>
              <a:bodyPr wrap="none" rtlCol="0">
                <a:spAutoFit/>
              </a:bodyPr>
              <a:lstStyle/>
              <a:p>
                <a:pPr algn="ctr"/>
                <a:r>
                  <a:rPr lang="en-US" altLang="zh-TW" sz="1200" b="1" dirty="0" err="1" smtClean="0"/>
                  <a:t>CESnet</a:t>
                </a:r>
                <a:r>
                  <a:rPr lang="en-US" altLang="zh-TW" sz="1200" b="1" dirty="0" smtClean="0"/>
                  <a:t/>
                </a:r>
                <a:br>
                  <a:rPr lang="en-US" altLang="zh-TW" sz="1200" b="1" dirty="0" smtClean="0"/>
                </a:br>
                <a:r>
                  <a:rPr lang="en-US" altLang="zh-TW" sz="1200" b="1" dirty="0" smtClean="0"/>
                  <a:t>CZ</a:t>
                </a:r>
                <a:endParaRPr lang="zh-TW" altLang="en-US" sz="1200" b="1" dirty="0"/>
              </a:p>
            </p:txBody>
          </p:sp>
        </p:grpSp>
        <p:grpSp>
          <p:nvGrpSpPr>
            <p:cNvPr id="19" name="群組 160"/>
            <p:cNvGrpSpPr/>
            <p:nvPr/>
          </p:nvGrpSpPr>
          <p:grpSpPr>
            <a:xfrm>
              <a:off x="7947671" y="3594829"/>
              <a:ext cx="978021" cy="576064"/>
              <a:chOff x="7632495" y="346891"/>
              <a:chExt cx="837759" cy="576064"/>
            </a:xfrm>
          </p:grpSpPr>
          <p:sp>
            <p:nvSpPr>
              <p:cNvPr id="162" name="雲朵形圖說文字 161"/>
              <p:cNvSpPr/>
              <p:nvPr/>
            </p:nvSpPr>
            <p:spPr>
              <a:xfrm>
                <a:off x="7632495" y="346891"/>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3" name="文字方塊 162"/>
              <p:cNvSpPr txBox="1"/>
              <p:nvPr/>
            </p:nvSpPr>
            <p:spPr>
              <a:xfrm>
                <a:off x="7694173" y="501940"/>
                <a:ext cx="776081" cy="276999"/>
              </a:xfrm>
              <a:prstGeom prst="rect">
                <a:avLst/>
              </a:prstGeom>
              <a:noFill/>
            </p:spPr>
            <p:txBody>
              <a:bodyPr wrap="none" rtlCol="0">
                <a:spAutoFit/>
              </a:bodyPr>
              <a:lstStyle/>
              <a:p>
                <a:r>
                  <a:rPr lang="en-US" altLang="zh-TW" sz="1200" b="1" dirty="0" err="1" smtClean="0"/>
                  <a:t>NODUnet</a:t>
                </a:r>
                <a:endParaRPr lang="zh-TW" altLang="en-US" sz="1200" b="1" dirty="0"/>
              </a:p>
            </p:txBody>
          </p:sp>
        </p:grpSp>
        <p:sp>
          <p:nvSpPr>
            <p:cNvPr id="172" name="文字方塊 171"/>
            <p:cNvSpPr txBox="1"/>
            <p:nvPr/>
          </p:nvSpPr>
          <p:spPr>
            <a:xfrm>
              <a:off x="7609806" y="3234789"/>
              <a:ext cx="356188" cy="261610"/>
            </a:xfrm>
            <a:prstGeom prst="rect">
              <a:avLst/>
            </a:prstGeom>
            <a:noFill/>
          </p:spPr>
          <p:txBody>
            <a:bodyPr wrap="none" rtlCol="0">
              <a:spAutoFit/>
            </a:bodyPr>
            <a:lstStyle/>
            <a:p>
              <a:r>
                <a:rPr lang="en-US" altLang="zh-TW" sz="1100" dirty="0" smtClean="0"/>
                <a:t>1G</a:t>
              </a:r>
              <a:endParaRPr lang="zh-TW" altLang="en-US" sz="1100" dirty="0"/>
            </a:p>
          </p:txBody>
        </p:sp>
        <p:sp>
          <p:nvSpPr>
            <p:cNvPr id="174" name="文字方塊 173"/>
            <p:cNvSpPr txBox="1"/>
            <p:nvPr/>
          </p:nvSpPr>
          <p:spPr>
            <a:xfrm>
              <a:off x="7537799" y="3594829"/>
              <a:ext cx="356188" cy="261610"/>
            </a:xfrm>
            <a:prstGeom prst="rect">
              <a:avLst/>
            </a:prstGeom>
            <a:noFill/>
          </p:spPr>
          <p:txBody>
            <a:bodyPr wrap="none" rtlCol="0">
              <a:spAutoFit/>
            </a:bodyPr>
            <a:lstStyle/>
            <a:p>
              <a:r>
                <a:rPr lang="en-US" altLang="zh-TW" sz="1100" dirty="0" smtClean="0"/>
                <a:t>1G</a:t>
              </a:r>
              <a:endParaRPr lang="zh-TW" altLang="en-US" sz="1100" dirty="0"/>
            </a:p>
          </p:txBody>
        </p:sp>
        <p:sp>
          <p:nvSpPr>
            <p:cNvPr id="175" name="文字方塊 174"/>
            <p:cNvSpPr txBox="1"/>
            <p:nvPr/>
          </p:nvSpPr>
          <p:spPr>
            <a:xfrm>
              <a:off x="7596337" y="4773379"/>
              <a:ext cx="356188" cy="261610"/>
            </a:xfrm>
            <a:prstGeom prst="rect">
              <a:avLst/>
            </a:prstGeom>
            <a:noFill/>
          </p:spPr>
          <p:txBody>
            <a:bodyPr wrap="none" rtlCol="0">
              <a:spAutoFit/>
            </a:bodyPr>
            <a:lstStyle/>
            <a:p>
              <a:r>
                <a:rPr lang="en-US" altLang="zh-TW" sz="1100" dirty="0" smtClean="0"/>
                <a:t>1G</a:t>
              </a:r>
              <a:endParaRPr lang="zh-TW" altLang="en-US" sz="1100" dirty="0"/>
            </a:p>
          </p:txBody>
        </p:sp>
        <p:sp>
          <p:nvSpPr>
            <p:cNvPr id="176" name="文字方塊 175"/>
            <p:cNvSpPr txBox="1"/>
            <p:nvPr/>
          </p:nvSpPr>
          <p:spPr>
            <a:xfrm>
              <a:off x="7380313" y="5034989"/>
              <a:ext cx="360040" cy="261610"/>
            </a:xfrm>
            <a:prstGeom prst="rect">
              <a:avLst/>
            </a:prstGeom>
            <a:noFill/>
          </p:spPr>
          <p:txBody>
            <a:bodyPr wrap="square" rtlCol="0">
              <a:spAutoFit/>
            </a:bodyPr>
            <a:lstStyle/>
            <a:p>
              <a:r>
                <a:rPr lang="en-US" altLang="zh-TW" sz="1100" dirty="0" smtClean="0"/>
                <a:t>1G</a:t>
              </a:r>
              <a:endParaRPr lang="zh-TW" altLang="en-US" sz="1100" dirty="0"/>
            </a:p>
          </p:txBody>
        </p:sp>
        <p:sp>
          <p:nvSpPr>
            <p:cNvPr id="178" name="文字方塊 177"/>
            <p:cNvSpPr txBox="1"/>
            <p:nvPr/>
          </p:nvSpPr>
          <p:spPr>
            <a:xfrm>
              <a:off x="2483768" y="2309718"/>
              <a:ext cx="651140" cy="276999"/>
            </a:xfrm>
            <a:prstGeom prst="rect">
              <a:avLst/>
            </a:prstGeom>
            <a:noFill/>
          </p:spPr>
          <p:txBody>
            <a:bodyPr wrap="none" rtlCol="0">
              <a:spAutoFit/>
            </a:bodyPr>
            <a:lstStyle/>
            <a:p>
              <a:r>
                <a:rPr lang="en-US" altLang="zh-TW" sz="1200" b="1" dirty="0" smtClean="0">
                  <a:solidFill>
                    <a:schemeClr val="accent2">
                      <a:lumMod val="75000"/>
                    </a:schemeClr>
                  </a:solidFill>
                </a:rPr>
                <a:t>Taipei</a:t>
              </a:r>
              <a:endParaRPr lang="zh-TW" altLang="en-US" sz="1200" b="1" dirty="0">
                <a:solidFill>
                  <a:schemeClr val="accent2">
                    <a:lumMod val="75000"/>
                  </a:schemeClr>
                </a:solidFill>
              </a:endParaRPr>
            </a:p>
          </p:txBody>
        </p:sp>
        <p:sp>
          <p:nvSpPr>
            <p:cNvPr id="180" name="雲朵形圖說文字 179"/>
            <p:cNvSpPr/>
            <p:nvPr/>
          </p:nvSpPr>
          <p:spPr>
            <a:xfrm>
              <a:off x="0" y="2154669"/>
              <a:ext cx="683568"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83" name="文字方塊 182"/>
            <p:cNvSpPr txBox="1"/>
            <p:nvPr/>
          </p:nvSpPr>
          <p:spPr>
            <a:xfrm>
              <a:off x="-93669" y="2309718"/>
              <a:ext cx="881973" cy="276999"/>
            </a:xfrm>
            <a:prstGeom prst="rect">
              <a:avLst/>
            </a:prstGeom>
            <a:noFill/>
          </p:spPr>
          <p:txBody>
            <a:bodyPr wrap="none" rtlCol="0">
              <a:spAutoFit/>
            </a:bodyPr>
            <a:lstStyle/>
            <a:p>
              <a:pPr algn="ctr"/>
              <a:r>
                <a:rPr lang="en-US" altLang="zh-TW" sz="1200" b="1" dirty="0" smtClean="0"/>
                <a:t>CESTNET</a:t>
              </a:r>
              <a:endParaRPr lang="zh-TW" altLang="en-US" sz="1200" b="1" dirty="0"/>
            </a:p>
          </p:txBody>
        </p:sp>
        <p:sp>
          <p:nvSpPr>
            <p:cNvPr id="205" name="文字方塊 204"/>
            <p:cNvSpPr txBox="1"/>
            <p:nvPr/>
          </p:nvSpPr>
          <p:spPr>
            <a:xfrm>
              <a:off x="1942377" y="3794219"/>
              <a:ext cx="432048" cy="261610"/>
            </a:xfrm>
            <a:prstGeom prst="rect">
              <a:avLst/>
            </a:prstGeom>
            <a:noFill/>
          </p:spPr>
          <p:txBody>
            <a:bodyPr wrap="square" rtlCol="0">
              <a:spAutoFit/>
            </a:bodyPr>
            <a:lstStyle/>
            <a:p>
              <a:r>
                <a:rPr lang="en-US" altLang="zh-TW" sz="1100" dirty="0" smtClean="0"/>
                <a:t>10G</a:t>
              </a:r>
              <a:endParaRPr lang="zh-TW" altLang="en-US" sz="1100" dirty="0"/>
            </a:p>
          </p:txBody>
        </p:sp>
        <p:sp>
          <p:nvSpPr>
            <p:cNvPr id="217" name="文字方塊 216"/>
            <p:cNvSpPr txBox="1"/>
            <p:nvPr/>
          </p:nvSpPr>
          <p:spPr>
            <a:xfrm>
              <a:off x="3563888" y="2924944"/>
              <a:ext cx="433132" cy="261610"/>
            </a:xfrm>
            <a:prstGeom prst="rect">
              <a:avLst/>
            </a:prstGeom>
            <a:noFill/>
          </p:spPr>
          <p:txBody>
            <a:bodyPr wrap="none" rtlCol="0">
              <a:spAutoFit/>
            </a:bodyPr>
            <a:lstStyle/>
            <a:p>
              <a:r>
                <a:rPr lang="en-US" altLang="zh-TW" sz="1100" dirty="0" smtClean="0"/>
                <a:t>10G</a:t>
              </a:r>
              <a:endParaRPr lang="zh-TW" altLang="en-US" sz="1100" dirty="0"/>
            </a:p>
          </p:txBody>
        </p:sp>
        <p:sp>
          <p:nvSpPr>
            <p:cNvPr id="218" name="文字方塊 217"/>
            <p:cNvSpPr txBox="1"/>
            <p:nvPr/>
          </p:nvSpPr>
          <p:spPr>
            <a:xfrm>
              <a:off x="3203848" y="2348880"/>
              <a:ext cx="433132" cy="261610"/>
            </a:xfrm>
            <a:prstGeom prst="rect">
              <a:avLst/>
            </a:prstGeom>
            <a:noFill/>
          </p:spPr>
          <p:txBody>
            <a:bodyPr wrap="none" rtlCol="0">
              <a:spAutoFit/>
            </a:bodyPr>
            <a:lstStyle/>
            <a:p>
              <a:r>
                <a:rPr lang="en-US" altLang="zh-TW" sz="1100" dirty="0" smtClean="0"/>
                <a:t>10G</a:t>
              </a:r>
              <a:endParaRPr lang="zh-TW" altLang="en-US" sz="1100" dirty="0"/>
            </a:p>
          </p:txBody>
        </p:sp>
        <p:sp>
          <p:nvSpPr>
            <p:cNvPr id="118" name="文字方塊 117"/>
            <p:cNvSpPr txBox="1"/>
            <p:nvPr/>
          </p:nvSpPr>
          <p:spPr>
            <a:xfrm>
              <a:off x="6722903" y="2789530"/>
              <a:ext cx="688238" cy="430887"/>
            </a:xfrm>
            <a:prstGeom prst="rect">
              <a:avLst/>
            </a:prstGeom>
            <a:noFill/>
          </p:spPr>
          <p:txBody>
            <a:bodyPr wrap="square" rtlCol="0">
              <a:spAutoFit/>
            </a:bodyPr>
            <a:lstStyle/>
            <a:p>
              <a:r>
                <a:rPr lang="en-US" altLang="zh-TW" sz="1100" b="1" dirty="0" smtClean="0">
                  <a:solidFill>
                    <a:schemeClr val="bg1"/>
                  </a:solidFill>
                </a:rPr>
                <a:t>Force10</a:t>
              </a:r>
              <a:endParaRPr lang="zh-TW" altLang="en-US" sz="1100" b="1" dirty="0">
                <a:solidFill>
                  <a:schemeClr val="bg1"/>
                </a:solidFill>
              </a:endParaRPr>
            </a:p>
          </p:txBody>
        </p:sp>
        <p:grpSp>
          <p:nvGrpSpPr>
            <p:cNvPr id="20" name="群組 194"/>
            <p:cNvGrpSpPr/>
            <p:nvPr/>
          </p:nvGrpSpPr>
          <p:grpSpPr>
            <a:xfrm>
              <a:off x="683568" y="5106997"/>
              <a:ext cx="792088" cy="576064"/>
              <a:chOff x="611560" y="5229200"/>
              <a:chExt cx="729681" cy="576064"/>
            </a:xfrm>
          </p:grpSpPr>
          <p:sp>
            <p:nvSpPr>
              <p:cNvPr id="119" name="雲朵形圖說文字 118"/>
              <p:cNvSpPr/>
              <p:nvPr/>
            </p:nvSpPr>
            <p:spPr>
              <a:xfrm>
                <a:off x="611560" y="5229200"/>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0" name="文字方塊 119"/>
              <p:cNvSpPr txBox="1"/>
              <p:nvPr/>
            </p:nvSpPr>
            <p:spPr>
              <a:xfrm>
                <a:off x="673967" y="5394332"/>
                <a:ext cx="667274" cy="276999"/>
              </a:xfrm>
              <a:prstGeom prst="rect">
                <a:avLst/>
              </a:prstGeom>
              <a:noFill/>
            </p:spPr>
            <p:txBody>
              <a:bodyPr wrap="square" rtlCol="0">
                <a:spAutoFit/>
              </a:bodyPr>
              <a:lstStyle/>
              <a:p>
                <a:r>
                  <a:rPr lang="en-US" altLang="zh-TW" sz="1200" b="1" dirty="0" smtClean="0"/>
                  <a:t>TANET</a:t>
                </a:r>
              </a:p>
            </p:txBody>
          </p:sp>
        </p:grpSp>
        <p:pic>
          <p:nvPicPr>
            <p:cNvPr id="38" name="Picture 2" descr="http://blog.tecnologialibre.net/wp-content/uploads/2012/04/Cisco-Router-Commands-images.jpg"/>
            <p:cNvPicPr>
              <a:picLocks noChangeAspect="1" noChangeArrowheads="1"/>
            </p:cNvPicPr>
            <p:nvPr/>
          </p:nvPicPr>
          <p:blipFill>
            <a:blip r:embed="rId3" cstate="print"/>
            <a:srcRect/>
            <a:stretch>
              <a:fillRect/>
            </a:stretch>
          </p:blipFill>
          <p:spPr bwMode="auto">
            <a:xfrm>
              <a:off x="2267744" y="2537717"/>
              <a:ext cx="1008112" cy="769080"/>
            </a:xfrm>
            <a:prstGeom prst="rect">
              <a:avLst/>
            </a:prstGeom>
            <a:noFill/>
          </p:spPr>
        </p:pic>
        <p:cxnSp>
          <p:nvCxnSpPr>
            <p:cNvPr id="123" name="直線接點 122"/>
            <p:cNvCxnSpPr/>
            <p:nvPr/>
          </p:nvCxnSpPr>
          <p:spPr>
            <a:xfrm flipV="1">
              <a:off x="2843808" y="3018765"/>
              <a:ext cx="0" cy="158417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6" name="直線接點 125"/>
            <p:cNvCxnSpPr/>
            <p:nvPr/>
          </p:nvCxnSpPr>
          <p:spPr>
            <a:xfrm flipH="1" flipV="1">
              <a:off x="2987824" y="3162781"/>
              <a:ext cx="17562" cy="144016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3" name="直線接點 142"/>
            <p:cNvCxnSpPr/>
            <p:nvPr/>
          </p:nvCxnSpPr>
          <p:spPr>
            <a:xfrm flipV="1">
              <a:off x="2174898" y="3162781"/>
              <a:ext cx="380878" cy="123516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6" name="直線接點 145"/>
            <p:cNvCxnSpPr/>
            <p:nvPr/>
          </p:nvCxnSpPr>
          <p:spPr>
            <a:xfrm flipV="1">
              <a:off x="1403648" y="3095789"/>
              <a:ext cx="1080120" cy="114711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8" name="直線接點 147"/>
            <p:cNvCxnSpPr/>
            <p:nvPr/>
          </p:nvCxnSpPr>
          <p:spPr>
            <a:xfrm flipV="1">
              <a:off x="1259632" y="4734339"/>
              <a:ext cx="0" cy="444666"/>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5" name="直線接點 154"/>
            <p:cNvCxnSpPr>
              <a:endCxn id="35" idx="4"/>
            </p:cNvCxnSpPr>
            <p:nvPr/>
          </p:nvCxnSpPr>
          <p:spPr>
            <a:xfrm flipV="1">
              <a:off x="1475656" y="4858393"/>
              <a:ext cx="544483" cy="40524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pic>
          <p:nvPicPr>
            <p:cNvPr id="173" name="Picture 2" descr="http://blog.tecnologialibre.net/wp-content/uploads/2012/04/Cisco-Router-Commands-images.jpg"/>
            <p:cNvPicPr>
              <a:picLocks noChangeAspect="1" noChangeArrowheads="1"/>
            </p:cNvPicPr>
            <p:nvPr/>
          </p:nvPicPr>
          <p:blipFill>
            <a:blip r:embed="rId3" cstate="print"/>
            <a:srcRect/>
            <a:stretch>
              <a:fillRect/>
            </a:stretch>
          </p:blipFill>
          <p:spPr bwMode="auto">
            <a:xfrm>
              <a:off x="611560" y="2586717"/>
              <a:ext cx="936104" cy="714146"/>
            </a:xfrm>
            <a:prstGeom prst="rect">
              <a:avLst/>
            </a:prstGeom>
            <a:noFill/>
          </p:spPr>
        </p:pic>
        <p:cxnSp>
          <p:nvCxnSpPr>
            <p:cNvPr id="184" name="直線接點 183"/>
            <p:cNvCxnSpPr/>
            <p:nvPr/>
          </p:nvCxnSpPr>
          <p:spPr>
            <a:xfrm flipH="1" flipV="1">
              <a:off x="539552" y="2586718"/>
              <a:ext cx="216024" cy="144015"/>
            </a:xfrm>
            <a:prstGeom prst="line">
              <a:avLst/>
            </a:prstGeom>
            <a:ln w="2540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188" name="文字方塊 187"/>
            <p:cNvSpPr txBox="1"/>
            <p:nvPr/>
          </p:nvSpPr>
          <p:spPr>
            <a:xfrm>
              <a:off x="2627784" y="1700808"/>
              <a:ext cx="432048" cy="276999"/>
            </a:xfrm>
            <a:prstGeom prst="rect">
              <a:avLst/>
            </a:prstGeom>
            <a:noFill/>
          </p:spPr>
          <p:txBody>
            <a:bodyPr wrap="square" rtlCol="0">
              <a:spAutoFit/>
            </a:bodyPr>
            <a:lstStyle/>
            <a:p>
              <a:pPr algn="ctr"/>
              <a:r>
                <a:rPr lang="en-US" altLang="zh-TW" sz="1200" b="1" dirty="0" smtClean="0">
                  <a:solidFill>
                    <a:schemeClr val="accent2">
                      <a:lumMod val="75000"/>
                    </a:schemeClr>
                  </a:solidFill>
                </a:rPr>
                <a:t>JP</a:t>
              </a:r>
              <a:endParaRPr lang="zh-TW" altLang="en-US" sz="1200" b="1" dirty="0" smtClean="0">
                <a:solidFill>
                  <a:schemeClr val="accent2">
                    <a:lumMod val="75000"/>
                  </a:schemeClr>
                </a:solidFill>
              </a:endParaRPr>
            </a:p>
          </p:txBody>
        </p:sp>
        <p:sp>
          <p:nvSpPr>
            <p:cNvPr id="189" name="文字方塊 188"/>
            <p:cNvSpPr txBox="1"/>
            <p:nvPr/>
          </p:nvSpPr>
          <p:spPr>
            <a:xfrm>
              <a:off x="1633016" y="2370693"/>
              <a:ext cx="476412" cy="261610"/>
            </a:xfrm>
            <a:prstGeom prst="rect">
              <a:avLst/>
            </a:prstGeom>
            <a:noFill/>
          </p:spPr>
          <p:txBody>
            <a:bodyPr wrap="none" rtlCol="0">
              <a:spAutoFit/>
            </a:bodyPr>
            <a:lstStyle/>
            <a:p>
              <a:r>
                <a:rPr lang="en-US" altLang="zh-TW" sz="1100" dirty="0" smtClean="0"/>
                <a:t>2.5G</a:t>
              </a:r>
              <a:endParaRPr lang="zh-TW" altLang="en-US" sz="1100" dirty="0"/>
            </a:p>
          </p:txBody>
        </p:sp>
        <p:cxnSp>
          <p:nvCxnSpPr>
            <p:cNvPr id="196" name="直線接點 195"/>
            <p:cNvCxnSpPr/>
            <p:nvPr/>
          </p:nvCxnSpPr>
          <p:spPr>
            <a:xfrm flipV="1">
              <a:off x="1392600" y="2922257"/>
              <a:ext cx="1008112" cy="245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01" name="Picture 2" descr="http://blog.tecnologialibre.net/wp-content/uploads/2012/04/Cisco-Router-Commands-images.jpg"/>
            <p:cNvPicPr>
              <a:picLocks noChangeAspect="1" noChangeArrowheads="1"/>
            </p:cNvPicPr>
            <p:nvPr/>
          </p:nvPicPr>
          <p:blipFill>
            <a:blip r:embed="rId3" cstate="print"/>
            <a:srcRect/>
            <a:stretch>
              <a:fillRect/>
            </a:stretch>
          </p:blipFill>
          <p:spPr bwMode="auto">
            <a:xfrm>
              <a:off x="6588224" y="2514709"/>
              <a:ext cx="1008112" cy="625064"/>
            </a:xfrm>
            <a:prstGeom prst="rect">
              <a:avLst/>
            </a:prstGeom>
            <a:noFill/>
          </p:spPr>
        </p:pic>
        <p:cxnSp>
          <p:nvCxnSpPr>
            <p:cNvPr id="220" name="直線接點 219"/>
            <p:cNvCxnSpPr/>
            <p:nvPr/>
          </p:nvCxnSpPr>
          <p:spPr>
            <a:xfrm flipH="1">
              <a:off x="7452320" y="2802741"/>
              <a:ext cx="583988" cy="1205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3" name="直線接點 222"/>
            <p:cNvCxnSpPr/>
            <p:nvPr/>
          </p:nvCxnSpPr>
          <p:spPr>
            <a:xfrm flipH="1">
              <a:off x="7444396" y="2934707"/>
              <a:ext cx="583988" cy="1205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8" name="直線接點 247"/>
            <p:cNvCxnSpPr/>
            <p:nvPr/>
          </p:nvCxnSpPr>
          <p:spPr>
            <a:xfrm flipH="1" flipV="1">
              <a:off x="7308304" y="2946757"/>
              <a:ext cx="648072" cy="864096"/>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0" name="直線接點 249"/>
            <p:cNvCxnSpPr/>
            <p:nvPr/>
          </p:nvCxnSpPr>
          <p:spPr>
            <a:xfrm flipH="1" flipV="1">
              <a:off x="7236296" y="2946757"/>
              <a:ext cx="720080" cy="1512168"/>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3" name="直線接點 252"/>
            <p:cNvCxnSpPr>
              <a:stCxn id="160" idx="1"/>
            </p:cNvCxnSpPr>
            <p:nvPr/>
          </p:nvCxnSpPr>
          <p:spPr>
            <a:xfrm flipH="1" flipV="1">
              <a:off x="7164313" y="3018772"/>
              <a:ext cx="905410" cy="2175042"/>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6" name="直線接點 255"/>
            <p:cNvCxnSpPr/>
            <p:nvPr/>
          </p:nvCxnSpPr>
          <p:spPr>
            <a:xfrm flipH="1" flipV="1">
              <a:off x="7092281" y="2874750"/>
              <a:ext cx="807824" cy="289422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7" name="直線接點 186"/>
            <p:cNvCxnSpPr/>
            <p:nvPr/>
          </p:nvCxnSpPr>
          <p:spPr>
            <a:xfrm flipH="1" flipV="1">
              <a:off x="7020272" y="2946758"/>
              <a:ext cx="72009" cy="171715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6" name="群組 9"/>
            <p:cNvGrpSpPr/>
            <p:nvPr/>
          </p:nvGrpSpPr>
          <p:grpSpPr>
            <a:xfrm>
              <a:off x="5868145" y="4530933"/>
              <a:ext cx="1050288" cy="576064"/>
              <a:chOff x="7560488" y="-157165"/>
              <a:chExt cx="1050288" cy="576064"/>
            </a:xfrm>
          </p:grpSpPr>
          <p:sp>
            <p:nvSpPr>
              <p:cNvPr id="204" name="雲朵形圖說文字 203"/>
              <p:cNvSpPr/>
              <p:nvPr/>
            </p:nvSpPr>
            <p:spPr>
              <a:xfrm>
                <a:off x="7704503" y="-157165"/>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06" name="文字方塊 205"/>
              <p:cNvSpPr txBox="1"/>
              <p:nvPr/>
            </p:nvSpPr>
            <p:spPr>
              <a:xfrm>
                <a:off x="7560488" y="-7633"/>
                <a:ext cx="1050288" cy="276999"/>
              </a:xfrm>
              <a:prstGeom prst="rect">
                <a:avLst/>
              </a:prstGeom>
              <a:noFill/>
            </p:spPr>
            <p:txBody>
              <a:bodyPr wrap="square" rtlCol="0">
                <a:spAutoFit/>
              </a:bodyPr>
              <a:lstStyle/>
              <a:p>
                <a:r>
                  <a:rPr lang="en-US" altLang="zh-TW" sz="1200" b="1" dirty="0" smtClean="0"/>
                  <a:t>CERN Light</a:t>
                </a:r>
                <a:endParaRPr lang="zh-TW" altLang="en-US" sz="1200" b="1" dirty="0"/>
              </a:p>
            </p:txBody>
          </p:sp>
        </p:grpSp>
        <p:cxnSp>
          <p:nvCxnSpPr>
            <p:cNvPr id="219" name="直線接點 218"/>
            <p:cNvCxnSpPr/>
            <p:nvPr/>
          </p:nvCxnSpPr>
          <p:spPr>
            <a:xfrm flipV="1">
              <a:off x="6533632" y="2946757"/>
              <a:ext cx="414632" cy="1656184"/>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22" name="文字方塊 221"/>
            <p:cNvSpPr txBox="1"/>
            <p:nvPr/>
          </p:nvSpPr>
          <p:spPr>
            <a:xfrm>
              <a:off x="6372200" y="3621251"/>
              <a:ext cx="433132" cy="261610"/>
            </a:xfrm>
            <a:prstGeom prst="rect">
              <a:avLst/>
            </a:prstGeom>
            <a:noFill/>
          </p:spPr>
          <p:txBody>
            <a:bodyPr wrap="none" rtlCol="0">
              <a:spAutoFit/>
            </a:bodyPr>
            <a:lstStyle/>
            <a:p>
              <a:r>
                <a:rPr lang="en-US" altLang="zh-TW" sz="1100" dirty="0" smtClean="0"/>
                <a:t>10G</a:t>
              </a:r>
              <a:endParaRPr lang="zh-TW" altLang="en-US" sz="1100" dirty="0"/>
            </a:p>
          </p:txBody>
        </p:sp>
        <p:sp>
          <p:nvSpPr>
            <p:cNvPr id="122" name="雲朵形圖說文字 121"/>
            <p:cNvSpPr/>
            <p:nvPr/>
          </p:nvSpPr>
          <p:spPr>
            <a:xfrm>
              <a:off x="323528" y="3522821"/>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4" name="文字方塊 123"/>
            <p:cNvSpPr txBox="1"/>
            <p:nvPr/>
          </p:nvSpPr>
          <p:spPr>
            <a:xfrm>
              <a:off x="341450" y="3666837"/>
              <a:ext cx="588623" cy="276999"/>
            </a:xfrm>
            <a:prstGeom prst="rect">
              <a:avLst/>
            </a:prstGeom>
            <a:noFill/>
          </p:spPr>
          <p:txBody>
            <a:bodyPr wrap="square" rtlCol="0">
              <a:spAutoFit/>
            </a:bodyPr>
            <a:lstStyle/>
            <a:p>
              <a:pPr algn="ctr"/>
              <a:r>
                <a:rPr lang="en-US" altLang="zh-TW" sz="1200" b="1" dirty="0" smtClean="0"/>
                <a:t>TEIN</a:t>
              </a:r>
              <a:endParaRPr lang="zh-TW" altLang="en-US" sz="1200" b="1" dirty="0"/>
            </a:p>
          </p:txBody>
        </p:sp>
        <p:cxnSp>
          <p:nvCxnSpPr>
            <p:cNvPr id="125" name="直線接點 124"/>
            <p:cNvCxnSpPr>
              <a:stCxn id="122" idx="3"/>
            </p:cNvCxnSpPr>
            <p:nvPr/>
          </p:nvCxnSpPr>
          <p:spPr>
            <a:xfrm flipV="1">
              <a:off x="683568" y="3162781"/>
              <a:ext cx="144016" cy="392977"/>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
          <p:nvSpPr>
            <p:cNvPr id="129" name="文字方塊 128"/>
            <p:cNvSpPr txBox="1"/>
            <p:nvPr/>
          </p:nvSpPr>
          <p:spPr>
            <a:xfrm>
              <a:off x="322444" y="3212976"/>
              <a:ext cx="476412" cy="261610"/>
            </a:xfrm>
            <a:prstGeom prst="rect">
              <a:avLst/>
            </a:prstGeom>
            <a:noFill/>
          </p:spPr>
          <p:txBody>
            <a:bodyPr wrap="none" rtlCol="0">
              <a:spAutoFit/>
            </a:bodyPr>
            <a:lstStyle/>
            <a:p>
              <a:r>
                <a:rPr lang="en-US" altLang="zh-TW" sz="1100" dirty="0" smtClean="0"/>
                <a:t>2.5G</a:t>
              </a:r>
              <a:endParaRPr lang="zh-TW" altLang="en-US" sz="1100" dirty="0"/>
            </a:p>
          </p:txBody>
        </p:sp>
        <p:sp>
          <p:nvSpPr>
            <p:cNvPr id="142" name="雲朵形圖說文字 141"/>
            <p:cNvSpPr/>
            <p:nvPr/>
          </p:nvSpPr>
          <p:spPr>
            <a:xfrm>
              <a:off x="0" y="1434589"/>
              <a:ext cx="827584"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44" name="文字方塊 143"/>
            <p:cNvSpPr txBox="1"/>
            <p:nvPr/>
          </p:nvSpPr>
          <p:spPr>
            <a:xfrm>
              <a:off x="-72008" y="1589638"/>
              <a:ext cx="827584" cy="276999"/>
            </a:xfrm>
            <a:prstGeom prst="rect">
              <a:avLst/>
            </a:prstGeom>
            <a:noFill/>
          </p:spPr>
          <p:txBody>
            <a:bodyPr wrap="square" rtlCol="0">
              <a:spAutoFit/>
            </a:bodyPr>
            <a:lstStyle/>
            <a:p>
              <a:pPr algn="ctr"/>
              <a:r>
                <a:rPr lang="en-US" altLang="zh-TW" sz="1200" b="1" dirty="0" smtClean="0"/>
                <a:t>CERNET</a:t>
              </a:r>
              <a:endParaRPr lang="zh-TW" altLang="en-US" sz="1200" b="1" dirty="0"/>
            </a:p>
          </p:txBody>
        </p:sp>
        <p:cxnSp>
          <p:nvCxnSpPr>
            <p:cNvPr id="145" name="直線接點 144"/>
            <p:cNvCxnSpPr/>
            <p:nvPr/>
          </p:nvCxnSpPr>
          <p:spPr>
            <a:xfrm flipH="1" flipV="1">
              <a:off x="611560" y="1938645"/>
              <a:ext cx="288032" cy="753018"/>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sp>
          <p:nvSpPr>
            <p:cNvPr id="147" name="文字方塊 146"/>
            <p:cNvSpPr txBox="1"/>
            <p:nvPr/>
          </p:nvSpPr>
          <p:spPr>
            <a:xfrm>
              <a:off x="755576" y="2154669"/>
              <a:ext cx="356188" cy="261610"/>
            </a:xfrm>
            <a:prstGeom prst="rect">
              <a:avLst/>
            </a:prstGeom>
            <a:noFill/>
          </p:spPr>
          <p:txBody>
            <a:bodyPr wrap="none" rtlCol="0">
              <a:spAutoFit/>
            </a:bodyPr>
            <a:lstStyle/>
            <a:p>
              <a:r>
                <a:rPr lang="en-US" altLang="zh-TW" sz="1100" dirty="0" smtClean="0"/>
                <a:t>1G</a:t>
              </a:r>
              <a:endParaRPr lang="zh-TW" altLang="en-US" sz="1100" dirty="0"/>
            </a:p>
          </p:txBody>
        </p:sp>
        <p:sp>
          <p:nvSpPr>
            <p:cNvPr id="169" name="雲朵形圖說文字 168"/>
            <p:cNvSpPr/>
            <p:nvPr/>
          </p:nvSpPr>
          <p:spPr>
            <a:xfrm>
              <a:off x="648072" y="1434589"/>
              <a:ext cx="827584"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0" name="文字方塊 169"/>
            <p:cNvSpPr txBox="1"/>
            <p:nvPr/>
          </p:nvSpPr>
          <p:spPr>
            <a:xfrm>
              <a:off x="683568" y="1589638"/>
              <a:ext cx="965716" cy="276999"/>
            </a:xfrm>
            <a:prstGeom prst="rect">
              <a:avLst/>
            </a:prstGeom>
            <a:noFill/>
          </p:spPr>
          <p:txBody>
            <a:bodyPr wrap="square" rtlCol="0">
              <a:spAutoFit/>
            </a:bodyPr>
            <a:lstStyle/>
            <a:p>
              <a:pPr algn="ctr"/>
              <a:r>
                <a:rPr lang="en-US" altLang="zh-TW" sz="1200" b="1" dirty="0" smtClean="0"/>
                <a:t>KREONET</a:t>
              </a:r>
              <a:endParaRPr lang="zh-TW" altLang="en-US" sz="1200" b="1" dirty="0"/>
            </a:p>
          </p:txBody>
        </p:sp>
        <p:cxnSp>
          <p:nvCxnSpPr>
            <p:cNvPr id="179" name="直線接點 178"/>
            <p:cNvCxnSpPr/>
            <p:nvPr/>
          </p:nvCxnSpPr>
          <p:spPr>
            <a:xfrm flipH="1" flipV="1">
              <a:off x="1033585" y="1948190"/>
              <a:ext cx="10023" cy="710535"/>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sp>
          <p:nvSpPr>
            <p:cNvPr id="185" name="雲朵形圖說文字 184"/>
            <p:cNvSpPr/>
            <p:nvPr/>
          </p:nvSpPr>
          <p:spPr>
            <a:xfrm>
              <a:off x="1368976" y="1636901"/>
              <a:ext cx="648072" cy="504056"/>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0" name="文字方塊 189"/>
            <p:cNvSpPr txBox="1"/>
            <p:nvPr/>
          </p:nvSpPr>
          <p:spPr>
            <a:xfrm>
              <a:off x="1368976" y="1728137"/>
              <a:ext cx="668912" cy="276999"/>
            </a:xfrm>
            <a:prstGeom prst="rect">
              <a:avLst/>
            </a:prstGeom>
            <a:noFill/>
          </p:spPr>
          <p:txBody>
            <a:bodyPr wrap="square" rtlCol="0">
              <a:spAutoFit/>
            </a:bodyPr>
            <a:lstStyle/>
            <a:p>
              <a:pPr algn="ctr"/>
              <a:r>
                <a:rPr lang="en-US" altLang="zh-TW" sz="1200" b="1" dirty="0" smtClean="0"/>
                <a:t>HKIX</a:t>
              </a:r>
              <a:endParaRPr lang="zh-TW" altLang="en-US" sz="1200" b="1" dirty="0"/>
            </a:p>
          </p:txBody>
        </p:sp>
        <p:cxnSp>
          <p:nvCxnSpPr>
            <p:cNvPr id="191" name="直線接點 190"/>
            <p:cNvCxnSpPr>
              <a:endCxn id="185" idx="4"/>
            </p:cNvCxnSpPr>
            <p:nvPr/>
          </p:nvCxnSpPr>
          <p:spPr>
            <a:xfrm flipV="1">
              <a:off x="1259632" y="2086302"/>
              <a:ext cx="354847" cy="57242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92" name="Picture 2" descr="http://blog.tecnologialibre.net/wp-content/uploads/2012/04/Cisco-Router-Commands-images.jpg"/>
            <p:cNvPicPr>
              <a:picLocks noChangeAspect="1" noChangeArrowheads="1"/>
            </p:cNvPicPr>
            <p:nvPr/>
          </p:nvPicPr>
          <p:blipFill>
            <a:blip r:embed="rId3" cstate="print"/>
            <a:srcRect/>
            <a:stretch>
              <a:fillRect/>
            </a:stretch>
          </p:blipFill>
          <p:spPr bwMode="auto">
            <a:xfrm>
              <a:off x="3275856" y="1556792"/>
              <a:ext cx="936104" cy="587203"/>
            </a:xfrm>
            <a:prstGeom prst="rect">
              <a:avLst/>
            </a:prstGeom>
            <a:noFill/>
          </p:spPr>
        </p:pic>
        <p:cxnSp>
          <p:nvCxnSpPr>
            <p:cNvPr id="197" name="直線接點 196"/>
            <p:cNvCxnSpPr/>
            <p:nvPr/>
          </p:nvCxnSpPr>
          <p:spPr>
            <a:xfrm flipV="1">
              <a:off x="3059832" y="1988840"/>
              <a:ext cx="432048" cy="720080"/>
            </a:xfrm>
            <a:prstGeom prst="line">
              <a:avLst/>
            </a:prstGeom>
            <a:ln w="38100">
              <a:solidFill>
                <a:srgbClr val="CC0099"/>
              </a:solidFill>
              <a:prstDash val="sysDash"/>
            </a:ln>
          </p:spPr>
          <p:style>
            <a:lnRef idx="1">
              <a:schemeClr val="accent1"/>
            </a:lnRef>
            <a:fillRef idx="0">
              <a:schemeClr val="accent1"/>
            </a:fillRef>
            <a:effectRef idx="0">
              <a:schemeClr val="accent1"/>
            </a:effectRef>
            <a:fontRef idx="minor">
              <a:schemeClr val="tx1"/>
            </a:fontRef>
          </p:style>
        </p:cxnSp>
        <p:sp>
          <p:nvSpPr>
            <p:cNvPr id="211" name="文字方塊 210"/>
            <p:cNvSpPr txBox="1"/>
            <p:nvPr/>
          </p:nvSpPr>
          <p:spPr>
            <a:xfrm>
              <a:off x="4067944" y="1628800"/>
              <a:ext cx="1120500" cy="276999"/>
            </a:xfrm>
            <a:prstGeom prst="rect">
              <a:avLst/>
            </a:prstGeom>
            <a:noFill/>
          </p:spPr>
          <p:txBody>
            <a:bodyPr wrap="square" rtlCol="0">
              <a:spAutoFit/>
            </a:bodyPr>
            <a:lstStyle/>
            <a:p>
              <a:r>
                <a:rPr lang="en-US" altLang="zh-TW" sz="1200" b="1" dirty="0" smtClean="0">
                  <a:solidFill>
                    <a:schemeClr val="accent2">
                      <a:lumMod val="75000"/>
                    </a:schemeClr>
                  </a:solidFill>
                </a:rPr>
                <a:t>Palo Alto (?)</a:t>
              </a:r>
              <a:endParaRPr lang="zh-TW" altLang="en-US" sz="1200" b="1" dirty="0">
                <a:solidFill>
                  <a:schemeClr val="accent2">
                    <a:lumMod val="75000"/>
                  </a:schemeClr>
                </a:solidFill>
              </a:endParaRPr>
            </a:p>
          </p:txBody>
        </p:sp>
        <p:pic>
          <p:nvPicPr>
            <p:cNvPr id="216" name="Picture 2" descr="http://blog.tecnologialibre.net/wp-content/uploads/2012/04/Cisco-Router-Commands-images.jpg"/>
            <p:cNvPicPr>
              <a:picLocks noChangeAspect="1" noChangeArrowheads="1"/>
            </p:cNvPicPr>
            <p:nvPr/>
          </p:nvPicPr>
          <p:blipFill>
            <a:blip r:embed="rId3" cstate="print"/>
            <a:srcRect/>
            <a:stretch>
              <a:fillRect/>
            </a:stretch>
          </p:blipFill>
          <p:spPr bwMode="auto">
            <a:xfrm>
              <a:off x="5436096" y="1545653"/>
              <a:ext cx="864096" cy="659211"/>
            </a:xfrm>
            <a:prstGeom prst="rect">
              <a:avLst/>
            </a:prstGeom>
            <a:noFill/>
          </p:spPr>
        </p:pic>
        <p:sp>
          <p:nvSpPr>
            <p:cNvPr id="221" name="文字方塊 220"/>
            <p:cNvSpPr txBox="1"/>
            <p:nvPr/>
          </p:nvSpPr>
          <p:spPr>
            <a:xfrm>
              <a:off x="6156176" y="1700808"/>
              <a:ext cx="933269" cy="276999"/>
            </a:xfrm>
            <a:prstGeom prst="rect">
              <a:avLst/>
            </a:prstGeom>
            <a:noFill/>
          </p:spPr>
          <p:txBody>
            <a:bodyPr wrap="none" rtlCol="0">
              <a:spAutoFit/>
            </a:bodyPr>
            <a:lstStyle/>
            <a:p>
              <a:r>
                <a:rPr lang="en-US" altLang="zh-TW" sz="1200" b="1" dirty="0" smtClean="0">
                  <a:solidFill>
                    <a:schemeClr val="accent2">
                      <a:lumMod val="75000"/>
                    </a:schemeClr>
                  </a:solidFill>
                </a:rPr>
                <a:t>New York</a:t>
              </a:r>
              <a:endParaRPr lang="zh-TW" altLang="en-US" sz="1200" b="1" dirty="0">
                <a:solidFill>
                  <a:schemeClr val="accent2">
                    <a:lumMod val="75000"/>
                  </a:schemeClr>
                </a:solidFill>
              </a:endParaRPr>
            </a:p>
          </p:txBody>
        </p:sp>
        <p:cxnSp>
          <p:nvCxnSpPr>
            <p:cNvPr id="232" name="直線接點 231"/>
            <p:cNvCxnSpPr/>
            <p:nvPr/>
          </p:nvCxnSpPr>
          <p:spPr>
            <a:xfrm flipH="1" flipV="1">
              <a:off x="6084168" y="1988840"/>
              <a:ext cx="648072" cy="741894"/>
            </a:xfrm>
            <a:prstGeom prst="line">
              <a:avLst/>
            </a:prstGeom>
            <a:ln w="38100">
              <a:solidFill>
                <a:srgbClr val="CC0099"/>
              </a:solidFill>
              <a:prstDash val="sysDash"/>
            </a:ln>
          </p:spPr>
          <p:style>
            <a:lnRef idx="1">
              <a:schemeClr val="accent1"/>
            </a:lnRef>
            <a:fillRef idx="0">
              <a:schemeClr val="accent1"/>
            </a:fillRef>
            <a:effectRef idx="0">
              <a:schemeClr val="accent1"/>
            </a:effectRef>
            <a:fontRef idx="minor">
              <a:schemeClr val="tx1"/>
            </a:fontRef>
          </p:style>
        </p:cxnSp>
        <p:grpSp>
          <p:nvGrpSpPr>
            <p:cNvPr id="27" name="群組 102"/>
            <p:cNvGrpSpPr/>
            <p:nvPr/>
          </p:nvGrpSpPr>
          <p:grpSpPr>
            <a:xfrm>
              <a:off x="5508104" y="908720"/>
              <a:ext cx="720080" cy="504056"/>
              <a:chOff x="7632495" y="418899"/>
              <a:chExt cx="720080" cy="576064"/>
            </a:xfrm>
          </p:grpSpPr>
          <p:sp>
            <p:nvSpPr>
              <p:cNvPr id="245" name="雲朵形圖說文字 244"/>
              <p:cNvSpPr/>
              <p:nvPr/>
            </p:nvSpPr>
            <p:spPr>
              <a:xfrm>
                <a:off x="7632495" y="418899"/>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46" name="文字方塊 245"/>
              <p:cNvSpPr txBox="1"/>
              <p:nvPr/>
            </p:nvSpPr>
            <p:spPr>
              <a:xfrm>
                <a:off x="7704503" y="583489"/>
                <a:ext cx="497252" cy="316570"/>
              </a:xfrm>
              <a:prstGeom prst="rect">
                <a:avLst/>
              </a:prstGeom>
              <a:noFill/>
            </p:spPr>
            <p:txBody>
              <a:bodyPr wrap="none" rtlCol="0">
                <a:spAutoFit/>
              </a:bodyPr>
              <a:lstStyle/>
              <a:p>
                <a:r>
                  <a:rPr lang="en-US" altLang="zh-TW" sz="1200" b="1" dirty="0" smtClean="0">
                    <a:solidFill>
                      <a:srgbClr val="7030A0"/>
                    </a:solidFill>
                  </a:rPr>
                  <a:t>BNL</a:t>
                </a:r>
                <a:endParaRPr lang="zh-TW" altLang="en-US" sz="1200" b="1" dirty="0">
                  <a:solidFill>
                    <a:srgbClr val="7030A0"/>
                  </a:solidFill>
                </a:endParaRPr>
              </a:p>
            </p:txBody>
          </p:sp>
        </p:grpSp>
        <p:cxnSp>
          <p:nvCxnSpPr>
            <p:cNvPr id="249" name="直線接點 248"/>
            <p:cNvCxnSpPr/>
            <p:nvPr/>
          </p:nvCxnSpPr>
          <p:spPr>
            <a:xfrm flipV="1">
              <a:off x="5868144" y="1340768"/>
              <a:ext cx="0" cy="394947"/>
            </a:xfrm>
            <a:prstGeom prst="line">
              <a:avLst/>
            </a:prstGeom>
            <a:ln w="38100">
              <a:solidFill>
                <a:srgbClr val="CC0099"/>
              </a:solidFill>
            </a:ln>
          </p:spPr>
          <p:style>
            <a:lnRef idx="1">
              <a:schemeClr val="accent1"/>
            </a:lnRef>
            <a:fillRef idx="0">
              <a:schemeClr val="accent1"/>
            </a:fillRef>
            <a:effectRef idx="0">
              <a:schemeClr val="accent1"/>
            </a:effectRef>
            <a:fontRef idx="minor">
              <a:schemeClr val="tx1"/>
            </a:fontRef>
          </p:style>
        </p:cxnSp>
        <p:pic>
          <p:nvPicPr>
            <p:cNvPr id="140" name="Picture 2" descr="http://blog.tecnologialibre.net/wp-content/uploads/2012/04/Cisco-Router-Commands-images.jpg"/>
            <p:cNvPicPr>
              <a:picLocks noChangeAspect="1" noChangeArrowheads="1"/>
            </p:cNvPicPr>
            <p:nvPr/>
          </p:nvPicPr>
          <p:blipFill>
            <a:blip r:embed="rId3" cstate="print"/>
            <a:srcRect/>
            <a:stretch>
              <a:fillRect/>
            </a:stretch>
          </p:blipFill>
          <p:spPr bwMode="auto">
            <a:xfrm>
              <a:off x="4390878" y="2586717"/>
              <a:ext cx="929084" cy="576064"/>
            </a:xfrm>
            <a:prstGeom prst="rect">
              <a:avLst/>
            </a:prstGeom>
            <a:noFill/>
          </p:spPr>
        </p:pic>
        <p:cxnSp>
          <p:nvCxnSpPr>
            <p:cNvPr id="139" name="直線接點 138"/>
            <p:cNvCxnSpPr/>
            <p:nvPr/>
          </p:nvCxnSpPr>
          <p:spPr>
            <a:xfrm flipV="1">
              <a:off x="3131840" y="2935709"/>
              <a:ext cx="1368152" cy="245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2" name="直線接點 151"/>
            <p:cNvCxnSpPr/>
            <p:nvPr/>
          </p:nvCxnSpPr>
          <p:spPr>
            <a:xfrm flipV="1">
              <a:off x="5182423" y="2920335"/>
              <a:ext cx="1594804" cy="2463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9" name="直線接點 198"/>
            <p:cNvCxnSpPr/>
            <p:nvPr/>
          </p:nvCxnSpPr>
          <p:spPr>
            <a:xfrm flipV="1">
              <a:off x="5148064" y="2060848"/>
              <a:ext cx="432048" cy="720080"/>
            </a:xfrm>
            <a:prstGeom prst="line">
              <a:avLst/>
            </a:prstGeom>
            <a:ln w="38100">
              <a:solidFill>
                <a:srgbClr val="CC0099"/>
              </a:solidFill>
              <a:prstDash val="sysDash"/>
            </a:ln>
          </p:spPr>
          <p:style>
            <a:lnRef idx="1">
              <a:schemeClr val="accent1"/>
            </a:lnRef>
            <a:fillRef idx="0">
              <a:schemeClr val="accent1"/>
            </a:fillRef>
            <a:effectRef idx="0">
              <a:schemeClr val="accent1"/>
            </a:effectRef>
            <a:fontRef idx="minor">
              <a:schemeClr val="tx1"/>
            </a:fontRef>
          </p:style>
        </p:cxnSp>
        <p:cxnSp>
          <p:nvCxnSpPr>
            <p:cNvPr id="203" name="直線接點 202"/>
            <p:cNvCxnSpPr/>
            <p:nvPr/>
          </p:nvCxnSpPr>
          <p:spPr>
            <a:xfrm flipH="1" flipV="1">
              <a:off x="3995936" y="1988840"/>
              <a:ext cx="576064" cy="720080"/>
            </a:xfrm>
            <a:prstGeom prst="line">
              <a:avLst/>
            </a:prstGeom>
            <a:ln w="38100">
              <a:solidFill>
                <a:srgbClr val="CC0099"/>
              </a:solidFill>
              <a:prstDash val="sysDash"/>
            </a:ln>
          </p:spPr>
          <p:style>
            <a:lnRef idx="1">
              <a:schemeClr val="accent1"/>
            </a:lnRef>
            <a:fillRef idx="0">
              <a:schemeClr val="accent1"/>
            </a:fillRef>
            <a:effectRef idx="0">
              <a:schemeClr val="accent1"/>
            </a:effectRef>
            <a:fontRef idx="minor">
              <a:schemeClr val="tx1"/>
            </a:fontRef>
          </p:style>
        </p:cxnSp>
        <p:cxnSp>
          <p:nvCxnSpPr>
            <p:cNvPr id="212" name="直線接點 211"/>
            <p:cNvCxnSpPr/>
            <p:nvPr/>
          </p:nvCxnSpPr>
          <p:spPr>
            <a:xfrm flipH="1" flipV="1">
              <a:off x="5206130" y="3943837"/>
              <a:ext cx="229966" cy="34819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5" name="直線接點 224"/>
            <p:cNvCxnSpPr>
              <a:stCxn id="85" idx="3"/>
            </p:cNvCxnSpPr>
            <p:nvPr/>
          </p:nvCxnSpPr>
          <p:spPr>
            <a:xfrm flipV="1">
              <a:off x="4793095" y="3018767"/>
              <a:ext cx="0" cy="43440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27" name="直線接點 226"/>
            <p:cNvCxnSpPr/>
            <p:nvPr/>
          </p:nvCxnSpPr>
          <p:spPr>
            <a:xfrm flipV="1">
              <a:off x="4889789" y="4025121"/>
              <a:ext cx="1" cy="65534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9" name="直線接點 228"/>
            <p:cNvCxnSpPr/>
            <p:nvPr/>
          </p:nvCxnSpPr>
          <p:spPr>
            <a:xfrm flipV="1">
              <a:off x="4390878" y="4001793"/>
              <a:ext cx="253130" cy="85660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28" name="群組 102"/>
            <p:cNvGrpSpPr/>
            <p:nvPr/>
          </p:nvGrpSpPr>
          <p:grpSpPr>
            <a:xfrm>
              <a:off x="3419872" y="836712"/>
              <a:ext cx="792088" cy="576064"/>
              <a:chOff x="7632495" y="418899"/>
              <a:chExt cx="720080" cy="576064"/>
            </a:xfrm>
          </p:grpSpPr>
          <p:sp>
            <p:nvSpPr>
              <p:cNvPr id="240" name="雲朵形圖說文字 239"/>
              <p:cNvSpPr/>
              <p:nvPr/>
            </p:nvSpPr>
            <p:spPr>
              <a:xfrm>
                <a:off x="7632495" y="418899"/>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41" name="文字方塊 240"/>
              <p:cNvSpPr txBox="1"/>
              <p:nvPr/>
            </p:nvSpPr>
            <p:spPr>
              <a:xfrm>
                <a:off x="7704496" y="490907"/>
                <a:ext cx="526368" cy="461665"/>
              </a:xfrm>
              <a:prstGeom prst="rect">
                <a:avLst/>
              </a:prstGeom>
              <a:noFill/>
            </p:spPr>
            <p:txBody>
              <a:bodyPr wrap="none" rtlCol="0">
                <a:spAutoFit/>
              </a:bodyPr>
              <a:lstStyle/>
              <a:p>
                <a:r>
                  <a:rPr lang="en-US" altLang="zh-TW" sz="1200" b="1" dirty="0" smtClean="0">
                    <a:solidFill>
                      <a:srgbClr val="7030A0"/>
                    </a:solidFill>
                  </a:rPr>
                  <a:t>LBL</a:t>
                </a:r>
                <a:endParaRPr lang="en-US" altLang="zh-TW" sz="1200" b="1" dirty="0">
                  <a:solidFill>
                    <a:srgbClr val="7030A0"/>
                  </a:solidFill>
                </a:endParaRPr>
              </a:p>
              <a:p>
                <a:r>
                  <a:rPr lang="en-US" altLang="zh-TW" sz="1200" b="1" dirty="0" smtClean="0">
                    <a:solidFill>
                      <a:srgbClr val="7030A0"/>
                    </a:solidFill>
                  </a:rPr>
                  <a:t>SLAC</a:t>
                </a:r>
              </a:p>
            </p:txBody>
          </p:sp>
        </p:grpSp>
        <p:cxnSp>
          <p:nvCxnSpPr>
            <p:cNvPr id="242" name="直線接點 241"/>
            <p:cNvCxnSpPr/>
            <p:nvPr/>
          </p:nvCxnSpPr>
          <p:spPr>
            <a:xfrm flipV="1">
              <a:off x="3779912" y="1340769"/>
              <a:ext cx="0" cy="360039"/>
            </a:xfrm>
            <a:prstGeom prst="line">
              <a:avLst/>
            </a:prstGeom>
            <a:ln w="38100">
              <a:solidFill>
                <a:srgbClr val="CC0099"/>
              </a:solidFill>
            </a:ln>
          </p:spPr>
          <p:style>
            <a:lnRef idx="1">
              <a:schemeClr val="accent1"/>
            </a:lnRef>
            <a:fillRef idx="0">
              <a:schemeClr val="accent1"/>
            </a:fillRef>
            <a:effectRef idx="0">
              <a:schemeClr val="accent1"/>
            </a:effectRef>
            <a:fontRef idx="minor">
              <a:schemeClr val="tx1"/>
            </a:fontRef>
          </p:style>
        </p:cxnSp>
        <p:cxnSp>
          <p:nvCxnSpPr>
            <p:cNvPr id="202" name="直線接點 201"/>
            <p:cNvCxnSpPr/>
            <p:nvPr/>
          </p:nvCxnSpPr>
          <p:spPr>
            <a:xfrm>
              <a:off x="2987824" y="6209408"/>
              <a:ext cx="61626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14" name="文字方塊 213"/>
            <p:cNvSpPr txBox="1"/>
            <p:nvPr/>
          </p:nvSpPr>
          <p:spPr>
            <a:xfrm>
              <a:off x="3995936" y="2348880"/>
              <a:ext cx="433132" cy="261610"/>
            </a:xfrm>
            <a:prstGeom prst="rect">
              <a:avLst/>
            </a:prstGeom>
            <a:noFill/>
          </p:spPr>
          <p:txBody>
            <a:bodyPr wrap="none" rtlCol="0">
              <a:spAutoFit/>
            </a:bodyPr>
            <a:lstStyle/>
            <a:p>
              <a:r>
                <a:rPr lang="en-US" altLang="zh-TW" sz="1100" dirty="0" smtClean="0"/>
                <a:t>10G</a:t>
              </a:r>
              <a:endParaRPr lang="zh-TW" altLang="en-US" sz="1100" dirty="0"/>
            </a:p>
          </p:txBody>
        </p:sp>
        <p:sp>
          <p:nvSpPr>
            <p:cNvPr id="215" name="文字方塊 214"/>
            <p:cNvSpPr txBox="1"/>
            <p:nvPr/>
          </p:nvSpPr>
          <p:spPr>
            <a:xfrm>
              <a:off x="6114928" y="2348880"/>
              <a:ext cx="433132" cy="261610"/>
            </a:xfrm>
            <a:prstGeom prst="rect">
              <a:avLst/>
            </a:prstGeom>
            <a:noFill/>
          </p:spPr>
          <p:txBody>
            <a:bodyPr wrap="none" rtlCol="0">
              <a:spAutoFit/>
            </a:bodyPr>
            <a:lstStyle/>
            <a:p>
              <a:r>
                <a:rPr lang="en-US" altLang="zh-TW" sz="1100" dirty="0" smtClean="0"/>
                <a:t>10G</a:t>
              </a:r>
              <a:endParaRPr lang="zh-TW" altLang="en-US" sz="1100" dirty="0"/>
            </a:p>
          </p:txBody>
        </p:sp>
      </p:grpSp>
      <p:sp>
        <p:nvSpPr>
          <p:cNvPr id="18" name="矩形 17"/>
          <p:cNvSpPr/>
          <p:nvPr/>
        </p:nvSpPr>
        <p:spPr>
          <a:xfrm>
            <a:off x="460376" y="50674"/>
            <a:ext cx="8683624" cy="584719"/>
          </a:xfrm>
          <a:prstGeom prst="rect">
            <a:avLst/>
          </a:prstGeom>
        </p:spPr>
        <p:txBody>
          <a:bodyPr wrap="square" lIns="91383" tIns="45692" rIns="91383" bIns="45692">
            <a:spAutoFit/>
          </a:bodyPr>
          <a:lstStyle/>
          <a:p>
            <a:pPr algn="ctr"/>
            <a:r>
              <a:rPr lang="en-US" altLang="zh-TW" sz="3200" b="1" dirty="0" err="1" smtClean="0">
                <a:solidFill>
                  <a:srgbClr val="FF0000"/>
                </a:solidFill>
              </a:rPr>
              <a:t>ASGCNet</a:t>
            </a:r>
            <a:r>
              <a:rPr lang="en-US" altLang="zh-TW" sz="3200" b="1" dirty="0" smtClean="0">
                <a:solidFill>
                  <a:srgbClr val="FF0000"/>
                </a:solidFill>
              </a:rPr>
              <a:t> International Network Plan</a:t>
            </a:r>
            <a:endParaRPr lang="zh-TW" altLang="en-US" sz="3200" b="1" dirty="0"/>
          </a:p>
        </p:txBody>
      </p:sp>
      <p:pic>
        <p:nvPicPr>
          <p:cNvPr id="149" name="Picture 2" descr="http://blog.tecnologialibre.net/wp-content/uploads/2012/04/Cisco-Router-Commands-images.jpg"/>
          <p:cNvPicPr>
            <a:picLocks noChangeAspect="1" noChangeArrowheads="1"/>
          </p:cNvPicPr>
          <p:nvPr/>
        </p:nvPicPr>
        <p:blipFill>
          <a:blip r:embed="rId3" cstate="print"/>
          <a:srcRect/>
          <a:stretch>
            <a:fillRect/>
          </a:stretch>
        </p:blipFill>
        <p:spPr bwMode="auto">
          <a:xfrm>
            <a:off x="1938184" y="1700809"/>
            <a:ext cx="792088" cy="496864"/>
          </a:xfrm>
          <a:prstGeom prst="rect">
            <a:avLst/>
          </a:prstGeom>
          <a:noFill/>
        </p:spPr>
      </p:pic>
      <p:cxnSp>
        <p:nvCxnSpPr>
          <p:cNvPr id="158" name="直線接點 157"/>
          <p:cNvCxnSpPr/>
          <p:nvPr/>
        </p:nvCxnSpPr>
        <p:spPr>
          <a:xfrm flipV="1">
            <a:off x="1403648" y="2060848"/>
            <a:ext cx="648072" cy="7200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1" name="直線接點 160"/>
          <p:cNvCxnSpPr/>
          <p:nvPr/>
        </p:nvCxnSpPr>
        <p:spPr>
          <a:xfrm>
            <a:off x="2267744" y="2085349"/>
            <a:ext cx="288032" cy="623572"/>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65" name="文字方塊 164"/>
          <p:cNvSpPr txBox="1"/>
          <p:nvPr/>
        </p:nvSpPr>
        <p:spPr>
          <a:xfrm>
            <a:off x="2338669" y="2204864"/>
            <a:ext cx="482190" cy="265442"/>
          </a:xfrm>
          <a:prstGeom prst="rect">
            <a:avLst/>
          </a:prstGeom>
          <a:noFill/>
        </p:spPr>
        <p:txBody>
          <a:bodyPr wrap="none" lIns="91383" tIns="45692" rIns="91383" bIns="45692" rtlCol="0">
            <a:spAutoFit/>
          </a:bodyPr>
          <a:lstStyle/>
          <a:p>
            <a:r>
              <a:rPr lang="en-US" altLang="zh-TW" sz="1100" dirty="0" smtClean="0"/>
              <a:t>2.5G</a:t>
            </a:r>
            <a:endParaRPr lang="zh-TW" altLang="en-US" sz="1100" dirty="0"/>
          </a:p>
        </p:txBody>
      </p:sp>
      <p:cxnSp>
        <p:nvCxnSpPr>
          <p:cNvPr id="193" name="弧形接點 192"/>
          <p:cNvCxnSpPr/>
          <p:nvPr/>
        </p:nvCxnSpPr>
        <p:spPr>
          <a:xfrm rot="5400000" flipH="1" flipV="1">
            <a:off x="2630570" y="1986055"/>
            <a:ext cx="930534" cy="648072"/>
          </a:xfrm>
          <a:prstGeom prst="curvedConnector2">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35" name="文字方塊 234"/>
          <p:cNvSpPr txBox="1"/>
          <p:nvPr/>
        </p:nvSpPr>
        <p:spPr>
          <a:xfrm>
            <a:off x="2915816" y="2060848"/>
            <a:ext cx="438234" cy="265442"/>
          </a:xfrm>
          <a:prstGeom prst="rect">
            <a:avLst/>
          </a:prstGeom>
          <a:noFill/>
        </p:spPr>
        <p:txBody>
          <a:bodyPr wrap="none" lIns="91383" tIns="45692" rIns="91383" bIns="45692" rtlCol="0">
            <a:spAutoFit/>
          </a:bodyPr>
          <a:lstStyle/>
          <a:p>
            <a:r>
              <a:rPr lang="en-US" altLang="zh-TW" sz="1100" dirty="0" smtClean="0"/>
              <a:t>10G</a:t>
            </a:r>
            <a:endParaRPr lang="zh-TW" altLang="en-US" sz="1100" dirty="0"/>
          </a:p>
        </p:txBody>
      </p:sp>
      <p:sp>
        <p:nvSpPr>
          <p:cNvPr id="182" name="文字方塊 181"/>
          <p:cNvSpPr txBox="1"/>
          <p:nvPr/>
        </p:nvSpPr>
        <p:spPr>
          <a:xfrm>
            <a:off x="5319962" y="3935705"/>
            <a:ext cx="504056" cy="265442"/>
          </a:xfrm>
          <a:prstGeom prst="rect">
            <a:avLst/>
          </a:prstGeom>
          <a:noFill/>
        </p:spPr>
        <p:txBody>
          <a:bodyPr wrap="square" lIns="91383" tIns="45692" rIns="91383" bIns="45692" rtlCol="0">
            <a:spAutoFit/>
          </a:bodyPr>
          <a:lstStyle/>
          <a:p>
            <a:r>
              <a:rPr lang="en-US" altLang="zh-TW" sz="1100" dirty="0" smtClean="0"/>
              <a:t>10G</a:t>
            </a:r>
            <a:endParaRPr lang="zh-TW" altLang="en-US" sz="1100" dirty="0"/>
          </a:p>
        </p:txBody>
      </p:sp>
      <p:sp>
        <p:nvSpPr>
          <p:cNvPr id="194" name="文字方塊 193"/>
          <p:cNvSpPr txBox="1"/>
          <p:nvPr/>
        </p:nvSpPr>
        <p:spPr>
          <a:xfrm>
            <a:off x="4201515" y="3136359"/>
            <a:ext cx="709682" cy="265442"/>
          </a:xfrm>
          <a:prstGeom prst="rect">
            <a:avLst/>
          </a:prstGeom>
          <a:noFill/>
        </p:spPr>
        <p:txBody>
          <a:bodyPr wrap="square" lIns="91383" tIns="45692" rIns="91383" bIns="45692" rtlCol="0">
            <a:spAutoFit/>
          </a:bodyPr>
          <a:lstStyle/>
          <a:p>
            <a:r>
              <a:rPr lang="en-US" altLang="zh-TW" sz="1100" b="1" dirty="0" smtClean="0"/>
              <a:t>2*10G</a:t>
            </a:r>
            <a:endParaRPr lang="zh-TW" altLang="en-US" sz="1100" b="1" dirty="0"/>
          </a:p>
        </p:txBody>
      </p:sp>
      <p:sp>
        <p:nvSpPr>
          <p:cNvPr id="370" name="雲朵形圖說文字 369"/>
          <p:cNvSpPr/>
          <p:nvPr/>
        </p:nvSpPr>
        <p:spPr>
          <a:xfrm>
            <a:off x="3836276" y="4804841"/>
            <a:ext cx="720080" cy="572685"/>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lIns="91383" tIns="45692" rIns="91383" bIns="45692" rtlCol="0" anchor="ctr"/>
          <a:lstStyle/>
          <a:p>
            <a:pPr algn="ctr"/>
            <a:endParaRPr lang="zh-TW" altLang="en-US"/>
          </a:p>
        </p:txBody>
      </p:sp>
      <p:sp>
        <p:nvSpPr>
          <p:cNvPr id="372" name="文字方塊 371"/>
          <p:cNvSpPr txBox="1"/>
          <p:nvPr/>
        </p:nvSpPr>
        <p:spPr>
          <a:xfrm>
            <a:off x="3771125" y="4956505"/>
            <a:ext cx="897972" cy="276985"/>
          </a:xfrm>
          <a:prstGeom prst="rect">
            <a:avLst/>
          </a:prstGeom>
          <a:noFill/>
        </p:spPr>
        <p:txBody>
          <a:bodyPr wrap="none" lIns="91383" tIns="45692" rIns="91383" bIns="45692" rtlCol="0">
            <a:spAutoFit/>
          </a:bodyPr>
          <a:lstStyle/>
          <a:p>
            <a:r>
              <a:rPr lang="en-US" altLang="zh-TW" sz="1200" b="1" dirty="0" smtClean="0"/>
              <a:t>CANARIE</a:t>
            </a:r>
            <a:endParaRPr lang="zh-TW" altLang="en-US" sz="1200" b="1" dirty="0"/>
          </a:p>
        </p:txBody>
      </p:sp>
      <p:cxnSp>
        <p:nvCxnSpPr>
          <p:cNvPr id="374" name="直線接點 373"/>
          <p:cNvCxnSpPr/>
          <p:nvPr/>
        </p:nvCxnSpPr>
        <p:spPr>
          <a:xfrm flipV="1">
            <a:off x="4001215" y="4000464"/>
            <a:ext cx="153745" cy="260791"/>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6" name="直線接點 375"/>
          <p:cNvCxnSpPr/>
          <p:nvPr/>
        </p:nvCxnSpPr>
        <p:spPr>
          <a:xfrm flipH="1">
            <a:off x="3131850" y="2830032"/>
            <a:ext cx="1376631" cy="33536"/>
          </a:xfrm>
          <a:prstGeom prst="line">
            <a:avLst/>
          </a:prstGeom>
          <a:ln w="38100">
            <a:solidFill>
              <a:srgbClr val="CC0099"/>
            </a:solidFill>
          </a:ln>
        </p:spPr>
        <p:style>
          <a:lnRef idx="1">
            <a:schemeClr val="accent1"/>
          </a:lnRef>
          <a:fillRef idx="0">
            <a:schemeClr val="accent1"/>
          </a:fillRef>
          <a:effectRef idx="0">
            <a:schemeClr val="accent1"/>
          </a:effectRef>
          <a:fontRef idx="minor">
            <a:schemeClr val="tx1"/>
          </a:fontRef>
        </p:style>
      </p:cxnSp>
      <p:cxnSp>
        <p:nvCxnSpPr>
          <p:cNvPr id="383" name="直線接點 382"/>
          <p:cNvCxnSpPr/>
          <p:nvPr/>
        </p:nvCxnSpPr>
        <p:spPr>
          <a:xfrm flipH="1">
            <a:off x="5148065" y="2814792"/>
            <a:ext cx="1574838" cy="15241"/>
          </a:xfrm>
          <a:prstGeom prst="line">
            <a:avLst/>
          </a:prstGeom>
          <a:ln w="38100">
            <a:solidFill>
              <a:srgbClr val="CC0099"/>
            </a:solidFill>
          </a:ln>
        </p:spPr>
        <p:style>
          <a:lnRef idx="1">
            <a:schemeClr val="accent1"/>
          </a:lnRef>
          <a:fillRef idx="0">
            <a:schemeClr val="accent1"/>
          </a:fillRef>
          <a:effectRef idx="0">
            <a:schemeClr val="accent1"/>
          </a:effectRef>
          <a:fontRef idx="minor">
            <a:schemeClr val="tx1"/>
          </a:fontRef>
        </p:style>
      </p:cxnSp>
      <p:sp>
        <p:nvSpPr>
          <p:cNvPr id="164" name="雲朵形圖說文字 163"/>
          <p:cNvSpPr/>
          <p:nvPr/>
        </p:nvSpPr>
        <p:spPr>
          <a:xfrm>
            <a:off x="1942377" y="764704"/>
            <a:ext cx="648072" cy="504056"/>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lIns="91383" tIns="45692" rIns="91383" bIns="45692" rtlCol="0" anchor="ctr"/>
          <a:lstStyle/>
          <a:p>
            <a:pPr algn="ctr"/>
            <a:endParaRPr lang="zh-TW" altLang="en-US"/>
          </a:p>
        </p:txBody>
      </p:sp>
      <p:sp>
        <p:nvSpPr>
          <p:cNvPr id="167" name="矩形 166"/>
          <p:cNvSpPr/>
          <p:nvPr/>
        </p:nvSpPr>
        <p:spPr>
          <a:xfrm>
            <a:off x="1942566" y="836722"/>
            <a:ext cx="748893" cy="246207"/>
          </a:xfrm>
          <a:prstGeom prst="rect">
            <a:avLst/>
          </a:prstGeom>
        </p:spPr>
        <p:txBody>
          <a:bodyPr wrap="none" lIns="91383" tIns="45692" rIns="91383" bIns="45692">
            <a:spAutoFit/>
          </a:bodyPr>
          <a:lstStyle/>
          <a:p>
            <a:r>
              <a:rPr lang="en-US" altLang="zh-TW" sz="1000" b="1" dirty="0" smtClean="0"/>
              <a:t>APAN-JP</a:t>
            </a:r>
            <a:endParaRPr lang="zh-TW" altLang="en-US" sz="1000" b="1" dirty="0"/>
          </a:p>
        </p:txBody>
      </p:sp>
      <p:sp>
        <p:nvSpPr>
          <p:cNvPr id="168" name="文字方塊 167"/>
          <p:cNvSpPr txBox="1"/>
          <p:nvPr/>
        </p:nvSpPr>
        <p:spPr>
          <a:xfrm>
            <a:off x="1178623" y="2154669"/>
            <a:ext cx="435857" cy="265442"/>
          </a:xfrm>
          <a:prstGeom prst="rect">
            <a:avLst/>
          </a:prstGeom>
          <a:noFill/>
        </p:spPr>
        <p:txBody>
          <a:bodyPr wrap="square" lIns="91383" tIns="45692" rIns="91383" bIns="45692" rtlCol="0">
            <a:spAutoFit/>
          </a:bodyPr>
          <a:lstStyle/>
          <a:p>
            <a:r>
              <a:rPr lang="en-US" altLang="zh-TW" sz="1100" dirty="0" smtClean="0"/>
              <a:t>10G</a:t>
            </a:r>
            <a:endParaRPr lang="zh-TW" altLang="en-US" sz="1100" dirty="0"/>
          </a:p>
        </p:txBody>
      </p:sp>
      <p:cxnSp>
        <p:nvCxnSpPr>
          <p:cNvPr id="177" name="直線接點 176"/>
          <p:cNvCxnSpPr>
            <a:stCxn id="164" idx="4"/>
          </p:cNvCxnSpPr>
          <p:nvPr/>
        </p:nvCxnSpPr>
        <p:spPr>
          <a:xfrm flipH="1">
            <a:off x="1907713" y="1214106"/>
            <a:ext cx="280175" cy="4146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3" name="文字方塊 212"/>
          <p:cNvSpPr txBox="1"/>
          <p:nvPr/>
        </p:nvSpPr>
        <p:spPr>
          <a:xfrm>
            <a:off x="1727263" y="1301229"/>
            <a:ext cx="435857" cy="265442"/>
          </a:xfrm>
          <a:prstGeom prst="rect">
            <a:avLst/>
          </a:prstGeom>
          <a:noFill/>
        </p:spPr>
        <p:txBody>
          <a:bodyPr wrap="square" lIns="91383" tIns="45692" rIns="91383" bIns="45692" rtlCol="0">
            <a:spAutoFit/>
          </a:bodyPr>
          <a:lstStyle/>
          <a:p>
            <a:r>
              <a:rPr lang="en-US" altLang="zh-TW" sz="1100" dirty="0" smtClean="0"/>
              <a:t>10G</a:t>
            </a:r>
            <a:endParaRPr lang="zh-TW" altLang="en-US" sz="1100" dirty="0"/>
          </a:p>
        </p:txBody>
      </p:sp>
      <p:sp>
        <p:nvSpPr>
          <p:cNvPr id="266" name="雲朵形圖說文字 265"/>
          <p:cNvSpPr/>
          <p:nvPr/>
        </p:nvSpPr>
        <p:spPr>
          <a:xfrm>
            <a:off x="4646221" y="5244440"/>
            <a:ext cx="720080" cy="576064"/>
          </a:xfrm>
          <a:prstGeom prst="cloudCallout">
            <a:avLst>
              <a:gd name="adj1" fmla="val -12118"/>
              <a:gd name="adj2" fmla="val 39157"/>
            </a:avLst>
          </a:prstGeom>
          <a:noFill/>
        </p:spPr>
        <p:style>
          <a:lnRef idx="2">
            <a:schemeClr val="accent1">
              <a:shade val="50000"/>
            </a:schemeClr>
          </a:lnRef>
          <a:fillRef idx="1">
            <a:schemeClr val="accent1"/>
          </a:fillRef>
          <a:effectRef idx="0">
            <a:schemeClr val="accent1"/>
          </a:effectRef>
          <a:fontRef idx="minor">
            <a:schemeClr val="lt1"/>
          </a:fontRef>
        </p:style>
        <p:txBody>
          <a:bodyPr lIns="91383" tIns="45692" rIns="91383" bIns="45692" rtlCol="0" anchor="ctr"/>
          <a:lstStyle/>
          <a:p>
            <a:pPr algn="ctr"/>
            <a:endParaRPr lang="zh-TW" altLang="en-US"/>
          </a:p>
        </p:txBody>
      </p:sp>
      <p:sp>
        <p:nvSpPr>
          <p:cNvPr id="267" name="文字方塊 266"/>
          <p:cNvSpPr txBox="1"/>
          <p:nvPr/>
        </p:nvSpPr>
        <p:spPr>
          <a:xfrm>
            <a:off x="4613616" y="5399193"/>
            <a:ext cx="824234" cy="276985"/>
          </a:xfrm>
          <a:prstGeom prst="rect">
            <a:avLst/>
          </a:prstGeom>
          <a:noFill/>
        </p:spPr>
        <p:txBody>
          <a:bodyPr wrap="none" lIns="91383" tIns="45692" rIns="91383" bIns="45692" rtlCol="0">
            <a:spAutoFit/>
          </a:bodyPr>
          <a:lstStyle/>
          <a:p>
            <a:r>
              <a:rPr lang="en-US" altLang="zh-TW" sz="1200" b="1" dirty="0" smtClean="0"/>
              <a:t>LHCONE</a:t>
            </a:r>
            <a:endParaRPr lang="zh-TW" altLang="en-US" sz="1200" b="1" dirty="0"/>
          </a:p>
        </p:txBody>
      </p:sp>
      <p:cxnSp>
        <p:nvCxnSpPr>
          <p:cNvPr id="166" name="直線接點 165"/>
          <p:cNvCxnSpPr/>
          <p:nvPr/>
        </p:nvCxnSpPr>
        <p:spPr>
          <a:xfrm>
            <a:off x="3798376" y="6195856"/>
            <a:ext cx="61626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2746278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humbnails.visually.netdna-cdn.com/2009-submarine-cable-map_50290b3a74a5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84675"/>
            <a:ext cx="7315200" cy="804165"/>
          </a:xfrm>
        </p:spPr>
        <p:txBody>
          <a:bodyPr/>
          <a:lstStyle/>
          <a:p>
            <a:r>
              <a:rPr lang="en-AU" dirty="0" smtClean="0"/>
              <a:t>The Asia Pacific…</a:t>
            </a:r>
            <a:endParaRPr lang="en-AU" dirty="0"/>
          </a:p>
        </p:txBody>
      </p:sp>
      <p:sp>
        <p:nvSpPr>
          <p:cNvPr id="3" name="Content Placeholder 2"/>
          <p:cNvSpPr>
            <a:spLocks noGrp="1"/>
          </p:cNvSpPr>
          <p:nvPr>
            <p:ph idx="1"/>
          </p:nvPr>
        </p:nvSpPr>
        <p:spPr>
          <a:xfrm>
            <a:off x="755576" y="2060807"/>
            <a:ext cx="7474024" cy="4608553"/>
          </a:xfrm>
        </p:spPr>
        <p:txBody>
          <a:bodyPr>
            <a:normAutofit/>
          </a:bodyPr>
          <a:lstStyle/>
          <a:p>
            <a:r>
              <a:rPr lang="en-AU" sz="2200" dirty="0" smtClean="0"/>
              <a:t>More than half the world’s population</a:t>
            </a:r>
          </a:p>
          <a:p>
            <a:pPr lvl="1"/>
            <a:r>
              <a:rPr lang="en-AU" sz="2000" dirty="0"/>
              <a:t>R</a:t>
            </a:r>
            <a:r>
              <a:rPr lang="en-AU" sz="2000" dirty="0" smtClean="0"/>
              <a:t>apidly growing proportion of global R&amp;D</a:t>
            </a:r>
          </a:p>
          <a:p>
            <a:pPr lvl="1"/>
            <a:r>
              <a:rPr lang="en-AU" sz="2000" dirty="0" smtClean="0"/>
              <a:t>Rapidly growing population in education at all levels</a:t>
            </a:r>
          </a:p>
          <a:p>
            <a:pPr lvl="1"/>
            <a:r>
              <a:rPr lang="en-AU" sz="2000" dirty="0" smtClean="0"/>
              <a:t>Strong social pressures around food, health</a:t>
            </a:r>
          </a:p>
          <a:p>
            <a:pPr lvl="1"/>
            <a:r>
              <a:rPr lang="en-AU" sz="2000" dirty="0" smtClean="0"/>
              <a:t>Immense diversity</a:t>
            </a:r>
          </a:p>
          <a:p>
            <a:pPr marL="731520" lvl="3" indent="0">
              <a:buNone/>
            </a:pPr>
            <a:endParaRPr lang="en-AU" sz="1600" dirty="0" smtClean="0"/>
          </a:p>
          <a:p>
            <a:r>
              <a:rPr lang="en-AU" dirty="0" smtClean="0"/>
              <a:t>APAN: Partnership </a:t>
            </a:r>
            <a:r>
              <a:rPr lang="en-AU" dirty="0"/>
              <a:t>of </a:t>
            </a:r>
            <a:r>
              <a:rPr lang="en-AU" dirty="0" smtClean="0"/>
              <a:t>NRENs</a:t>
            </a:r>
          </a:p>
          <a:p>
            <a:pPr lvl="2"/>
            <a:r>
              <a:rPr lang="en-AU" dirty="0"/>
              <a:t>16+ </a:t>
            </a:r>
            <a:r>
              <a:rPr lang="en-AU" dirty="0" smtClean="0"/>
              <a:t>Economies </a:t>
            </a:r>
            <a:r>
              <a:rPr lang="en-AU" dirty="0"/>
              <a:t>as primary members, </a:t>
            </a:r>
            <a:r>
              <a:rPr lang="en-AU" dirty="0" smtClean="0"/>
              <a:t>22</a:t>
            </a:r>
            <a:r>
              <a:rPr lang="en-AU" dirty="0"/>
              <a:t>+ Affiliates, Associates, Liaison and Industry </a:t>
            </a:r>
            <a:r>
              <a:rPr lang="en-AU" dirty="0" smtClean="0"/>
              <a:t>partners</a:t>
            </a:r>
            <a:endParaRPr lang="en-AU" dirty="0"/>
          </a:p>
          <a:p>
            <a:pPr lvl="1"/>
            <a:r>
              <a:rPr lang="en-AU" dirty="0" smtClean="0"/>
              <a:t>Formed 1995, incorporated 2009</a:t>
            </a:r>
          </a:p>
          <a:p>
            <a:pPr lvl="2"/>
            <a:r>
              <a:rPr lang="en-AU" dirty="0" err="1"/>
              <a:t>MoU</a:t>
            </a:r>
            <a:r>
              <a:rPr lang="en-AU" dirty="0"/>
              <a:t> partnership </a:t>
            </a:r>
            <a:r>
              <a:rPr lang="en-AU" dirty="0" smtClean="0"/>
              <a:t>became APAN Ltd (HK)</a:t>
            </a:r>
          </a:p>
          <a:p>
            <a:pPr lvl="1"/>
            <a:r>
              <a:rPr lang="en-AU" dirty="0" smtClean="0"/>
              <a:t>Independent, self-governing, many investors</a:t>
            </a:r>
          </a:p>
          <a:p>
            <a:pPr lvl="1"/>
            <a:r>
              <a:rPr lang="en-AU" dirty="0" smtClean="0"/>
              <a:t>Started with high speed links of 1-2Mb/s… </a:t>
            </a:r>
            <a:r>
              <a:rPr lang="en-AU" i="1" dirty="0" smtClean="0"/>
              <a:t>within the region</a:t>
            </a:r>
          </a:p>
        </p:txBody>
      </p:sp>
    </p:spTree>
    <p:extLst>
      <p:ext uri="{BB962C8B-B14F-4D97-AF65-F5344CB8AC3E}">
        <p14:creationId xmlns:p14="http://schemas.microsoft.com/office/powerpoint/2010/main" xmlns="" val="30375029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0" y="0"/>
            <a:ext cx="9144001"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29031" y="1"/>
            <a:ext cx="9143999"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25609" y="185738"/>
            <a:ext cx="6502401" cy="939800"/>
          </a:xfrm>
        </p:spPr>
        <p:txBody>
          <a:bodyPr/>
          <a:lstStyle/>
          <a:p>
            <a:pPr algn="ctr"/>
            <a:r>
              <a:rPr lang="en-US" altLang="zh-TW" dirty="0" smtClean="0"/>
              <a:t>Development of  the 100G Network in Asia</a:t>
            </a:r>
            <a:endParaRPr lang="zh-TW" altLang="en-US" dirty="0"/>
          </a:p>
        </p:txBody>
      </p:sp>
      <p:sp>
        <p:nvSpPr>
          <p:cNvPr id="4" name="內容版面配置區 3"/>
          <p:cNvSpPr>
            <a:spLocks noGrp="1"/>
          </p:cNvSpPr>
          <p:nvPr>
            <p:ph idx="1"/>
          </p:nvPr>
        </p:nvSpPr>
        <p:spPr>
          <a:xfrm>
            <a:off x="457200" y="1288784"/>
            <a:ext cx="8235950" cy="5097502"/>
          </a:xfrm>
        </p:spPr>
        <p:txBody>
          <a:bodyPr/>
          <a:lstStyle/>
          <a:p>
            <a:r>
              <a:rPr lang="en-US" altLang="zh-TW" sz="2800" dirty="0" smtClean="0"/>
              <a:t>Diversity &amp; Redundancy</a:t>
            </a:r>
          </a:p>
          <a:p>
            <a:r>
              <a:rPr lang="en-US" altLang="zh-TW" sz="2800" dirty="0" smtClean="0"/>
              <a:t>Collaboration and Co-operation in Asia</a:t>
            </a:r>
          </a:p>
          <a:p>
            <a:pPr lvl="1"/>
            <a:r>
              <a:rPr lang="en-US" altLang="zh-TW" sz="2800" dirty="0" smtClean="0"/>
              <a:t>Open policy to the communities</a:t>
            </a:r>
          </a:p>
          <a:p>
            <a:pPr lvl="1"/>
            <a:r>
              <a:rPr lang="en-US" altLang="zh-TW" sz="2800" dirty="0" smtClean="0"/>
              <a:t>Open </a:t>
            </a:r>
            <a:r>
              <a:rPr lang="en-US" altLang="zh-TW" sz="2800" dirty="0" err="1" smtClean="0"/>
              <a:t>eXchange</a:t>
            </a:r>
            <a:r>
              <a:rPr lang="en-US" altLang="zh-TW" sz="2800" dirty="0" smtClean="0"/>
              <a:t> Point</a:t>
            </a:r>
          </a:p>
          <a:p>
            <a:r>
              <a:rPr lang="en-US" altLang="zh-TW" sz="2800" dirty="0" smtClean="0"/>
              <a:t>HEP and Bio are the major science activities</a:t>
            </a:r>
          </a:p>
          <a:p>
            <a:r>
              <a:rPr lang="en-US" altLang="zh-TW" sz="2800" dirty="0" smtClean="0"/>
              <a:t>Taiwan Deploy the 100G in Asia/US? </a:t>
            </a:r>
          </a:p>
          <a:p>
            <a:endParaRPr lang="en-US" altLang="zh-TW" dirty="0" smtClean="0"/>
          </a:p>
          <a:p>
            <a:endParaRPr lang="zh-TW" alt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en-US" altLang="zh-TW" dirty="0" smtClean="0"/>
              <a:t>e-Science in Asia</a:t>
            </a:r>
            <a:endParaRPr lang="zh-TW" altLang="en-US" dirty="0"/>
          </a:p>
        </p:txBody>
      </p:sp>
      <p:sp>
        <p:nvSpPr>
          <p:cNvPr id="3" name="副標題 2"/>
          <p:cNvSpPr>
            <a:spLocks noGrp="1"/>
          </p:cNvSpPr>
          <p:nvPr>
            <p:ph type="subTitle" sz="quarter" idx="1"/>
          </p:nvPr>
        </p:nvSpPr>
        <p:spPr/>
        <p:txBody>
          <a:bodyPr/>
          <a:lstStyle/>
          <a:p>
            <a:endParaRPr lang="zh-TW"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 name="Shape 1131"/>
          <p:cNvSpPr>
            <a:spLocks noGrp="1"/>
          </p:cNvSpPr>
          <p:nvPr>
            <p:ph type="title"/>
          </p:nvPr>
        </p:nvSpPr>
        <p:spPr>
          <a:xfrm>
            <a:off x="17860" y="1"/>
            <a:ext cx="9108282" cy="1552371"/>
          </a:xfrm>
          <a:prstGeom prst="rect">
            <a:avLst/>
          </a:prstGeom>
        </p:spPr>
        <p:txBody>
          <a:bodyPr>
            <a:normAutofit fontScale="90000"/>
          </a:bodyPr>
          <a:lstStyle/>
          <a:p>
            <a:pPr defTabSz="184827">
              <a:defRPr sz="3600"/>
            </a:pPr>
            <a:r>
              <a:rPr sz="2900" dirty="0">
                <a:solidFill>
                  <a:srgbClr val="FF0000"/>
                </a:solidFill>
              </a:rPr>
              <a:t>Regional Distributed Computing Infrastructure Is Available</a:t>
            </a:r>
          </a:p>
          <a:p>
            <a:pPr defTabSz="184827">
              <a:defRPr sz="2700">
                <a:solidFill>
                  <a:srgbClr val="011993"/>
                </a:solidFill>
              </a:defRPr>
            </a:pPr>
            <a:r>
              <a:rPr sz="2200" dirty="0"/>
              <a:t>Taking advantage of EC funded e-Science flagship program (EGI and WLCG), Asia Pacific regional e-Science infrastructure, application and collaboration environment has been growing since 2005</a:t>
            </a:r>
          </a:p>
        </p:txBody>
      </p:sp>
      <p:sp>
        <p:nvSpPr>
          <p:cNvPr id="1132" name="Shape 1132"/>
          <p:cNvSpPr>
            <a:spLocks noGrp="1"/>
          </p:cNvSpPr>
          <p:nvPr>
            <p:ph type="body" sz="quarter" idx="1"/>
          </p:nvPr>
        </p:nvSpPr>
        <p:spPr>
          <a:xfrm>
            <a:off x="198903" y="1815377"/>
            <a:ext cx="3887047" cy="2603715"/>
          </a:xfrm>
          <a:prstGeom prst="rect">
            <a:avLst/>
          </a:prstGeom>
        </p:spPr>
        <p:txBody>
          <a:bodyPr numCol="2" spcCol="194335">
            <a:normAutofit fontScale="77500" lnSpcReduction="20000"/>
          </a:bodyPr>
          <a:lstStyle/>
          <a:p>
            <a:pPr marL="0" indent="0" defTabSz="377871">
              <a:spcBef>
                <a:spcPts val="492"/>
              </a:spcBef>
              <a:buSzTx/>
              <a:buNone/>
              <a:defRPr sz="2024">
                <a:solidFill>
                  <a:srgbClr val="941100"/>
                </a:solidFill>
              </a:defRPr>
            </a:pPr>
            <a:r>
              <a:rPr u="sng" dirty="0"/>
              <a:t>AU</a:t>
            </a:r>
            <a:r>
              <a:rPr dirty="0"/>
              <a:t>: </a:t>
            </a:r>
            <a:r>
              <a:rPr dirty="0">
                <a:solidFill>
                  <a:srgbClr val="009051"/>
                </a:solidFill>
              </a:rPr>
              <a:t>U. Melbourne</a:t>
            </a:r>
          </a:p>
          <a:p>
            <a:pPr marL="0" indent="0" defTabSz="377871">
              <a:spcBef>
                <a:spcPts val="492"/>
              </a:spcBef>
              <a:buSzTx/>
              <a:buNone/>
              <a:defRPr sz="2024">
                <a:solidFill>
                  <a:srgbClr val="941100"/>
                </a:solidFill>
              </a:defRPr>
            </a:pPr>
            <a:r>
              <a:rPr u="sng" dirty="0"/>
              <a:t>CN</a:t>
            </a:r>
            <a:r>
              <a:rPr dirty="0"/>
              <a:t>: </a:t>
            </a:r>
            <a:r>
              <a:rPr dirty="0" err="1">
                <a:solidFill>
                  <a:srgbClr val="009051"/>
                </a:solidFill>
              </a:rPr>
              <a:t>iHEP</a:t>
            </a:r>
            <a:r>
              <a:rPr dirty="0">
                <a:solidFill>
                  <a:srgbClr val="009051"/>
                </a:solidFill>
              </a:rPr>
              <a:t>, CAS</a:t>
            </a:r>
          </a:p>
          <a:p>
            <a:pPr marL="0" indent="0" defTabSz="377871">
              <a:spcBef>
                <a:spcPts val="492"/>
              </a:spcBef>
              <a:buSzTx/>
              <a:buNone/>
              <a:defRPr sz="2024">
                <a:solidFill>
                  <a:srgbClr val="941100"/>
                </a:solidFill>
              </a:defRPr>
            </a:pPr>
            <a:r>
              <a:rPr u="sng" dirty="0"/>
              <a:t>HK</a:t>
            </a:r>
            <a:r>
              <a:rPr dirty="0"/>
              <a:t>: </a:t>
            </a:r>
            <a:r>
              <a:rPr dirty="0">
                <a:solidFill>
                  <a:srgbClr val="009051"/>
                </a:solidFill>
              </a:rPr>
              <a:t>HKU</a:t>
            </a:r>
          </a:p>
          <a:p>
            <a:pPr marL="0" indent="0" defTabSz="377871">
              <a:spcBef>
                <a:spcPts val="492"/>
              </a:spcBef>
              <a:buSzTx/>
              <a:buNone/>
              <a:defRPr sz="2024">
                <a:solidFill>
                  <a:srgbClr val="942193"/>
                </a:solidFill>
              </a:defRPr>
            </a:pPr>
            <a:r>
              <a:rPr u="sng" dirty="0"/>
              <a:t>ID</a:t>
            </a:r>
            <a:r>
              <a:rPr dirty="0"/>
              <a:t>: ITB</a:t>
            </a:r>
          </a:p>
          <a:p>
            <a:pPr marL="0" indent="0" defTabSz="377871">
              <a:spcBef>
                <a:spcPts val="492"/>
              </a:spcBef>
              <a:buSzTx/>
              <a:buNone/>
              <a:defRPr sz="2024">
                <a:solidFill>
                  <a:srgbClr val="941100"/>
                </a:solidFill>
              </a:defRPr>
            </a:pPr>
            <a:r>
              <a:rPr u="sng" dirty="0"/>
              <a:t>IN</a:t>
            </a:r>
            <a:r>
              <a:rPr dirty="0"/>
              <a:t>: </a:t>
            </a:r>
            <a:r>
              <a:rPr dirty="0">
                <a:solidFill>
                  <a:srgbClr val="009051"/>
                </a:solidFill>
              </a:rPr>
              <a:t>VECC, TIFR</a:t>
            </a:r>
          </a:p>
          <a:p>
            <a:pPr marL="0" indent="0" defTabSz="377871">
              <a:spcBef>
                <a:spcPts val="492"/>
              </a:spcBef>
              <a:buSzTx/>
              <a:buNone/>
              <a:defRPr sz="2024">
                <a:solidFill>
                  <a:srgbClr val="941100"/>
                </a:solidFill>
              </a:defRPr>
            </a:pPr>
            <a:r>
              <a:rPr u="sng" dirty="0"/>
              <a:t>IR</a:t>
            </a:r>
            <a:r>
              <a:rPr dirty="0"/>
              <a:t>: </a:t>
            </a:r>
            <a:r>
              <a:rPr dirty="0">
                <a:solidFill>
                  <a:srgbClr val="009051"/>
                </a:solidFill>
              </a:rPr>
              <a:t>IPM</a:t>
            </a:r>
          </a:p>
          <a:p>
            <a:pPr marL="0" indent="0" defTabSz="377871">
              <a:spcBef>
                <a:spcPts val="492"/>
              </a:spcBef>
              <a:buSzTx/>
              <a:buNone/>
              <a:defRPr sz="2024">
                <a:solidFill>
                  <a:srgbClr val="941100"/>
                </a:solidFill>
              </a:defRPr>
            </a:pPr>
            <a:r>
              <a:rPr u="sng" dirty="0"/>
              <a:t>JP</a:t>
            </a:r>
            <a:r>
              <a:rPr dirty="0"/>
              <a:t>: </a:t>
            </a:r>
            <a:r>
              <a:rPr dirty="0">
                <a:solidFill>
                  <a:srgbClr val="009051"/>
                </a:solidFill>
              </a:rPr>
              <a:t>KEK, U. Tokyo</a:t>
            </a:r>
          </a:p>
          <a:p>
            <a:pPr marL="0" indent="0" defTabSz="377871">
              <a:spcBef>
                <a:spcPts val="492"/>
              </a:spcBef>
              <a:buSzTx/>
              <a:buNone/>
              <a:defRPr sz="2024">
                <a:solidFill>
                  <a:srgbClr val="941100"/>
                </a:solidFill>
              </a:defRPr>
            </a:pPr>
            <a:r>
              <a:rPr u="sng" dirty="0"/>
              <a:t>KR</a:t>
            </a:r>
            <a:r>
              <a:rPr dirty="0"/>
              <a:t>:</a:t>
            </a:r>
            <a:r>
              <a:rPr dirty="0">
                <a:solidFill>
                  <a:srgbClr val="009051"/>
                </a:solidFill>
              </a:rPr>
              <a:t> KISTI, KNU, UOS</a:t>
            </a:r>
          </a:p>
          <a:p>
            <a:pPr marL="0" indent="0" defTabSz="377871">
              <a:spcBef>
                <a:spcPts val="492"/>
              </a:spcBef>
              <a:buSzTx/>
              <a:buNone/>
              <a:defRPr sz="2024">
                <a:solidFill>
                  <a:srgbClr val="941100"/>
                </a:solidFill>
              </a:defRPr>
            </a:pPr>
            <a:r>
              <a:rPr u="sng" dirty="0"/>
              <a:t>MY</a:t>
            </a:r>
            <a:r>
              <a:rPr dirty="0"/>
              <a:t>: </a:t>
            </a:r>
            <a:r>
              <a:rPr dirty="0">
                <a:solidFill>
                  <a:srgbClr val="009051"/>
                </a:solidFill>
              </a:rPr>
              <a:t>UM, UPM, USM</a:t>
            </a:r>
          </a:p>
          <a:p>
            <a:pPr marL="0" indent="0" defTabSz="377871">
              <a:spcBef>
                <a:spcPts val="492"/>
              </a:spcBef>
              <a:buSzTx/>
              <a:buNone/>
              <a:defRPr sz="2024">
                <a:solidFill>
                  <a:srgbClr val="941100"/>
                </a:solidFill>
              </a:defRPr>
            </a:pPr>
            <a:r>
              <a:rPr u="sng" dirty="0"/>
              <a:t>NZ</a:t>
            </a:r>
            <a:r>
              <a:rPr dirty="0"/>
              <a:t>: </a:t>
            </a:r>
            <a:r>
              <a:rPr dirty="0">
                <a:solidFill>
                  <a:srgbClr val="009051"/>
                </a:solidFill>
              </a:rPr>
              <a:t>UOA</a:t>
            </a:r>
          </a:p>
          <a:p>
            <a:pPr marL="0" indent="0" defTabSz="377871">
              <a:spcBef>
                <a:spcPts val="492"/>
              </a:spcBef>
              <a:buSzTx/>
              <a:buNone/>
              <a:defRPr sz="2024">
                <a:solidFill>
                  <a:srgbClr val="942193"/>
                </a:solidFill>
              </a:defRPr>
            </a:pPr>
            <a:r>
              <a:rPr u="sng" dirty="0"/>
              <a:t>PH</a:t>
            </a:r>
            <a:r>
              <a:rPr dirty="0"/>
              <a:t>: ASTI, ATENEO</a:t>
            </a:r>
          </a:p>
          <a:p>
            <a:pPr marL="0" indent="0" defTabSz="377871">
              <a:spcBef>
                <a:spcPts val="492"/>
              </a:spcBef>
              <a:buSzTx/>
              <a:buNone/>
              <a:defRPr sz="2024">
                <a:solidFill>
                  <a:srgbClr val="941100"/>
                </a:solidFill>
              </a:defRPr>
            </a:pPr>
            <a:r>
              <a:rPr u="sng" dirty="0"/>
              <a:t>PK</a:t>
            </a:r>
            <a:r>
              <a:rPr dirty="0"/>
              <a:t>: </a:t>
            </a:r>
            <a:r>
              <a:rPr dirty="0">
                <a:solidFill>
                  <a:srgbClr val="009051"/>
                </a:solidFill>
              </a:rPr>
              <a:t>CIIT, NCP</a:t>
            </a:r>
          </a:p>
          <a:p>
            <a:pPr marL="0" indent="0" defTabSz="377871">
              <a:spcBef>
                <a:spcPts val="492"/>
              </a:spcBef>
              <a:buSzTx/>
              <a:buNone/>
              <a:defRPr sz="2024">
                <a:solidFill>
                  <a:srgbClr val="941100"/>
                </a:solidFill>
              </a:defRPr>
            </a:pPr>
            <a:r>
              <a:rPr u="sng" dirty="0">
                <a:solidFill>
                  <a:srgbClr val="942193"/>
                </a:solidFill>
              </a:rPr>
              <a:t>SG</a:t>
            </a:r>
            <a:r>
              <a:rPr dirty="0">
                <a:solidFill>
                  <a:srgbClr val="942193"/>
                </a:solidFill>
              </a:rPr>
              <a:t>:</a:t>
            </a:r>
            <a:r>
              <a:rPr dirty="0"/>
              <a:t> </a:t>
            </a:r>
          </a:p>
          <a:p>
            <a:pPr marL="0" indent="0" defTabSz="377871">
              <a:spcBef>
                <a:spcPts val="492"/>
              </a:spcBef>
              <a:buSzTx/>
              <a:buNone/>
              <a:defRPr sz="2024">
                <a:solidFill>
                  <a:srgbClr val="941100"/>
                </a:solidFill>
              </a:defRPr>
            </a:pPr>
            <a:r>
              <a:rPr u="sng" dirty="0"/>
              <a:t>TH</a:t>
            </a:r>
            <a:r>
              <a:rPr dirty="0"/>
              <a:t>: </a:t>
            </a:r>
            <a:r>
              <a:rPr dirty="0">
                <a:solidFill>
                  <a:srgbClr val="009051"/>
                </a:solidFill>
              </a:rPr>
              <a:t>NSTDA, SUT, CHULA, NECTEC</a:t>
            </a:r>
          </a:p>
          <a:p>
            <a:pPr marL="0" indent="0" defTabSz="377871">
              <a:spcBef>
                <a:spcPts val="492"/>
              </a:spcBef>
              <a:buSzTx/>
              <a:buNone/>
              <a:defRPr sz="2024">
                <a:solidFill>
                  <a:srgbClr val="941100"/>
                </a:solidFill>
              </a:defRPr>
            </a:pPr>
            <a:r>
              <a:rPr u="sng" dirty="0"/>
              <a:t>TW</a:t>
            </a:r>
            <a:r>
              <a:rPr dirty="0"/>
              <a:t>: </a:t>
            </a:r>
            <a:r>
              <a:rPr dirty="0">
                <a:solidFill>
                  <a:srgbClr val="009051"/>
                </a:solidFill>
              </a:rPr>
              <a:t>ASGC, NCU, NTU, NCHC</a:t>
            </a:r>
          </a:p>
          <a:p>
            <a:pPr marL="0" indent="0" defTabSz="377871">
              <a:spcBef>
                <a:spcPts val="492"/>
              </a:spcBef>
              <a:buSzTx/>
              <a:buNone/>
              <a:defRPr sz="2024">
                <a:solidFill>
                  <a:srgbClr val="942193"/>
                </a:solidFill>
              </a:defRPr>
            </a:pPr>
            <a:r>
              <a:rPr u="sng" dirty="0"/>
              <a:t>VN</a:t>
            </a:r>
            <a:r>
              <a:rPr dirty="0"/>
              <a:t>: IOIT, IFI</a:t>
            </a:r>
          </a:p>
        </p:txBody>
      </p:sp>
      <p:sp>
        <p:nvSpPr>
          <p:cNvPr id="1133" name="Shape 1133"/>
          <p:cNvSpPr/>
          <p:nvPr/>
        </p:nvSpPr>
        <p:spPr>
          <a:xfrm>
            <a:off x="47097" y="1379403"/>
            <a:ext cx="4083116" cy="460869"/>
          </a:xfrm>
          <a:prstGeom prst="rect">
            <a:avLst/>
          </a:prstGeom>
          <a:ln w="12700">
            <a:miter lim="400000"/>
          </a:ln>
          <a:extLst>
            <a:ext uri="{C572A759-6A51-4108-AA02-DFA0A04FC94B}">
              <ma14:wrappingTextBoxFlag xmlns="" xmlns:ma14="http://schemas.microsoft.com/office/mac/drawingml/2011/main" val="1"/>
            </a:ext>
          </a:extLst>
        </p:spPr>
        <p:txBody>
          <a:bodyPr lIns="35715" tIns="35715" rIns="35715" bIns="35715" anchor="ctr">
            <a:normAutofit/>
          </a:bodyPr>
          <a:lstStyle>
            <a:lvl1pPr marL="444500" indent="-444500" algn="l">
              <a:spcBef>
                <a:spcPts val="800"/>
              </a:spcBef>
              <a:buSzPct val="75000"/>
              <a:buChar char="•"/>
              <a:defRPr>
                <a:solidFill>
                  <a:srgbClr val="0433FF"/>
                </a:solidFill>
                <a:latin typeface="Helvetica"/>
                <a:ea typeface="Helvetica"/>
                <a:cs typeface="Helvetica"/>
                <a:sym typeface="Helvetica"/>
              </a:defRPr>
            </a:lvl1pPr>
          </a:lstStyle>
          <a:p>
            <a:pPr defTabSz="410730" hangingPunct="0"/>
            <a:r>
              <a:rPr sz="2500" kern="0" dirty="0"/>
              <a:t>Partner Institutes</a:t>
            </a:r>
          </a:p>
        </p:txBody>
      </p:sp>
      <p:pic>
        <p:nvPicPr>
          <p:cNvPr id="1134" name="pasted-image.tiff"/>
          <p:cNvPicPr>
            <a:picLocks noChangeAspect="1"/>
          </p:cNvPicPr>
          <p:nvPr/>
        </p:nvPicPr>
        <p:blipFill>
          <a:blip r:embed="rId2" cstate="print">
            <a:extLst/>
          </a:blip>
          <a:stretch>
            <a:fillRect/>
          </a:stretch>
        </p:blipFill>
        <p:spPr>
          <a:xfrm>
            <a:off x="3899584" y="1967058"/>
            <a:ext cx="5206308" cy="4398981"/>
          </a:xfrm>
          <a:prstGeom prst="rect">
            <a:avLst/>
          </a:prstGeom>
          <a:ln w="12700">
            <a:miter lim="400000"/>
          </a:ln>
        </p:spPr>
      </p:pic>
      <p:sp>
        <p:nvSpPr>
          <p:cNvPr id="1135" name="Shape 1135"/>
          <p:cNvSpPr/>
          <p:nvPr/>
        </p:nvSpPr>
        <p:spPr>
          <a:xfrm>
            <a:off x="47098" y="4422719"/>
            <a:ext cx="3887047" cy="2373880"/>
          </a:xfrm>
          <a:prstGeom prst="rect">
            <a:avLst/>
          </a:prstGeom>
          <a:ln w="12700">
            <a:miter lim="400000"/>
          </a:ln>
          <a:extLst>
            <a:ext uri="{C572A759-6A51-4108-AA02-DFA0A04FC94B}">
              <ma14:wrappingTextBoxFlag xmlns="" xmlns:ma14="http://schemas.microsoft.com/office/mac/drawingml/2011/main" val="1"/>
            </a:ext>
          </a:extLst>
        </p:spPr>
        <p:txBody>
          <a:bodyPr lIns="35715" tIns="35715" rIns="35715" bIns="35715" anchor="ctr">
            <a:normAutofit fontScale="77500" lnSpcReduction="20000"/>
          </a:bodyPr>
          <a:lstStyle/>
          <a:p>
            <a:pPr marL="268760" indent="-268760" defTabSz="353228" hangingPunct="0">
              <a:spcBef>
                <a:spcPts val="422"/>
              </a:spcBef>
              <a:buSzPct val="75000"/>
              <a:buFontTx/>
              <a:buChar char="•"/>
              <a:defRPr sz="3096">
                <a:solidFill>
                  <a:srgbClr val="0433FF"/>
                </a:solidFill>
                <a:latin typeface="Helvetica"/>
                <a:ea typeface="Helvetica"/>
                <a:cs typeface="Helvetica"/>
                <a:sym typeface="Helvetica"/>
              </a:defRPr>
            </a:pPr>
            <a:r>
              <a:rPr sz="2200" kern="0" dirty="0">
                <a:solidFill>
                  <a:srgbClr val="0433FF"/>
                </a:solidFill>
                <a:latin typeface="Helvetica"/>
                <a:ea typeface="Helvetica"/>
                <a:cs typeface="Helvetica"/>
                <a:sym typeface="Helvetica"/>
              </a:rPr>
              <a:t>ASGC (TW) is the regional coordinator</a:t>
            </a:r>
          </a:p>
          <a:p>
            <a:pPr marL="268760" indent="-268760" defTabSz="353228" hangingPunct="0">
              <a:spcBef>
                <a:spcPts val="422"/>
              </a:spcBef>
              <a:buSzPct val="75000"/>
              <a:buFontTx/>
              <a:buChar char="•"/>
              <a:defRPr sz="3096">
                <a:solidFill>
                  <a:srgbClr val="0433FF"/>
                </a:solidFill>
                <a:latin typeface="Helvetica"/>
                <a:ea typeface="Helvetica"/>
                <a:cs typeface="Helvetica"/>
                <a:sym typeface="Helvetica"/>
              </a:defRPr>
            </a:pPr>
            <a:r>
              <a:rPr sz="2200" kern="0" dirty="0">
                <a:solidFill>
                  <a:srgbClr val="0433FF"/>
                </a:solidFill>
                <a:latin typeface="Helvetica"/>
                <a:ea typeface="Helvetica"/>
                <a:cs typeface="Helvetica"/>
                <a:sym typeface="Helvetica"/>
              </a:rPr>
              <a:t>Collaboration Model</a:t>
            </a:r>
          </a:p>
          <a:p>
            <a:pPr marL="537521" lvl="1" indent="-268760" defTabSz="353228" hangingPunct="0">
              <a:spcBef>
                <a:spcPts val="422"/>
              </a:spcBef>
              <a:buSzPct val="75000"/>
              <a:buFontTx/>
              <a:buChar char="•"/>
              <a:defRPr sz="2580">
                <a:solidFill>
                  <a:srgbClr val="941100"/>
                </a:solidFill>
                <a:latin typeface="Helvetica"/>
                <a:ea typeface="Helvetica"/>
                <a:cs typeface="Helvetica"/>
                <a:sym typeface="Helvetica"/>
              </a:defRPr>
            </a:pPr>
            <a:r>
              <a:rPr kern="0" dirty="0">
                <a:solidFill>
                  <a:srgbClr val="941100"/>
                </a:solidFill>
                <a:latin typeface="Helvetica"/>
                <a:ea typeface="Helvetica"/>
                <a:cs typeface="Helvetica"/>
                <a:sym typeface="Helvetica"/>
              </a:rPr>
              <a:t>Site installation; Application implementation; Trust Framework; Operation Consult; User Community Engagement</a:t>
            </a: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76"/>
          <p:cNvGrpSpPr/>
          <p:nvPr/>
        </p:nvGrpSpPr>
        <p:grpSpPr>
          <a:xfrm>
            <a:off x="4" y="41"/>
            <a:ext cx="9140729" cy="6780761"/>
            <a:chOff x="1" y="-1"/>
            <a:chExt cx="13000146" cy="9643748"/>
          </a:xfrm>
        </p:grpSpPr>
        <p:pic>
          <p:nvPicPr>
            <p:cNvPr id="361" name="image25.png" descr="AMSFirstResults-PRL2013.tiff"/>
            <p:cNvPicPr>
              <a:picLocks noChangeAspect="1"/>
            </p:cNvPicPr>
            <p:nvPr/>
          </p:nvPicPr>
          <p:blipFill>
            <a:blip r:embed="rId3" cstate="print">
              <a:extLst/>
            </a:blip>
            <a:stretch>
              <a:fillRect/>
            </a:stretch>
          </p:blipFill>
          <p:spPr>
            <a:xfrm>
              <a:off x="7121981" y="-1"/>
              <a:ext cx="2957453" cy="3472881"/>
            </a:xfrm>
            <a:prstGeom prst="rect">
              <a:avLst/>
            </a:prstGeom>
            <a:ln w="12700" cap="flat">
              <a:noFill/>
              <a:miter lim="400000"/>
            </a:ln>
            <a:effectLst/>
          </p:spPr>
        </p:pic>
        <p:pic>
          <p:nvPicPr>
            <p:cNvPr id="362" name="image26.png" descr="Phys-Lett-B716-HiggsBoson.tiff"/>
            <p:cNvPicPr>
              <a:picLocks noChangeAspect="1"/>
            </p:cNvPicPr>
            <p:nvPr/>
          </p:nvPicPr>
          <p:blipFill>
            <a:blip r:embed="rId4" cstate="print">
              <a:extLst/>
            </a:blip>
            <a:stretch>
              <a:fillRect/>
            </a:stretch>
          </p:blipFill>
          <p:spPr>
            <a:xfrm>
              <a:off x="3720924" y="-1"/>
              <a:ext cx="3323202" cy="3564658"/>
            </a:xfrm>
            <a:prstGeom prst="rect">
              <a:avLst/>
            </a:prstGeom>
            <a:ln w="12700" cap="flat">
              <a:noFill/>
              <a:miter lim="400000"/>
            </a:ln>
            <a:effectLst/>
          </p:spPr>
        </p:pic>
        <p:pic>
          <p:nvPicPr>
            <p:cNvPr id="363" name="image27.png"/>
            <p:cNvPicPr>
              <a:picLocks noChangeAspect="1"/>
            </p:cNvPicPr>
            <p:nvPr/>
          </p:nvPicPr>
          <p:blipFill>
            <a:blip r:embed="rId5" cstate="print">
              <a:extLst/>
            </a:blip>
            <a:stretch>
              <a:fillRect/>
            </a:stretch>
          </p:blipFill>
          <p:spPr>
            <a:xfrm>
              <a:off x="1" y="6528493"/>
              <a:ext cx="6097168" cy="3115254"/>
            </a:xfrm>
            <a:prstGeom prst="rect">
              <a:avLst/>
            </a:prstGeom>
            <a:ln w="12700" cap="flat">
              <a:noFill/>
              <a:miter lim="400000"/>
            </a:ln>
            <a:effectLst/>
          </p:spPr>
        </p:pic>
        <p:sp>
          <p:nvSpPr>
            <p:cNvPr id="364" name="Shape 364"/>
            <p:cNvSpPr/>
            <p:nvPr/>
          </p:nvSpPr>
          <p:spPr>
            <a:xfrm>
              <a:off x="4922628" y="3564656"/>
              <a:ext cx="3282840" cy="3075363"/>
            </a:xfrm>
            <a:prstGeom prst="ellipse">
              <a:avLst/>
            </a:prstGeom>
            <a:noFill/>
            <a:ln w="12700" cap="flat">
              <a:solidFill>
                <a:srgbClr val="0000FF"/>
              </a:solidFill>
              <a:prstDash val="sysDash"/>
              <a:round/>
            </a:ln>
            <a:effectLst>
              <a:outerShdw blurRad="50800" dist="25400" dir="5400000" rotWithShape="0">
                <a:srgbClr val="000000">
                  <a:alpha val="35000"/>
                </a:srgbClr>
              </a:outerShdw>
            </a:effectLst>
          </p:spPr>
          <p:txBody>
            <a:bodyPr wrap="square" lIns="65023" tIns="65023" rIns="65023" bIns="65023" numCol="1" anchor="t">
              <a:noAutofit/>
            </a:bodyPr>
            <a:lstStyle/>
            <a:p>
              <a:pPr defTabSz="456166">
                <a:defRPr sz="2400">
                  <a:latin typeface="Tahoma"/>
                  <a:ea typeface="Tahoma"/>
                  <a:cs typeface="Tahoma"/>
                  <a:sym typeface="Tahoma"/>
                </a:defRPr>
              </a:pPr>
              <a:endParaRPr dirty="0"/>
            </a:p>
          </p:txBody>
        </p:sp>
        <p:sp>
          <p:nvSpPr>
            <p:cNvPr id="365" name="Shape 365"/>
            <p:cNvSpPr/>
            <p:nvPr/>
          </p:nvSpPr>
          <p:spPr>
            <a:xfrm>
              <a:off x="4922629" y="3564658"/>
              <a:ext cx="3282840" cy="27255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3" tIns="65023" rIns="65023" bIns="65023" numCol="1" anchor="t">
              <a:spAutoFit/>
            </a:bodyPr>
            <a:lstStyle/>
            <a:p>
              <a:pPr algn="ctr" defTabSz="912355">
                <a:defRPr sz="2800" b="1">
                  <a:solidFill>
                    <a:srgbClr val="FF0000"/>
                  </a:solidFill>
                  <a:latin typeface="Arial"/>
                  <a:ea typeface="Arial"/>
                  <a:cs typeface="Arial"/>
                  <a:sym typeface="Arial"/>
                </a:defRPr>
              </a:pPr>
              <a:r>
                <a:rPr dirty="0"/>
                <a:t> </a:t>
              </a:r>
              <a:r>
                <a:rPr sz="2200" dirty="0"/>
                <a:t>Distributed Computing Infrastructure</a:t>
              </a:r>
            </a:p>
            <a:p>
              <a:pPr algn="ctr" defTabSz="912355">
                <a:defRPr sz="2800" b="1">
                  <a:solidFill>
                    <a:srgbClr val="FF0000"/>
                  </a:solidFill>
                  <a:latin typeface="Arial"/>
                  <a:ea typeface="Arial"/>
                  <a:cs typeface="Arial"/>
                  <a:sym typeface="Arial"/>
                </a:defRPr>
              </a:pPr>
              <a:r>
                <a:rPr sz="2200" dirty="0"/>
                <a:t>(HW, SW, Networking)</a:t>
              </a:r>
            </a:p>
          </p:txBody>
        </p:sp>
        <p:grpSp>
          <p:nvGrpSpPr>
            <p:cNvPr id="3" name="Group 368"/>
            <p:cNvGrpSpPr/>
            <p:nvPr/>
          </p:nvGrpSpPr>
          <p:grpSpPr>
            <a:xfrm>
              <a:off x="8504744" y="2806316"/>
              <a:ext cx="4459594" cy="4097742"/>
              <a:chOff x="0" y="0"/>
              <a:chExt cx="4459592" cy="4097740"/>
            </a:xfrm>
          </p:grpSpPr>
          <p:pic>
            <p:nvPicPr>
              <p:cNvPr id="366" name="image28.png" descr="2010MEGI.png"/>
              <p:cNvPicPr>
                <a:picLocks noChangeAspect="1"/>
              </p:cNvPicPr>
              <p:nvPr/>
            </p:nvPicPr>
            <p:blipFill>
              <a:blip r:embed="rId6" cstate="print">
                <a:extLst/>
              </a:blip>
              <a:stretch>
                <a:fillRect/>
              </a:stretch>
            </p:blipFill>
            <p:spPr>
              <a:xfrm>
                <a:off x="1124121" y="0"/>
                <a:ext cx="3335472" cy="4097742"/>
              </a:xfrm>
              <a:prstGeom prst="rect">
                <a:avLst/>
              </a:prstGeom>
              <a:ln w="12700" cap="flat">
                <a:noFill/>
                <a:miter lim="400000"/>
              </a:ln>
              <a:effectLst/>
            </p:spPr>
          </p:pic>
          <p:pic>
            <p:nvPicPr>
              <p:cNvPr id="367" name="image29.gif" descr="wind_200ms.gif"/>
              <p:cNvPicPr>
                <a:picLocks/>
              </p:cNvPicPr>
              <p:nvPr/>
            </p:nvPicPr>
            <p:blipFill>
              <a:blip r:embed="rId7" cstate="print">
                <a:extLst/>
              </a:blip>
              <a:stretch>
                <a:fillRect/>
              </a:stretch>
            </p:blipFill>
            <p:spPr>
              <a:xfrm>
                <a:off x="-1" y="148288"/>
                <a:ext cx="3453042" cy="3521011"/>
              </a:xfrm>
              <a:prstGeom prst="rect">
                <a:avLst/>
              </a:prstGeom>
              <a:ln w="12700" cap="flat">
                <a:noFill/>
                <a:miter lim="400000"/>
              </a:ln>
              <a:effectLst/>
            </p:spPr>
          </p:pic>
        </p:grpSp>
        <p:sp>
          <p:nvSpPr>
            <p:cNvPr id="369" name="Shape 369"/>
            <p:cNvSpPr/>
            <p:nvPr/>
          </p:nvSpPr>
          <p:spPr>
            <a:xfrm>
              <a:off x="1" y="6081240"/>
              <a:ext cx="5666825" cy="5369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65023" tIns="65023" rIns="65023" bIns="65023" numCol="1" anchor="t">
              <a:spAutoFit/>
            </a:bodyPr>
            <a:lstStyle>
              <a:lvl1pPr algn="l" defTabSz="1300480">
                <a:defRPr sz="2200" b="1">
                  <a:solidFill>
                    <a:srgbClr val="FF0000"/>
                  </a:solidFill>
                  <a:latin typeface="Arial"/>
                  <a:ea typeface="Arial"/>
                  <a:cs typeface="Arial"/>
                  <a:sym typeface="Arial"/>
                </a:defRPr>
              </a:lvl1pPr>
            </a:lstStyle>
            <a:p>
              <a:r>
                <a:rPr sz="1600" dirty="0"/>
                <a:t>Earthquake and Tsunami Early Warning</a:t>
              </a:r>
            </a:p>
          </p:txBody>
        </p:sp>
        <p:grpSp>
          <p:nvGrpSpPr>
            <p:cNvPr id="4" name="Group 372"/>
            <p:cNvGrpSpPr/>
            <p:nvPr/>
          </p:nvGrpSpPr>
          <p:grpSpPr>
            <a:xfrm>
              <a:off x="1" y="2751219"/>
              <a:ext cx="4911107" cy="3327175"/>
              <a:chOff x="0" y="0"/>
              <a:chExt cx="4911105" cy="3327174"/>
            </a:xfrm>
          </p:grpSpPr>
          <p:pic>
            <p:nvPicPr>
              <p:cNvPr id="370" name="image30.png"/>
              <p:cNvPicPr>
                <a:picLocks noChangeAspect="1"/>
              </p:cNvPicPr>
              <p:nvPr/>
            </p:nvPicPr>
            <p:blipFill>
              <a:blip r:embed="rId8" cstate="print">
                <a:extLst/>
              </a:blip>
              <a:stretch>
                <a:fillRect/>
              </a:stretch>
            </p:blipFill>
            <p:spPr>
              <a:xfrm>
                <a:off x="0" y="0"/>
                <a:ext cx="4586995" cy="2944973"/>
              </a:xfrm>
              <a:prstGeom prst="rect">
                <a:avLst/>
              </a:prstGeom>
              <a:ln w="12700" cap="flat">
                <a:noFill/>
                <a:miter lim="400000"/>
              </a:ln>
              <a:effectLst/>
            </p:spPr>
          </p:pic>
          <p:sp>
            <p:nvSpPr>
              <p:cNvPr id="371" name="Shape 371"/>
              <p:cNvSpPr/>
              <p:nvPr/>
            </p:nvSpPr>
            <p:spPr>
              <a:xfrm>
                <a:off x="0" y="2790233"/>
                <a:ext cx="4911105" cy="5369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65023" tIns="65023" rIns="65023" bIns="65023" numCol="1" anchor="t">
                <a:spAutoFit/>
              </a:bodyPr>
              <a:lstStyle>
                <a:lvl1pPr algn="l" defTabSz="1300480">
                  <a:defRPr sz="2200" b="1">
                    <a:solidFill>
                      <a:srgbClr val="FF0000"/>
                    </a:solidFill>
                    <a:latin typeface="Arial"/>
                    <a:ea typeface="Arial"/>
                    <a:cs typeface="Arial"/>
                    <a:sym typeface="Arial"/>
                  </a:defRPr>
                </a:lvl1pPr>
              </a:lstStyle>
              <a:p>
                <a:r>
                  <a:rPr sz="1600" dirty="0"/>
                  <a:t>Drug Discovery Application Portal</a:t>
                </a:r>
              </a:p>
            </p:txBody>
          </p:sp>
        </p:grpSp>
        <p:sp>
          <p:nvSpPr>
            <p:cNvPr id="373" name="Shape 373"/>
            <p:cNvSpPr/>
            <p:nvPr/>
          </p:nvSpPr>
          <p:spPr>
            <a:xfrm>
              <a:off x="1501464" y="193865"/>
              <a:ext cx="2217868" cy="13686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3" tIns="65023" rIns="65023" bIns="65023" numCol="1" anchor="t">
              <a:spAutoFit/>
            </a:bodyPr>
            <a:lstStyle>
              <a:lvl1pPr algn="r" defTabSz="1300480">
                <a:defRPr sz="2200" b="1">
                  <a:solidFill>
                    <a:srgbClr val="FF0000"/>
                  </a:solidFill>
                  <a:latin typeface="Arial"/>
                  <a:ea typeface="Arial"/>
                  <a:cs typeface="Arial"/>
                  <a:sym typeface="Arial"/>
                </a:defRPr>
              </a:lvl1pPr>
            </a:lstStyle>
            <a:p>
              <a:pPr algn="ctr"/>
              <a:r>
                <a:rPr sz="1800" dirty="0"/>
                <a:t>Higgs Search at ATLAS</a:t>
              </a:r>
            </a:p>
          </p:txBody>
        </p:sp>
        <p:sp>
          <p:nvSpPr>
            <p:cNvPr id="374" name="Shape 374"/>
            <p:cNvSpPr/>
            <p:nvPr/>
          </p:nvSpPr>
          <p:spPr>
            <a:xfrm>
              <a:off x="10194221" y="193865"/>
              <a:ext cx="2389071" cy="13686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3" tIns="65023" rIns="65023" bIns="65023" numCol="1" anchor="t">
              <a:spAutoFit/>
            </a:bodyPr>
            <a:lstStyle>
              <a:lvl1pPr algn="l" defTabSz="1300480">
                <a:defRPr sz="2200" b="1">
                  <a:solidFill>
                    <a:srgbClr val="FF0000"/>
                  </a:solidFill>
                  <a:latin typeface="Arial"/>
                  <a:ea typeface="Arial"/>
                  <a:cs typeface="Arial"/>
                  <a:sym typeface="Arial"/>
                </a:defRPr>
              </a:lvl1pPr>
            </a:lstStyle>
            <a:p>
              <a:pPr algn="ctr"/>
              <a:r>
                <a:rPr sz="1800" dirty="0"/>
                <a:t>Alpha Magnetic Spectrometer </a:t>
              </a:r>
            </a:p>
          </p:txBody>
        </p:sp>
        <p:sp>
          <p:nvSpPr>
            <p:cNvPr id="375" name="Shape 375"/>
            <p:cNvSpPr/>
            <p:nvPr/>
          </p:nvSpPr>
          <p:spPr>
            <a:xfrm>
              <a:off x="10079433" y="2191977"/>
              <a:ext cx="2920714" cy="8871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3" tIns="65023" rIns="65023" bIns="65023" numCol="1" anchor="t">
              <a:spAutoFit/>
            </a:bodyPr>
            <a:lstStyle>
              <a:lvl1pPr defTabSz="1300480">
                <a:defRPr sz="2200" b="1">
                  <a:solidFill>
                    <a:srgbClr val="FF0000"/>
                  </a:solidFill>
                  <a:latin typeface="Arial"/>
                  <a:ea typeface="Arial"/>
                  <a:cs typeface="Arial"/>
                  <a:sym typeface="Arial"/>
                </a:defRPr>
              </a:lvl1pPr>
            </a:lstStyle>
            <a:p>
              <a:pPr algn="ctr"/>
              <a:r>
                <a:rPr sz="1600" dirty="0"/>
                <a:t>Weather/ Climate Changes</a:t>
              </a:r>
            </a:p>
          </p:txBody>
        </p:sp>
      </p:grpSp>
      <p:pic>
        <p:nvPicPr>
          <p:cNvPr id="377" name="image31.gif" descr="propagate.gif"/>
          <p:cNvPicPr>
            <a:picLocks/>
          </p:cNvPicPr>
          <p:nvPr/>
        </p:nvPicPr>
        <p:blipFill>
          <a:blip r:embed="rId9" cstate="print">
            <a:extLst/>
          </a:blip>
          <a:stretch>
            <a:fillRect/>
          </a:stretch>
        </p:blipFill>
        <p:spPr>
          <a:xfrm>
            <a:off x="3405628" y="4586761"/>
            <a:ext cx="2935112" cy="2201334"/>
          </a:xfrm>
          <a:prstGeom prst="rect">
            <a:avLst/>
          </a:prstGeom>
          <a:ln w="12700">
            <a:miter lim="400000"/>
          </a:ln>
        </p:spPr>
      </p:pic>
      <p:pic>
        <p:nvPicPr>
          <p:cNvPr id="378" name="image189.gif" descr="Animation 1 (re-revised)"/>
          <p:cNvPicPr>
            <a:picLocks/>
          </p:cNvPicPr>
          <p:nvPr/>
        </p:nvPicPr>
        <p:blipFill>
          <a:blip r:embed="rId10" cstate="print">
            <a:extLst/>
          </a:blip>
          <a:stretch>
            <a:fillRect/>
          </a:stretch>
        </p:blipFill>
        <p:spPr>
          <a:xfrm>
            <a:off x="6140666" y="4456816"/>
            <a:ext cx="2974884" cy="2416107"/>
          </a:xfrm>
          <a:prstGeom prst="rect">
            <a:avLst/>
          </a:prstGeom>
          <a:ln w="12700">
            <a:miter lim="400000"/>
          </a:ln>
        </p:spPr>
      </p:pic>
      <p:sp>
        <p:nvSpPr>
          <p:cNvPr id="379" name="Shape 379"/>
          <p:cNvSpPr/>
          <p:nvPr/>
        </p:nvSpPr>
        <p:spPr>
          <a:xfrm>
            <a:off x="5778208" y="6522115"/>
            <a:ext cx="3365792" cy="338550"/>
          </a:xfrm>
          <a:prstGeom prst="rect">
            <a:avLst/>
          </a:prstGeom>
          <a:ln w="12700">
            <a:miter lim="400000"/>
          </a:ln>
          <a:extLst>
            <a:ext uri="{C572A759-6A51-4108-AA02-DFA0A04FC94B}">
              <ma14:wrappingTextBoxFlag xmlns="" xmlns:ma14="http://schemas.microsoft.com/office/mac/drawingml/2011/main" val="1"/>
            </a:ext>
          </a:extLst>
        </p:spPr>
        <p:txBody>
          <a:bodyPr wrap="square" lIns="45616" tIns="45616" rIns="45616" bIns="45616">
            <a:spAutoFit/>
          </a:bodyPr>
          <a:lstStyle>
            <a:lvl1pPr algn="l" defTabSz="1300480">
              <a:defRPr sz="2200" b="1">
                <a:solidFill>
                  <a:srgbClr val="FF0000"/>
                </a:solidFill>
                <a:latin typeface="Arial"/>
                <a:ea typeface="Arial"/>
                <a:cs typeface="Arial"/>
                <a:sym typeface="Arial"/>
              </a:defRPr>
            </a:lvl1pPr>
          </a:lstStyle>
          <a:p>
            <a:r>
              <a:rPr sz="1600" dirty="0"/>
              <a:t>Long-Range Dust Transportation</a:t>
            </a:r>
          </a:p>
        </p:txBody>
      </p:sp>
      <p:sp>
        <p:nvSpPr>
          <p:cNvPr id="380" name="Shape 380"/>
          <p:cNvSpPr>
            <a:spLocks noGrp="1"/>
          </p:cNvSpPr>
          <p:nvPr>
            <p:ph type="sldNum" sz="quarter" idx="4294967295"/>
          </p:nvPr>
        </p:nvSpPr>
        <p:spPr>
          <a:xfrm>
            <a:off x="8847673" y="6478939"/>
            <a:ext cx="189739" cy="287894"/>
          </a:xfrm>
          <a:prstGeom prst="rect">
            <a:avLst/>
          </a:prstGeom>
          <a:extLst>
            <a:ext uri="{C572A759-6A51-4108-AA02-DFA0A04FC94B}">
              <ma14:wrappingTextBoxFlag xmlns="" xmlns:ma14="http://schemas.microsoft.com/office/mac/drawingml/2011/main" val="1"/>
            </a:ext>
          </a:extLst>
        </p:spPr>
        <p:txBody>
          <a:bodyPr lIns="45616" tIns="45616" rIns="45616" bIns="45616"/>
          <a:lstStyle>
            <a:lvl1pPr algn="r" defTabSz="912355"/>
          </a:lstStyle>
          <a:p>
            <a:fld id="{86CB4B4D-7CA3-9044-876B-883B54F8677D}" type="slidenum">
              <a:rPr/>
              <a:pPr/>
              <a:t>35</a:t>
            </a:fld>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en-US" altLang="zh-TW" sz="4000" dirty="0" smtClean="0"/>
              <a:t>Conclusion</a:t>
            </a:r>
            <a:endParaRPr lang="zh-TW" altLang="en-US" sz="4000" dirty="0"/>
          </a:p>
        </p:txBody>
      </p:sp>
      <p:sp>
        <p:nvSpPr>
          <p:cNvPr id="3" name="內容版面配置區 2"/>
          <p:cNvSpPr>
            <a:spLocks noGrp="1"/>
          </p:cNvSpPr>
          <p:nvPr>
            <p:ph idx="1"/>
          </p:nvPr>
        </p:nvSpPr>
        <p:spPr/>
        <p:txBody>
          <a:bodyPr/>
          <a:lstStyle/>
          <a:p>
            <a:r>
              <a:rPr lang="en-US" altLang="zh-TW" dirty="0" smtClean="0"/>
              <a:t>Big Science lead the infrastructure development</a:t>
            </a:r>
          </a:p>
          <a:p>
            <a:pPr lvl="1"/>
            <a:r>
              <a:rPr lang="en-US" altLang="zh-TW" dirty="0" smtClean="0"/>
              <a:t>LHC, Belle, SKA, Bio, ….etc</a:t>
            </a:r>
          </a:p>
          <a:p>
            <a:r>
              <a:rPr lang="en-US" altLang="zh-TW" dirty="0" smtClean="0"/>
              <a:t>e-Science for the masses evolve the global collaboration within the user communities</a:t>
            </a:r>
          </a:p>
          <a:p>
            <a:pPr lvl="1"/>
            <a:r>
              <a:rPr lang="en-US" altLang="zh-TW" dirty="0" smtClean="0"/>
              <a:t>EGEE, </a:t>
            </a:r>
            <a:r>
              <a:rPr lang="en-US" altLang="zh-TW" dirty="0" err="1" smtClean="0"/>
              <a:t>EUAsiaGrid</a:t>
            </a:r>
            <a:r>
              <a:rPr lang="en-US" altLang="zh-TW" dirty="0" smtClean="0"/>
              <a:t>, DMCC,… etc</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ctrTitle"/>
          </p:nvPr>
        </p:nvSpPr>
        <p:spPr/>
        <p:txBody>
          <a:bodyPr/>
          <a:lstStyle/>
          <a:p>
            <a:pPr algn="ctr"/>
            <a:r>
              <a:rPr lang="en-US" altLang="zh-TW" smtClean="0"/>
              <a:t>Thanks!</a:t>
            </a:r>
            <a:endParaRPr lang="zh-TW" altLang="en-US" dirty="0"/>
          </a:p>
        </p:txBody>
      </p:sp>
      <p:sp>
        <p:nvSpPr>
          <p:cNvPr id="5" name="副標題 4"/>
          <p:cNvSpPr>
            <a:spLocks noGrp="1"/>
          </p:cNvSpPr>
          <p:nvPr>
            <p:ph type="subTitle" sz="quarter" idx="1"/>
          </p:nvPr>
        </p:nvSpPr>
        <p:spPr/>
        <p:txBody>
          <a:bodyPr/>
          <a:lstStyle/>
          <a:p>
            <a:endParaRPr lang="zh-TW"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1286247" y="37821"/>
            <a:ext cx="7264937" cy="939800"/>
          </a:xfrm>
        </p:spPr>
        <p:txBody>
          <a:bodyPr/>
          <a:lstStyle/>
          <a:p>
            <a:r>
              <a:rPr lang="en-US" altLang="zh-TW" sz="4000" dirty="0" smtClean="0">
                <a:solidFill>
                  <a:srgbClr val="C00000"/>
                </a:solidFill>
                <a:latin typeface="Calibri" pitchFamily="34" charset="0"/>
                <a:ea typeface="新細明體" pitchFamily="18" charset="-120"/>
              </a:rPr>
              <a:t>ASGC e-Science Global Network</a:t>
            </a:r>
            <a:endParaRPr lang="zh-TW" altLang="en-US" sz="4000" dirty="0"/>
          </a:p>
        </p:txBody>
      </p:sp>
      <p:grpSp>
        <p:nvGrpSpPr>
          <p:cNvPr id="118" name="群組 117"/>
          <p:cNvGrpSpPr/>
          <p:nvPr/>
        </p:nvGrpSpPr>
        <p:grpSpPr>
          <a:xfrm>
            <a:off x="2" y="977621"/>
            <a:ext cx="9029251" cy="5490413"/>
            <a:chOff x="2" y="1076784"/>
            <a:chExt cx="9029251" cy="5208271"/>
          </a:xfrm>
        </p:grpSpPr>
        <p:sp>
          <p:nvSpPr>
            <p:cNvPr id="5" name="AutoShape 7"/>
            <p:cNvSpPr>
              <a:spLocks/>
            </p:cNvSpPr>
            <p:nvPr/>
          </p:nvSpPr>
          <p:spPr bwMode="auto">
            <a:xfrm>
              <a:off x="2867620" y="2391243"/>
              <a:ext cx="4304982" cy="2923987"/>
            </a:xfrm>
            <a:custGeom>
              <a:avLst/>
              <a:gdLst>
                <a:gd name="T0" fmla="*/ 2147483647 w 20879"/>
                <a:gd name="T1" fmla="*/ 2147483647 h 20683"/>
                <a:gd name="T2" fmla="*/ 0 60000 65536"/>
                <a:gd name="T3" fmla="*/ 0 w 20879"/>
                <a:gd name="T4" fmla="*/ 0 h 20683"/>
                <a:gd name="T5" fmla="*/ 20879 w 20879"/>
                <a:gd name="T6" fmla="*/ 20683 h 20683"/>
              </a:gdLst>
              <a:ahLst/>
              <a:cxnLst>
                <a:cxn ang="T2">
                  <a:pos x="T0" y="T1"/>
                </a:cxn>
              </a:cxnLst>
              <a:rect l="T3" t="T4" r="T5" b="T6"/>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gradFill rotWithShape="0">
              <a:gsLst>
                <a:gs pos="0">
                  <a:srgbClr val="9CC645"/>
                </a:gs>
                <a:gs pos="20001">
                  <a:srgbClr val="9AC347"/>
                </a:gs>
                <a:gs pos="100000">
                  <a:srgbClr val="759436"/>
                </a:gs>
              </a:gsLst>
              <a:lin ang="5400000" scaled="1"/>
            </a:gradFill>
            <a:ln w="9525">
              <a:solidFill>
                <a:srgbClr val="00B0F0"/>
              </a:solidFill>
              <a:round/>
              <a:headEnd/>
              <a:tailEnd/>
            </a:ln>
            <a:effectLst>
              <a:outerShdw dist="23000" dir="5400000" algn="ctr" rotWithShape="0">
                <a:schemeClr val="bg2">
                  <a:alpha val="34998"/>
                </a:schemeClr>
              </a:outerShdw>
            </a:effectLst>
          </p:spPr>
          <p:txBody>
            <a:bodyPr lIns="0" tIns="0" rIns="0" bIns="0"/>
            <a:lstStyle/>
            <a:p>
              <a:pPr defTabSz="913829" fontAlgn="base">
                <a:spcBef>
                  <a:spcPct val="0"/>
                </a:spcBef>
                <a:spcAft>
                  <a:spcPct val="0"/>
                </a:spcAft>
                <a:defRPr/>
              </a:pPr>
              <a:endParaRPr kumimoji="1" lang="zh-TW" altLang="en-US" dirty="0">
                <a:solidFill>
                  <a:srgbClr val="00B0F0"/>
                </a:solidFill>
                <a:latin typeface="Arial" pitchFamily="34" charset="0"/>
                <a:ea typeface="新細明體" pitchFamily="18" charset="-120"/>
              </a:endParaRPr>
            </a:p>
          </p:txBody>
        </p:sp>
        <p:sp>
          <p:nvSpPr>
            <p:cNvPr id="6" name="AutoShape 11"/>
            <p:cNvSpPr>
              <a:spLocks/>
            </p:cNvSpPr>
            <p:nvPr/>
          </p:nvSpPr>
          <p:spPr bwMode="auto">
            <a:xfrm>
              <a:off x="4132277" y="3429702"/>
              <a:ext cx="887834" cy="577367"/>
            </a:xfrm>
            <a:prstGeom prst="roundRect">
              <a:avLst>
                <a:gd name="adj" fmla="val 16667"/>
              </a:avLst>
            </a:prstGeom>
            <a:solidFill>
              <a:srgbClr val="000000"/>
            </a:solidFill>
            <a:ln w="25400">
              <a:solidFill>
                <a:schemeClr val="tx1"/>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7" name="Rectangle 12"/>
            <p:cNvSpPr>
              <a:spLocks/>
            </p:cNvSpPr>
            <p:nvPr/>
          </p:nvSpPr>
          <p:spPr bwMode="auto">
            <a:xfrm>
              <a:off x="4143458" y="3414461"/>
              <a:ext cx="861423" cy="619398"/>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2200" b="1" dirty="0" smtClean="0">
                  <a:solidFill>
                    <a:srgbClr val="FFFFFF"/>
                  </a:solidFill>
                  <a:ea typeface="新細明體" pitchFamily="18" charset="-120"/>
                  <a:cs typeface="Tahoma" pitchFamily="34" charset="0"/>
                  <a:sym typeface="Tahoma" pitchFamily="34" charset="0"/>
                </a:rPr>
                <a:t>TW</a:t>
              </a:r>
            </a:p>
          </p:txBody>
        </p:sp>
        <p:sp>
          <p:nvSpPr>
            <p:cNvPr id="8" name="AutoShape 11"/>
            <p:cNvSpPr>
              <a:spLocks/>
            </p:cNvSpPr>
            <p:nvPr/>
          </p:nvSpPr>
          <p:spPr bwMode="auto">
            <a:xfrm>
              <a:off x="3172157" y="4083270"/>
              <a:ext cx="887834" cy="563486"/>
            </a:xfrm>
            <a:prstGeom prst="roundRect">
              <a:avLst>
                <a:gd name="adj" fmla="val 16667"/>
              </a:avLst>
            </a:prstGeom>
            <a:solidFill>
              <a:srgbClr val="000000"/>
            </a:solidFill>
            <a:ln w="25400">
              <a:solidFill>
                <a:schemeClr val="tx1"/>
              </a:solidFill>
              <a:round/>
              <a:headEnd/>
              <a:tailEnd/>
            </a:ln>
          </p:spPr>
          <p:txBody>
            <a:bodyPr lIns="0" tIns="0" rIns="0" bIns="0"/>
            <a:lstStyle/>
            <a:p>
              <a:pPr marL="1588" algn="ctr" defTabSz="913829" fontAlgn="base">
                <a:spcBef>
                  <a:spcPct val="0"/>
                </a:spcBef>
                <a:spcAft>
                  <a:spcPct val="0"/>
                </a:spcAft>
              </a:pPr>
              <a:r>
                <a:rPr lang="en-US" altLang="zh-TW" sz="2200" b="1" dirty="0" smtClean="0">
                  <a:solidFill>
                    <a:srgbClr val="FFFFFF"/>
                  </a:solidFill>
                  <a:ea typeface="新細明體" pitchFamily="18" charset="-120"/>
                  <a:cs typeface="Tahoma" pitchFamily="34" charset="0"/>
                  <a:sym typeface="Tahoma" pitchFamily="34" charset="0"/>
                </a:rPr>
                <a:t>HK</a:t>
              </a:r>
            </a:p>
          </p:txBody>
        </p:sp>
        <p:sp>
          <p:nvSpPr>
            <p:cNvPr id="9" name="AutoShape 11"/>
            <p:cNvSpPr>
              <a:spLocks/>
            </p:cNvSpPr>
            <p:nvPr/>
          </p:nvSpPr>
          <p:spPr bwMode="auto">
            <a:xfrm>
              <a:off x="5334281" y="2866215"/>
              <a:ext cx="887834" cy="563486"/>
            </a:xfrm>
            <a:prstGeom prst="roundRect">
              <a:avLst>
                <a:gd name="adj" fmla="val 16667"/>
              </a:avLst>
            </a:prstGeom>
            <a:solidFill>
              <a:srgbClr val="000000"/>
            </a:solidFill>
            <a:ln w="25400">
              <a:solidFill>
                <a:schemeClr val="tx1"/>
              </a:solidFill>
              <a:round/>
              <a:headEnd/>
              <a:tailEnd/>
            </a:ln>
          </p:spPr>
          <p:txBody>
            <a:bodyPr lIns="0" tIns="0" rIns="0" bIns="0"/>
            <a:lstStyle/>
            <a:p>
              <a:pPr marL="1588" algn="ctr" defTabSz="913829" fontAlgn="base">
                <a:spcBef>
                  <a:spcPct val="0"/>
                </a:spcBef>
                <a:spcAft>
                  <a:spcPct val="0"/>
                </a:spcAft>
              </a:pPr>
              <a:r>
                <a:rPr lang="en-US" altLang="zh-TW" sz="2200" b="1" dirty="0" smtClean="0">
                  <a:solidFill>
                    <a:srgbClr val="FFFFFF"/>
                  </a:solidFill>
                  <a:ea typeface="新細明體" pitchFamily="18" charset="-120"/>
                  <a:cs typeface="Tahoma" pitchFamily="34" charset="0"/>
                  <a:sym typeface="Tahoma" pitchFamily="34" charset="0"/>
                </a:rPr>
                <a:t>US</a:t>
              </a:r>
            </a:p>
          </p:txBody>
        </p:sp>
        <p:sp>
          <p:nvSpPr>
            <p:cNvPr id="10" name="AutoShape 11"/>
            <p:cNvSpPr>
              <a:spLocks/>
            </p:cNvSpPr>
            <p:nvPr/>
          </p:nvSpPr>
          <p:spPr bwMode="auto">
            <a:xfrm>
              <a:off x="5783267" y="4018990"/>
              <a:ext cx="887834" cy="563486"/>
            </a:xfrm>
            <a:prstGeom prst="roundRect">
              <a:avLst>
                <a:gd name="adj" fmla="val 16667"/>
              </a:avLst>
            </a:prstGeom>
            <a:solidFill>
              <a:srgbClr val="000000"/>
            </a:solidFill>
            <a:ln w="25400">
              <a:solidFill>
                <a:schemeClr val="tx1"/>
              </a:solidFill>
              <a:round/>
              <a:headEnd/>
              <a:tailEnd/>
            </a:ln>
          </p:spPr>
          <p:txBody>
            <a:bodyPr lIns="0" tIns="0" rIns="0" bIns="0"/>
            <a:lstStyle/>
            <a:p>
              <a:pPr marL="1588" algn="ctr" defTabSz="913829" fontAlgn="base">
                <a:spcBef>
                  <a:spcPct val="0"/>
                </a:spcBef>
                <a:spcAft>
                  <a:spcPct val="0"/>
                </a:spcAft>
              </a:pPr>
              <a:r>
                <a:rPr lang="en-US" altLang="zh-TW" sz="2200" b="1" dirty="0" smtClean="0">
                  <a:solidFill>
                    <a:srgbClr val="FFFFFF"/>
                  </a:solidFill>
                  <a:ea typeface="新細明體" pitchFamily="18" charset="-120"/>
                  <a:cs typeface="Tahoma" pitchFamily="34" charset="0"/>
                  <a:sym typeface="Tahoma" pitchFamily="34" charset="0"/>
                </a:rPr>
                <a:t>NL</a:t>
              </a:r>
            </a:p>
          </p:txBody>
        </p:sp>
        <p:sp>
          <p:nvSpPr>
            <p:cNvPr id="11" name="Line 205"/>
            <p:cNvSpPr>
              <a:spLocks noChangeShapeType="1"/>
            </p:cNvSpPr>
            <p:nvPr/>
          </p:nvSpPr>
          <p:spPr bwMode="auto">
            <a:xfrm>
              <a:off x="5976240" y="3382206"/>
              <a:ext cx="0" cy="636784"/>
            </a:xfrm>
            <a:prstGeom prst="line">
              <a:avLst/>
            </a:prstGeom>
            <a:noFill/>
            <a:ln w="508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cxnSp>
          <p:nvCxnSpPr>
            <p:cNvPr id="89" name="直線接點 88"/>
            <p:cNvCxnSpPr>
              <a:stCxn id="7" idx="0"/>
            </p:cNvCxnSpPr>
            <p:nvPr/>
          </p:nvCxnSpPr>
          <p:spPr>
            <a:xfrm flipV="1">
              <a:off x="4574160" y="3092275"/>
              <a:ext cx="0" cy="3221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直線接點 92"/>
            <p:cNvCxnSpPr/>
            <p:nvPr/>
          </p:nvCxnSpPr>
          <p:spPr>
            <a:xfrm>
              <a:off x="4574161" y="3092275"/>
              <a:ext cx="760120"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直線接點 97"/>
            <p:cNvCxnSpPr/>
            <p:nvPr/>
          </p:nvCxnSpPr>
          <p:spPr>
            <a:xfrm>
              <a:off x="3568320" y="3656155"/>
              <a:ext cx="57512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直線接點 100"/>
            <p:cNvCxnSpPr/>
            <p:nvPr/>
          </p:nvCxnSpPr>
          <p:spPr>
            <a:xfrm flipH="1" flipV="1">
              <a:off x="3598800" y="3625675"/>
              <a:ext cx="2034" cy="45759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3" name="Rectangle 207"/>
            <p:cNvSpPr>
              <a:spLocks/>
            </p:cNvSpPr>
            <p:nvPr/>
          </p:nvSpPr>
          <p:spPr bwMode="auto">
            <a:xfrm>
              <a:off x="4772182" y="3085486"/>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20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04" name="Rectangle 207"/>
            <p:cNvSpPr>
              <a:spLocks/>
            </p:cNvSpPr>
            <p:nvPr/>
          </p:nvSpPr>
          <p:spPr bwMode="auto">
            <a:xfrm>
              <a:off x="5503702" y="3603647"/>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20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05" name="Rectangle 207"/>
            <p:cNvSpPr>
              <a:spLocks/>
            </p:cNvSpPr>
            <p:nvPr/>
          </p:nvSpPr>
          <p:spPr bwMode="auto">
            <a:xfrm>
              <a:off x="3598701" y="3740807"/>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06" name="AutoShape 833"/>
            <p:cNvSpPr>
              <a:spLocks/>
            </p:cNvSpPr>
            <p:nvPr/>
          </p:nvSpPr>
          <p:spPr bwMode="auto">
            <a:xfrm>
              <a:off x="5503702" y="1766395"/>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07" name="Rectangle 835"/>
            <p:cNvSpPr>
              <a:spLocks/>
            </p:cNvSpPr>
            <p:nvPr/>
          </p:nvSpPr>
          <p:spPr bwMode="auto">
            <a:xfrm>
              <a:off x="5417409" y="1818761"/>
              <a:ext cx="1356459" cy="534383"/>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err="1" smtClean="0">
                  <a:solidFill>
                    <a:srgbClr val="FFFFFF"/>
                  </a:solidFill>
                  <a:ea typeface="新細明體" pitchFamily="18" charset="-120"/>
                  <a:cs typeface="Tahoma" pitchFamily="34" charset="0"/>
                  <a:sym typeface="Tahoma" pitchFamily="34" charset="0"/>
                </a:rPr>
                <a:t>STARLight</a:t>
              </a:r>
              <a:endParaRPr lang="en-US" altLang="zh-TW" sz="1600" b="1" dirty="0" smtClean="0">
                <a:solidFill>
                  <a:srgbClr val="FFFFFF"/>
                </a:solidFill>
                <a:ea typeface="新細明體" pitchFamily="18" charset="-120"/>
                <a:cs typeface="Tahoma" pitchFamily="34" charset="0"/>
                <a:sym typeface="Tahoma" pitchFamily="34" charset="0"/>
              </a:endParaRPr>
            </a:p>
          </p:txBody>
        </p:sp>
        <p:sp>
          <p:nvSpPr>
            <p:cNvPr id="110" name="AutoShape 833"/>
            <p:cNvSpPr>
              <a:spLocks/>
            </p:cNvSpPr>
            <p:nvPr/>
          </p:nvSpPr>
          <p:spPr bwMode="auto">
            <a:xfrm>
              <a:off x="5417408" y="1143143"/>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11" name="Rectangle 835"/>
            <p:cNvSpPr>
              <a:spLocks/>
            </p:cNvSpPr>
            <p:nvPr/>
          </p:nvSpPr>
          <p:spPr bwMode="auto">
            <a:xfrm>
              <a:off x="5417408" y="1172043"/>
              <a:ext cx="1219200" cy="534383"/>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Internet2</a:t>
              </a:r>
            </a:p>
          </p:txBody>
        </p:sp>
        <p:sp>
          <p:nvSpPr>
            <p:cNvPr id="112" name="AutoShape 833"/>
            <p:cNvSpPr>
              <a:spLocks/>
            </p:cNvSpPr>
            <p:nvPr/>
          </p:nvSpPr>
          <p:spPr bwMode="auto">
            <a:xfrm>
              <a:off x="6324617" y="1076784"/>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13" name="Rectangle 835"/>
            <p:cNvSpPr>
              <a:spLocks/>
            </p:cNvSpPr>
            <p:nvPr/>
          </p:nvSpPr>
          <p:spPr bwMode="auto">
            <a:xfrm>
              <a:off x="6324618" y="1076794"/>
              <a:ext cx="1356459" cy="534383"/>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err="1" smtClean="0">
                  <a:solidFill>
                    <a:srgbClr val="FF0000"/>
                  </a:solidFill>
                  <a:ea typeface="新細明體" pitchFamily="18" charset="-120"/>
                  <a:cs typeface="Tahoma" pitchFamily="34" charset="0"/>
                  <a:sym typeface="Tahoma" pitchFamily="34" charset="0"/>
                </a:rPr>
                <a:t>ESNet</a:t>
              </a:r>
              <a:endParaRPr lang="en-US" altLang="zh-TW" sz="1600" b="1" dirty="0" smtClean="0">
                <a:solidFill>
                  <a:srgbClr val="FF0000"/>
                </a:solidFill>
                <a:ea typeface="新細明體" pitchFamily="18" charset="-120"/>
                <a:cs typeface="Tahoma" pitchFamily="34" charset="0"/>
                <a:sym typeface="Tahoma" pitchFamily="34" charset="0"/>
              </a:endParaRPr>
            </a:p>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LHCONE</a:t>
              </a:r>
            </a:p>
          </p:txBody>
        </p:sp>
        <p:sp>
          <p:nvSpPr>
            <p:cNvPr id="114" name="AutoShape 833"/>
            <p:cNvSpPr>
              <a:spLocks/>
            </p:cNvSpPr>
            <p:nvPr/>
          </p:nvSpPr>
          <p:spPr bwMode="auto">
            <a:xfrm>
              <a:off x="4423706" y="1422512"/>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15" name="Rectangle 835"/>
            <p:cNvSpPr>
              <a:spLocks/>
            </p:cNvSpPr>
            <p:nvPr/>
          </p:nvSpPr>
          <p:spPr bwMode="auto">
            <a:xfrm>
              <a:off x="4411577" y="1376792"/>
              <a:ext cx="1092135" cy="63246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CANARIE</a:t>
              </a:r>
            </a:p>
          </p:txBody>
        </p:sp>
        <p:sp>
          <p:nvSpPr>
            <p:cNvPr id="116" name="AutoShape 833"/>
            <p:cNvSpPr>
              <a:spLocks/>
            </p:cNvSpPr>
            <p:nvPr/>
          </p:nvSpPr>
          <p:spPr bwMode="auto">
            <a:xfrm>
              <a:off x="7371341" y="1291989"/>
              <a:ext cx="735680" cy="437894"/>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17" name="Rectangle 835"/>
            <p:cNvSpPr>
              <a:spLocks/>
            </p:cNvSpPr>
            <p:nvPr/>
          </p:nvSpPr>
          <p:spPr bwMode="auto">
            <a:xfrm>
              <a:off x="7371342" y="1255477"/>
              <a:ext cx="806241" cy="474406"/>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FNAL</a:t>
              </a:r>
            </a:p>
          </p:txBody>
        </p:sp>
        <p:sp>
          <p:nvSpPr>
            <p:cNvPr id="120" name="Line 205"/>
            <p:cNvSpPr>
              <a:spLocks noChangeShapeType="1"/>
            </p:cNvSpPr>
            <p:nvPr/>
          </p:nvSpPr>
          <p:spPr bwMode="auto">
            <a:xfrm>
              <a:off x="5976240" y="2229431"/>
              <a:ext cx="0" cy="636784"/>
            </a:xfrm>
            <a:prstGeom prst="line">
              <a:avLst/>
            </a:prstGeom>
            <a:noFill/>
            <a:ln w="508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21" name="Rectangle 207"/>
            <p:cNvSpPr>
              <a:spLocks/>
            </p:cNvSpPr>
            <p:nvPr/>
          </p:nvSpPr>
          <p:spPr bwMode="auto">
            <a:xfrm>
              <a:off x="5549422" y="2491126"/>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20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23" name="AutoShape 833"/>
            <p:cNvSpPr>
              <a:spLocks/>
            </p:cNvSpPr>
            <p:nvPr/>
          </p:nvSpPr>
          <p:spPr bwMode="auto">
            <a:xfrm>
              <a:off x="6816386" y="2119832"/>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24" name="Rectangle 835"/>
            <p:cNvSpPr>
              <a:spLocks/>
            </p:cNvSpPr>
            <p:nvPr/>
          </p:nvSpPr>
          <p:spPr bwMode="auto">
            <a:xfrm>
              <a:off x="6816395" y="2036904"/>
              <a:ext cx="1092135" cy="63246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err="1" smtClean="0">
                  <a:solidFill>
                    <a:srgbClr val="FF0000"/>
                  </a:solidFill>
                  <a:ea typeface="新細明體" pitchFamily="18" charset="-120"/>
                  <a:cs typeface="Tahoma" pitchFamily="34" charset="0"/>
                  <a:sym typeface="Tahoma" pitchFamily="34" charset="0"/>
                </a:rPr>
                <a:t>iCAIR</a:t>
              </a:r>
              <a:endParaRPr lang="en-US" altLang="zh-TW" sz="1600" b="1" dirty="0" smtClean="0">
                <a:solidFill>
                  <a:srgbClr val="FF0000"/>
                </a:solidFill>
                <a:ea typeface="新細明體" pitchFamily="18" charset="-120"/>
                <a:cs typeface="Tahoma" pitchFamily="34" charset="0"/>
                <a:sym typeface="Tahoma" pitchFamily="34" charset="0"/>
              </a:endParaRPr>
            </a:p>
          </p:txBody>
        </p:sp>
        <p:sp>
          <p:nvSpPr>
            <p:cNvPr id="125" name="AutoShape 833"/>
            <p:cNvSpPr>
              <a:spLocks/>
            </p:cNvSpPr>
            <p:nvPr/>
          </p:nvSpPr>
          <p:spPr bwMode="auto">
            <a:xfrm>
              <a:off x="7134382" y="4677234"/>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26" name="Rectangle 835"/>
            <p:cNvSpPr>
              <a:spLocks/>
            </p:cNvSpPr>
            <p:nvPr/>
          </p:nvSpPr>
          <p:spPr bwMode="auto">
            <a:xfrm>
              <a:off x="7214673" y="4677234"/>
              <a:ext cx="1120260" cy="54102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GEANT</a:t>
              </a:r>
            </a:p>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LHCONE</a:t>
              </a:r>
            </a:p>
          </p:txBody>
        </p:sp>
        <p:sp>
          <p:nvSpPr>
            <p:cNvPr id="127" name="AutoShape 833"/>
            <p:cNvSpPr>
              <a:spLocks/>
            </p:cNvSpPr>
            <p:nvPr/>
          </p:nvSpPr>
          <p:spPr bwMode="auto">
            <a:xfrm>
              <a:off x="6052342" y="5119194"/>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28" name="Rectangle 835"/>
            <p:cNvSpPr>
              <a:spLocks/>
            </p:cNvSpPr>
            <p:nvPr/>
          </p:nvSpPr>
          <p:spPr bwMode="auto">
            <a:xfrm>
              <a:off x="6183426" y="5092523"/>
              <a:ext cx="1031246" cy="57056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err="1" smtClean="0">
                  <a:solidFill>
                    <a:srgbClr val="FF0000"/>
                  </a:solidFill>
                  <a:ea typeface="新細明體" pitchFamily="18" charset="-120"/>
                  <a:cs typeface="Tahoma" pitchFamily="34" charset="0"/>
                  <a:sym typeface="Tahoma" pitchFamily="34" charset="0"/>
                </a:rPr>
                <a:t>SURFNet</a:t>
              </a:r>
              <a:endParaRPr lang="en-US" altLang="zh-TW" sz="1600" b="1" dirty="0" smtClean="0">
                <a:solidFill>
                  <a:srgbClr val="FF0000"/>
                </a:solidFill>
                <a:ea typeface="新細明體" pitchFamily="18" charset="-120"/>
                <a:cs typeface="Tahoma" pitchFamily="34" charset="0"/>
                <a:sym typeface="Tahoma" pitchFamily="34" charset="0"/>
              </a:endParaRPr>
            </a:p>
          </p:txBody>
        </p:sp>
        <p:sp>
          <p:nvSpPr>
            <p:cNvPr id="129" name="AutoShape 833"/>
            <p:cNvSpPr>
              <a:spLocks/>
            </p:cNvSpPr>
            <p:nvPr/>
          </p:nvSpPr>
          <p:spPr bwMode="auto">
            <a:xfrm>
              <a:off x="7606822" y="4052395"/>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30" name="Rectangle 835"/>
            <p:cNvSpPr>
              <a:spLocks/>
            </p:cNvSpPr>
            <p:nvPr/>
          </p:nvSpPr>
          <p:spPr bwMode="auto">
            <a:xfrm>
              <a:off x="7774462" y="4052395"/>
              <a:ext cx="898104" cy="543938"/>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CERN</a:t>
              </a:r>
            </a:p>
          </p:txBody>
        </p:sp>
        <p:sp>
          <p:nvSpPr>
            <p:cNvPr id="131" name="AutoShape 833"/>
            <p:cNvSpPr>
              <a:spLocks/>
            </p:cNvSpPr>
            <p:nvPr/>
          </p:nvSpPr>
          <p:spPr bwMode="auto">
            <a:xfrm>
              <a:off x="7774462" y="3458035"/>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32" name="Rectangle 835"/>
            <p:cNvSpPr>
              <a:spLocks/>
            </p:cNvSpPr>
            <p:nvPr/>
          </p:nvSpPr>
          <p:spPr bwMode="auto">
            <a:xfrm>
              <a:off x="7774462" y="3458035"/>
              <a:ext cx="1254791" cy="58674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err="1" smtClean="0">
                  <a:solidFill>
                    <a:srgbClr val="FF0000"/>
                  </a:solidFill>
                  <a:ea typeface="新細明體" pitchFamily="18" charset="-120"/>
                  <a:cs typeface="Tahoma" pitchFamily="34" charset="0"/>
                  <a:sym typeface="Tahoma" pitchFamily="34" charset="0"/>
                </a:rPr>
                <a:t>CERNLight</a:t>
              </a:r>
              <a:endParaRPr lang="en-US" altLang="zh-TW" sz="1600" b="1" dirty="0" smtClean="0">
                <a:solidFill>
                  <a:srgbClr val="FF0000"/>
                </a:solidFill>
                <a:ea typeface="新細明體" pitchFamily="18" charset="-120"/>
                <a:cs typeface="Tahoma" pitchFamily="34" charset="0"/>
                <a:sym typeface="Tahoma" pitchFamily="34" charset="0"/>
              </a:endParaRPr>
            </a:p>
          </p:txBody>
        </p:sp>
        <p:sp>
          <p:nvSpPr>
            <p:cNvPr id="133" name="AutoShape 833"/>
            <p:cNvSpPr>
              <a:spLocks/>
            </p:cNvSpPr>
            <p:nvPr/>
          </p:nvSpPr>
          <p:spPr bwMode="auto">
            <a:xfrm>
              <a:off x="7519471" y="2900883"/>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34" name="Rectangle 835"/>
            <p:cNvSpPr>
              <a:spLocks/>
            </p:cNvSpPr>
            <p:nvPr/>
          </p:nvSpPr>
          <p:spPr bwMode="auto">
            <a:xfrm>
              <a:off x="7429995" y="2871294"/>
              <a:ext cx="1540262" cy="58674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NORDUNET</a:t>
              </a:r>
            </a:p>
          </p:txBody>
        </p:sp>
        <p:sp>
          <p:nvSpPr>
            <p:cNvPr id="135" name="AutoShape 833"/>
            <p:cNvSpPr>
              <a:spLocks/>
            </p:cNvSpPr>
            <p:nvPr/>
          </p:nvSpPr>
          <p:spPr bwMode="auto">
            <a:xfrm>
              <a:off x="7214673" y="5397324"/>
              <a:ext cx="905294"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36" name="Rectangle 835"/>
            <p:cNvSpPr>
              <a:spLocks/>
            </p:cNvSpPr>
            <p:nvPr/>
          </p:nvSpPr>
          <p:spPr bwMode="auto">
            <a:xfrm>
              <a:off x="7214682" y="5315221"/>
              <a:ext cx="892349" cy="63246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AMSIX</a:t>
              </a:r>
            </a:p>
          </p:txBody>
        </p:sp>
        <p:sp>
          <p:nvSpPr>
            <p:cNvPr id="140" name="AutoShape 833"/>
            <p:cNvSpPr>
              <a:spLocks/>
            </p:cNvSpPr>
            <p:nvPr/>
          </p:nvSpPr>
          <p:spPr bwMode="auto">
            <a:xfrm>
              <a:off x="1422754" y="4572648"/>
              <a:ext cx="944879" cy="607507"/>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41" name="Rectangle 835"/>
            <p:cNvSpPr>
              <a:spLocks/>
            </p:cNvSpPr>
            <p:nvPr/>
          </p:nvSpPr>
          <p:spPr bwMode="auto">
            <a:xfrm>
              <a:off x="1466387" y="4616283"/>
              <a:ext cx="901255" cy="502921"/>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TEIN</a:t>
              </a:r>
            </a:p>
          </p:txBody>
        </p:sp>
        <p:sp>
          <p:nvSpPr>
            <p:cNvPr id="142" name="AutoShape 833"/>
            <p:cNvSpPr>
              <a:spLocks/>
            </p:cNvSpPr>
            <p:nvPr/>
          </p:nvSpPr>
          <p:spPr bwMode="auto">
            <a:xfrm>
              <a:off x="2042063" y="3482007"/>
              <a:ext cx="726376" cy="46350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43" name="Rectangle 835"/>
            <p:cNvSpPr>
              <a:spLocks/>
            </p:cNvSpPr>
            <p:nvPr/>
          </p:nvSpPr>
          <p:spPr bwMode="auto">
            <a:xfrm>
              <a:off x="2037795" y="3492568"/>
              <a:ext cx="746760" cy="409393"/>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FFFF"/>
                  </a:solidFill>
                  <a:ea typeface="新細明體" pitchFamily="18" charset="-120"/>
                  <a:cs typeface="Tahoma" pitchFamily="34" charset="0"/>
                  <a:sym typeface="Tahoma" pitchFamily="34" charset="0"/>
                </a:rPr>
                <a:t>HKIX</a:t>
              </a:r>
            </a:p>
          </p:txBody>
        </p:sp>
        <p:sp>
          <p:nvSpPr>
            <p:cNvPr id="144" name="AutoShape 833"/>
            <p:cNvSpPr>
              <a:spLocks/>
            </p:cNvSpPr>
            <p:nvPr/>
          </p:nvSpPr>
          <p:spPr bwMode="auto">
            <a:xfrm>
              <a:off x="3766343" y="5180154"/>
              <a:ext cx="972835" cy="5105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45" name="Rectangle 835"/>
            <p:cNvSpPr>
              <a:spLocks/>
            </p:cNvSpPr>
            <p:nvPr/>
          </p:nvSpPr>
          <p:spPr bwMode="auto">
            <a:xfrm>
              <a:off x="3664809" y="5156321"/>
              <a:ext cx="1127760" cy="534383"/>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TWAREN</a:t>
              </a:r>
            </a:p>
          </p:txBody>
        </p:sp>
        <p:sp>
          <p:nvSpPr>
            <p:cNvPr id="146" name="AutoShape 833"/>
            <p:cNvSpPr>
              <a:spLocks/>
            </p:cNvSpPr>
            <p:nvPr/>
          </p:nvSpPr>
          <p:spPr bwMode="auto">
            <a:xfrm>
              <a:off x="4513102" y="4631514"/>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47" name="Rectangle 835"/>
            <p:cNvSpPr>
              <a:spLocks/>
            </p:cNvSpPr>
            <p:nvPr/>
          </p:nvSpPr>
          <p:spPr bwMode="auto">
            <a:xfrm>
              <a:off x="4426808" y="4607681"/>
              <a:ext cx="1356459" cy="534383"/>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err="1" smtClean="0">
                  <a:solidFill>
                    <a:srgbClr val="FF0000"/>
                  </a:solidFill>
                  <a:ea typeface="新細明體" pitchFamily="18" charset="-120"/>
                  <a:cs typeface="Tahoma" pitchFamily="34" charset="0"/>
                  <a:sym typeface="Tahoma" pitchFamily="34" charset="0"/>
                </a:rPr>
                <a:t>ASNet</a:t>
              </a:r>
              <a:endParaRPr lang="en-US" altLang="zh-TW" sz="1600" b="1" dirty="0" smtClean="0">
                <a:solidFill>
                  <a:srgbClr val="FF0000"/>
                </a:solidFill>
                <a:ea typeface="新細明體" pitchFamily="18" charset="-120"/>
                <a:cs typeface="Tahoma" pitchFamily="34" charset="0"/>
                <a:sym typeface="Tahoma" pitchFamily="34" charset="0"/>
              </a:endParaRPr>
            </a:p>
          </p:txBody>
        </p:sp>
        <p:sp>
          <p:nvSpPr>
            <p:cNvPr id="148" name="AutoShape 833"/>
            <p:cNvSpPr>
              <a:spLocks/>
            </p:cNvSpPr>
            <p:nvPr/>
          </p:nvSpPr>
          <p:spPr bwMode="auto">
            <a:xfrm>
              <a:off x="1998202" y="1853700"/>
              <a:ext cx="1162330" cy="751462"/>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49" name="Rectangle 835"/>
            <p:cNvSpPr>
              <a:spLocks/>
            </p:cNvSpPr>
            <p:nvPr/>
          </p:nvSpPr>
          <p:spPr bwMode="auto">
            <a:xfrm>
              <a:off x="2049971" y="1922537"/>
              <a:ext cx="1108686" cy="586739"/>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APAN-JP</a:t>
              </a:r>
            </a:p>
          </p:txBody>
        </p:sp>
        <p:sp>
          <p:nvSpPr>
            <p:cNvPr id="150" name="AutoShape 833"/>
            <p:cNvSpPr>
              <a:spLocks/>
            </p:cNvSpPr>
            <p:nvPr/>
          </p:nvSpPr>
          <p:spPr bwMode="auto">
            <a:xfrm>
              <a:off x="2470844" y="1376791"/>
              <a:ext cx="934884" cy="52578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51" name="Rectangle 835"/>
            <p:cNvSpPr>
              <a:spLocks/>
            </p:cNvSpPr>
            <p:nvPr/>
          </p:nvSpPr>
          <p:spPr bwMode="auto">
            <a:xfrm>
              <a:off x="2523177" y="1402555"/>
              <a:ext cx="897456" cy="500016"/>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SINET</a:t>
              </a:r>
            </a:p>
          </p:txBody>
        </p:sp>
        <p:cxnSp>
          <p:nvCxnSpPr>
            <p:cNvPr id="152" name="直線接點 151"/>
            <p:cNvCxnSpPr/>
            <p:nvPr/>
          </p:nvCxnSpPr>
          <p:spPr>
            <a:xfrm>
              <a:off x="2623342" y="3886208"/>
              <a:ext cx="591936" cy="26556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4" name="Line 205"/>
            <p:cNvSpPr>
              <a:spLocks noChangeShapeType="1"/>
            </p:cNvSpPr>
            <p:nvPr/>
          </p:nvSpPr>
          <p:spPr bwMode="auto">
            <a:xfrm>
              <a:off x="4928672" y="3956252"/>
              <a:ext cx="0" cy="720982"/>
            </a:xfrm>
            <a:prstGeom prst="line">
              <a:avLst/>
            </a:prstGeom>
            <a:noFill/>
            <a:ln w="508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55" name="Line 205"/>
            <p:cNvSpPr>
              <a:spLocks noChangeShapeType="1"/>
            </p:cNvSpPr>
            <p:nvPr/>
          </p:nvSpPr>
          <p:spPr bwMode="auto">
            <a:xfrm>
              <a:off x="4411567" y="4018990"/>
              <a:ext cx="0" cy="1199264"/>
            </a:xfrm>
            <a:prstGeom prst="line">
              <a:avLst/>
            </a:prstGeom>
            <a:noFill/>
            <a:ln w="508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56" name="AutoShape 833"/>
            <p:cNvSpPr>
              <a:spLocks/>
            </p:cNvSpPr>
            <p:nvPr/>
          </p:nvSpPr>
          <p:spPr bwMode="auto">
            <a:xfrm>
              <a:off x="4792567" y="5504005"/>
              <a:ext cx="1162330" cy="58674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57" name="Rectangle 835"/>
            <p:cNvSpPr>
              <a:spLocks/>
            </p:cNvSpPr>
            <p:nvPr/>
          </p:nvSpPr>
          <p:spPr bwMode="auto">
            <a:xfrm>
              <a:off x="4739178" y="5541130"/>
              <a:ext cx="1356459" cy="534383"/>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err="1" smtClean="0">
                  <a:solidFill>
                    <a:srgbClr val="FF0000"/>
                  </a:solidFill>
                  <a:ea typeface="新細明體" pitchFamily="18" charset="-120"/>
                  <a:cs typeface="Tahoma" pitchFamily="34" charset="0"/>
                  <a:sym typeface="Tahoma" pitchFamily="34" charset="0"/>
                </a:rPr>
                <a:t>TANet</a:t>
              </a:r>
              <a:endParaRPr lang="en-US" altLang="zh-TW" sz="1600" b="1" dirty="0" smtClean="0">
                <a:solidFill>
                  <a:srgbClr val="FF0000"/>
                </a:solidFill>
                <a:ea typeface="新細明體" pitchFamily="18" charset="-120"/>
                <a:cs typeface="Tahoma" pitchFamily="34" charset="0"/>
                <a:sym typeface="Tahoma" pitchFamily="34" charset="0"/>
              </a:endParaRPr>
            </a:p>
          </p:txBody>
        </p:sp>
        <p:sp>
          <p:nvSpPr>
            <p:cNvPr id="158" name="Rectangle 207"/>
            <p:cNvSpPr>
              <a:spLocks/>
            </p:cNvSpPr>
            <p:nvPr/>
          </p:nvSpPr>
          <p:spPr bwMode="auto">
            <a:xfrm>
              <a:off x="4863622" y="4167526"/>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59" name="Rectangle 207"/>
            <p:cNvSpPr>
              <a:spLocks/>
            </p:cNvSpPr>
            <p:nvPr/>
          </p:nvSpPr>
          <p:spPr bwMode="auto">
            <a:xfrm>
              <a:off x="4375941" y="4380887"/>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cxnSp>
          <p:nvCxnSpPr>
            <p:cNvPr id="160" name="直線接點 159"/>
            <p:cNvCxnSpPr/>
            <p:nvPr/>
          </p:nvCxnSpPr>
          <p:spPr>
            <a:xfrm flipV="1">
              <a:off x="2470843" y="2626420"/>
              <a:ext cx="0" cy="83162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1" name="直線接點 160"/>
            <p:cNvCxnSpPr>
              <a:endCxn id="8" idx="1"/>
            </p:cNvCxnSpPr>
            <p:nvPr/>
          </p:nvCxnSpPr>
          <p:spPr>
            <a:xfrm flipV="1">
              <a:off x="2327103" y="4365022"/>
              <a:ext cx="845055" cy="418903"/>
            </a:xfrm>
            <a:prstGeom prst="line">
              <a:avLst/>
            </a:prstGeom>
            <a:ln w="25400">
              <a:solidFill>
                <a:srgbClr val="002060"/>
              </a:solidFill>
            </a:ln>
          </p:spPr>
          <p:style>
            <a:lnRef idx="1">
              <a:schemeClr val="accent1"/>
            </a:lnRef>
            <a:fillRef idx="0">
              <a:schemeClr val="accent1"/>
            </a:fillRef>
            <a:effectRef idx="0">
              <a:schemeClr val="accent1"/>
            </a:effectRef>
            <a:fontRef idx="minor">
              <a:schemeClr val="tx1"/>
            </a:fontRef>
          </p:style>
        </p:cxnSp>
        <p:sp>
          <p:nvSpPr>
            <p:cNvPr id="163" name="Rectangle 207"/>
            <p:cNvSpPr>
              <a:spLocks/>
            </p:cNvSpPr>
            <p:nvPr/>
          </p:nvSpPr>
          <p:spPr bwMode="auto">
            <a:xfrm>
              <a:off x="2523177" y="4059803"/>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64" name="Rectangle 207"/>
            <p:cNvSpPr>
              <a:spLocks/>
            </p:cNvSpPr>
            <p:nvPr/>
          </p:nvSpPr>
          <p:spPr bwMode="auto">
            <a:xfrm>
              <a:off x="2470844" y="2900880"/>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65" name="Line 205"/>
            <p:cNvSpPr>
              <a:spLocks noChangeShapeType="1"/>
            </p:cNvSpPr>
            <p:nvPr/>
          </p:nvSpPr>
          <p:spPr bwMode="auto">
            <a:xfrm>
              <a:off x="6509640" y="4530671"/>
              <a:ext cx="0" cy="636784"/>
            </a:xfrm>
            <a:prstGeom prst="line">
              <a:avLst/>
            </a:prstGeom>
            <a:noFill/>
            <a:ln w="508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66" name="Line 205"/>
            <p:cNvSpPr>
              <a:spLocks noChangeShapeType="1"/>
            </p:cNvSpPr>
            <p:nvPr/>
          </p:nvSpPr>
          <p:spPr bwMode="auto">
            <a:xfrm>
              <a:off x="6646801" y="4469711"/>
              <a:ext cx="567872" cy="425586"/>
            </a:xfrm>
            <a:prstGeom prst="line">
              <a:avLst/>
            </a:prstGeom>
            <a:noFill/>
            <a:ln w="508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67" name="Line 205"/>
            <p:cNvSpPr>
              <a:spLocks noChangeShapeType="1"/>
            </p:cNvSpPr>
            <p:nvPr/>
          </p:nvSpPr>
          <p:spPr bwMode="auto">
            <a:xfrm>
              <a:off x="6723001" y="4332552"/>
              <a:ext cx="958076" cy="0"/>
            </a:xfrm>
            <a:prstGeom prst="line">
              <a:avLst/>
            </a:prstGeom>
            <a:noFill/>
            <a:ln w="508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68" name="Line 205"/>
            <p:cNvSpPr>
              <a:spLocks noChangeShapeType="1"/>
            </p:cNvSpPr>
            <p:nvPr/>
          </p:nvSpPr>
          <p:spPr bwMode="auto">
            <a:xfrm flipV="1">
              <a:off x="6667057" y="3819093"/>
              <a:ext cx="1229327" cy="409394"/>
            </a:xfrm>
            <a:prstGeom prst="line">
              <a:avLst/>
            </a:prstGeom>
            <a:noFill/>
            <a:ln w="508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69" name="Line 205"/>
            <p:cNvSpPr>
              <a:spLocks noChangeShapeType="1"/>
            </p:cNvSpPr>
            <p:nvPr/>
          </p:nvSpPr>
          <p:spPr bwMode="auto">
            <a:xfrm flipV="1">
              <a:off x="6600009" y="3358983"/>
              <a:ext cx="1081068" cy="676095"/>
            </a:xfrm>
            <a:prstGeom prst="line">
              <a:avLst/>
            </a:prstGeom>
            <a:noFill/>
            <a:ln w="25400">
              <a:solidFill>
                <a:srgbClr val="7030A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70" name="Line 205"/>
            <p:cNvSpPr>
              <a:spLocks noChangeShapeType="1"/>
            </p:cNvSpPr>
            <p:nvPr/>
          </p:nvSpPr>
          <p:spPr bwMode="auto">
            <a:xfrm>
              <a:off x="6646809" y="4530672"/>
              <a:ext cx="783195" cy="973333"/>
            </a:xfrm>
            <a:prstGeom prst="line">
              <a:avLst/>
            </a:prstGeom>
            <a:noFill/>
            <a:ln w="25400">
              <a:solidFill>
                <a:srgbClr val="7030A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72" name="Rectangle 207"/>
            <p:cNvSpPr>
              <a:spLocks/>
            </p:cNvSpPr>
            <p:nvPr/>
          </p:nvSpPr>
          <p:spPr bwMode="auto">
            <a:xfrm>
              <a:off x="2673152" y="4607671"/>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2.5</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73" name="Line 205"/>
            <p:cNvSpPr>
              <a:spLocks noChangeShapeType="1"/>
            </p:cNvSpPr>
            <p:nvPr/>
          </p:nvSpPr>
          <p:spPr bwMode="auto">
            <a:xfrm>
              <a:off x="5334280" y="5092533"/>
              <a:ext cx="0" cy="448597"/>
            </a:xfrm>
            <a:prstGeom prst="line">
              <a:avLst/>
            </a:prstGeom>
            <a:noFill/>
            <a:ln w="50800">
              <a:solidFill>
                <a:srgbClr val="C0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74" name="Rectangle 207"/>
            <p:cNvSpPr>
              <a:spLocks/>
            </p:cNvSpPr>
            <p:nvPr/>
          </p:nvSpPr>
          <p:spPr bwMode="auto">
            <a:xfrm>
              <a:off x="4769864" y="5278171"/>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75" name="Line 205"/>
            <p:cNvSpPr>
              <a:spLocks noChangeShapeType="1"/>
            </p:cNvSpPr>
            <p:nvPr/>
          </p:nvSpPr>
          <p:spPr bwMode="auto">
            <a:xfrm>
              <a:off x="4647738" y="5541120"/>
              <a:ext cx="215884" cy="149574"/>
            </a:xfrm>
            <a:prstGeom prst="line">
              <a:avLst/>
            </a:prstGeom>
            <a:noFill/>
            <a:ln w="50800">
              <a:solidFill>
                <a:srgbClr val="C0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76" name="AutoShape 833"/>
            <p:cNvSpPr>
              <a:spLocks/>
            </p:cNvSpPr>
            <p:nvPr/>
          </p:nvSpPr>
          <p:spPr bwMode="auto">
            <a:xfrm>
              <a:off x="2333785" y="5256356"/>
              <a:ext cx="826751" cy="49530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77" name="Rectangle 835"/>
            <p:cNvSpPr>
              <a:spLocks/>
            </p:cNvSpPr>
            <p:nvPr/>
          </p:nvSpPr>
          <p:spPr bwMode="auto">
            <a:xfrm>
              <a:off x="2333783" y="5315222"/>
              <a:ext cx="827050" cy="374532"/>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ASTI</a:t>
              </a:r>
            </a:p>
          </p:txBody>
        </p:sp>
        <p:sp>
          <p:nvSpPr>
            <p:cNvPr id="183" name="AutoShape 833"/>
            <p:cNvSpPr>
              <a:spLocks/>
            </p:cNvSpPr>
            <p:nvPr/>
          </p:nvSpPr>
          <p:spPr bwMode="auto">
            <a:xfrm>
              <a:off x="3305535" y="5789755"/>
              <a:ext cx="885111" cy="49530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84" name="Rectangle 835"/>
            <p:cNvSpPr>
              <a:spLocks/>
            </p:cNvSpPr>
            <p:nvPr/>
          </p:nvSpPr>
          <p:spPr bwMode="auto">
            <a:xfrm>
              <a:off x="3312934" y="5797374"/>
              <a:ext cx="956225" cy="43340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CSTNET</a:t>
              </a:r>
            </a:p>
          </p:txBody>
        </p:sp>
        <p:sp>
          <p:nvSpPr>
            <p:cNvPr id="185" name="AutoShape 833"/>
            <p:cNvSpPr>
              <a:spLocks/>
            </p:cNvSpPr>
            <p:nvPr/>
          </p:nvSpPr>
          <p:spPr bwMode="auto">
            <a:xfrm>
              <a:off x="2486183" y="5789755"/>
              <a:ext cx="826751" cy="49530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86" name="Rectangle 835"/>
            <p:cNvSpPr>
              <a:spLocks/>
            </p:cNvSpPr>
            <p:nvPr/>
          </p:nvSpPr>
          <p:spPr bwMode="auto">
            <a:xfrm>
              <a:off x="2367633" y="5780682"/>
              <a:ext cx="1131508" cy="374532"/>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CERNET</a:t>
              </a:r>
            </a:p>
          </p:txBody>
        </p:sp>
        <p:sp>
          <p:nvSpPr>
            <p:cNvPr id="187" name="Line 205"/>
            <p:cNvSpPr>
              <a:spLocks noChangeShapeType="1"/>
            </p:cNvSpPr>
            <p:nvPr/>
          </p:nvSpPr>
          <p:spPr bwMode="auto">
            <a:xfrm>
              <a:off x="3600834" y="4646757"/>
              <a:ext cx="63974" cy="1171386"/>
            </a:xfrm>
            <a:prstGeom prst="line">
              <a:avLst/>
            </a:prstGeom>
            <a:noFill/>
            <a:ln w="25400">
              <a:solidFill>
                <a:srgbClr val="7030A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88" name="Line 205"/>
            <p:cNvSpPr>
              <a:spLocks noChangeShapeType="1"/>
            </p:cNvSpPr>
            <p:nvPr/>
          </p:nvSpPr>
          <p:spPr bwMode="auto">
            <a:xfrm flipH="1">
              <a:off x="3160532" y="4646756"/>
              <a:ext cx="407787" cy="1127758"/>
            </a:xfrm>
            <a:prstGeom prst="line">
              <a:avLst/>
            </a:prstGeom>
            <a:noFill/>
            <a:ln w="25400">
              <a:solidFill>
                <a:srgbClr val="7030A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89" name="Line 205"/>
            <p:cNvSpPr>
              <a:spLocks noChangeShapeType="1"/>
            </p:cNvSpPr>
            <p:nvPr/>
          </p:nvSpPr>
          <p:spPr bwMode="auto">
            <a:xfrm flipH="1">
              <a:off x="2933386" y="4631515"/>
              <a:ext cx="583439" cy="646657"/>
            </a:xfrm>
            <a:prstGeom prst="line">
              <a:avLst/>
            </a:prstGeom>
            <a:noFill/>
            <a:ln w="25400">
              <a:solidFill>
                <a:srgbClr val="7030A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91" name="AutoShape 833"/>
            <p:cNvSpPr>
              <a:spLocks/>
            </p:cNvSpPr>
            <p:nvPr/>
          </p:nvSpPr>
          <p:spPr bwMode="auto">
            <a:xfrm>
              <a:off x="1099441" y="5278172"/>
              <a:ext cx="1055253" cy="473483"/>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92" name="Rectangle 835"/>
            <p:cNvSpPr>
              <a:spLocks/>
            </p:cNvSpPr>
            <p:nvPr/>
          </p:nvSpPr>
          <p:spPr bwMode="auto">
            <a:xfrm>
              <a:off x="1038578" y="5273048"/>
              <a:ext cx="1234343" cy="487680"/>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KREONET</a:t>
              </a:r>
            </a:p>
          </p:txBody>
        </p:sp>
        <p:sp>
          <p:nvSpPr>
            <p:cNvPr id="193" name="Line 205"/>
            <p:cNvSpPr>
              <a:spLocks noChangeShapeType="1"/>
            </p:cNvSpPr>
            <p:nvPr/>
          </p:nvSpPr>
          <p:spPr bwMode="auto">
            <a:xfrm flipH="1">
              <a:off x="2042063" y="4596332"/>
              <a:ext cx="1474760" cy="819519"/>
            </a:xfrm>
            <a:prstGeom prst="line">
              <a:avLst/>
            </a:prstGeom>
            <a:noFill/>
            <a:ln w="25400">
              <a:solidFill>
                <a:srgbClr val="7030A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94" name="AutoShape 833"/>
            <p:cNvSpPr>
              <a:spLocks/>
            </p:cNvSpPr>
            <p:nvPr/>
          </p:nvSpPr>
          <p:spPr bwMode="auto">
            <a:xfrm>
              <a:off x="2" y="2340435"/>
              <a:ext cx="1660340" cy="2662941"/>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95" name="Rectangle 835"/>
            <p:cNvSpPr>
              <a:spLocks/>
            </p:cNvSpPr>
            <p:nvPr/>
          </p:nvSpPr>
          <p:spPr bwMode="auto">
            <a:xfrm>
              <a:off x="130626" y="2889745"/>
              <a:ext cx="1412028" cy="2181135"/>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100" b="1" dirty="0" err="1" smtClean="0">
                  <a:solidFill>
                    <a:srgbClr val="FF0000"/>
                  </a:solidFill>
                  <a:ea typeface="新細明體" pitchFamily="18" charset="-120"/>
                  <a:cs typeface="Tahoma" pitchFamily="34" charset="0"/>
                  <a:sym typeface="Tahoma" pitchFamily="34" charset="0"/>
                </a:rPr>
                <a:t>AARNet</a:t>
              </a:r>
              <a:r>
                <a:rPr lang="en-US" altLang="zh-TW" sz="1100" b="1" dirty="0" smtClean="0">
                  <a:solidFill>
                    <a:srgbClr val="FF0000"/>
                  </a:solidFill>
                  <a:ea typeface="新細明體" pitchFamily="18" charset="-120"/>
                  <a:cs typeface="Tahoma" pitchFamily="34" charset="0"/>
                  <a:sym typeface="Tahoma" pitchFamily="34" charset="0"/>
                </a:rPr>
                <a:t>/AU</a:t>
              </a:r>
            </a:p>
            <a:p>
              <a:pPr marL="1588" algn="ctr" defTabSz="913829" fontAlgn="base">
                <a:spcBef>
                  <a:spcPct val="0"/>
                </a:spcBef>
                <a:spcAft>
                  <a:spcPct val="0"/>
                </a:spcAft>
              </a:pPr>
              <a:r>
                <a:rPr lang="en-US" altLang="zh-TW" sz="1100" b="1" dirty="0" smtClean="0">
                  <a:solidFill>
                    <a:srgbClr val="FF0000"/>
                  </a:solidFill>
                  <a:ea typeface="新細明體" pitchFamily="18" charset="-120"/>
                  <a:cs typeface="Tahoma" pitchFamily="34" charset="0"/>
                  <a:sym typeface="Tahoma" pitchFamily="34" charset="0"/>
                </a:rPr>
                <a:t>EARNET/IN</a:t>
              </a:r>
            </a:p>
            <a:p>
              <a:pPr marL="1588" algn="ctr" defTabSz="913829" fontAlgn="base">
                <a:spcBef>
                  <a:spcPct val="0"/>
                </a:spcBef>
                <a:spcAft>
                  <a:spcPct val="0"/>
                </a:spcAft>
              </a:pPr>
              <a:r>
                <a:rPr lang="en-US" altLang="zh-TW" sz="1100" b="1" dirty="0" smtClean="0">
                  <a:solidFill>
                    <a:srgbClr val="FF0000"/>
                  </a:solidFill>
                  <a:ea typeface="新細明體" pitchFamily="18" charset="-120"/>
                  <a:cs typeface="Tahoma" pitchFamily="34" charset="0"/>
                  <a:sym typeface="Tahoma" pitchFamily="34" charset="0"/>
                </a:rPr>
                <a:t>INHEREN/ID</a:t>
              </a:r>
            </a:p>
            <a:p>
              <a:pPr marL="1588" algn="ctr" defTabSz="913829" fontAlgn="base">
                <a:spcBef>
                  <a:spcPct val="0"/>
                </a:spcBef>
                <a:spcAft>
                  <a:spcPct val="0"/>
                </a:spcAft>
              </a:pPr>
              <a:r>
                <a:rPr lang="en-US" altLang="zh-TW" sz="1100" b="1" dirty="0" smtClean="0">
                  <a:solidFill>
                    <a:srgbClr val="FF0000"/>
                  </a:solidFill>
                  <a:ea typeface="新細明體" pitchFamily="18" charset="-120"/>
                  <a:cs typeface="Tahoma" pitchFamily="34" charset="0"/>
                  <a:sym typeface="Tahoma" pitchFamily="34" charset="0"/>
                </a:rPr>
                <a:t>LEARN/LX</a:t>
              </a:r>
            </a:p>
            <a:p>
              <a:pPr marL="1588" algn="ctr" defTabSz="913829" fontAlgn="base">
                <a:spcBef>
                  <a:spcPct val="0"/>
                </a:spcBef>
                <a:spcAft>
                  <a:spcPct val="0"/>
                </a:spcAft>
              </a:pPr>
              <a:r>
                <a:rPr lang="en-US" altLang="zh-TW" sz="1100" b="1" dirty="0" smtClean="0">
                  <a:solidFill>
                    <a:srgbClr val="FF0000"/>
                  </a:solidFill>
                  <a:ea typeface="新細明體" pitchFamily="18" charset="-120"/>
                  <a:cs typeface="Tahoma" pitchFamily="34" charset="0"/>
                  <a:sym typeface="Tahoma" pitchFamily="34" charset="0"/>
                </a:rPr>
                <a:t>MYREN/MY</a:t>
              </a:r>
            </a:p>
            <a:p>
              <a:pPr marL="1588" algn="ctr" defTabSz="913829" fontAlgn="base">
                <a:spcBef>
                  <a:spcPct val="0"/>
                </a:spcBef>
                <a:spcAft>
                  <a:spcPct val="0"/>
                </a:spcAft>
              </a:pPr>
              <a:r>
                <a:rPr lang="en-US" altLang="zh-TW" sz="1100" b="1" dirty="0" smtClean="0">
                  <a:solidFill>
                    <a:srgbClr val="FF0000"/>
                  </a:solidFill>
                  <a:ea typeface="新細明體" pitchFamily="18" charset="-120"/>
                  <a:cs typeface="Tahoma" pitchFamily="34" charset="0"/>
                  <a:sym typeface="Tahoma" pitchFamily="34" charset="0"/>
                </a:rPr>
                <a:t>NREN/NP</a:t>
              </a:r>
            </a:p>
            <a:p>
              <a:pPr marL="1588" algn="ctr" defTabSz="913829" fontAlgn="base">
                <a:spcBef>
                  <a:spcPct val="0"/>
                </a:spcBef>
                <a:spcAft>
                  <a:spcPct val="0"/>
                </a:spcAft>
              </a:pPr>
              <a:r>
                <a:rPr lang="en-US" altLang="zh-TW" sz="1100" b="1" dirty="0" smtClean="0">
                  <a:solidFill>
                    <a:srgbClr val="FF0000"/>
                  </a:solidFill>
                  <a:ea typeface="新細明體" pitchFamily="18" charset="-120"/>
                  <a:cs typeface="Tahoma" pitchFamily="34" charset="0"/>
                  <a:sym typeface="Tahoma" pitchFamily="34" charset="0"/>
                </a:rPr>
                <a:t>PERN/PK</a:t>
              </a:r>
            </a:p>
            <a:p>
              <a:pPr marL="1588" algn="ctr" defTabSz="913829" fontAlgn="base">
                <a:spcBef>
                  <a:spcPct val="0"/>
                </a:spcBef>
                <a:spcAft>
                  <a:spcPct val="0"/>
                </a:spcAft>
              </a:pPr>
              <a:r>
                <a:rPr lang="en-US" altLang="zh-TW" sz="1100" b="1" dirty="0" err="1" smtClean="0">
                  <a:solidFill>
                    <a:srgbClr val="FF0000"/>
                  </a:solidFill>
                  <a:ea typeface="新細明體" pitchFamily="18" charset="-120"/>
                  <a:cs typeface="Tahoma" pitchFamily="34" charset="0"/>
                  <a:sym typeface="Tahoma" pitchFamily="34" charset="0"/>
                </a:rPr>
                <a:t>UNINet</a:t>
              </a:r>
              <a:r>
                <a:rPr lang="en-US" altLang="zh-TW" sz="1100" b="1" dirty="0" smtClean="0">
                  <a:solidFill>
                    <a:srgbClr val="FF0000"/>
                  </a:solidFill>
                  <a:ea typeface="新細明體" pitchFamily="18" charset="-120"/>
                  <a:cs typeface="Tahoma" pitchFamily="34" charset="0"/>
                  <a:sym typeface="Tahoma" pitchFamily="34" charset="0"/>
                </a:rPr>
                <a:t>/TH</a:t>
              </a:r>
            </a:p>
            <a:p>
              <a:pPr marL="1588" algn="ctr" defTabSz="913829" fontAlgn="base">
                <a:spcBef>
                  <a:spcPct val="0"/>
                </a:spcBef>
                <a:spcAft>
                  <a:spcPct val="0"/>
                </a:spcAft>
              </a:pPr>
              <a:r>
                <a:rPr lang="en-US" altLang="zh-TW" sz="1100" b="1" dirty="0" err="1" smtClean="0">
                  <a:solidFill>
                    <a:srgbClr val="FF0000"/>
                  </a:solidFill>
                  <a:ea typeface="新細明體" pitchFamily="18" charset="-120"/>
                  <a:cs typeface="Tahoma" pitchFamily="34" charset="0"/>
                  <a:sym typeface="Tahoma" pitchFamily="34" charset="0"/>
                </a:rPr>
                <a:t>VinaRen</a:t>
              </a:r>
              <a:r>
                <a:rPr lang="en-US" altLang="zh-TW" sz="1100" b="1" dirty="0" smtClean="0">
                  <a:solidFill>
                    <a:srgbClr val="FF0000"/>
                  </a:solidFill>
                  <a:ea typeface="新細明體" pitchFamily="18" charset="-120"/>
                  <a:cs typeface="Tahoma" pitchFamily="34" charset="0"/>
                  <a:sym typeface="Tahoma" pitchFamily="34" charset="0"/>
                </a:rPr>
                <a:t>/VN</a:t>
              </a:r>
            </a:p>
            <a:p>
              <a:pPr marL="1588" algn="ctr" defTabSz="913829" fontAlgn="base">
                <a:spcBef>
                  <a:spcPct val="0"/>
                </a:spcBef>
                <a:spcAft>
                  <a:spcPct val="0"/>
                </a:spcAft>
              </a:pPr>
              <a:r>
                <a:rPr lang="en-US" altLang="zh-TW" sz="1100" b="1" dirty="0" err="1" smtClean="0">
                  <a:solidFill>
                    <a:srgbClr val="FF0000"/>
                  </a:solidFill>
                  <a:ea typeface="新細明體" pitchFamily="18" charset="-120"/>
                  <a:cs typeface="Tahoma" pitchFamily="34" charset="0"/>
                  <a:sym typeface="Tahoma" pitchFamily="34" charset="0"/>
                </a:rPr>
                <a:t>SingaREN</a:t>
              </a:r>
              <a:r>
                <a:rPr lang="en-US" altLang="zh-TW" sz="1100" b="1" dirty="0" smtClean="0">
                  <a:solidFill>
                    <a:srgbClr val="FF0000"/>
                  </a:solidFill>
                  <a:ea typeface="新細明體" pitchFamily="18" charset="-120"/>
                  <a:cs typeface="Tahoma" pitchFamily="34" charset="0"/>
                  <a:sym typeface="Tahoma" pitchFamily="34" charset="0"/>
                </a:rPr>
                <a:t>/SG</a:t>
              </a:r>
            </a:p>
            <a:p>
              <a:pPr marL="1588" algn="ctr" defTabSz="913829" fontAlgn="base">
                <a:spcBef>
                  <a:spcPct val="0"/>
                </a:spcBef>
                <a:spcAft>
                  <a:spcPct val="0"/>
                </a:spcAft>
              </a:pPr>
              <a:endParaRPr lang="en-US" altLang="zh-TW" sz="1100" b="1" dirty="0" smtClean="0">
                <a:solidFill>
                  <a:srgbClr val="FF0000"/>
                </a:solidFill>
                <a:ea typeface="新細明體" pitchFamily="18" charset="-120"/>
                <a:cs typeface="Tahoma" pitchFamily="34" charset="0"/>
                <a:sym typeface="Tahoma" pitchFamily="34" charset="0"/>
              </a:endParaRPr>
            </a:p>
            <a:p>
              <a:pPr marL="1588" algn="ctr" defTabSz="913829" fontAlgn="base">
                <a:spcBef>
                  <a:spcPct val="0"/>
                </a:spcBef>
                <a:spcAft>
                  <a:spcPct val="0"/>
                </a:spcAft>
              </a:pPr>
              <a:endParaRPr lang="en-US" altLang="zh-TW" sz="1100" b="1" dirty="0" smtClean="0">
                <a:solidFill>
                  <a:srgbClr val="FF0000"/>
                </a:solidFill>
                <a:ea typeface="新細明體" pitchFamily="18" charset="-120"/>
                <a:cs typeface="Tahoma" pitchFamily="34" charset="0"/>
                <a:sym typeface="Tahoma" pitchFamily="34" charset="0"/>
              </a:endParaRPr>
            </a:p>
            <a:p>
              <a:pPr marL="1588" algn="ctr" defTabSz="913829" fontAlgn="base">
                <a:spcBef>
                  <a:spcPct val="0"/>
                </a:spcBef>
                <a:spcAft>
                  <a:spcPct val="0"/>
                </a:spcAft>
              </a:pPr>
              <a:endParaRPr lang="en-US" altLang="zh-TW" sz="1100" b="1" dirty="0" smtClean="0">
                <a:solidFill>
                  <a:srgbClr val="FF0000"/>
                </a:solidFill>
                <a:ea typeface="新細明體" pitchFamily="18" charset="-120"/>
                <a:cs typeface="Tahoma" pitchFamily="34" charset="0"/>
                <a:sym typeface="Tahoma" pitchFamily="34" charset="0"/>
              </a:endParaRPr>
            </a:p>
            <a:p>
              <a:pPr marL="1588" algn="ctr" defTabSz="913829" fontAlgn="base">
                <a:spcBef>
                  <a:spcPct val="0"/>
                </a:spcBef>
                <a:spcAft>
                  <a:spcPct val="0"/>
                </a:spcAft>
              </a:pPr>
              <a:endParaRPr lang="en-US" altLang="zh-TW" sz="1100" b="1" dirty="0" smtClean="0">
                <a:solidFill>
                  <a:srgbClr val="FF0000"/>
                </a:solidFill>
                <a:ea typeface="新細明體" pitchFamily="18" charset="-120"/>
                <a:cs typeface="Tahoma" pitchFamily="34" charset="0"/>
                <a:sym typeface="Tahoma" pitchFamily="34" charset="0"/>
              </a:endParaRPr>
            </a:p>
          </p:txBody>
        </p:sp>
        <p:sp>
          <p:nvSpPr>
            <p:cNvPr id="196" name="Line 205"/>
            <p:cNvSpPr>
              <a:spLocks noChangeShapeType="1"/>
            </p:cNvSpPr>
            <p:nvPr/>
          </p:nvSpPr>
          <p:spPr bwMode="auto">
            <a:xfrm flipV="1">
              <a:off x="6183426" y="2509265"/>
              <a:ext cx="711586" cy="356950"/>
            </a:xfrm>
            <a:prstGeom prst="line">
              <a:avLst/>
            </a:prstGeom>
            <a:noFill/>
            <a:ln w="25400">
              <a:solidFill>
                <a:srgbClr val="FF0000"/>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197" name="Rectangle 207"/>
            <p:cNvSpPr>
              <a:spLocks/>
            </p:cNvSpPr>
            <p:nvPr/>
          </p:nvSpPr>
          <p:spPr bwMode="auto">
            <a:xfrm>
              <a:off x="6508280" y="2626411"/>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98" name="Rectangle 207"/>
            <p:cNvSpPr>
              <a:spLocks/>
            </p:cNvSpPr>
            <p:nvPr/>
          </p:nvSpPr>
          <p:spPr bwMode="auto">
            <a:xfrm>
              <a:off x="7047031" y="3791622"/>
              <a:ext cx="533400" cy="215444"/>
            </a:xfrm>
            <a:prstGeom prst="rect">
              <a:avLst/>
            </a:prstGeom>
            <a:noFill/>
            <a:ln w="12700">
              <a:noFill/>
              <a:miter lim="800000"/>
              <a:headEnd/>
              <a:tailEnd/>
            </a:ln>
          </p:spPr>
          <p:txBody>
            <a:bodyPr wrap="square"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199" name="Rectangle 207"/>
            <p:cNvSpPr>
              <a:spLocks/>
            </p:cNvSpPr>
            <p:nvPr/>
          </p:nvSpPr>
          <p:spPr bwMode="auto">
            <a:xfrm>
              <a:off x="7014887" y="4149566"/>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200" name="Rectangle 207"/>
            <p:cNvSpPr>
              <a:spLocks/>
            </p:cNvSpPr>
            <p:nvPr/>
          </p:nvSpPr>
          <p:spPr bwMode="auto">
            <a:xfrm>
              <a:off x="6895012" y="4488610"/>
              <a:ext cx="591936" cy="215444"/>
            </a:xfrm>
            <a:prstGeom prst="rect">
              <a:avLst/>
            </a:prstGeom>
            <a:noFill/>
            <a:ln w="12700">
              <a:noFill/>
              <a:miter lim="800000"/>
              <a:headEnd/>
              <a:tailEnd/>
            </a:ln>
          </p:spPr>
          <p:txBody>
            <a:bodyPr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201" name="Rectangle 207"/>
            <p:cNvSpPr>
              <a:spLocks/>
            </p:cNvSpPr>
            <p:nvPr/>
          </p:nvSpPr>
          <p:spPr bwMode="auto">
            <a:xfrm>
              <a:off x="6074096" y="4823117"/>
              <a:ext cx="505642" cy="215444"/>
            </a:xfrm>
            <a:prstGeom prst="rect">
              <a:avLst/>
            </a:prstGeom>
            <a:noFill/>
            <a:ln w="12700">
              <a:noFill/>
              <a:miter lim="800000"/>
              <a:headEnd/>
              <a:tailEnd/>
            </a:ln>
          </p:spPr>
          <p:txBody>
            <a:bodyPr wrap="square"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10</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202" name="Rectangle 207"/>
            <p:cNvSpPr>
              <a:spLocks/>
            </p:cNvSpPr>
            <p:nvPr/>
          </p:nvSpPr>
          <p:spPr bwMode="auto">
            <a:xfrm>
              <a:off x="7118087" y="3358975"/>
              <a:ext cx="415108" cy="215444"/>
            </a:xfrm>
            <a:prstGeom prst="rect">
              <a:avLst/>
            </a:prstGeom>
            <a:noFill/>
            <a:ln w="12700">
              <a:noFill/>
              <a:miter lim="800000"/>
              <a:headEnd/>
              <a:tailEnd/>
            </a:ln>
          </p:spPr>
          <p:txBody>
            <a:bodyPr wrap="square"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203" name="Rectangle 207"/>
            <p:cNvSpPr>
              <a:spLocks/>
            </p:cNvSpPr>
            <p:nvPr/>
          </p:nvSpPr>
          <p:spPr bwMode="auto">
            <a:xfrm>
              <a:off x="3351234" y="5278173"/>
              <a:ext cx="415108" cy="215444"/>
            </a:xfrm>
            <a:prstGeom prst="rect">
              <a:avLst/>
            </a:prstGeom>
            <a:noFill/>
            <a:ln w="12700">
              <a:noFill/>
              <a:miter lim="800000"/>
              <a:headEnd/>
              <a:tailEnd/>
            </a:ln>
          </p:spPr>
          <p:txBody>
            <a:bodyPr wrap="square"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a:t>
              </a:r>
              <a:r>
                <a:rPr lang="en-US" altLang="zh-TW" sz="1400" b="1" dirty="0" smtClean="0">
                  <a:solidFill>
                    <a:srgbClr val="000080"/>
                  </a:solidFill>
                  <a:ea typeface="新細明體" pitchFamily="18" charset="-120"/>
                  <a:cs typeface="Tahoma" pitchFamily="34" charset="0"/>
                  <a:sym typeface="Tahoma" pitchFamily="34" charset="0"/>
                </a:rPr>
                <a:t>G</a:t>
              </a:r>
            </a:p>
          </p:txBody>
        </p:sp>
        <p:sp>
          <p:nvSpPr>
            <p:cNvPr id="204" name="Rectangle 207"/>
            <p:cNvSpPr>
              <a:spLocks/>
            </p:cNvSpPr>
            <p:nvPr/>
          </p:nvSpPr>
          <p:spPr bwMode="auto">
            <a:xfrm>
              <a:off x="2523177" y="4964710"/>
              <a:ext cx="415108" cy="215444"/>
            </a:xfrm>
            <a:prstGeom prst="rect">
              <a:avLst/>
            </a:prstGeom>
            <a:noFill/>
            <a:ln w="12700">
              <a:noFill/>
              <a:miter lim="800000"/>
              <a:headEnd/>
              <a:tailEnd/>
            </a:ln>
          </p:spPr>
          <p:txBody>
            <a:bodyPr wrap="square" lIns="0" tIns="0" rIns="40614" bIns="0">
              <a:spAutoFit/>
            </a:bodyPr>
            <a:lstStyle/>
            <a:p>
              <a:pPr marL="39664" defTabSz="913829" fontAlgn="base">
                <a:spcBef>
                  <a:spcPct val="0"/>
                </a:spcBef>
                <a:spcAft>
                  <a:spcPct val="0"/>
                </a:spcAft>
              </a:pPr>
              <a:r>
                <a:rPr kumimoji="1" lang="en-US" altLang="zh-TW" sz="1400" b="1" dirty="0" smtClean="0">
                  <a:solidFill>
                    <a:srgbClr val="000080"/>
                  </a:solidFill>
                  <a:ea typeface="新細明體" pitchFamily="18" charset="-120"/>
                  <a:cs typeface="Tahoma" pitchFamily="34" charset="0"/>
                  <a:sym typeface="Tahoma" pitchFamily="34" charset="0"/>
                </a:rPr>
                <a:t>1</a:t>
              </a:r>
              <a:r>
                <a:rPr lang="en-US" altLang="zh-TW" sz="1400" b="1" dirty="0" smtClean="0">
                  <a:solidFill>
                    <a:srgbClr val="000080"/>
                  </a:solidFill>
                  <a:ea typeface="新細明體" pitchFamily="18" charset="-120"/>
                  <a:cs typeface="Tahoma" pitchFamily="34" charset="0"/>
                  <a:sym typeface="Tahoma" pitchFamily="34" charset="0"/>
                </a:rPr>
                <a:t>G</a:t>
              </a:r>
            </a:p>
          </p:txBody>
        </p:sp>
        <p:cxnSp>
          <p:nvCxnSpPr>
            <p:cNvPr id="206" name="直線接點 205"/>
            <p:cNvCxnSpPr>
              <a:endCxn id="141" idx="0"/>
            </p:cNvCxnSpPr>
            <p:nvPr/>
          </p:nvCxnSpPr>
          <p:spPr>
            <a:xfrm>
              <a:off x="1416865" y="4247617"/>
              <a:ext cx="500141" cy="368656"/>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8" name="直線接點 207"/>
            <p:cNvCxnSpPr/>
            <p:nvPr/>
          </p:nvCxnSpPr>
          <p:spPr>
            <a:xfrm flipH="1">
              <a:off x="1592167" y="2496355"/>
              <a:ext cx="562526" cy="589141"/>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18" name="AutoShape 833"/>
            <p:cNvSpPr>
              <a:spLocks/>
            </p:cNvSpPr>
            <p:nvPr/>
          </p:nvSpPr>
          <p:spPr bwMode="auto">
            <a:xfrm>
              <a:off x="1741319" y="3885587"/>
              <a:ext cx="826751" cy="495300"/>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219" name="Rectangle 835"/>
            <p:cNvSpPr>
              <a:spLocks/>
            </p:cNvSpPr>
            <p:nvPr/>
          </p:nvSpPr>
          <p:spPr bwMode="auto">
            <a:xfrm>
              <a:off x="1796291" y="3945502"/>
              <a:ext cx="827050" cy="374532"/>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100" b="1" dirty="0" err="1" smtClean="0">
                  <a:solidFill>
                    <a:srgbClr val="FF0000"/>
                  </a:solidFill>
                  <a:ea typeface="新細明體" pitchFamily="18" charset="-120"/>
                  <a:cs typeface="Tahoma" pitchFamily="34" charset="0"/>
                  <a:sym typeface="Tahoma" pitchFamily="34" charset="0"/>
                </a:rPr>
                <a:t>HARNe</a:t>
              </a:r>
              <a:r>
                <a:rPr lang="en-US" altLang="zh-TW" sz="1600" b="1" dirty="0" err="1" smtClean="0">
                  <a:solidFill>
                    <a:srgbClr val="FF0000"/>
                  </a:solidFill>
                  <a:ea typeface="新細明體" pitchFamily="18" charset="-120"/>
                  <a:cs typeface="Tahoma" pitchFamily="34" charset="0"/>
                  <a:sym typeface="Tahoma" pitchFamily="34" charset="0"/>
                </a:rPr>
                <a:t>t</a:t>
              </a:r>
              <a:endParaRPr lang="en-US" altLang="zh-TW" sz="1600" b="1" dirty="0" smtClean="0">
                <a:solidFill>
                  <a:srgbClr val="FF0000"/>
                </a:solidFill>
                <a:ea typeface="新細明體" pitchFamily="18" charset="-120"/>
                <a:cs typeface="Tahoma" pitchFamily="34" charset="0"/>
                <a:sym typeface="Tahoma" pitchFamily="34" charset="0"/>
              </a:endParaRPr>
            </a:p>
          </p:txBody>
        </p:sp>
        <p:cxnSp>
          <p:nvCxnSpPr>
            <p:cNvPr id="108" name="直線接點 107"/>
            <p:cNvCxnSpPr/>
            <p:nvPr/>
          </p:nvCxnSpPr>
          <p:spPr>
            <a:xfrm flipH="1">
              <a:off x="6579739" y="1611167"/>
              <a:ext cx="850256" cy="349476"/>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7" name="直線接點 136"/>
            <p:cNvCxnSpPr/>
            <p:nvPr/>
          </p:nvCxnSpPr>
          <p:spPr>
            <a:xfrm flipH="1">
              <a:off x="6509641" y="1550866"/>
              <a:ext cx="366530" cy="26788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9" name="直線接點 138"/>
            <p:cNvCxnSpPr/>
            <p:nvPr/>
          </p:nvCxnSpPr>
          <p:spPr>
            <a:xfrm>
              <a:off x="5334280" y="1853710"/>
              <a:ext cx="341152" cy="68827"/>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0" name="直線接點 179"/>
            <p:cNvCxnSpPr>
              <a:endCxn id="107" idx="0"/>
            </p:cNvCxnSpPr>
            <p:nvPr/>
          </p:nvCxnSpPr>
          <p:spPr>
            <a:xfrm>
              <a:off x="6007778" y="1663534"/>
              <a:ext cx="87861" cy="155227"/>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05" name="AutoShape 833"/>
            <p:cNvSpPr>
              <a:spLocks/>
            </p:cNvSpPr>
            <p:nvPr/>
          </p:nvSpPr>
          <p:spPr bwMode="auto">
            <a:xfrm>
              <a:off x="7873424" y="1490518"/>
              <a:ext cx="808377" cy="432019"/>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207" name="Rectangle 835"/>
            <p:cNvSpPr>
              <a:spLocks/>
            </p:cNvSpPr>
            <p:nvPr/>
          </p:nvSpPr>
          <p:spPr bwMode="auto">
            <a:xfrm>
              <a:off x="7908522" y="1590955"/>
              <a:ext cx="764044" cy="239047"/>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NASA</a:t>
              </a:r>
            </a:p>
          </p:txBody>
        </p:sp>
        <p:cxnSp>
          <p:nvCxnSpPr>
            <p:cNvPr id="209" name="直線接點 208"/>
            <p:cNvCxnSpPr/>
            <p:nvPr/>
          </p:nvCxnSpPr>
          <p:spPr>
            <a:xfrm flipH="1">
              <a:off x="6621913" y="1822515"/>
              <a:ext cx="1251513" cy="200025"/>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21" name="AutoShape 833"/>
            <p:cNvSpPr>
              <a:spLocks/>
            </p:cNvSpPr>
            <p:nvPr/>
          </p:nvSpPr>
          <p:spPr bwMode="auto">
            <a:xfrm>
              <a:off x="8025825" y="2150908"/>
              <a:ext cx="808377" cy="432019"/>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pPr defTabSz="913829" fontAlgn="base">
                <a:spcBef>
                  <a:spcPct val="0"/>
                </a:spcBef>
                <a:spcAft>
                  <a:spcPct val="0"/>
                </a:spcAft>
              </a:pPr>
              <a:endParaRPr kumimoji="1" lang="zh-TW" altLang="en-US" dirty="0" smtClean="0">
                <a:solidFill>
                  <a:srgbClr val="000000"/>
                </a:solidFill>
                <a:latin typeface="Arial" pitchFamily="34" charset="0"/>
                <a:ea typeface="新細明體" pitchFamily="18" charset="-120"/>
              </a:endParaRPr>
            </a:p>
          </p:txBody>
        </p:sp>
        <p:sp>
          <p:nvSpPr>
            <p:cNvPr id="222" name="Rectangle 835"/>
            <p:cNvSpPr>
              <a:spLocks/>
            </p:cNvSpPr>
            <p:nvPr/>
          </p:nvSpPr>
          <p:spPr bwMode="auto">
            <a:xfrm>
              <a:off x="8060923" y="2251347"/>
              <a:ext cx="764044" cy="239047"/>
            </a:xfrm>
            <a:prstGeom prst="rect">
              <a:avLst/>
            </a:prstGeom>
            <a:noFill/>
            <a:ln w="12700">
              <a:noFill/>
              <a:miter lim="800000"/>
              <a:headEnd/>
              <a:tailEnd/>
            </a:ln>
          </p:spPr>
          <p:txBody>
            <a:bodyPr lIns="38076" tIns="38076" rIns="78691" bIns="38076" anchor="ctr"/>
            <a:lstStyle/>
            <a:p>
              <a:pPr marL="1588" algn="ctr" defTabSz="913829" fontAlgn="base">
                <a:spcBef>
                  <a:spcPct val="0"/>
                </a:spcBef>
                <a:spcAft>
                  <a:spcPct val="0"/>
                </a:spcAft>
              </a:pPr>
              <a:r>
                <a:rPr lang="en-US" altLang="zh-TW" sz="1600" b="1" dirty="0" smtClean="0">
                  <a:solidFill>
                    <a:srgbClr val="FF0000"/>
                  </a:solidFill>
                  <a:ea typeface="新細明體" pitchFamily="18" charset="-120"/>
                  <a:cs typeface="Tahoma" pitchFamily="34" charset="0"/>
                  <a:sym typeface="Tahoma" pitchFamily="34" charset="0"/>
                </a:rPr>
                <a:t>U. Chi</a:t>
              </a: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67321"/>
            <a:ext cx="9144000" cy="6523357"/>
          </a:xfrm>
          <a:prstGeom prst="rect">
            <a:avLst/>
          </a:prstGeom>
        </p:spPr>
      </p:pic>
      <p:sp>
        <p:nvSpPr>
          <p:cNvPr id="3" name="TextBox 2"/>
          <p:cNvSpPr txBox="1"/>
          <p:nvPr/>
        </p:nvSpPr>
        <p:spPr>
          <a:xfrm>
            <a:off x="251520" y="6237312"/>
            <a:ext cx="5448928" cy="369332"/>
          </a:xfrm>
          <a:prstGeom prst="rect">
            <a:avLst/>
          </a:prstGeom>
          <a:noFill/>
        </p:spPr>
        <p:txBody>
          <a:bodyPr wrap="none" rtlCol="0">
            <a:spAutoFit/>
          </a:bodyPr>
          <a:lstStyle/>
          <a:p>
            <a:pPr defTabSz="914400"/>
            <a:r>
              <a:rPr lang="en-AU" dirty="0" smtClean="0">
                <a:solidFill>
                  <a:prstClr val="white"/>
                </a:solidFill>
              </a:rPr>
              <a:t>0.5Mb/s -&gt; N*10-100Gb/s over the last fifteen years</a:t>
            </a:r>
            <a:endParaRPr lang="en-AU" dirty="0">
              <a:solidFill>
                <a:prstClr val="white"/>
              </a:solidFill>
            </a:endParaRPr>
          </a:p>
        </p:txBody>
      </p:sp>
    </p:spTree>
    <p:extLst>
      <p:ext uri="{BB962C8B-B14F-4D97-AF65-F5344CB8AC3E}">
        <p14:creationId xmlns:p14="http://schemas.microsoft.com/office/powerpoint/2010/main" xmlns="" val="2517227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 y="188640"/>
            <a:ext cx="9131703" cy="6514585"/>
          </a:xfrm>
        </p:spPr>
      </p:pic>
    </p:spTree>
    <p:extLst>
      <p:ext uri="{BB962C8B-B14F-4D97-AF65-F5344CB8AC3E}">
        <p14:creationId xmlns:p14="http://schemas.microsoft.com/office/powerpoint/2010/main" xmlns="" val="3537813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Domestic/international bandwidth</a:t>
            </a:r>
            <a:endParaRPr lang="en-AU" dirty="0"/>
          </a:p>
        </p:txBody>
      </p:sp>
      <p:sp>
        <p:nvSpPr>
          <p:cNvPr id="3" name="Content Placeholder 2"/>
          <p:cNvSpPr>
            <a:spLocks noGrp="1"/>
          </p:cNvSpPr>
          <p:nvPr>
            <p:ph idx="1"/>
          </p:nvPr>
        </p:nvSpPr>
        <p:spPr/>
        <p:txBody>
          <a:bodyPr/>
          <a:lstStyle/>
          <a:p>
            <a:r>
              <a:rPr lang="en-AU" dirty="0" smtClean="0"/>
              <a:t>Domestically: few Mb/s up to 100Gb/s</a:t>
            </a:r>
          </a:p>
          <a:p>
            <a:pPr lvl="1"/>
            <a:endParaRPr lang="en-AU" dirty="0" smtClean="0"/>
          </a:p>
          <a:p>
            <a:r>
              <a:rPr lang="en-AU" dirty="0" smtClean="0"/>
              <a:t>Internationally: 10-100Mb/s up to 1-100Gb/s</a:t>
            </a:r>
          </a:p>
          <a:p>
            <a:pPr lvl="1"/>
            <a:endParaRPr lang="en-AU" dirty="0" smtClean="0"/>
          </a:p>
          <a:p>
            <a:r>
              <a:rPr lang="en-AU" dirty="0" smtClean="0"/>
              <a:t>Several 100Gb/s international paths emerging</a:t>
            </a:r>
          </a:p>
          <a:p>
            <a:pPr lvl="1"/>
            <a:r>
              <a:rPr lang="en-AU" dirty="0" smtClean="0"/>
              <a:t>TransPAC4 (US/Asia,)</a:t>
            </a:r>
          </a:p>
          <a:p>
            <a:pPr lvl="1"/>
            <a:r>
              <a:rPr lang="en-AU" dirty="0" smtClean="0"/>
              <a:t>Australia, Korea, Japan, Singapore,  …</a:t>
            </a:r>
          </a:p>
          <a:p>
            <a:pPr lvl="1"/>
            <a:r>
              <a:rPr lang="en-AU" dirty="0" smtClean="0"/>
              <a:t>Asia/EU still growing, 10Gb/s</a:t>
            </a:r>
            <a:endParaRPr lang="en-AU" dirty="0"/>
          </a:p>
        </p:txBody>
      </p:sp>
    </p:spTree>
    <p:extLst>
      <p:ext uri="{BB962C8B-B14F-4D97-AF65-F5344CB8AC3E}">
        <p14:creationId xmlns:p14="http://schemas.microsoft.com/office/powerpoint/2010/main" xmlns="" val="43041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96752"/>
            <a:ext cx="7315200" cy="876173"/>
          </a:xfrm>
        </p:spPr>
        <p:txBody>
          <a:bodyPr/>
          <a:lstStyle/>
          <a:p>
            <a:r>
              <a:rPr lang="en-AU" dirty="0" smtClean="0"/>
              <a:t>NRENs and RRENs</a:t>
            </a:r>
            <a:endParaRPr lang="en-AU" dirty="0"/>
          </a:p>
        </p:txBody>
      </p:sp>
      <p:sp>
        <p:nvSpPr>
          <p:cNvPr id="3" name="Content Placeholder 2"/>
          <p:cNvSpPr>
            <a:spLocks noGrp="1"/>
          </p:cNvSpPr>
          <p:nvPr>
            <p:ph idx="1"/>
          </p:nvPr>
        </p:nvSpPr>
        <p:spPr>
          <a:xfrm>
            <a:off x="914400" y="2132856"/>
            <a:ext cx="7315200" cy="4392488"/>
          </a:xfrm>
        </p:spPr>
        <p:txBody>
          <a:bodyPr>
            <a:normAutofit/>
          </a:bodyPr>
          <a:lstStyle/>
          <a:p>
            <a:r>
              <a:rPr lang="en-AU" sz="2400" dirty="0" smtClean="0"/>
              <a:t>Benefits of NRENs</a:t>
            </a:r>
          </a:p>
          <a:p>
            <a:pPr lvl="1"/>
            <a:r>
              <a:rPr lang="en-AU" sz="2000" dirty="0"/>
              <a:t>Enabling infrastructure for Research and Education</a:t>
            </a:r>
          </a:p>
          <a:p>
            <a:pPr lvl="1"/>
            <a:r>
              <a:rPr lang="en-AU" sz="2000" dirty="0"/>
              <a:t>Value scales exponentially with community size</a:t>
            </a:r>
          </a:p>
          <a:p>
            <a:pPr lvl="1"/>
            <a:r>
              <a:rPr lang="en-AU" sz="2000" dirty="0" smtClean="0"/>
              <a:t>Provide national services to members</a:t>
            </a:r>
          </a:p>
          <a:p>
            <a:pPr lvl="1"/>
            <a:r>
              <a:rPr lang="en-AU" sz="2000" dirty="0"/>
              <a:t>Provide ‘burst’ capacity</a:t>
            </a:r>
          </a:p>
          <a:p>
            <a:pPr marL="320040" lvl="1" indent="0">
              <a:buNone/>
            </a:pPr>
            <a:endParaRPr lang="en-AU" sz="2000" dirty="0" smtClean="0"/>
          </a:p>
          <a:p>
            <a:r>
              <a:rPr lang="en-AU" sz="2400" dirty="0" smtClean="0"/>
              <a:t>Benefits of RRENs</a:t>
            </a:r>
          </a:p>
          <a:p>
            <a:pPr lvl="1"/>
            <a:r>
              <a:rPr lang="en-AU" sz="2000" dirty="0" smtClean="0"/>
              <a:t>Work on common interests/needs across a region</a:t>
            </a:r>
          </a:p>
          <a:p>
            <a:pPr lvl="1"/>
            <a:r>
              <a:rPr lang="en-AU" sz="2000" dirty="0" smtClean="0"/>
              <a:t>Aggregate demand and supply</a:t>
            </a:r>
          </a:p>
          <a:p>
            <a:pPr lvl="1"/>
            <a:r>
              <a:rPr lang="en-AU" sz="2000" dirty="0" smtClean="0"/>
              <a:t>Support cross-border activities</a:t>
            </a:r>
          </a:p>
          <a:p>
            <a:pPr lvl="2"/>
            <a:r>
              <a:rPr lang="en-AU" dirty="0" smtClean="0"/>
              <a:t>Most research and education is becoming internationally collaborative</a:t>
            </a:r>
            <a:endParaRPr lang="en-AU" dirty="0"/>
          </a:p>
        </p:txBody>
      </p:sp>
    </p:spTree>
    <p:extLst>
      <p:ext uri="{BB962C8B-B14F-4D97-AF65-F5344CB8AC3E}">
        <p14:creationId xmlns:p14="http://schemas.microsoft.com/office/powerpoint/2010/main" xmlns="" val="2484982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96752"/>
            <a:ext cx="7315200" cy="804165"/>
          </a:xfrm>
        </p:spPr>
        <p:txBody>
          <a:bodyPr/>
          <a:lstStyle/>
          <a:p>
            <a:r>
              <a:rPr lang="en-AU" dirty="0" smtClean="0"/>
              <a:t>Challenges for NREN/RRENs</a:t>
            </a:r>
            <a:endParaRPr lang="en-AU" dirty="0"/>
          </a:p>
        </p:txBody>
      </p:sp>
      <p:sp>
        <p:nvSpPr>
          <p:cNvPr id="3" name="Content Placeholder 2"/>
          <p:cNvSpPr>
            <a:spLocks noGrp="1"/>
          </p:cNvSpPr>
          <p:nvPr>
            <p:ph idx="1"/>
          </p:nvPr>
        </p:nvSpPr>
        <p:spPr>
          <a:xfrm>
            <a:off x="914400" y="2060848"/>
            <a:ext cx="7906072" cy="4608512"/>
          </a:xfrm>
        </p:spPr>
        <p:txBody>
          <a:bodyPr>
            <a:normAutofit/>
          </a:bodyPr>
          <a:lstStyle/>
          <a:p>
            <a:r>
              <a:rPr lang="en-AU" dirty="0" smtClean="0"/>
              <a:t>APAN economies range from &gt;1.2billion to &lt;1 million people, </a:t>
            </a:r>
            <a:br>
              <a:rPr lang="en-AU" dirty="0" smtClean="0"/>
            </a:br>
            <a:r>
              <a:rPr lang="en-AU" dirty="0" smtClean="0"/>
              <a:t>from very-developed to very-developing</a:t>
            </a:r>
          </a:p>
          <a:p>
            <a:pPr lvl="1"/>
            <a:endParaRPr lang="en-AU" dirty="0" smtClean="0"/>
          </a:p>
          <a:p>
            <a:r>
              <a:rPr lang="en-AU" dirty="0" smtClean="0"/>
              <a:t>NRENs have very diverse models – they have to!</a:t>
            </a:r>
          </a:p>
          <a:p>
            <a:pPr lvl="1"/>
            <a:r>
              <a:rPr lang="en-AU" dirty="0" smtClean="0"/>
              <a:t>As companies, partnerships, government agencies, lead entities</a:t>
            </a:r>
          </a:p>
          <a:p>
            <a:pPr lvl="1"/>
            <a:r>
              <a:rPr lang="en-AU" dirty="0" smtClean="0"/>
              <a:t>Funding through subscriptions, project grants, fee-for-service, …</a:t>
            </a:r>
          </a:p>
          <a:p>
            <a:pPr lvl="1"/>
            <a:r>
              <a:rPr lang="en-AU" dirty="0" smtClean="0"/>
              <a:t>Offering service portfolios: </a:t>
            </a:r>
          </a:p>
          <a:p>
            <a:pPr lvl="2"/>
            <a:r>
              <a:rPr lang="en-AU" dirty="0" smtClean="0"/>
              <a:t>Domestic connectivity, international connectivity</a:t>
            </a:r>
          </a:p>
          <a:p>
            <a:pPr lvl="2"/>
            <a:r>
              <a:rPr lang="en-AU" dirty="0" smtClean="0"/>
              <a:t>Computing, storage, collaboration, certificates, identities, data management, training, project support, software development, …</a:t>
            </a:r>
          </a:p>
          <a:p>
            <a:pPr lvl="2"/>
            <a:r>
              <a:rPr lang="en-AU" dirty="0" smtClean="0"/>
              <a:t>Harmonising is hard!</a:t>
            </a:r>
          </a:p>
          <a:p>
            <a:pPr lvl="1"/>
            <a:r>
              <a:rPr lang="en-AU" dirty="0" smtClean="0"/>
              <a:t>CN( CERNET, CSTNET), </a:t>
            </a:r>
            <a:r>
              <a:rPr lang="en-AU" altLang="zh-TW" dirty="0" smtClean="0"/>
              <a:t>IN (ERNET, NKN), </a:t>
            </a:r>
            <a:r>
              <a:rPr lang="en-AU" dirty="0" smtClean="0"/>
              <a:t>JP (</a:t>
            </a:r>
            <a:r>
              <a:rPr lang="en-AU" dirty="0" err="1" smtClean="0"/>
              <a:t>Sinet</a:t>
            </a:r>
            <a:r>
              <a:rPr lang="en-AU" dirty="0" smtClean="0"/>
              <a:t>, GNX), KR (KOREN, KREONET), TH (</a:t>
            </a:r>
            <a:r>
              <a:rPr lang="en-AU" dirty="0" err="1" smtClean="0"/>
              <a:t>UniNet</a:t>
            </a:r>
            <a:r>
              <a:rPr lang="en-AU" dirty="0" smtClean="0"/>
              <a:t>, </a:t>
            </a:r>
            <a:r>
              <a:rPr lang="en-AU" dirty="0" err="1" smtClean="0"/>
              <a:t>ThaiSARN</a:t>
            </a:r>
            <a:r>
              <a:rPr lang="en-AU" dirty="0" smtClean="0"/>
              <a:t>), TW (AS, TWAREN), SG, MY, PH, HK, PK, VN, NP, NZ, AU,...</a:t>
            </a:r>
          </a:p>
        </p:txBody>
      </p:sp>
    </p:spTree>
    <p:extLst>
      <p:ext uri="{BB962C8B-B14F-4D97-AF65-F5344CB8AC3E}">
        <p14:creationId xmlns:p14="http://schemas.microsoft.com/office/powerpoint/2010/main" xmlns="" val="38758435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630796"/>
            <a:ext cx="3225552" cy="1142020"/>
          </a:xfrm>
        </p:spPr>
        <p:txBody>
          <a:bodyPr>
            <a:normAutofit fontScale="90000"/>
          </a:bodyPr>
          <a:lstStyle/>
          <a:p>
            <a:r>
              <a:rPr lang="en-AU" sz="3600" dirty="0" smtClean="0"/>
              <a:t>Comparing </a:t>
            </a:r>
            <a:br>
              <a:rPr lang="en-AU" sz="3600" dirty="0" smtClean="0"/>
            </a:br>
            <a:r>
              <a:rPr lang="en-AU" sz="3600" dirty="0" smtClean="0"/>
              <a:t>NRENs</a:t>
            </a:r>
            <a:endParaRPr lang="en-AU"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123728" y="1492731"/>
            <a:ext cx="6480720" cy="4096509"/>
          </a:xfrm>
        </p:spPr>
      </p:pic>
      <p:sp>
        <p:nvSpPr>
          <p:cNvPr id="5" name="TextBox 4"/>
          <p:cNvSpPr txBox="1"/>
          <p:nvPr/>
        </p:nvSpPr>
        <p:spPr>
          <a:xfrm>
            <a:off x="415954" y="5613047"/>
            <a:ext cx="7828454" cy="1200329"/>
          </a:xfrm>
          <a:prstGeom prst="rect">
            <a:avLst/>
          </a:prstGeom>
          <a:noFill/>
        </p:spPr>
        <p:txBody>
          <a:bodyPr wrap="square" numCol="2" rtlCol="0">
            <a:spAutoFit/>
          </a:bodyPr>
          <a:lstStyle/>
          <a:p>
            <a:pPr marL="285750" indent="-285750" defTabSz="914400">
              <a:buFont typeface="Arial" panose="020B0604020202020204" pitchFamily="34" charset="0"/>
              <a:buChar char="•"/>
            </a:pPr>
            <a:r>
              <a:rPr lang="en-AU" dirty="0" smtClean="0">
                <a:solidFill>
                  <a:prstClr val="white"/>
                </a:solidFill>
              </a:rPr>
              <a:t>Best view of all NRENs</a:t>
            </a:r>
          </a:p>
          <a:p>
            <a:pPr marL="285750" indent="-285750" defTabSz="914400">
              <a:buFont typeface="Arial" panose="020B0604020202020204" pitchFamily="34" charset="0"/>
              <a:buChar char="•"/>
            </a:pPr>
            <a:r>
              <a:rPr lang="en-AU" dirty="0" smtClean="0">
                <a:solidFill>
                  <a:prstClr val="white"/>
                </a:solidFill>
              </a:rPr>
              <a:t>Includes historical data</a:t>
            </a:r>
          </a:p>
          <a:p>
            <a:pPr marL="285750" indent="-285750" defTabSz="914400">
              <a:buFont typeface="Arial" panose="020B0604020202020204" pitchFamily="34" charset="0"/>
              <a:buChar char="•"/>
            </a:pPr>
            <a:r>
              <a:rPr lang="en-AU" dirty="0" smtClean="0">
                <a:solidFill>
                  <a:prstClr val="white"/>
                </a:solidFill>
              </a:rPr>
              <a:t>Measures on many dimensions</a:t>
            </a:r>
          </a:p>
          <a:p>
            <a:pPr marL="285750" indent="-285750" defTabSz="914400">
              <a:buFont typeface="Arial" panose="020B0604020202020204" pitchFamily="34" charset="0"/>
              <a:buChar char="•"/>
            </a:pPr>
            <a:r>
              <a:rPr lang="en-AU" dirty="0" smtClean="0">
                <a:solidFill>
                  <a:prstClr val="white"/>
                </a:solidFill>
              </a:rPr>
              <a:t>Services, costs, business</a:t>
            </a:r>
          </a:p>
          <a:p>
            <a:pPr marL="285750" indent="-285750" defTabSz="914400">
              <a:buFont typeface="Arial" panose="020B0604020202020204" pitchFamily="34" charset="0"/>
              <a:buChar char="•"/>
            </a:pPr>
            <a:r>
              <a:rPr lang="en-AU" i="1" dirty="0" smtClean="0">
                <a:solidFill>
                  <a:prstClr val="white"/>
                </a:solidFill>
              </a:rPr>
              <a:t>Needs more participation</a:t>
            </a:r>
          </a:p>
          <a:p>
            <a:pPr marL="285750" indent="-285750" defTabSz="914400">
              <a:buFont typeface="Arial" panose="020B0604020202020204" pitchFamily="34" charset="0"/>
              <a:buChar char="•"/>
            </a:pPr>
            <a:r>
              <a:rPr lang="en-AU" i="1" dirty="0" smtClean="0">
                <a:solidFill>
                  <a:prstClr val="white"/>
                </a:solidFill>
              </a:rPr>
              <a:t>Global effort to collect data</a:t>
            </a:r>
          </a:p>
          <a:p>
            <a:pPr marL="285750" indent="-285750" defTabSz="914400">
              <a:buFont typeface="Arial" panose="020B0604020202020204" pitchFamily="34" charset="0"/>
              <a:buChar char="•"/>
            </a:pPr>
            <a:r>
              <a:rPr lang="en-AU" i="1" dirty="0" smtClean="0">
                <a:solidFill>
                  <a:prstClr val="white"/>
                </a:solidFill>
              </a:rPr>
              <a:t>Trying to make it more valuable</a:t>
            </a:r>
          </a:p>
          <a:p>
            <a:pPr marL="285750" indent="-285750" defTabSz="914400">
              <a:buFont typeface="Arial" panose="020B0604020202020204" pitchFamily="34" charset="0"/>
              <a:buChar char="•"/>
            </a:pPr>
            <a:r>
              <a:rPr lang="en-AU" i="1" dirty="0" smtClean="0">
                <a:solidFill>
                  <a:prstClr val="white"/>
                </a:solidFill>
              </a:rPr>
              <a:t>Trying to make it much easier</a:t>
            </a:r>
            <a:endParaRPr lang="en-AU" i="1" dirty="0">
              <a:solidFill>
                <a:prstClr val="white"/>
              </a:solidFill>
            </a:endParaRPr>
          </a:p>
        </p:txBody>
      </p:sp>
      <p:sp>
        <p:nvSpPr>
          <p:cNvPr id="6" name="TextBox 5"/>
          <p:cNvSpPr txBox="1"/>
          <p:nvPr/>
        </p:nvSpPr>
        <p:spPr>
          <a:xfrm>
            <a:off x="251520" y="2708920"/>
            <a:ext cx="1556836" cy="1200329"/>
          </a:xfrm>
          <a:prstGeom prst="rect">
            <a:avLst/>
          </a:prstGeom>
          <a:noFill/>
        </p:spPr>
        <p:txBody>
          <a:bodyPr wrap="none" rtlCol="0">
            <a:spAutoFit/>
          </a:bodyPr>
          <a:lstStyle/>
          <a:p>
            <a:pPr defTabSz="914400"/>
            <a:r>
              <a:rPr lang="en-AU" dirty="0" smtClean="0">
                <a:solidFill>
                  <a:prstClr val="white"/>
                </a:solidFill>
              </a:rPr>
              <a:t>TERENA </a:t>
            </a:r>
          </a:p>
          <a:p>
            <a:pPr defTabSz="914400"/>
            <a:r>
              <a:rPr lang="en-AU" dirty="0" smtClean="0">
                <a:solidFill>
                  <a:prstClr val="white"/>
                </a:solidFill>
              </a:rPr>
              <a:t>NREN</a:t>
            </a:r>
          </a:p>
          <a:p>
            <a:pPr defTabSz="914400"/>
            <a:r>
              <a:rPr lang="en-AU" dirty="0" smtClean="0">
                <a:solidFill>
                  <a:prstClr val="white"/>
                </a:solidFill>
              </a:rPr>
              <a:t>Compendium</a:t>
            </a:r>
          </a:p>
          <a:p>
            <a:pPr defTabSz="914400"/>
            <a:r>
              <a:rPr lang="en-AU" dirty="0" smtClean="0">
                <a:solidFill>
                  <a:prstClr val="white"/>
                </a:solidFill>
              </a:rPr>
              <a:t>2013</a:t>
            </a:r>
            <a:endParaRPr lang="en-AU" dirty="0">
              <a:solidFill>
                <a:prstClr val="white"/>
              </a:solidFill>
            </a:endParaRPr>
          </a:p>
        </p:txBody>
      </p:sp>
    </p:spTree>
    <p:extLst>
      <p:ext uri="{BB962C8B-B14F-4D97-AF65-F5344CB8AC3E}">
        <p14:creationId xmlns:p14="http://schemas.microsoft.com/office/powerpoint/2010/main" xmlns="" val="3440908315"/>
      </p:ext>
    </p:extLst>
  </p:cSld>
  <p:clrMapOvr>
    <a:masterClrMapping/>
  </p:clrMapOvr>
  <p:timing>
    <p:tnLst>
      <p:par>
        <p:cTn id="1" dur="indefinite" restart="never" nodeType="tmRoot"/>
      </p:par>
    </p:tnLst>
  </p:timing>
</p:sld>
</file>

<file path=ppt/theme/_rels/theme10.xml.rels><?xml version="1.0" encoding="UTF-8" standalone="yes"?>
<Relationships xmlns="http://schemas.openxmlformats.org/package/2006/relationships"><Relationship Id="rId1" Type="http://schemas.openxmlformats.org/officeDocument/2006/relationships/image" Target="../media/image11.png"/></Relationships>
</file>

<file path=ppt/theme/_rels/theme8.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自訂設計">
  <a:themeElements>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訂設計">
      <a:majorFont>
        <a:latin typeface="Tahoma"/>
        <a:ea typeface="標楷體"/>
        <a:cs typeface=""/>
      </a:majorFont>
      <a:minorFont>
        <a:latin typeface="Tahoma"/>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訂設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訂設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訂設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訂設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訂設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訂設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訂設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訂設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訂設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訂設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訂設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自訂設計">
  <a:themeElements>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訂設計">
      <a:majorFont>
        <a:latin typeface="Tahoma"/>
        <a:ea typeface="標楷體"/>
        <a:cs typeface=""/>
      </a:majorFont>
      <a:minorFont>
        <a:latin typeface="Tahoma"/>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訂設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訂設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訂設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訂設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訂設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訂設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訂設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訂設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訂設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訂設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訂設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自訂設計">
  <a:themeElements>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訂設計">
      <a:majorFont>
        <a:latin typeface="Tahoma"/>
        <a:ea typeface="標楷體"/>
        <a:cs typeface=""/>
      </a:majorFont>
      <a:minorFont>
        <a:latin typeface="Tahoma"/>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訂設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訂設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訂設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訂設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訂設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訂設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訂設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訂設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訂設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訂設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訂設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自訂設計">
  <a:themeElements>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訂設計">
      <a:majorFont>
        <a:latin typeface="Tahoma"/>
        <a:ea typeface="標楷體"/>
        <a:cs typeface=""/>
      </a:majorFont>
      <a:minorFont>
        <a:latin typeface="Tahoma"/>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訂設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訂設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訂設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訂設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訂設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訂設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訂設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訂設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訂設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訂設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訂設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佈景主題">
  <a:themeElements>
    <a:clrScheme name="Office 佈景主題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佈景主題">
      <a:majorFont>
        <a:latin typeface="Tahoma"/>
        <a:ea typeface=""/>
        <a:cs typeface="DejaVu Sans"/>
      </a:majorFont>
      <a:minorFont>
        <a:latin typeface="Tahoma"/>
        <a:ea typeface=""/>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101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Tahoma" pitchFamily="32" charset="0"/>
            <a:cs typeface="DejaVu San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101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Tahoma" pitchFamily="32" charset="0"/>
            <a:cs typeface="DejaVu Sans" charset="0"/>
          </a:defRPr>
        </a:defPPr>
      </a:lstStyle>
    </a:lnDef>
  </a:objectDefaults>
  <a:extraClrSchemeLst>
    <a:extraClrScheme>
      <a:clrScheme name="Office 佈景主題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佈景主題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佈景主題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佈景主題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佈景主題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佈景主題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佈景主題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Office 佈景主題">
  <a:themeElements>
    <a:clrScheme name="Office 佈景主題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佈景主題">
      <a:majorFont>
        <a:latin typeface="Tahoma"/>
        <a:ea typeface=""/>
        <a:cs typeface="DejaVu Sans"/>
      </a:majorFont>
      <a:minorFont>
        <a:latin typeface="Tahoma"/>
        <a:ea typeface=""/>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101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Tahoma" pitchFamily="32" charset="0"/>
            <a:cs typeface="DejaVu San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101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Tahoma" pitchFamily="32" charset="0"/>
            <a:cs typeface="DejaVu Sans" charset="0"/>
          </a:defRPr>
        </a:defPPr>
      </a:lstStyle>
    </a:lnDef>
  </a:objectDefaults>
  <a:extraClrSchemeLst>
    <a:extraClrScheme>
      <a:clrScheme name="Office 佈景主題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佈景主題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佈景主題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佈景主題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佈景主題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佈景主題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佈景主題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3647</TotalTime>
  <Words>1213</Words>
  <Application>Microsoft Office PowerPoint</Application>
  <PresentationFormat>如螢幕大小 (4:3)</PresentationFormat>
  <Paragraphs>404</Paragraphs>
  <Slides>38</Slides>
  <Notes>8</Notes>
  <HiddenSlides>0</HiddenSlides>
  <MMClips>0</MMClips>
  <ScaleCrop>false</ScaleCrop>
  <HeadingPairs>
    <vt:vector size="4" baseType="variant">
      <vt:variant>
        <vt:lpstr>佈景主題</vt:lpstr>
      </vt:variant>
      <vt:variant>
        <vt:i4>10</vt:i4>
      </vt:variant>
      <vt:variant>
        <vt:lpstr>投影片標題</vt:lpstr>
      </vt:variant>
      <vt:variant>
        <vt:i4>38</vt:i4>
      </vt:variant>
    </vt:vector>
  </HeadingPairs>
  <TitlesOfParts>
    <vt:vector size="48" baseType="lpstr">
      <vt:lpstr>自訂設計</vt:lpstr>
      <vt:lpstr>1_自訂設計</vt:lpstr>
      <vt:lpstr>2_自訂設計</vt:lpstr>
      <vt:lpstr>4_Custom Design</vt:lpstr>
      <vt:lpstr>3_自訂設計</vt:lpstr>
      <vt:lpstr>Office 佈景主題</vt:lpstr>
      <vt:lpstr>1_Office 佈景主題</vt:lpstr>
      <vt:lpstr>Perspective</vt:lpstr>
      <vt:lpstr>Office 테마</vt:lpstr>
      <vt:lpstr>White</vt:lpstr>
      <vt:lpstr>Asian Network Status</vt:lpstr>
      <vt:lpstr>Outline</vt:lpstr>
      <vt:lpstr>The Asia Pacific…</vt:lpstr>
      <vt:lpstr>投影片 4</vt:lpstr>
      <vt:lpstr>投影片 5</vt:lpstr>
      <vt:lpstr>Domestic/international bandwidth</vt:lpstr>
      <vt:lpstr>NRENs and RRENs</vt:lpstr>
      <vt:lpstr>Challenges for NREN/RRENs</vt:lpstr>
      <vt:lpstr>Comparing  NRENs</vt:lpstr>
      <vt:lpstr>APAN’s role </vt:lpstr>
      <vt:lpstr>Community: focus on users</vt:lpstr>
      <vt:lpstr>Coordination</vt:lpstr>
      <vt:lpstr>Collaboration</vt:lpstr>
      <vt:lpstr>Continuity</vt:lpstr>
      <vt:lpstr>Learnings from nearly 20 years</vt:lpstr>
      <vt:lpstr>投影片 16</vt:lpstr>
      <vt:lpstr>Asi@Conncet</vt:lpstr>
      <vt:lpstr>NSF IRNC: TransPAC America Connects to Asia</vt:lpstr>
      <vt:lpstr>投影片 19</vt:lpstr>
      <vt:lpstr>投影片 20</vt:lpstr>
      <vt:lpstr>SingaREN/Internet2/NICT/Asi@Connect</vt:lpstr>
      <vt:lpstr>WLCG Network in Asia</vt:lpstr>
      <vt:lpstr>投影片 23</vt:lpstr>
      <vt:lpstr>L3VPN Current topology</vt:lpstr>
      <vt:lpstr>LHCONE Asia VRF Open Exchange Point</vt:lpstr>
      <vt:lpstr>Missing connections</vt:lpstr>
      <vt:lpstr>投影片 27</vt:lpstr>
      <vt:lpstr> </vt:lpstr>
      <vt:lpstr>投影片 29</vt:lpstr>
      <vt:lpstr>投影片 30</vt:lpstr>
      <vt:lpstr>投影片 31</vt:lpstr>
      <vt:lpstr>Development of  the 100G Network in Asia</vt:lpstr>
      <vt:lpstr>e-Science in Asia</vt:lpstr>
      <vt:lpstr>Regional Distributed Computing Infrastructure Is Available Taking advantage of EC funded e-Science flagship program (EGI and WLCG), Asia Pacific regional e-Science infrastructure, application and collaboration environment has been growing since 2005</vt:lpstr>
      <vt:lpstr>投影片 35</vt:lpstr>
      <vt:lpstr>Conclusion</vt:lpstr>
      <vt:lpstr>Thanks!</vt:lpstr>
      <vt:lpstr>ASGC e-Science Global Network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c:creator>
  <cp:lastModifiedBy>HSIN-YEN CHEN</cp:lastModifiedBy>
  <cp:revision>391</cp:revision>
  <dcterms:created xsi:type="dcterms:W3CDTF">2015-09-14T07:07:44Z</dcterms:created>
  <dcterms:modified xsi:type="dcterms:W3CDTF">2017-03-08T02:10:20Z</dcterms:modified>
</cp:coreProperties>
</file>