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13"/>
  </p:notesMasterIdLst>
  <p:handoutMasterIdLst>
    <p:handoutMasterId r:id="rId14"/>
  </p:handoutMasterIdLst>
  <p:sldIdLst>
    <p:sldId id="258" r:id="rId5"/>
    <p:sldId id="263" r:id="rId6"/>
    <p:sldId id="265" r:id="rId7"/>
    <p:sldId id="269" r:id="rId8"/>
    <p:sldId id="271" r:id="rId9"/>
    <p:sldId id="273" r:id="rId10"/>
    <p:sldId id="274" r:id="rId11"/>
    <p:sldId id="272" r:id="rId12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9" autoAdjust="0"/>
    <p:restoredTop sz="94679" autoAdjust="0"/>
  </p:normalViewPr>
  <p:slideViewPr>
    <p:cSldViewPr>
      <p:cViewPr>
        <p:scale>
          <a:sx n="110" d="100"/>
          <a:sy n="110" d="100"/>
        </p:scale>
        <p:origin x="376" y="-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3BB4-DE60-ED4D-AA5D-DEE7AFB52C0C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341D1-90ED-524B-8610-C80AF4A13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3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5/10/17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png"/><Relationship Id="rId10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egi.eu/indico/event/3249/" TargetMode="External"/><Relationship Id="rId3" Type="http://schemas.openxmlformats.org/officeDocument/2006/relationships/hyperlink" Target="https://indico.cern.ch/event/609911/overview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609911/overview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GDB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Ian Collier</a:t>
            </a:r>
          </a:p>
          <a:p>
            <a:r>
              <a:rPr lang="en-US" dirty="0" err="1"/>
              <a:t>ian.collier@stfc.ac.uk</a:t>
            </a:r>
            <a:endParaRPr lang="en-US" dirty="0"/>
          </a:p>
          <a:p>
            <a:r>
              <a:rPr lang="en-US" dirty="0"/>
              <a:t>STFC Rutherford Appleton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4" y="3499018"/>
            <a:ext cx="4105032" cy="514014"/>
          </a:xfrm>
        </p:spPr>
        <p:txBody>
          <a:bodyPr>
            <a:normAutofit/>
          </a:bodyPr>
          <a:lstStyle/>
          <a:p>
            <a:r>
              <a:rPr lang="en-US" dirty="0"/>
              <a:t>GDB</a:t>
            </a:r>
            <a:r>
              <a:rPr lang="en-GB" dirty="0"/>
              <a:t>, </a:t>
            </a:r>
            <a:r>
              <a:rPr lang="en-US" dirty="0" smtClean="0"/>
              <a:t>May 10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Summaries prepared by team of volunteers</a:t>
            </a:r>
          </a:p>
          <a:p>
            <a:pPr lvl="1"/>
            <a:r>
              <a:rPr lang="en-US" dirty="0"/>
              <a:t>Today: </a:t>
            </a:r>
            <a:r>
              <a:rPr lang="mr-IN" dirty="0" smtClean="0"/>
              <a:t>…</a:t>
            </a:r>
            <a:endParaRPr lang="en-US" dirty="0"/>
          </a:p>
          <a:p>
            <a:pPr lvl="1"/>
            <a:r>
              <a:rPr lang="en-US" dirty="0"/>
              <a:t>Will be available at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/>
              <a:t>Vidyo</a:t>
            </a:r>
            <a:r>
              <a:rPr lang="en-US" dirty="0"/>
              <a:t> &amp; mailing list monitoring</a:t>
            </a:r>
          </a:p>
          <a:p>
            <a:pPr lvl="1"/>
            <a:r>
              <a:rPr lang="en-US" dirty="0"/>
              <a:t>I am unlikely to check email during the day– please use the list.</a:t>
            </a:r>
          </a:p>
          <a:p>
            <a:pPr lvl="1"/>
            <a:r>
              <a:rPr lang="en-US" dirty="0"/>
              <a:t>Can someone in the room monitor that and </a:t>
            </a:r>
            <a:r>
              <a:rPr lang="en-US" dirty="0" err="1"/>
              <a:t>Vidyo</a:t>
            </a:r>
            <a:r>
              <a:rPr lang="en-US" dirty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000" dirty="0" err="1" smtClean="0"/>
              <a:t>HEPiX</a:t>
            </a:r>
            <a:r>
              <a:rPr lang="en-GB" sz="3000" dirty="0" smtClean="0"/>
              <a:t> Budapest report</a:t>
            </a:r>
            <a:endParaRPr lang="en-GB" sz="3000" dirty="0"/>
          </a:p>
          <a:p>
            <a:r>
              <a:rPr lang="en-US" sz="3000" dirty="0" smtClean="0"/>
              <a:t>Data Management Steering Group update</a:t>
            </a:r>
            <a:endParaRPr lang="en-US" sz="3000" dirty="0"/>
          </a:p>
          <a:p>
            <a:r>
              <a:rPr lang="en-GB" sz="3000" dirty="0" smtClean="0"/>
              <a:t>Canadian reorganisation</a:t>
            </a:r>
            <a:endParaRPr lang="en-GB" sz="3000" dirty="0"/>
          </a:p>
          <a:p>
            <a:r>
              <a:rPr lang="en-GB" sz="3000" dirty="0" smtClean="0"/>
              <a:t>WLCG Federated Storage Demo</a:t>
            </a:r>
            <a:endParaRPr lang="en-GB" sz="3000" dirty="0"/>
          </a:p>
          <a:p>
            <a:r>
              <a:rPr lang="en-GB" sz="3000" dirty="0" smtClean="0"/>
              <a:t>EOS Federation across 300ms</a:t>
            </a:r>
            <a:endParaRPr lang="en-GB" sz="3000" dirty="0"/>
          </a:p>
          <a:p>
            <a:r>
              <a:rPr lang="en-GB" sz="3000" dirty="0" smtClean="0"/>
              <a:t>Regional Data </a:t>
            </a:r>
            <a:r>
              <a:rPr lang="en-GB" sz="3000" dirty="0" err="1" smtClean="0"/>
              <a:t>Fderations</a:t>
            </a:r>
            <a:endParaRPr lang="en-GB" sz="3000" dirty="0"/>
          </a:p>
          <a:p>
            <a:r>
              <a:rPr lang="en-US" sz="3000" dirty="0" err="1" smtClean="0"/>
              <a:t>SoftDrive</a:t>
            </a:r>
            <a:r>
              <a:rPr lang="en-US" sz="3000" dirty="0" smtClean="0"/>
              <a:t> </a:t>
            </a:r>
            <a:r>
              <a:rPr lang="mr-IN" sz="3000" dirty="0" smtClean="0"/>
              <a:t>–</a:t>
            </a:r>
            <a:r>
              <a:rPr lang="en-US" sz="3000" smtClean="0"/>
              <a:t> CVMFS made easy</a:t>
            </a:r>
            <a:endParaRPr lang="en-GB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GDBs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June – week </a:t>
            </a:r>
            <a:r>
              <a:rPr lang="en-GB" dirty="0"/>
              <a:t>before WLCG </a:t>
            </a:r>
            <a:r>
              <a:rPr lang="en-GB" dirty="0" smtClean="0"/>
              <a:t>workshop so will be cancelled</a:t>
            </a:r>
            <a:endParaRPr lang="en-US" dirty="0"/>
          </a:p>
          <a:p>
            <a:r>
              <a:rPr lang="en-US" dirty="0" smtClean="0"/>
              <a:t>July, September, October open</a:t>
            </a:r>
          </a:p>
          <a:p>
            <a:endParaRPr lang="en-US" dirty="0"/>
          </a:p>
          <a:p>
            <a:r>
              <a:rPr lang="en-US" dirty="0" smtClean="0"/>
              <a:t>Looking forward to March 2018 we have been invited to co-locate with ISGC again</a:t>
            </a:r>
          </a:p>
          <a:p>
            <a:endParaRPr lang="en-US" dirty="0"/>
          </a:p>
          <a:p>
            <a:r>
              <a:rPr lang="en-US" dirty="0"/>
              <a:t>Let me know if you have topics to bring to the GDB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5821"/>
            <a:ext cx="8229600" cy="4800600"/>
          </a:xfrm>
        </p:spPr>
        <p:txBody>
          <a:bodyPr>
            <a:noAutofit/>
          </a:bodyPr>
          <a:lstStyle/>
          <a:p>
            <a:r>
              <a:rPr lang="en-GB" sz="1600" dirty="0" smtClean="0"/>
              <a:t>EGI </a:t>
            </a:r>
            <a:r>
              <a:rPr lang="en-GB" sz="1600" dirty="0"/>
              <a:t>Workshop &amp; INDIGO Summit, </a:t>
            </a:r>
            <a:r>
              <a:rPr lang="en-US" sz="1600" dirty="0"/>
              <a:t>9</a:t>
            </a:r>
            <a:r>
              <a:rPr lang="en-US" sz="1600" baseline="30000" dirty="0"/>
              <a:t>th</a:t>
            </a:r>
            <a:r>
              <a:rPr lang="en-US" sz="1600" dirty="0"/>
              <a:t>-12</a:t>
            </a:r>
            <a:r>
              <a:rPr lang="en-US" sz="1600" baseline="30000" dirty="0"/>
              <a:t>th</a:t>
            </a:r>
            <a:r>
              <a:rPr lang="en-US" sz="1600" dirty="0"/>
              <a:t> May 2017</a:t>
            </a:r>
            <a:r>
              <a:rPr lang="en-GB" sz="1600" dirty="0"/>
              <a:t>, Catania, Italy</a:t>
            </a:r>
          </a:p>
          <a:p>
            <a:pPr lvl="1"/>
            <a:r>
              <a:rPr lang="en-GB" sz="1400" dirty="0">
                <a:hlinkClick r:id="rId2"/>
              </a:rPr>
              <a:t>https://</a:t>
            </a:r>
            <a:r>
              <a:rPr lang="en-GB" sz="1400" dirty="0" err="1">
                <a:hlinkClick r:id="rId2"/>
              </a:rPr>
              <a:t>indico.egi.eu</a:t>
            </a:r>
            <a:r>
              <a:rPr lang="en-GB" sz="1400" dirty="0">
                <a:hlinkClick r:id="rId2"/>
              </a:rPr>
              <a:t>/</a:t>
            </a:r>
            <a:r>
              <a:rPr lang="en-GB" sz="1400" dirty="0" err="1">
                <a:hlinkClick r:id="rId2"/>
              </a:rPr>
              <a:t>indico</a:t>
            </a:r>
            <a:r>
              <a:rPr lang="en-GB" sz="1400" dirty="0">
                <a:hlinkClick r:id="rId2"/>
              </a:rPr>
              <a:t>/event/3249/</a:t>
            </a:r>
            <a:endParaRPr lang="en-GB" sz="1400" dirty="0"/>
          </a:p>
          <a:p>
            <a:r>
              <a:rPr lang="en-GB" sz="1600" b="0" i="0" dirty="0">
                <a:effectLst/>
              </a:rPr>
              <a:t>7th DIRAC Users' workshop</a:t>
            </a:r>
            <a:r>
              <a:rPr lang="en-US" sz="1600" b="0" i="0" dirty="0">
                <a:effectLst/>
              </a:rPr>
              <a:t>,</a:t>
            </a:r>
            <a:r>
              <a:rPr lang="en-GB" sz="1600" b="0" i="0" dirty="0">
                <a:effectLst/>
              </a:rPr>
              <a:t> It's 29th-31st May</a:t>
            </a:r>
            <a:r>
              <a:rPr lang="en-US" sz="1600" dirty="0"/>
              <a:t> 2017,</a:t>
            </a:r>
            <a:r>
              <a:rPr lang="en-GB" sz="1600" b="0" i="0" dirty="0">
                <a:effectLst/>
              </a:rPr>
              <a:t> Warsaw, </a:t>
            </a:r>
            <a:r>
              <a:rPr lang="en-US" sz="1600" dirty="0"/>
              <a:t>Poland</a:t>
            </a:r>
            <a:endParaRPr lang="en-US" sz="1600" b="0" i="0" dirty="0">
              <a:effectLst/>
            </a:endParaRPr>
          </a:p>
          <a:p>
            <a:pPr lvl="1"/>
            <a:r>
              <a:rPr lang="en-GB" sz="1400" b="0" i="0" dirty="0">
                <a:effectLst/>
              </a:rPr>
              <a:t>https://</a:t>
            </a:r>
            <a:r>
              <a:rPr lang="en-GB" sz="1400" b="0" i="0" dirty="0" err="1">
                <a:effectLst/>
              </a:rPr>
              <a:t>indico.cern.ch</a:t>
            </a:r>
            <a:r>
              <a:rPr lang="en-GB" sz="1400" b="0" i="0" dirty="0">
                <a:effectLst/>
              </a:rPr>
              <a:t>/event/609507/</a:t>
            </a:r>
            <a:endParaRPr lang="en-US" sz="1400" dirty="0"/>
          </a:p>
          <a:p>
            <a:r>
              <a:rPr lang="en-GB" sz="1600" dirty="0"/>
              <a:t>2017 dCache workshop, May 29</a:t>
            </a:r>
            <a:r>
              <a:rPr lang="en-GB" sz="1600" baseline="30000" dirty="0"/>
              <a:t>th</a:t>
            </a:r>
            <a:r>
              <a:rPr lang="en-GB" sz="1600" dirty="0"/>
              <a:t>-May 30</a:t>
            </a:r>
            <a:r>
              <a:rPr lang="en-GB" sz="1600" baseline="30000" dirty="0"/>
              <a:t>th</a:t>
            </a:r>
            <a:r>
              <a:rPr lang="en-GB" sz="1600" dirty="0"/>
              <a:t>,Umeå, Sweden as part of NeIC 2017 Conference</a:t>
            </a:r>
          </a:p>
          <a:p>
            <a:r>
              <a:rPr lang="en-GB" sz="1600" dirty="0"/>
              <a:t>European </a:t>
            </a:r>
            <a:r>
              <a:rPr lang="en-GB" sz="1600" dirty="0" err="1"/>
              <a:t>HTCondor</a:t>
            </a:r>
            <a:r>
              <a:rPr lang="en-GB" sz="1600" dirty="0"/>
              <a:t> Workshop, </a:t>
            </a:r>
            <a:r>
              <a:rPr lang="en-US" sz="1600" dirty="0"/>
              <a:t>6</a:t>
            </a:r>
            <a:r>
              <a:rPr lang="en-US" sz="1600" baseline="30000" dirty="0"/>
              <a:t>th</a:t>
            </a:r>
            <a:r>
              <a:rPr lang="en-US" sz="1600" dirty="0"/>
              <a:t>-9</a:t>
            </a:r>
            <a:r>
              <a:rPr lang="en-US" sz="1600" baseline="30000" dirty="0"/>
              <a:t>th</a:t>
            </a:r>
            <a:r>
              <a:rPr lang="en-US" sz="1600" dirty="0"/>
              <a:t> June, DESY, </a:t>
            </a:r>
            <a:r>
              <a:rPr lang="en-US" sz="1600" dirty="0" smtClean="0"/>
              <a:t>Germany</a:t>
            </a:r>
          </a:p>
          <a:p>
            <a:pPr lvl="1"/>
            <a:r>
              <a:rPr lang="en-US" sz="1400" dirty="0"/>
              <a:t>https://</a:t>
            </a:r>
            <a:r>
              <a:rPr lang="en-US" sz="1400" dirty="0" err="1"/>
              <a:t>indico.cern.ch</a:t>
            </a:r>
            <a:r>
              <a:rPr lang="en-US" sz="1400" dirty="0"/>
              <a:t>/event/611296/</a:t>
            </a:r>
          </a:p>
          <a:p>
            <a:r>
              <a:rPr lang="en-US" sz="1600" dirty="0"/>
              <a:t>WLCG Workshop, Manchester, UK, 19</a:t>
            </a:r>
            <a:r>
              <a:rPr lang="en-US" sz="1600" baseline="30000" dirty="0"/>
              <a:t>th</a:t>
            </a:r>
            <a:r>
              <a:rPr lang="en-US" sz="1600" dirty="0"/>
              <a:t>-22</a:t>
            </a:r>
            <a:r>
              <a:rPr lang="en-US" sz="1600" baseline="30000" dirty="0"/>
              <a:t>nd</a:t>
            </a:r>
            <a:r>
              <a:rPr lang="en-US" sz="1600" dirty="0"/>
              <a:t> June </a:t>
            </a:r>
            <a:r>
              <a:rPr lang="en-US" sz="1600" dirty="0" smtClean="0"/>
              <a:t>2017</a:t>
            </a:r>
          </a:p>
          <a:p>
            <a:pPr lvl="1"/>
            <a:r>
              <a:rPr lang="en-GB" sz="1400" dirty="0">
                <a:hlinkClick r:id="rId3"/>
              </a:rPr>
              <a:t>https://</a:t>
            </a:r>
            <a:r>
              <a:rPr lang="en-GB" sz="1400" dirty="0" smtClean="0">
                <a:hlinkClick r:id="rId3"/>
              </a:rPr>
              <a:t>indico.cern.ch/event/609911/overview</a:t>
            </a:r>
            <a:endParaRPr lang="en-US" sz="1400" dirty="0" smtClean="0"/>
          </a:p>
          <a:p>
            <a:r>
              <a:rPr lang="en-US" sz="1600" dirty="0"/>
              <a:t>HEP Software Foundation </a:t>
            </a:r>
            <a:r>
              <a:rPr lang="en-US" sz="1600" dirty="0" smtClean="0"/>
              <a:t>Workshop, 26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-30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June 2017, Annecy, France</a:t>
            </a:r>
          </a:p>
          <a:p>
            <a:pPr lvl="1"/>
            <a:r>
              <a:rPr lang="en-US" sz="1400" dirty="0"/>
              <a:t>http://</a:t>
            </a:r>
            <a:r>
              <a:rPr lang="en-US" sz="1400" dirty="0" err="1"/>
              <a:t>hepsoftwarefoundation.org</a:t>
            </a:r>
            <a:r>
              <a:rPr lang="en-US" sz="1400" dirty="0"/>
              <a:t>/activities/</a:t>
            </a:r>
            <a:r>
              <a:rPr lang="en-US" sz="1400" dirty="0" err="1"/>
              <a:t>cwp.html</a:t>
            </a:r>
            <a:endParaRPr lang="en-US" sz="1400" dirty="0"/>
          </a:p>
          <a:p>
            <a:pPr lvl="1"/>
            <a:r>
              <a:rPr lang="en-US" sz="1400" dirty="0" smtClean="0"/>
              <a:t>https</a:t>
            </a:r>
            <a:r>
              <a:rPr lang="en-US" sz="1400" dirty="0"/>
              <a:t>://</a:t>
            </a:r>
            <a:r>
              <a:rPr lang="en-US" sz="1400" dirty="0" err="1"/>
              <a:t>indico.cern.ch</a:t>
            </a:r>
            <a:r>
              <a:rPr lang="en-US" sz="1400" dirty="0"/>
              <a:t>/event/613093/ </a:t>
            </a:r>
            <a:endParaRPr lang="en-US" sz="1400" dirty="0" smtClean="0"/>
          </a:p>
          <a:p>
            <a:r>
              <a:rPr lang="en-US" sz="1600" dirty="0" smtClean="0"/>
              <a:t>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Asia Tier Center Forum </a:t>
            </a:r>
            <a:r>
              <a:rPr lang="mr-IN" sz="1600" dirty="0" smtClean="0"/>
              <a:t>–</a:t>
            </a:r>
            <a:r>
              <a:rPr lang="en-US" sz="1600" dirty="0" smtClean="0"/>
              <a:t> 11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-13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October 2017, KISTI, Korea</a:t>
            </a:r>
          </a:p>
          <a:p>
            <a:r>
              <a:rPr lang="en-US" sz="1600" dirty="0" err="1" smtClean="0"/>
              <a:t>HEPiX</a:t>
            </a:r>
            <a:r>
              <a:rPr lang="en-US" sz="1600" dirty="0" smtClean="0"/>
              <a:t> </a:t>
            </a:r>
            <a:r>
              <a:rPr lang="en-US" sz="1600" dirty="0"/>
              <a:t>Fall, 16</a:t>
            </a:r>
            <a:r>
              <a:rPr lang="en-US" sz="1600" baseline="30000" dirty="0"/>
              <a:t>th</a:t>
            </a:r>
            <a:r>
              <a:rPr lang="mr-IN" sz="1600" dirty="0"/>
              <a:t>–</a:t>
            </a:r>
            <a:r>
              <a:rPr lang="en-US" sz="1600" dirty="0"/>
              <a:t>20</a:t>
            </a:r>
            <a:r>
              <a:rPr lang="en-US" sz="1600" baseline="30000" dirty="0"/>
              <a:t>th</a:t>
            </a:r>
            <a:r>
              <a:rPr lang="en-US" sz="1600" dirty="0"/>
              <a:t> October 2017, KEK, Japan</a:t>
            </a:r>
          </a:p>
          <a:p>
            <a:pPr lvl="1"/>
            <a:r>
              <a:rPr lang="en-GB" sz="1400" dirty="0"/>
              <a:t>LHCOPN-LHCONE meeting will be co-located</a:t>
            </a:r>
            <a:endParaRPr lang="en-US" sz="1400" dirty="0"/>
          </a:p>
          <a:p>
            <a:endParaRPr lang="en-US" sz="1600" dirty="0"/>
          </a:p>
          <a:p>
            <a:r>
              <a:rPr lang="en-US" sz="1600" dirty="0"/>
              <a:t>Anything I’ve missed, let me know &amp; I’ll add it to the slides.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Containers follow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Agreed at April GDB that a working group would be appropriate to pursue a range of issues </a:t>
            </a:r>
            <a:r>
              <a:rPr lang="mr-IN" dirty="0" smtClean="0"/>
              <a:t>–</a:t>
            </a:r>
            <a:r>
              <a:rPr lang="en-GB" dirty="0" smtClean="0"/>
              <a:t> including but not limited to:</a:t>
            </a:r>
          </a:p>
          <a:p>
            <a:pPr lvl="1"/>
            <a:r>
              <a:rPr lang="en-GB" dirty="0" smtClean="0"/>
              <a:t>Image management</a:t>
            </a:r>
          </a:p>
          <a:p>
            <a:pPr lvl="1"/>
            <a:r>
              <a:rPr lang="en-GB" dirty="0" smtClean="0"/>
              <a:t>Security issues</a:t>
            </a:r>
          </a:p>
          <a:p>
            <a:pPr lvl="1"/>
            <a:r>
              <a:rPr lang="en-GB" dirty="0" smtClean="0"/>
              <a:t>Deployment issues</a:t>
            </a:r>
          </a:p>
          <a:p>
            <a:r>
              <a:rPr lang="en-GB" dirty="0" smtClean="0"/>
              <a:t>Gavin </a:t>
            </a:r>
            <a:r>
              <a:rPr lang="en-GB" dirty="0" err="1" smtClean="0"/>
              <a:t>McCance</a:t>
            </a:r>
            <a:r>
              <a:rPr lang="en-GB" dirty="0" smtClean="0"/>
              <a:t> has agreed to lead the WG</a:t>
            </a:r>
          </a:p>
          <a:p>
            <a:pPr lvl="1"/>
            <a:r>
              <a:rPr lang="en-GB" dirty="0" smtClean="0"/>
              <a:t>Contact Gavin or myself if you’d like to participate</a:t>
            </a:r>
            <a:endParaRPr lang="en-GB" dirty="0" smtClean="0"/>
          </a:p>
          <a:p>
            <a:pPr lvl="1"/>
            <a:r>
              <a:rPr lang="en-GB" dirty="0" smtClean="0"/>
              <a:t>E-group </a:t>
            </a:r>
            <a:r>
              <a:rPr lang="en-GB" dirty="0" smtClean="0"/>
              <a:t>etc. will follow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2017 WLCG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dirty="0" smtClean="0"/>
              <a:t>osted by the University of Manchester</a:t>
            </a:r>
          </a:p>
          <a:p>
            <a:pPr lvl="1"/>
            <a:r>
              <a:rPr lang="en-GB" dirty="0"/>
              <a:t>19</a:t>
            </a:r>
            <a:r>
              <a:rPr lang="en-GB" baseline="30000" dirty="0"/>
              <a:t>th</a:t>
            </a:r>
            <a:r>
              <a:rPr lang="en-GB" dirty="0"/>
              <a:t>-22</a:t>
            </a:r>
            <a:r>
              <a:rPr lang="en-GB" baseline="30000" dirty="0"/>
              <a:t>nd</a:t>
            </a:r>
            <a:r>
              <a:rPr lang="en-GB" dirty="0"/>
              <a:t> June, </a:t>
            </a:r>
            <a:r>
              <a:rPr lang="en-GB" dirty="0" smtClean="0"/>
              <a:t>2017</a:t>
            </a:r>
          </a:p>
          <a:p>
            <a:r>
              <a:rPr lang="en-GB" dirty="0" smtClean="0"/>
              <a:t>Registration is open:</a:t>
            </a:r>
            <a:endParaRPr lang="en-GB" dirty="0"/>
          </a:p>
          <a:p>
            <a:pPr lvl="1"/>
            <a:r>
              <a:rPr lang="en-GB" dirty="0" smtClean="0">
                <a:hlinkClick r:id="rId2"/>
              </a:rPr>
              <a:t>https://indico.cern.ch/event/609911/overview</a:t>
            </a:r>
            <a:endParaRPr lang="en-GB" dirty="0" smtClean="0"/>
          </a:p>
          <a:p>
            <a:r>
              <a:rPr lang="en-GB" dirty="0" smtClean="0"/>
              <a:t>Agenda is taking shape but is not final yet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08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93870" y="-5937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6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  <ds:schemaRef ds:uri="http://www.w3.org/2000/xmln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2980</TotalTime>
  <Words>408</Words>
  <Application>Microsoft Macintosh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Mangal</vt:lpstr>
      <vt:lpstr>Arial</vt:lpstr>
      <vt:lpstr>Office Theme</vt:lpstr>
      <vt:lpstr>Custom Design</vt:lpstr>
      <vt:lpstr>GDB Introduction</vt:lpstr>
      <vt:lpstr>Meeting details</vt:lpstr>
      <vt:lpstr>Today: Main topics</vt:lpstr>
      <vt:lpstr>Upcoming GDBs</vt:lpstr>
      <vt:lpstr>Upcoming Meetings</vt:lpstr>
      <vt:lpstr>Containers follow up</vt:lpstr>
      <vt:lpstr>2017 WLCG Workshop</vt:lpstr>
      <vt:lpstr>Questions?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319</cp:revision>
  <cp:lastPrinted>2016-05-11T07:41:18Z</cp:lastPrinted>
  <dcterms:created xsi:type="dcterms:W3CDTF">2009-11-20T09:29:17Z</dcterms:created>
  <dcterms:modified xsi:type="dcterms:W3CDTF">2017-05-10T08:21:16Z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