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3"/>
    <p:sldMasterId id="2147483683" r:id="rId4"/>
  </p:sldMasterIdLst>
  <p:notesMasterIdLst>
    <p:notesMasterId r:id="rId12"/>
  </p:notesMasterIdLst>
  <p:handoutMasterIdLst>
    <p:handoutMasterId r:id="rId13"/>
  </p:handoutMasterIdLst>
  <p:sldIdLst>
    <p:sldId id="258" r:id="rId5"/>
    <p:sldId id="263" r:id="rId6"/>
    <p:sldId id="265" r:id="rId7"/>
    <p:sldId id="269" r:id="rId8"/>
    <p:sldId id="271" r:id="rId9"/>
    <p:sldId id="276" r:id="rId10"/>
    <p:sldId id="272" r:id="rId11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71" autoAdjust="0"/>
    <p:restoredTop sz="94595" autoAdjust="0"/>
  </p:normalViewPr>
  <p:slideViewPr>
    <p:cSldViewPr>
      <p:cViewPr>
        <p:scale>
          <a:sx n="100" d="100"/>
          <a:sy n="100" d="100"/>
        </p:scale>
        <p:origin x="704" y="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38575" y="0"/>
            <a:ext cx="293528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F3BB4-DE60-ED4D-AA5D-DEE7AFB52C0C}" type="datetimeFigureOut">
              <a:rPr lang="en-GB" smtClean="0"/>
              <a:t>08/11/2017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3528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38575" y="9409113"/>
            <a:ext cx="293528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341D1-90ED-524B-8610-C80AF4A132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234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11/8/17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41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9" Type="http://schemas.openxmlformats.org/officeDocument/2006/relationships/image" Target="../media/image8.png"/><Relationship Id="rId10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Principle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Author</a:t>
            </a:r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sp>
        <p:nvSpPr>
          <p:cNvPr id="24" name="Text Placeholder 23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/>
              <a:t>WLCG Group</a:t>
            </a:r>
          </a:p>
        </p:txBody>
      </p:sp>
      <p:sp>
        <p:nvSpPr>
          <p:cNvPr id="28" name="Text Placeholder 27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Date/other info</a:t>
            </a:r>
          </a:p>
        </p:txBody>
      </p:sp>
      <p:sp>
        <p:nvSpPr>
          <p:cNvPr id="23" name="Date Placeholder 22"/>
          <p:cNvSpPr>
            <a:spLocks noGrp="1"/>
          </p:cNvSpPr>
          <p:nvPr userDrawn="1">
            <p:ph type="dt" sz="half" idx="16"/>
          </p:nvPr>
        </p:nvSpPr>
        <p:spPr/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 userDrawn="1"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 userDrawn="1">
            <p:ph type="ftr" sz="quarter" idx="18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76200" y="6248400"/>
            <a:ext cx="2089150" cy="548640"/>
            <a:chOff x="76200" y="13479"/>
            <a:chExt cx="2089150" cy="548640"/>
          </a:xfrm>
        </p:grpSpPr>
        <p:pic>
          <p:nvPicPr>
            <p:cNvPr id="27" name="Picture 2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 userDrawn="1"/>
          </p:nvPicPr>
          <p:blipFill rotWithShape="1">
            <a:blip r:embed="rId9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  <p:pic>
        <p:nvPicPr>
          <p:cNvPr id="4" name="Picture 3" descr="CERN-logo_outline.jpg"/>
          <p:cNvPicPr>
            <a:picLocks noChangeAspect="1"/>
          </p:cNvPicPr>
          <p:nvPr userDrawn="1"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313801"/>
            <a:ext cx="475881" cy="4679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/>
              <a:t>Click to edit Master text styles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63242" y="626784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/>
              <a:t>13/01/1016</a:t>
            </a:r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76200" y="13479"/>
            <a:ext cx="2089150" cy="548640"/>
            <a:chOff x="76200" y="13479"/>
            <a:chExt cx="2089150" cy="548640"/>
          </a:xfrm>
        </p:grpSpPr>
        <p:pic>
          <p:nvPicPr>
            <p:cNvPr id="15" name="Picture 14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(EMEA)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(EMEA)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Final Slide Title (USA)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13/01/1016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78" r:id="rId3"/>
    <p:sldLayoutId id="2147483650" r:id="rId4"/>
    <p:sldLayoutId id="2147483680" r:id="rId5"/>
    <p:sldLayoutId id="2147483655" r:id="rId6"/>
    <p:sldLayoutId id="2147483681" r:id="rId7"/>
    <p:sldLayoutId id="2147483677" r:id="rId8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13/01/1016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Ian Collier, GDB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GDB Introduction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286000"/>
            <a:ext cx="5112716" cy="1219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Ian Collier</a:t>
            </a:r>
          </a:p>
          <a:p>
            <a:r>
              <a:rPr lang="en-US" dirty="0" err="1"/>
              <a:t>ian.collier@stfc.ac.uk</a:t>
            </a:r>
            <a:endParaRPr lang="en-US" dirty="0"/>
          </a:p>
          <a:p>
            <a:r>
              <a:rPr lang="en-US" dirty="0"/>
              <a:t>STFC Rutherford Appleton Laboratory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1745284" y="3499018"/>
            <a:ext cx="4105032" cy="514014"/>
          </a:xfrm>
        </p:spPr>
        <p:txBody>
          <a:bodyPr>
            <a:normAutofit/>
          </a:bodyPr>
          <a:lstStyle/>
          <a:p>
            <a:r>
              <a:rPr lang="en-US" dirty="0"/>
              <a:t>GDB</a:t>
            </a:r>
            <a:r>
              <a:rPr lang="en-GB" dirty="0"/>
              <a:t>, </a:t>
            </a:r>
            <a:r>
              <a:rPr lang="en-US" dirty="0" smtClean="0"/>
              <a:t>November 08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2017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details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Summaries prepared by team of volunteers</a:t>
            </a:r>
          </a:p>
          <a:p>
            <a:pPr lvl="1"/>
            <a:r>
              <a:rPr lang="en-US" dirty="0"/>
              <a:t>Today: </a:t>
            </a:r>
            <a:r>
              <a:rPr lang="mr-IN" dirty="0" smtClean="0"/>
              <a:t>…</a:t>
            </a:r>
            <a:endParaRPr lang="en-US" dirty="0"/>
          </a:p>
          <a:p>
            <a:pPr lvl="1"/>
            <a:r>
              <a:rPr lang="en-US" dirty="0"/>
              <a:t>Will be available at https://</a:t>
            </a:r>
            <a:r>
              <a:rPr lang="en-US" dirty="0" err="1"/>
              <a:t>twiki.cern.ch</a:t>
            </a:r>
            <a:r>
              <a:rPr lang="en-US" dirty="0"/>
              <a:t>/</a:t>
            </a:r>
            <a:r>
              <a:rPr lang="en-US" dirty="0" err="1"/>
              <a:t>twiki</a:t>
            </a:r>
            <a:r>
              <a:rPr lang="en-US" dirty="0"/>
              <a:t>/bin/view/LCG/</a:t>
            </a:r>
            <a:r>
              <a:rPr lang="en-US" dirty="0" err="1"/>
              <a:t>WLCGGDBDocs</a:t>
            </a:r>
            <a:r>
              <a:rPr lang="en-US" dirty="0"/>
              <a:t> </a:t>
            </a:r>
          </a:p>
          <a:p>
            <a:r>
              <a:rPr lang="en-US" dirty="0" err="1"/>
              <a:t>Vidyo</a:t>
            </a:r>
            <a:r>
              <a:rPr lang="en-US" dirty="0"/>
              <a:t> &amp; mailing list monitoring</a:t>
            </a:r>
          </a:p>
          <a:p>
            <a:pPr lvl="1"/>
            <a:r>
              <a:rPr lang="en-US" dirty="0"/>
              <a:t>I am unlikely to check email during the day– please use the list.</a:t>
            </a:r>
          </a:p>
          <a:p>
            <a:pPr lvl="1"/>
            <a:r>
              <a:rPr lang="en-US" dirty="0"/>
              <a:t>Can someone in the room monitor that and </a:t>
            </a:r>
            <a:r>
              <a:rPr lang="en-US" dirty="0" err="1"/>
              <a:t>Vidyo</a:t>
            </a:r>
            <a:r>
              <a:rPr lang="en-US" dirty="0"/>
              <a:t> chat?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Today: Main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000" dirty="0" err="1" smtClean="0"/>
              <a:t>HEPiX</a:t>
            </a:r>
            <a:r>
              <a:rPr lang="en-GB" sz="3000" dirty="0" smtClean="0"/>
              <a:t> Workshop report</a:t>
            </a:r>
          </a:p>
          <a:p>
            <a:r>
              <a:rPr lang="en-GB" sz="3000" dirty="0" smtClean="0"/>
              <a:t>LHCONE/LHCOPN Workshop report</a:t>
            </a:r>
            <a:endParaRPr lang="en-GB" sz="3000" dirty="0"/>
          </a:p>
          <a:p>
            <a:r>
              <a:rPr lang="en-US" sz="3000" dirty="0" smtClean="0"/>
              <a:t>Storage Accounting update</a:t>
            </a:r>
            <a:endParaRPr lang="en-US" sz="3000" dirty="0"/>
          </a:p>
          <a:p>
            <a:r>
              <a:rPr lang="en-GB" sz="3000" dirty="0" smtClean="0"/>
              <a:t>EGI </a:t>
            </a:r>
            <a:r>
              <a:rPr lang="en-GB" sz="3000" dirty="0" err="1" smtClean="0"/>
              <a:t>Checkin</a:t>
            </a:r>
            <a:r>
              <a:rPr lang="en-GB" sz="3000" dirty="0" smtClean="0"/>
              <a:t> online</a:t>
            </a:r>
            <a:endParaRPr lang="en-GB" sz="3000" dirty="0"/>
          </a:p>
          <a:p>
            <a:r>
              <a:rPr lang="en-GB" sz="3000" dirty="0" smtClean="0"/>
              <a:t>DPHEP VO Perspective</a:t>
            </a:r>
          </a:p>
          <a:p>
            <a:r>
              <a:rPr lang="en-GB" sz="3000" dirty="0" smtClean="0"/>
              <a:t>Authorisation Working Group report</a:t>
            </a:r>
          </a:p>
          <a:p>
            <a:r>
              <a:rPr lang="en-GB" sz="2800" dirty="0"/>
              <a:t>Site and infrastructure challenges on supporting new Machine Learning on the </a:t>
            </a:r>
            <a:r>
              <a:rPr lang="en-GB" sz="2800" dirty="0" smtClean="0"/>
              <a:t>Grid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750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GDBs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December pre-GDB - </a:t>
            </a:r>
            <a:r>
              <a:rPr lang="en-US" dirty="0"/>
              <a:t>SOC WG </a:t>
            </a:r>
            <a:r>
              <a:rPr lang="en-US" dirty="0" smtClean="0"/>
              <a:t>Hackathon</a:t>
            </a:r>
            <a:endParaRPr lang="en-US" dirty="0"/>
          </a:p>
          <a:p>
            <a:r>
              <a:rPr lang="en-US" dirty="0" smtClean="0"/>
              <a:t>February pre-GDB </a:t>
            </a:r>
            <a:r>
              <a:rPr lang="mr-IN" dirty="0" smtClean="0"/>
              <a:t>–</a:t>
            </a:r>
            <a:r>
              <a:rPr lang="en-US" dirty="0" smtClean="0"/>
              <a:t> HPC workloads </a:t>
            </a:r>
          </a:p>
          <a:p>
            <a:pPr lvl="1"/>
            <a:r>
              <a:rPr lang="en-US" dirty="0" smtClean="0"/>
              <a:t>Note: this is after </a:t>
            </a:r>
            <a:r>
              <a:rPr lang="en-US" dirty="0" err="1" smtClean="0"/>
              <a:t>CernVM</a:t>
            </a:r>
            <a:r>
              <a:rPr lang="en-US" dirty="0" smtClean="0"/>
              <a:t> workshop</a:t>
            </a:r>
          </a:p>
          <a:p>
            <a:endParaRPr lang="en-US" dirty="0" smtClean="0"/>
          </a:p>
          <a:p>
            <a:r>
              <a:rPr lang="en-US" dirty="0" smtClean="0"/>
              <a:t>Confirmed that March 2018 GDB will be </a:t>
            </a:r>
            <a:r>
              <a:rPr lang="en-US" dirty="0" err="1" smtClean="0"/>
              <a:t>colocated</a:t>
            </a:r>
            <a:r>
              <a:rPr lang="en-US" dirty="0" smtClean="0"/>
              <a:t> with ISGC in Taipei </a:t>
            </a:r>
            <a:r>
              <a:rPr lang="mr-IN" dirty="0" smtClean="0"/>
              <a:t>–</a:t>
            </a:r>
            <a:r>
              <a:rPr lang="en-US" dirty="0" smtClean="0"/>
              <a:t> shifted to March 21st</a:t>
            </a:r>
          </a:p>
          <a:p>
            <a:endParaRPr lang="en-US" dirty="0"/>
          </a:p>
          <a:p>
            <a:r>
              <a:rPr lang="en-US" dirty="0"/>
              <a:t>Let me know if you have topics to bring to the GDB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153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5821"/>
            <a:ext cx="8229600" cy="4800600"/>
          </a:xfrm>
        </p:spPr>
        <p:txBody>
          <a:bodyPr>
            <a:noAutofit/>
          </a:bodyPr>
          <a:lstStyle/>
          <a:p>
            <a:r>
              <a:rPr lang="en-GB" sz="2000" dirty="0" smtClean="0"/>
              <a:t>DI4R, 30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</a:t>
            </a:r>
            <a:r>
              <a:rPr lang="en-GB" sz="2000" dirty="0" smtClean="0"/>
              <a:t>Nov-1</a:t>
            </a:r>
            <a:r>
              <a:rPr lang="en-GB" sz="2000" baseline="30000" dirty="0" smtClean="0"/>
              <a:t>st</a:t>
            </a:r>
            <a:r>
              <a:rPr lang="en-GB" sz="2000" dirty="0" smtClean="0"/>
              <a:t> Dec </a:t>
            </a:r>
            <a:r>
              <a:rPr lang="en-GB" sz="2000" dirty="0" smtClean="0"/>
              <a:t>2017, Brussels, Belgium</a:t>
            </a:r>
          </a:p>
          <a:p>
            <a:pPr lvl="1"/>
            <a:r>
              <a:rPr lang="en-GB" sz="1600" dirty="0"/>
              <a:t>https://</a:t>
            </a:r>
            <a:r>
              <a:rPr lang="en-GB" sz="1600" dirty="0" err="1"/>
              <a:t>www.digitalinfrastructures.eu</a:t>
            </a:r>
            <a:r>
              <a:rPr lang="en-GB" sz="1600" dirty="0"/>
              <a:t>/</a:t>
            </a:r>
          </a:p>
          <a:p>
            <a:r>
              <a:rPr lang="en-GB" sz="2000" dirty="0" smtClean="0"/>
              <a:t>Cloud Share &amp; Sync </a:t>
            </a:r>
            <a:r>
              <a:rPr lang="en-GB" sz="2000" dirty="0"/>
              <a:t>Service </a:t>
            </a:r>
            <a:r>
              <a:rPr lang="en-GB" sz="2000" dirty="0" smtClean="0"/>
              <a:t>Workshop, </a:t>
            </a:r>
            <a:r>
              <a:rPr lang="en-US" sz="2000" dirty="0" smtClean="0"/>
              <a:t>29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-31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</a:t>
            </a:r>
            <a:r>
              <a:rPr lang="en-US" sz="2000" dirty="0" smtClean="0"/>
              <a:t>Jan</a:t>
            </a:r>
            <a:r>
              <a:rPr lang="en-US" sz="2000" dirty="0"/>
              <a:t> </a:t>
            </a:r>
            <a:r>
              <a:rPr lang="en-US" sz="2000" dirty="0" smtClean="0"/>
              <a:t>2018, Krakow, Poland</a:t>
            </a:r>
          </a:p>
          <a:p>
            <a:pPr lvl="1"/>
            <a:r>
              <a:rPr lang="en-US" sz="1600" dirty="0"/>
              <a:t>http://cs3.cyfronet.pl/</a:t>
            </a:r>
            <a:r>
              <a:rPr lang="en-GB" sz="1600" dirty="0" smtClean="0"/>
              <a:t> </a:t>
            </a:r>
          </a:p>
          <a:p>
            <a:r>
              <a:rPr lang="en-GB" sz="2000" dirty="0" err="1" smtClean="0"/>
              <a:t>CernVM</a:t>
            </a:r>
            <a:r>
              <a:rPr lang="en-GB" sz="2000" dirty="0" smtClean="0"/>
              <a:t> </a:t>
            </a:r>
            <a:r>
              <a:rPr lang="en-GB" sz="2000" dirty="0"/>
              <a:t>Users Workshop</a:t>
            </a:r>
            <a:r>
              <a:rPr lang="en-GB" sz="2000" dirty="0" smtClean="0"/>
              <a:t>, 30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</a:t>
            </a:r>
            <a:r>
              <a:rPr lang="en-GB" sz="2000" dirty="0" smtClean="0"/>
              <a:t>Jan</a:t>
            </a:r>
            <a:r>
              <a:rPr lang="mr-IN" sz="2000" dirty="0" smtClean="0"/>
              <a:t> </a:t>
            </a:r>
            <a:r>
              <a:rPr lang="mr-IN" sz="2000" dirty="0"/>
              <a:t>–</a:t>
            </a:r>
            <a:r>
              <a:rPr lang="en-GB" sz="2000" dirty="0"/>
              <a:t> 1st </a:t>
            </a:r>
            <a:r>
              <a:rPr lang="en-GB" sz="2000" dirty="0" smtClean="0"/>
              <a:t>Feb </a:t>
            </a:r>
            <a:r>
              <a:rPr lang="en-GB" sz="2000" dirty="0" smtClean="0"/>
              <a:t>2018, CERN</a:t>
            </a:r>
          </a:p>
          <a:p>
            <a:pPr lvl="1"/>
            <a:r>
              <a:rPr lang="en-GB" sz="1600" dirty="0"/>
              <a:t>https://</a:t>
            </a:r>
            <a:r>
              <a:rPr lang="en-GB" sz="1600" dirty="0" err="1"/>
              <a:t>indico.cern.ch</a:t>
            </a:r>
            <a:r>
              <a:rPr lang="en-GB" sz="1600" dirty="0"/>
              <a:t>/event/608592/</a:t>
            </a:r>
            <a:endParaRPr lang="en-GB" sz="1600" dirty="0" smtClean="0"/>
          </a:p>
          <a:p>
            <a:r>
              <a:rPr lang="en-GB" sz="2000" dirty="0" smtClean="0"/>
              <a:t>ISGC 2018</a:t>
            </a:r>
            <a:r>
              <a:rPr lang="en-GB" sz="2000" smtClean="0"/>
              <a:t>, </a:t>
            </a:r>
            <a:r>
              <a:rPr lang="en-GB" sz="2000" smtClean="0"/>
              <a:t>16</a:t>
            </a:r>
            <a:r>
              <a:rPr lang="en-GB" sz="2000" baseline="30000" smtClean="0"/>
              <a:t>th</a:t>
            </a:r>
            <a:r>
              <a:rPr lang="en-GB" sz="2000" smtClean="0"/>
              <a:t> </a:t>
            </a:r>
            <a:r>
              <a:rPr lang="mr-IN" sz="2000" dirty="0"/>
              <a:t>–</a:t>
            </a:r>
            <a:r>
              <a:rPr lang="en-GB" sz="2000" dirty="0"/>
              <a:t> </a:t>
            </a:r>
            <a:r>
              <a:rPr lang="en-GB" sz="2000" dirty="0" smtClean="0"/>
              <a:t>23</a:t>
            </a:r>
            <a:r>
              <a:rPr lang="en-GB" sz="2000" baseline="30000" dirty="0" smtClean="0"/>
              <a:t>rd</a:t>
            </a:r>
            <a:r>
              <a:rPr lang="en-GB" sz="2000" dirty="0" smtClean="0"/>
              <a:t> </a:t>
            </a:r>
            <a:r>
              <a:rPr lang="en-GB" sz="2000" dirty="0" smtClean="0"/>
              <a:t>Mar </a:t>
            </a:r>
            <a:r>
              <a:rPr lang="en-GB" sz="2000" dirty="0" smtClean="0"/>
              <a:t>2018, </a:t>
            </a:r>
            <a:r>
              <a:rPr lang="en-GB" sz="2000" dirty="0" smtClean="0"/>
              <a:t>Taipei</a:t>
            </a:r>
          </a:p>
          <a:p>
            <a:pPr lvl="1"/>
            <a:r>
              <a:rPr lang="en-GB" sz="1600" dirty="0"/>
              <a:t>http://indico4.twgrid.org/</a:t>
            </a:r>
            <a:r>
              <a:rPr lang="en-GB" sz="1600" dirty="0" err="1"/>
              <a:t>indico</a:t>
            </a:r>
            <a:r>
              <a:rPr lang="en-GB" sz="1600" dirty="0"/>
              <a:t>/event/4/</a:t>
            </a:r>
            <a:endParaRPr lang="en-GB" sz="1600" dirty="0" smtClean="0"/>
          </a:p>
          <a:p>
            <a:r>
              <a:rPr lang="en-GB" sz="2000" dirty="0" smtClean="0"/>
              <a:t>2018 WLCG Workshop &amp; HSF Workshop, </a:t>
            </a:r>
            <a:r>
              <a:rPr lang="en-GB" sz="2000" dirty="0" smtClean="0"/>
              <a:t>26</a:t>
            </a:r>
            <a:r>
              <a:rPr lang="en-GB" sz="2000" baseline="30000" dirty="0" smtClean="0"/>
              <a:t>th</a:t>
            </a:r>
            <a:r>
              <a:rPr lang="mr-IN" sz="2000" dirty="0" smtClean="0"/>
              <a:t>–</a:t>
            </a:r>
            <a:r>
              <a:rPr lang="en-GB" sz="2000" dirty="0" smtClean="0"/>
              <a:t> 29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</a:t>
            </a:r>
            <a:r>
              <a:rPr lang="en-GB" sz="2000" dirty="0" smtClean="0"/>
              <a:t>Mar </a:t>
            </a:r>
            <a:r>
              <a:rPr lang="en-GB" sz="2000" dirty="0" smtClean="0"/>
              <a:t>2018</a:t>
            </a:r>
          </a:p>
          <a:p>
            <a:r>
              <a:rPr lang="en-GB" sz="2000" dirty="0" err="1" smtClean="0"/>
              <a:t>HEPiX</a:t>
            </a:r>
            <a:r>
              <a:rPr lang="en-GB" sz="2000" dirty="0" smtClean="0"/>
              <a:t> Spring 2018, May 14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</a:t>
            </a:r>
            <a:r>
              <a:rPr lang="mr-IN" sz="2000" dirty="0"/>
              <a:t>–</a:t>
            </a:r>
            <a:r>
              <a:rPr lang="en-GB" sz="2000" dirty="0"/>
              <a:t> </a:t>
            </a:r>
            <a:r>
              <a:rPr lang="en-GB" sz="2000" dirty="0" smtClean="0"/>
              <a:t>18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, Madison, WI, </a:t>
            </a:r>
            <a:r>
              <a:rPr lang="en-GB" sz="2000" dirty="0" smtClean="0"/>
              <a:t>USA</a:t>
            </a:r>
          </a:p>
          <a:p>
            <a:pPr lvl="1"/>
            <a:r>
              <a:rPr lang="en-GB" sz="1600" dirty="0"/>
              <a:t>https://</a:t>
            </a:r>
            <a:r>
              <a:rPr lang="en-GB" sz="1600" dirty="0" err="1"/>
              <a:t>indico.cern.ch</a:t>
            </a:r>
            <a:r>
              <a:rPr lang="en-GB" sz="1600" dirty="0"/>
              <a:t>/event/676324/</a:t>
            </a:r>
            <a:endParaRPr lang="en-GB" sz="1600" dirty="0" smtClean="0"/>
          </a:p>
          <a:p>
            <a:r>
              <a:rPr lang="en-GB" sz="2000" dirty="0" err="1" smtClean="0"/>
              <a:t>HTCondor</a:t>
            </a:r>
            <a:r>
              <a:rPr lang="en-GB" sz="2000" dirty="0" smtClean="0"/>
              <a:t> Week 2018, May 21</a:t>
            </a:r>
            <a:r>
              <a:rPr lang="en-GB" sz="2000" baseline="30000" dirty="0" smtClean="0"/>
              <a:t>st</a:t>
            </a:r>
            <a:r>
              <a:rPr lang="mr-IN" sz="2000" dirty="0"/>
              <a:t> –</a:t>
            </a:r>
            <a:r>
              <a:rPr lang="en-GB" sz="2000" dirty="0"/>
              <a:t> </a:t>
            </a:r>
            <a:r>
              <a:rPr lang="en-GB" sz="2000" dirty="0" smtClean="0"/>
              <a:t>24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, Madison, WI, USA</a:t>
            </a:r>
          </a:p>
          <a:p>
            <a:pPr lvl="1"/>
            <a:r>
              <a:rPr lang="en-GB" sz="1600" dirty="0"/>
              <a:t>https://</a:t>
            </a:r>
            <a:r>
              <a:rPr lang="en-GB" sz="1600" dirty="0" err="1"/>
              <a:t>indico.fnal.gov</a:t>
            </a:r>
            <a:r>
              <a:rPr lang="en-GB" sz="1600" dirty="0"/>
              <a:t>/event/15680/</a:t>
            </a:r>
            <a:endParaRPr lang="en-GB" sz="1600" dirty="0" smtClean="0"/>
          </a:p>
          <a:p>
            <a:r>
              <a:rPr lang="en-GB" sz="2000" dirty="0" smtClean="0"/>
              <a:t>CHEP 2018, 9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</a:t>
            </a:r>
            <a:r>
              <a:rPr lang="mr-IN" sz="2000" dirty="0"/>
              <a:t>–</a:t>
            </a:r>
            <a:r>
              <a:rPr lang="en-GB" sz="2000" dirty="0"/>
              <a:t> 13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</a:t>
            </a:r>
            <a:r>
              <a:rPr lang="en-GB" sz="2000" dirty="0" smtClean="0"/>
              <a:t>Jul, </a:t>
            </a:r>
            <a:r>
              <a:rPr lang="en-GB" sz="2000" dirty="0" smtClean="0"/>
              <a:t>Sofia, Bulgaria</a:t>
            </a:r>
          </a:p>
          <a:p>
            <a:pPr lvl="1"/>
            <a:r>
              <a:rPr lang="en-GB" sz="1600" dirty="0"/>
              <a:t>http://</a:t>
            </a:r>
            <a:r>
              <a:rPr lang="en-GB" sz="1600" dirty="0" smtClean="0"/>
              <a:t>chep2018.org</a:t>
            </a:r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/>
              <a:t>Anything </a:t>
            </a:r>
            <a:r>
              <a:rPr lang="en-US" sz="1800" dirty="0"/>
              <a:t>I’ve missed, let me know &amp; I’ll add it to the slides.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198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2018 WLCG/HSF Workshop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Joint workshop -26</a:t>
            </a:r>
            <a:r>
              <a:rPr lang="en-GB" baseline="30000" dirty="0" smtClean="0"/>
              <a:t>th</a:t>
            </a:r>
            <a:r>
              <a:rPr lang="en-GB" dirty="0" smtClean="0"/>
              <a:t>-29</a:t>
            </a:r>
            <a:r>
              <a:rPr lang="en-GB" baseline="30000" dirty="0" smtClean="0"/>
              <a:t>th</a:t>
            </a:r>
            <a:r>
              <a:rPr lang="en-GB" dirty="0" smtClean="0"/>
              <a:t> March</a:t>
            </a:r>
            <a:endParaRPr lang="en-GB" dirty="0"/>
          </a:p>
          <a:p>
            <a:r>
              <a:rPr lang="en-GB" dirty="0" smtClean="0"/>
              <a:t>Focus </a:t>
            </a:r>
            <a:r>
              <a:rPr lang="en-GB" dirty="0"/>
              <a:t>is on the longer term future</a:t>
            </a:r>
          </a:p>
          <a:p>
            <a:pPr lvl="1"/>
            <a:r>
              <a:rPr lang="en-GB" dirty="0" smtClean="0"/>
              <a:t>For WLCG - Run </a:t>
            </a:r>
            <a:r>
              <a:rPr lang="en-GB" dirty="0"/>
              <a:t>3 and Run 4</a:t>
            </a:r>
          </a:p>
          <a:p>
            <a:pPr lvl="1"/>
            <a:r>
              <a:rPr lang="en-GB" dirty="0"/>
              <a:t>Outcomes of </a:t>
            </a:r>
            <a:r>
              <a:rPr lang="en-GB" dirty="0" smtClean="0"/>
              <a:t>and responses to CWP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090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Ian Collier, GDB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393870" y="-5937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4461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E0032810302C4BA8C6DFE6C81A99E9" ma:contentTypeVersion="0" ma:contentTypeDescription="Create a new document." ma:contentTypeScope="" ma:versionID="c3f8a219ae538c110916a381b70ebbe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CE3D7DE2-7EE6-4486-B78A-90869BD217D7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7911F46-D39E-45AC-9167-F15ACCD6CC5A}">
  <ds:schemaRefs>
    <ds:schemaRef ds:uri="http://schemas.microsoft.com/office/2006/metadata/properties"/>
    <ds:schemaRef ds:uri="http://www.w3.org/2000/xmln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3092</TotalTime>
  <Words>239</Words>
  <Application>Microsoft Macintosh PowerPoint</Application>
  <PresentationFormat>On-screen Show (4:3)</PresentationFormat>
  <Paragraphs>64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Candara</vt:lpstr>
      <vt:lpstr>Mangal</vt:lpstr>
      <vt:lpstr>Office Theme</vt:lpstr>
      <vt:lpstr>Custom Design</vt:lpstr>
      <vt:lpstr>GDB Introduction</vt:lpstr>
      <vt:lpstr>Meeting details</vt:lpstr>
      <vt:lpstr>Today: Main topics</vt:lpstr>
      <vt:lpstr>Upcoming GDBs</vt:lpstr>
      <vt:lpstr>Upcoming Meetings</vt:lpstr>
      <vt:lpstr>2018 WLCG/HSF Workshop</vt:lpstr>
      <vt:lpstr>Questions?</vt:lpstr>
    </vt:vector>
  </TitlesOfParts>
  <Company>CERN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Noble</dc:creator>
  <cp:lastModifiedBy>Ian Collier</cp:lastModifiedBy>
  <cp:revision>339</cp:revision>
  <cp:lastPrinted>2016-05-11T07:41:18Z</cp:lastPrinted>
  <dcterms:created xsi:type="dcterms:W3CDTF">2009-11-20T09:29:17Z</dcterms:created>
  <dcterms:modified xsi:type="dcterms:W3CDTF">2017-11-08T09:46:07Z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0x0101007AE0032810302C4BA8C6DFE6C81A99E9</vt:lpwstr>
  </property>
</Properties>
</file>