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61" r:id="rId2"/>
    <p:sldId id="264" r:id="rId3"/>
    <p:sldId id="273" r:id="rId4"/>
    <p:sldId id="275" r:id="rId5"/>
    <p:sldId id="276" r:id="rId6"/>
    <p:sldId id="271" r:id="rId7"/>
    <p:sldId id="283" r:id="rId8"/>
    <p:sldId id="284" r:id="rId9"/>
    <p:sldId id="285" r:id="rId10"/>
    <p:sldId id="286" r:id="rId11"/>
    <p:sldId id="272" r:id="rId12"/>
    <p:sldId id="288" r:id="rId13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009900"/>
    <a:srgbClr val="993300"/>
    <a:srgbClr val="0B387C"/>
    <a:srgbClr val="FF9900"/>
    <a:srgbClr val="FFFF99"/>
    <a:srgbClr val="104282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3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43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3876478318002602E-2"/>
          <c:y val="6.2350265920699199E-2"/>
          <c:w val="0.89750328515111699"/>
          <c:h val="0.8297381541754590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Sheet2!$E$1</c:f>
              <c:strCache>
                <c:ptCount val="1"/>
                <c:pt idx="0">
                  <c:v>Total ALICE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9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Sheet2!$A$2:$A$406</c:f>
              <c:numCache>
                <c:formatCode>d\-mmm</c:formatCode>
                <c:ptCount val="405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  <c:pt idx="149">
                  <c:v>42324</c:v>
                </c:pt>
                <c:pt idx="150">
                  <c:v>42331</c:v>
                </c:pt>
                <c:pt idx="151">
                  <c:v>42338</c:v>
                </c:pt>
                <c:pt idx="152">
                  <c:v>42345</c:v>
                </c:pt>
                <c:pt idx="153">
                  <c:v>42352</c:v>
                </c:pt>
                <c:pt idx="154">
                  <c:v>42359</c:v>
                </c:pt>
                <c:pt idx="155">
                  <c:v>42366</c:v>
                </c:pt>
                <c:pt idx="156">
                  <c:v>42373</c:v>
                </c:pt>
                <c:pt idx="157">
                  <c:v>42380</c:v>
                </c:pt>
                <c:pt idx="158">
                  <c:v>42387</c:v>
                </c:pt>
                <c:pt idx="159">
                  <c:v>42394</c:v>
                </c:pt>
                <c:pt idx="160">
                  <c:v>42401</c:v>
                </c:pt>
                <c:pt idx="161">
                  <c:v>42408</c:v>
                </c:pt>
                <c:pt idx="162">
                  <c:v>42415</c:v>
                </c:pt>
                <c:pt idx="163">
                  <c:v>42422</c:v>
                </c:pt>
                <c:pt idx="164">
                  <c:v>42429</c:v>
                </c:pt>
                <c:pt idx="165">
                  <c:v>42436</c:v>
                </c:pt>
                <c:pt idx="166">
                  <c:v>42443</c:v>
                </c:pt>
                <c:pt idx="167">
                  <c:v>42450</c:v>
                </c:pt>
                <c:pt idx="168">
                  <c:v>42457</c:v>
                </c:pt>
                <c:pt idx="169">
                  <c:v>42464</c:v>
                </c:pt>
                <c:pt idx="170">
                  <c:v>42471</c:v>
                </c:pt>
                <c:pt idx="171">
                  <c:v>42478</c:v>
                </c:pt>
                <c:pt idx="172">
                  <c:v>42485</c:v>
                </c:pt>
                <c:pt idx="173">
                  <c:v>42492</c:v>
                </c:pt>
                <c:pt idx="174">
                  <c:v>42499</c:v>
                </c:pt>
                <c:pt idx="175">
                  <c:v>42506</c:v>
                </c:pt>
                <c:pt idx="176">
                  <c:v>42513</c:v>
                </c:pt>
                <c:pt idx="177">
                  <c:v>42520</c:v>
                </c:pt>
                <c:pt idx="178">
                  <c:v>42527</c:v>
                </c:pt>
                <c:pt idx="179">
                  <c:v>42534</c:v>
                </c:pt>
                <c:pt idx="180">
                  <c:v>42541</c:v>
                </c:pt>
                <c:pt idx="181">
                  <c:v>42548</c:v>
                </c:pt>
                <c:pt idx="182">
                  <c:v>42555</c:v>
                </c:pt>
                <c:pt idx="183">
                  <c:v>42562</c:v>
                </c:pt>
                <c:pt idx="184">
                  <c:v>42569</c:v>
                </c:pt>
                <c:pt idx="185">
                  <c:v>42576</c:v>
                </c:pt>
                <c:pt idx="186">
                  <c:v>42583</c:v>
                </c:pt>
                <c:pt idx="187">
                  <c:v>42590</c:v>
                </c:pt>
                <c:pt idx="188">
                  <c:v>42597</c:v>
                </c:pt>
                <c:pt idx="189">
                  <c:v>42604</c:v>
                </c:pt>
                <c:pt idx="190">
                  <c:v>42611</c:v>
                </c:pt>
                <c:pt idx="191">
                  <c:v>42618</c:v>
                </c:pt>
                <c:pt idx="192">
                  <c:v>42625</c:v>
                </c:pt>
                <c:pt idx="193">
                  <c:v>42632</c:v>
                </c:pt>
                <c:pt idx="194">
                  <c:v>42639</c:v>
                </c:pt>
                <c:pt idx="195">
                  <c:v>42646</c:v>
                </c:pt>
                <c:pt idx="196">
                  <c:v>42653</c:v>
                </c:pt>
                <c:pt idx="197">
                  <c:v>42660</c:v>
                </c:pt>
                <c:pt idx="198">
                  <c:v>42667</c:v>
                </c:pt>
                <c:pt idx="199">
                  <c:v>42674</c:v>
                </c:pt>
                <c:pt idx="200">
                  <c:v>42681</c:v>
                </c:pt>
                <c:pt idx="201">
                  <c:v>42688</c:v>
                </c:pt>
                <c:pt idx="202">
                  <c:v>42695</c:v>
                </c:pt>
                <c:pt idx="203">
                  <c:v>42702</c:v>
                </c:pt>
                <c:pt idx="204">
                  <c:v>42709</c:v>
                </c:pt>
                <c:pt idx="205">
                  <c:v>42716</c:v>
                </c:pt>
                <c:pt idx="206">
                  <c:v>42723</c:v>
                </c:pt>
                <c:pt idx="207">
                  <c:v>42730</c:v>
                </c:pt>
                <c:pt idx="208">
                  <c:v>42737</c:v>
                </c:pt>
                <c:pt idx="209">
                  <c:v>42744</c:v>
                </c:pt>
                <c:pt idx="210">
                  <c:v>42751</c:v>
                </c:pt>
                <c:pt idx="211">
                  <c:v>42758</c:v>
                </c:pt>
                <c:pt idx="212">
                  <c:v>42765</c:v>
                </c:pt>
                <c:pt idx="213">
                  <c:v>42772</c:v>
                </c:pt>
                <c:pt idx="214">
                  <c:v>42779</c:v>
                </c:pt>
                <c:pt idx="215">
                  <c:v>42786</c:v>
                </c:pt>
                <c:pt idx="216">
                  <c:v>42793</c:v>
                </c:pt>
                <c:pt idx="217">
                  <c:v>42800</c:v>
                </c:pt>
                <c:pt idx="218">
                  <c:v>42807</c:v>
                </c:pt>
              </c:numCache>
            </c:numRef>
          </c:xVal>
          <c:yVal>
            <c:numRef>
              <c:f>Sheet2!$E$2:$E$405</c:f>
              <c:numCache>
                <c:formatCode>General</c:formatCode>
                <c:ptCount val="404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1</c:v>
                </c:pt>
                <c:pt idx="7">
                  <c:v>4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2</c:v>
                </c:pt>
                <c:pt idx="13">
                  <c:v>2</c:v>
                </c:pt>
                <c:pt idx="14">
                  <c:v>1</c:v>
                </c:pt>
                <c:pt idx="15">
                  <c:v>2</c:v>
                </c:pt>
                <c:pt idx="16">
                  <c:v>1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53</c:v>
                </c:pt>
                <c:pt idx="27">
                  <c:v>2</c:v>
                </c:pt>
                <c:pt idx="28">
                  <c:v>7</c:v>
                </c:pt>
                <c:pt idx="29">
                  <c:v>1</c:v>
                </c:pt>
                <c:pt idx="30">
                  <c:v>5</c:v>
                </c:pt>
                <c:pt idx="31">
                  <c:v>1</c:v>
                </c:pt>
                <c:pt idx="32">
                  <c:v>0</c:v>
                </c:pt>
                <c:pt idx="33">
                  <c:v>1</c:v>
                </c:pt>
                <c:pt idx="34">
                  <c:v>1</c:v>
                </c:pt>
                <c:pt idx="35">
                  <c:v>3</c:v>
                </c:pt>
                <c:pt idx="36">
                  <c:v>2</c:v>
                </c:pt>
                <c:pt idx="37">
                  <c:v>2</c:v>
                </c:pt>
                <c:pt idx="38">
                  <c:v>0</c:v>
                </c:pt>
                <c:pt idx="39">
                  <c:v>1</c:v>
                </c:pt>
                <c:pt idx="40">
                  <c:v>3</c:v>
                </c:pt>
                <c:pt idx="41">
                  <c:v>1</c:v>
                </c:pt>
                <c:pt idx="42">
                  <c:v>1</c:v>
                </c:pt>
                <c:pt idx="43">
                  <c:v>4</c:v>
                </c:pt>
                <c:pt idx="44">
                  <c:v>3</c:v>
                </c:pt>
                <c:pt idx="45">
                  <c:v>0</c:v>
                </c:pt>
                <c:pt idx="46">
                  <c:v>0</c:v>
                </c:pt>
                <c:pt idx="47">
                  <c:v>1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3</c:v>
                </c:pt>
                <c:pt idx="55">
                  <c:v>1</c:v>
                </c:pt>
                <c:pt idx="56">
                  <c:v>0</c:v>
                </c:pt>
                <c:pt idx="57">
                  <c:v>0</c:v>
                </c:pt>
                <c:pt idx="58">
                  <c:v>1</c:v>
                </c:pt>
                <c:pt idx="59">
                  <c:v>2</c:v>
                </c:pt>
                <c:pt idx="60">
                  <c:v>2</c:v>
                </c:pt>
                <c:pt idx="61">
                  <c:v>1</c:v>
                </c:pt>
                <c:pt idx="62">
                  <c:v>0</c:v>
                </c:pt>
                <c:pt idx="63">
                  <c:v>4</c:v>
                </c:pt>
                <c:pt idx="64">
                  <c:v>2</c:v>
                </c:pt>
                <c:pt idx="65">
                  <c:v>4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3</c:v>
                </c:pt>
                <c:pt idx="72">
                  <c:v>2</c:v>
                </c:pt>
                <c:pt idx="73">
                  <c:v>1</c:v>
                </c:pt>
                <c:pt idx="74">
                  <c:v>1</c:v>
                </c:pt>
                <c:pt idx="75">
                  <c:v>3</c:v>
                </c:pt>
                <c:pt idx="76">
                  <c:v>0</c:v>
                </c:pt>
                <c:pt idx="77">
                  <c:v>0</c:v>
                </c:pt>
                <c:pt idx="78">
                  <c:v>2</c:v>
                </c:pt>
                <c:pt idx="79">
                  <c:v>2</c:v>
                </c:pt>
                <c:pt idx="80">
                  <c:v>1</c:v>
                </c:pt>
                <c:pt idx="81">
                  <c:v>0</c:v>
                </c:pt>
                <c:pt idx="82">
                  <c:v>0</c:v>
                </c:pt>
                <c:pt idx="83">
                  <c:v>2</c:v>
                </c:pt>
                <c:pt idx="84">
                  <c:v>1</c:v>
                </c:pt>
                <c:pt idx="85">
                  <c:v>0</c:v>
                </c:pt>
                <c:pt idx="86">
                  <c:v>1</c:v>
                </c:pt>
                <c:pt idx="87">
                  <c:v>3</c:v>
                </c:pt>
                <c:pt idx="88">
                  <c:v>1</c:v>
                </c:pt>
                <c:pt idx="89">
                  <c:v>2</c:v>
                </c:pt>
                <c:pt idx="90">
                  <c:v>0</c:v>
                </c:pt>
                <c:pt idx="91">
                  <c:v>4</c:v>
                </c:pt>
                <c:pt idx="92">
                  <c:v>5</c:v>
                </c:pt>
                <c:pt idx="93">
                  <c:v>3</c:v>
                </c:pt>
                <c:pt idx="94">
                  <c:v>2</c:v>
                </c:pt>
                <c:pt idx="95">
                  <c:v>16</c:v>
                </c:pt>
                <c:pt idx="96">
                  <c:v>0</c:v>
                </c:pt>
                <c:pt idx="97">
                  <c:v>2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3</c:v>
                </c:pt>
                <c:pt idx="102">
                  <c:v>1</c:v>
                </c:pt>
                <c:pt idx="103">
                  <c:v>0</c:v>
                </c:pt>
                <c:pt idx="104">
                  <c:v>1</c:v>
                </c:pt>
                <c:pt idx="105">
                  <c:v>1</c:v>
                </c:pt>
                <c:pt idx="106">
                  <c:v>1</c:v>
                </c:pt>
                <c:pt idx="107">
                  <c:v>2</c:v>
                </c:pt>
                <c:pt idx="108">
                  <c:v>2</c:v>
                </c:pt>
                <c:pt idx="109">
                  <c:v>4</c:v>
                </c:pt>
                <c:pt idx="110">
                  <c:v>2</c:v>
                </c:pt>
                <c:pt idx="111">
                  <c:v>0</c:v>
                </c:pt>
                <c:pt idx="112">
                  <c:v>1</c:v>
                </c:pt>
                <c:pt idx="113">
                  <c:v>4</c:v>
                </c:pt>
                <c:pt idx="114">
                  <c:v>0</c:v>
                </c:pt>
                <c:pt idx="115">
                  <c:v>2</c:v>
                </c:pt>
                <c:pt idx="116">
                  <c:v>2</c:v>
                </c:pt>
                <c:pt idx="117">
                  <c:v>0</c:v>
                </c:pt>
                <c:pt idx="118">
                  <c:v>1</c:v>
                </c:pt>
                <c:pt idx="119">
                  <c:v>3</c:v>
                </c:pt>
                <c:pt idx="120">
                  <c:v>1</c:v>
                </c:pt>
                <c:pt idx="121">
                  <c:v>0</c:v>
                </c:pt>
                <c:pt idx="122">
                  <c:v>0</c:v>
                </c:pt>
                <c:pt idx="123">
                  <c:v>4</c:v>
                </c:pt>
                <c:pt idx="124">
                  <c:v>0</c:v>
                </c:pt>
                <c:pt idx="125">
                  <c:v>1</c:v>
                </c:pt>
                <c:pt idx="126">
                  <c:v>3</c:v>
                </c:pt>
                <c:pt idx="127">
                  <c:v>0</c:v>
                </c:pt>
                <c:pt idx="128">
                  <c:v>3</c:v>
                </c:pt>
                <c:pt idx="129">
                  <c:v>0</c:v>
                </c:pt>
                <c:pt idx="130">
                  <c:v>0</c:v>
                </c:pt>
                <c:pt idx="131">
                  <c:v>3</c:v>
                </c:pt>
                <c:pt idx="132">
                  <c:v>3</c:v>
                </c:pt>
                <c:pt idx="133">
                  <c:v>0</c:v>
                </c:pt>
                <c:pt idx="134">
                  <c:v>1</c:v>
                </c:pt>
                <c:pt idx="135">
                  <c:v>0</c:v>
                </c:pt>
                <c:pt idx="136">
                  <c:v>2</c:v>
                </c:pt>
                <c:pt idx="137">
                  <c:v>0</c:v>
                </c:pt>
                <c:pt idx="138">
                  <c:v>0</c:v>
                </c:pt>
                <c:pt idx="139">
                  <c:v>2</c:v>
                </c:pt>
                <c:pt idx="140">
                  <c:v>1</c:v>
                </c:pt>
                <c:pt idx="141">
                  <c:v>1</c:v>
                </c:pt>
                <c:pt idx="142">
                  <c:v>2</c:v>
                </c:pt>
                <c:pt idx="143">
                  <c:v>0</c:v>
                </c:pt>
                <c:pt idx="144">
                  <c:v>1</c:v>
                </c:pt>
                <c:pt idx="145">
                  <c:v>0</c:v>
                </c:pt>
                <c:pt idx="146">
                  <c:v>0</c:v>
                </c:pt>
                <c:pt idx="147">
                  <c:v>4</c:v>
                </c:pt>
                <c:pt idx="148">
                  <c:v>6</c:v>
                </c:pt>
                <c:pt idx="149">
                  <c:v>0</c:v>
                </c:pt>
                <c:pt idx="150">
                  <c:v>1</c:v>
                </c:pt>
                <c:pt idx="151">
                  <c:v>6</c:v>
                </c:pt>
                <c:pt idx="152">
                  <c:v>1</c:v>
                </c:pt>
                <c:pt idx="153">
                  <c:v>1</c:v>
                </c:pt>
                <c:pt idx="154">
                  <c:v>0</c:v>
                </c:pt>
                <c:pt idx="155">
                  <c:v>5</c:v>
                </c:pt>
                <c:pt idx="156">
                  <c:v>3</c:v>
                </c:pt>
                <c:pt idx="157">
                  <c:v>0</c:v>
                </c:pt>
                <c:pt idx="158">
                  <c:v>0</c:v>
                </c:pt>
                <c:pt idx="159">
                  <c:v>2</c:v>
                </c:pt>
                <c:pt idx="160">
                  <c:v>1</c:v>
                </c:pt>
                <c:pt idx="161">
                  <c:v>0</c:v>
                </c:pt>
                <c:pt idx="162">
                  <c:v>1</c:v>
                </c:pt>
                <c:pt idx="163">
                  <c:v>1</c:v>
                </c:pt>
                <c:pt idx="164">
                  <c:v>4</c:v>
                </c:pt>
                <c:pt idx="165">
                  <c:v>2</c:v>
                </c:pt>
                <c:pt idx="166">
                  <c:v>3</c:v>
                </c:pt>
                <c:pt idx="167">
                  <c:v>1</c:v>
                </c:pt>
                <c:pt idx="168">
                  <c:v>1</c:v>
                </c:pt>
                <c:pt idx="169">
                  <c:v>2</c:v>
                </c:pt>
                <c:pt idx="170">
                  <c:v>0</c:v>
                </c:pt>
                <c:pt idx="171">
                  <c:v>2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1</c:v>
                </c:pt>
                <c:pt idx="176">
                  <c:v>1</c:v>
                </c:pt>
                <c:pt idx="177">
                  <c:v>0</c:v>
                </c:pt>
                <c:pt idx="178">
                  <c:v>2</c:v>
                </c:pt>
                <c:pt idx="179">
                  <c:v>0</c:v>
                </c:pt>
                <c:pt idx="180">
                  <c:v>3</c:v>
                </c:pt>
                <c:pt idx="181">
                  <c:v>3</c:v>
                </c:pt>
                <c:pt idx="182">
                  <c:v>1</c:v>
                </c:pt>
                <c:pt idx="183">
                  <c:v>0</c:v>
                </c:pt>
                <c:pt idx="184">
                  <c:v>1</c:v>
                </c:pt>
                <c:pt idx="185">
                  <c:v>0</c:v>
                </c:pt>
                <c:pt idx="186">
                  <c:v>1</c:v>
                </c:pt>
                <c:pt idx="187">
                  <c:v>3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0</c:v>
                </c:pt>
                <c:pt idx="192">
                  <c:v>3</c:v>
                </c:pt>
                <c:pt idx="193">
                  <c:v>2</c:v>
                </c:pt>
                <c:pt idx="194">
                  <c:v>0</c:v>
                </c:pt>
                <c:pt idx="195">
                  <c:v>2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2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3</c:v>
                </c:pt>
                <c:pt idx="204">
                  <c:v>1</c:v>
                </c:pt>
                <c:pt idx="205">
                  <c:v>0</c:v>
                </c:pt>
                <c:pt idx="206">
                  <c:v>1</c:v>
                </c:pt>
                <c:pt idx="207">
                  <c:v>3</c:v>
                </c:pt>
                <c:pt idx="208">
                  <c:v>1</c:v>
                </c:pt>
                <c:pt idx="209">
                  <c:v>1</c:v>
                </c:pt>
                <c:pt idx="210">
                  <c:v>2</c:v>
                </c:pt>
                <c:pt idx="211">
                  <c:v>2</c:v>
                </c:pt>
                <c:pt idx="212">
                  <c:v>1</c:v>
                </c:pt>
                <c:pt idx="213">
                  <c:v>1</c:v>
                </c:pt>
                <c:pt idx="214">
                  <c:v>2</c:v>
                </c:pt>
                <c:pt idx="215">
                  <c:v>2</c:v>
                </c:pt>
                <c:pt idx="216">
                  <c:v>1</c:v>
                </c:pt>
                <c:pt idx="217">
                  <c:v>1</c:v>
                </c:pt>
                <c:pt idx="218">
                  <c:v>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Sheet2!$I$1</c:f>
              <c:strCache>
                <c:ptCount val="1"/>
                <c:pt idx="0">
                  <c:v>Total ATLAS</c:v>
                </c:pt>
              </c:strCache>
            </c:strRef>
          </c:tx>
          <c:spPr>
            <a:ln w="12700">
              <a:solidFill>
                <a:srgbClr val="99336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20884"/>
              </a:solidFill>
              <a:ln>
                <a:solidFill>
                  <a:srgbClr val="993366"/>
                </a:solidFill>
                <a:prstDash val="solid"/>
              </a:ln>
            </c:spPr>
          </c:marker>
          <c:xVal>
            <c:numRef>
              <c:f>Sheet2!$A$2:$A$406</c:f>
              <c:numCache>
                <c:formatCode>d\-mmm</c:formatCode>
                <c:ptCount val="405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  <c:pt idx="149">
                  <c:v>42324</c:v>
                </c:pt>
                <c:pt idx="150">
                  <c:v>42331</c:v>
                </c:pt>
                <c:pt idx="151">
                  <c:v>42338</c:v>
                </c:pt>
                <c:pt idx="152">
                  <c:v>42345</c:v>
                </c:pt>
                <c:pt idx="153">
                  <c:v>42352</c:v>
                </c:pt>
                <c:pt idx="154">
                  <c:v>42359</c:v>
                </c:pt>
                <c:pt idx="155">
                  <c:v>42366</c:v>
                </c:pt>
                <c:pt idx="156">
                  <c:v>42373</c:v>
                </c:pt>
                <c:pt idx="157">
                  <c:v>42380</c:v>
                </c:pt>
                <c:pt idx="158">
                  <c:v>42387</c:v>
                </c:pt>
                <c:pt idx="159">
                  <c:v>42394</c:v>
                </c:pt>
                <c:pt idx="160">
                  <c:v>42401</c:v>
                </c:pt>
                <c:pt idx="161">
                  <c:v>42408</c:v>
                </c:pt>
                <c:pt idx="162">
                  <c:v>42415</c:v>
                </c:pt>
                <c:pt idx="163">
                  <c:v>42422</c:v>
                </c:pt>
                <c:pt idx="164">
                  <c:v>42429</c:v>
                </c:pt>
                <c:pt idx="165">
                  <c:v>42436</c:v>
                </c:pt>
                <c:pt idx="166">
                  <c:v>42443</c:v>
                </c:pt>
                <c:pt idx="167">
                  <c:v>42450</c:v>
                </c:pt>
                <c:pt idx="168">
                  <c:v>42457</c:v>
                </c:pt>
                <c:pt idx="169">
                  <c:v>42464</c:v>
                </c:pt>
                <c:pt idx="170">
                  <c:v>42471</c:v>
                </c:pt>
                <c:pt idx="171">
                  <c:v>42478</c:v>
                </c:pt>
                <c:pt idx="172">
                  <c:v>42485</c:v>
                </c:pt>
                <c:pt idx="173">
                  <c:v>42492</c:v>
                </c:pt>
                <c:pt idx="174">
                  <c:v>42499</c:v>
                </c:pt>
                <c:pt idx="175">
                  <c:v>42506</c:v>
                </c:pt>
                <c:pt idx="176">
                  <c:v>42513</c:v>
                </c:pt>
                <c:pt idx="177">
                  <c:v>42520</c:v>
                </c:pt>
                <c:pt idx="178">
                  <c:v>42527</c:v>
                </c:pt>
                <c:pt idx="179">
                  <c:v>42534</c:v>
                </c:pt>
                <c:pt idx="180">
                  <c:v>42541</c:v>
                </c:pt>
                <c:pt idx="181">
                  <c:v>42548</c:v>
                </c:pt>
                <c:pt idx="182">
                  <c:v>42555</c:v>
                </c:pt>
                <c:pt idx="183">
                  <c:v>42562</c:v>
                </c:pt>
                <c:pt idx="184">
                  <c:v>42569</c:v>
                </c:pt>
                <c:pt idx="185">
                  <c:v>42576</c:v>
                </c:pt>
                <c:pt idx="186">
                  <c:v>42583</c:v>
                </c:pt>
                <c:pt idx="187">
                  <c:v>42590</c:v>
                </c:pt>
                <c:pt idx="188">
                  <c:v>42597</c:v>
                </c:pt>
                <c:pt idx="189">
                  <c:v>42604</c:v>
                </c:pt>
                <c:pt idx="190">
                  <c:v>42611</c:v>
                </c:pt>
                <c:pt idx="191">
                  <c:v>42618</c:v>
                </c:pt>
                <c:pt idx="192">
                  <c:v>42625</c:v>
                </c:pt>
                <c:pt idx="193">
                  <c:v>42632</c:v>
                </c:pt>
                <c:pt idx="194">
                  <c:v>42639</c:v>
                </c:pt>
                <c:pt idx="195">
                  <c:v>42646</c:v>
                </c:pt>
                <c:pt idx="196">
                  <c:v>42653</c:v>
                </c:pt>
                <c:pt idx="197">
                  <c:v>42660</c:v>
                </c:pt>
                <c:pt idx="198">
                  <c:v>42667</c:v>
                </c:pt>
                <c:pt idx="199">
                  <c:v>42674</c:v>
                </c:pt>
                <c:pt idx="200">
                  <c:v>42681</c:v>
                </c:pt>
                <c:pt idx="201">
                  <c:v>42688</c:v>
                </c:pt>
                <c:pt idx="202">
                  <c:v>42695</c:v>
                </c:pt>
                <c:pt idx="203">
                  <c:v>42702</c:v>
                </c:pt>
                <c:pt idx="204">
                  <c:v>42709</c:v>
                </c:pt>
                <c:pt idx="205">
                  <c:v>42716</c:v>
                </c:pt>
                <c:pt idx="206">
                  <c:v>42723</c:v>
                </c:pt>
                <c:pt idx="207">
                  <c:v>42730</c:v>
                </c:pt>
                <c:pt idx="208">
                  <c:v>42737</c:v>
                </c:pt>
                <c:pt idx="209">
                  <c:v>42744</c:v>
                </c:pt>
                <c:pt idx="210">
                  <c:v>42751</c:v>
                </c:pt>
                <c:pt idx="211">
                  <c:v>42758</c:v>
                </c:pt>
                <c:pt idx="212">
                  <c:v>42765</c:v>
                </c:pt>
                <c:pt idx="213">
                  <c:v>42772</c:v>
                </c:pt>
                <c:pt idx="214">
                  <c:v>42779</c:v>
                </c:pt>
                <c:pt idx="215">
                  <c:v>42786</c:v>
                </c:pt>
                <c:pt idx="216">
                  <c:v>42793</c:v>
                </c:pt>
                <c:pt idx="217">
                  <c:v>42800</c:v>
                </c:pt>
                <c:pt idx="218">
                  <c:v>42807</c:v>
                </c:pt>
              </c:numCache>
            </c:numRef>
          </c:xVal>
          <c:yVal>
            <c:numRef>
              <c:f>Sheet2!$I$2:$I$405</c:f>
              <c:numCache>
                <c:formatCode>General</c:formatCode>
                <c:ptCount val="404"/>
                <c:pt idx="0">
                  <c:v>16</c:v>
                </c:pt>
                <c:pt idx="1">
                  <c:v>29</c:v>
                </c:pt>
                <c:pt idx="2">
                  <c:v>47</c:v>
                </c:pt>
                <c:pt idx="3">
                  <c:v>44</c:v>
                </c:pt>
                <c:pt idx="4">
                  <c:v>37</c:v>
                </c:pt>
                <c:pt idx="5">
                  <c:v>42</c:v>
                </c:pt>
                <c:pt idx="6">
                  <c:v>34</c:v>
                </c:pt>
                <c:pt idx="7">
                  <c:v>24</c:v>
                </c:pt>
                <c:pt idx="8">
                  <c:v>30</c:v>
                </c:pt>
                <c:pt idx="9">
                  <c:v>38</c:v>
                </c:pt>
                <c:pt idx="10">
                  <c:v>37</c:v>
                </c:pt>
                <c:pt idx="11">
                  <c:v>46</c:v>
                </c:pt>
                <c:pt idx="12">
                  <c:v>35</c:v>
                </c:pt>
                <c:pt idx="13">
                  <c:v>35</c:v>
                </c:pt>
                <c:pt idx="14">
                  <c:v>30</c:v>
                </c:pt>
                <c:pt idx="15">
                  <c:v>24</c:v>
                </c:pt>
                <c:pt idx="16">
                  <c:v>35</c:v>
                </c:pt>
                <c:pt idx="17">
                  <c:v>24</c:v>
                </c:pt>
                <c:pt idx="18">
                  <c:v>19</c:v>
                </c:pt>
                <c:pt idx="19">
                  <c:v>54</c:v>
                </c:pt>
                <c:pt idx="20">
                  <c:v>25</c:v>
                </c:pt>
                <c:pt idx="21">
                  <c:v>12</c:v>
                </c:pt>
                <c:pt idx="22">
                  <c:v>31</c:v>
                </c:pt>
                <c:pt idx="23">
                  <c:v>16</c:v>
                </c:pt>
                <c:pt idx="24">
                  <c:v>34</c:v>
                </c:pt>
                <c:pt idx="25">
                  <c:v>29</c:v>
                </c:pt>
                <c:pt idx="26">
                  <c:v>58</c:v>
                </c:pt>
                <c:pt idx="27">
                  <c:v>36</c:v>
                </c:pt>
                <c:pt idx="28">
                  <c:v>17</c:v>
                </c:pt>
                <c:pt idx="29">
                  <c:v>32</c:v>
                </c:pt>
                <c:pt idx="30">
                  <c:v>22</c:v>
                </c:pt>
                <c:pt idx="31">
                  <c:v>32</c:v>
                </c:pt>
                <c:pt idx="32">
                  <c:v>24</c:v>
                </c:pt>
                <c:pt idx="33">
                  <c:v>33</c:v>
                </c:pt>
                <c:pt idx="34">
                  <c:v>28</c:v>
                </c:pt>
                <c:pt idx="35">
                  <c:v>21</c:v>
                </c:pt>
                <c:pt idx="36">
                  <c:v>37</c:v>
                </c:pt>
                <c:pt idx="37">
                  <c:v>35</c:v>
                </c:pt>
                <c:pt idx="38">
                  <c:v>30</c:v>
                </c:pt>
                <c:pt idx="39">
                  <c:v>37</c:v>
                </c:pt>
                <c:pt idx="40">
                  <c:v>45</c:v>
                </c:pt>
                <c:pt idx="41">
                  <c:v>29</c:v>
                </c:pt>
                <c:pt idx="42">
                  <c:v>25</c:v>
                </c:pt>
                <c:pt idx="43">
                  <c:v>20</c:v>
                </c:pt>
                <c:pt idx="44">
                  <c:v>36</c:v>
                </c:pt>
                <c:pt idx="45">
                  <c:v>26</c:v>
                </c:pt>
                <c:pt idx="46">
                  <c:v>33</c:v>
                </c:pt>
                <c:pt idx="47">
                  <c:v>31</c:v>
                </c:pt>
                <c:pt idx="48">
                  <c:v>20</c:v>
                </c:pt>
                <c:pt idx="49">
                  <c:v>2</c:v>
                </c:pt>
                <c:pt idx="50">
                  <c:v>14</c:v>
                </c:pt>
                <c:pt idx="51">
                  <c:v>16</c:v>
                </c:pt>
                <c:pt idx="52">
                  <c:v>35</c:v>
                </c:pt>
                <c:pt idx="53">
                  <c:v>24</c:v>
                </c:pt>
                <c:pt idx="54">
                  <c:v>30</c:v>
                </c:pt>
                <c:pt idx="55">
                  <c:v>30</c:v>
                </c:pt>
                <c:pt idx="56">
                  <c:v>27</c:v>
                </c:pt>
                <c:pt idx="57">
                  <c:v>37</c:v>
                </c:pt>
                <c:pt idx="58">
                  <c:v>19</c:v>
                </c:pt>
                <c:pt idx="59">
                  <c:v>23</c:v>
                </c:pt>
                <c:pt idx="60">
                  <c:v>24</c:v>
                </c:pt>
                <c:pt idx="61">
                  <c:v>24</c:v>
                </c:pt>
                <c:pt idx="62">
                  <c:v>25</c:v>
                </c:pt>
                <c:pt idx="63">
                  <c:v>21</c:v>
                </c:pt>
                <c:pt idx="64">
                  <c:v>23</c:v>
                </c:pt>
                <c:pt idx="65">
                  <c:v>24</c:v>
                </c:pt>
                <c:pt idx="66">
                  <c:v>30</c:v>
                </c:pt>
                <c:pt idx="67">
                  <c:v>21</c:v>
                </c:pt>
                <c:pt idx="68">
                  <c:v>34</c:v>
                </c:pt>
                <c:pt idx="69">
                  <c:v>25</c:v>
                </c:pt>
                <c:pt idx="70">
                  <c:v>21</c:v>
                </c:pt>
                <c:pt idx="71">
                  <c:v>31</c:v>
                </c:pt>
                <c:pt idx="72">
                  <c:v>26</c:v>
                </c:pt>
                <c:pt idx="73">
                  <c:v>18</c:v>
                </c:pt>
                <c:pt idx="74">
                  <c:v>31</c:v>
                </c:pt>
                <c:pt idx="75">
                  <c:v>26</c:v>
                </c:pt>
                <c:pt idx="76">
                  <c:v>25</c:v>
                </c:pt>
                <c:pt idx="77">
                  <c:v>28</c:v>
                </c:pt>
                <c:pt idx="78">
                  <c:v>29</c:v>
                </c:pt>
                <c:pt idx="79">
                  <c:v>33</c:v>
                </c:pt>
                <c:pt idx="80">
                  <c:v>44</c:v>
                </c:pt>
                <c:pt idx="81">
                  <c:v>23</c:v>
                </c:pt>
                <c:pt idx="82">
                  <c:v>23</c:v>
                </c:pt>
                <c:pt idx="83">
                  <c:v>21</c:v>
                </c:pt>
                <c:pt idx="84">
                  <c:v>29</c:v>
                </c:pt>
                <c:pt idx="85">
                  <c:v>49</c:v>
                </c:pt>
                <c:pt idx="86">
                  <c:v>17</c:v>
                </c:pt>
                <c:pt idx="87">
                  <c:v>25</c:v>
                </c:pt>
                <c:pt idx="88">
                  <c:v>30</c:v>
                </c:pt>
                <c:pt idx="89">
                  <c:v>33</c:v>
                </c:pt>
                <c:pt idx="90">
                  <c:v>26</c:v>
                </c:pt>
                <c:pt idx="91">
                  <c:v>31</c:v>
                </c:pt>
                <c:pt idx="92">
                  <c:v>17</c:v>
                </c:pt>
                <c:pt idx="93">
                  <c:v>24</c:v>
                </c:pt>
                <c:pt idx="94">
                  <c:v>28</c:v>
                </c:pt>
                <c:pt idx="95">
                  <c:v>20</c:v>
                </c:pt>
                <c:pt idx="96">
                  <c:v>23</c:v>
                </c:pt>
                <c:pt idx="97">
                  <c:v>27</c:v>
                </c:pt>
                <c:pt idx="98">
                  <c:v>30</c:v>
                </c:pt>
                <c:pt idx="99">
                  <c:v>14</c:v>
                </c:pt>
                <c:pt idx="100">
                  <c:v>22</c:v>
                </c:pt>
                <c:pt idx="101">
                  <c:v>22</c:v>
                </c:pt>
                <c:pt idx="102">
                  <c:v>18</c:v>
                </c:pt>
                <c:pt idx="103">
                  <c:v>11</c:v>
                </c:pt>
                <c:pt idx="104">
                  <c:v>13</c:v>
                </c:pt>
                <c:pt idx="105">
                  <c:v>19</c:v>
                </c:pt>
                <c:pt idx="106">
                  <c:v>11</c:v>
                </c:pt>
                <c:pt idx="107">
                  <c:v>16</c:v>
                </c:pt>
                <c:pt idx="108">
                  <c:v>9</c:v>
                </c:pt>
                <c:pt idx="109">
                  <c:v>17</c:v>
                </c:pt>
                <c:pt idx="110">
                  <c:v>16</c:v>
                </c:pt>
                <c:pt idx="111">
                  <c:v>12</c:v>
                </c:pt>
                <c:pt idx="112">
                  <c:v>28</c:v>
                </c:pt>
                <c:pt idx="113">
                  <c:v>26</c:v>
                </c:pt>
                <c:pt idx="114">
                  <c:v>27</c:v>
                </c:pt>
                <c:pt idx="115">
                  <c:v>23</c:v>
                </c:pt>
                <c:pt idx="116">
                  <c:v>16</c:v>
                </c:pt>
                <c:pt idx="117">
                  <c:v>17</c:v>
                </c:pt>
                <c:pt idx="118">
                  <c:v>23</c:v>
                </c:pt>
                <c:pt idx="119">
                  <c:v>19</c:v>
                </c:pt>
                <c:pt idx="120">
                  <c:v>15</c:v>
                </c:pt>
                <c:pt idx="121">
                  <c:v>18</c:v>
                </c:pt>
                <c:pt idx="122">
                  <c:v>18</c:v>
                </c:pt>
                <c:pt idx="123">
                  <c:v>13</c:v>
                </c:pt>
                <c:pt idx="124">
                  <c:v>25</c:v>
                </c:pt>
                <c:pt idx="125">
                  <c:v>29</c:v>
                </c:pt>
                <c:pt idx="126">
                  <c:v>24</c:v>
                </c:pt>
                <c:pt idx="127">
                  <c:v>17</c:v>
                </c:pt>
                <c:pt idx="128">
                  <c:v>18</c:v>
                </c:pt>
                <c:pt idx="129">
                  <c:v>18</c:v>
                </c:pt>
                <c:pt idx="130">
                  <c:v>33</c:v>
                </c:pt>
                <c:pt idx="131">
                  <c:v>25</c:v>
                </c:pt>
                <c:pt idx="132">
                  <c:v>5</c:v>
                </c:pt>
                <c:pt idx="133">
                  <c:v>15</c:v>
                </c:pt>
                <c:pt idx="134">
                  <c:v>16</c:v>
                </c:pt>
                <c:pt idx="135">
                  <c:v>15</c:v>
                </c:pt>
                <c:pt idx="136">
                  <c:v>28</c:v>
                </c:pt>
                <c:pt idx="137">
                  <c:v>16</c:v>
                </c:pt>
                <c:pt idx="138">
                  <c:v>16</c:v>
                </c:pt>
                <c:pt idx="139">
                  <c:v>21</c:v>
                </c:pt>
                <c:pt idx="140">
                  <c:v>13</c:v>
                </c:pt>
                <c:pt idx="141">
                  <c:v>12</c:v>
                </c:pt>
                <c:pt idx="142">
                  <c:v>14</c:v>
                </c:pt>
                <c:pt idx="143">
                  <c:v>19</c:v>
                </c:pt>
                <c:pt idx="144">
                  <c:v>15</c:v>
                </c:pt>
                <c:pt idx="145">
                  <c:v>22</c:v>
                </c:pt>
                <c:pt idx="146">
                  <c:v>11</c:v>
                </c:pt>
                <c:pt idx="147">
                  <c:v>15</c:v>
                </c:pt>
                <c:pt idx="148">
                  <c:v>12</c:v>
                </c:pt>
                <c:pt idx="149">
                  <c:v>29</c:v>
                </c:pt>
                <c:pt idx="150">
                  <c:v>154</c:v>
                </c:pt>
                <c:pt idx="151">
                  <c:v>21</c:v>
                </c:pt>
                <c:pt idx="152">
                  <c:v>12</c:v>
                </c:pt>
                <c:pt idx="153">
                  <c:v>20</c:v>
                </c:pt>
                <c:pt idx="154">
                  <c:v>16</c:v>
                </c:pt>
                <c:pt idx="155">
                  <c:v>22</c:v>
                </c:pt>
                <c:pt idx="156">
                  <c:v>24</c:v>
                </c:pt>
                <c:pt idx="157">
                  <c:v>25</c:v>
                </c:pt>
                <c:pt idx="158">
                  <c:v>19</c:v>
                </c:pt>
                <c:pt idx="159">
                  <c:v>11</c:v>
                </c:pt>
                <c:pt idx="160">
                  <c:v>14</c:v>
                </c:pt>
                <c:pt idx="161">
                  <c:v>17</c:v>
                </c:pt>
                <c:pt idx="162">
                  <c:v>23</c:v>
                </c:pt>
                <c:pt idx="163">
                  <c:v>24</c:v>
                </c:pt>
                <c:pt idx="164">
                  <c:v>20</c:v>
                </c:pt>
                <c:pt idx="165">
                  <c:v>28</c:v>
                </c:pt>
                <c:pt idx="166">
                  <c:v>20</c:v>
                </c:pt>
                <c:pt idx="167">
                  <c:v>17</c:v>
                </c:pt>
                <c:pt idx="168">
                  <c:v>22</c:v>
                </c:pt>
                <c:pt idx="169">
                  <c:v>31</c:v>
                </c:pt>
                <c:pt idx="170">
                  <c:v>21</c:v>
                </c:pt>
                <c:pt idx="171">
                  <c:v>15</c:v>
                </c:pt>
                <c:pt idx="172">
                  <c:v>28</c:v>
                </c:pt>
                <c:pt idx="173">
                  <c:v>28</c:v>
                </c:pt>
                <c:pt idx="174">
                  <c:v>21</c:v>
                </c:pt>
                <c:pt idx="175">
                  <c:v>22</c:v>
                </c:pt>
                <c:pt idx="176">
                  <c:v>18</c:v>
                </c:pt>
                <c:pt idx="177">
                  <c:v>19</c:v>
                </c:pt>
                <c:pt idx="178">
                  <c:v>21</c:v>
                </c:pt>
                <c:pt idx="179">
                  <c:v>16</c:v>
                </c:pt>
                <c:pt idx="180">
                  <c:v>24</c:v>
                </c:pt>
                <c:pt idx="181">
                  <c:v>36</c:v>
                </c:pt>
                <c:pt idx="182">
                  <c:v>35</c:v>
                </c:pt>
                <c:pt idx="183">
                  <c:v>23</c:v>
                </c:pt>
                <c:pt idx="184">
                  <c:v>21</c:v>
                </c:pt>
                <c:pt idx="185">
                  <c:v>17</c:v>
                </c:pt>
                <c:pt idx="186">
                  <c:v>23</c:v>
                </c:pt>
                <c:pt idx="187">
                  <c:v>16</c:v>
                </c:pt>
                <c:pt idx="188">
                  <c:v>17</c:v>
                </c:pt>
                <c:pt idx="189">
                  <c:v>18</c:v>
                </c:pt>
                <c:pt idx="190">
                  <c:v>17</c:v>
                </c:pt>
                <c:pt idx="191">
                  <c:v>21</c:v>
                </c:pt>
                <c:pt idx="192">
                  <c:v>23</c:v>
                </c:pt>
                <c:pt idx="193">
                  <c:v>18</c:v>
                </c:pt>
                <c:pt idx="194">
                  <c:v>9</c:v>
                </c:pt>
                <c:pt idx="195">
                  <c:v>14</c:v>
                </c:pt>
                <c:pt idx="196">
                  <c:v>17</c:v>
                </c:pt>
                <c:pt idx="197">
                  <c:v>23</c:v>
                </c:pt>
                <c:pt idx="198">
                  <c:v>16</c:v>
                </c:pt>
                <c:pt idx="199">
                  <c:v>22</c:v>
                </c:pt>
                <c:pt idx="200">
                  <c:v>25</c:v>
                </c:pt>
                <c:pt idx="201">
                  <c:v>14</c:v>
                </c:pt>
                <c:pt idx="202">
                  <c:v>13</c:v>
                </c:pt>
                <c:pt idx="203">
                  <c:v>10</c:v>
                </c:pt>
                <c:pt idx="204">
                  <c:v>24</c:v>
                </c:pt>
                <c:pt idx="205">
                  <c:v>14</c:v>
                </c:pt>
                <c:pt idx="206">
                  <c:v>15</c:v>
                </c:pt>
                <c:pt idx="207">
                  <c:v>16</c:v>
                </c:pt>
                <c:pt idx="208">
                  <c:v>18</c:v>
                </c:pt>
                <c:pt idx="209">
                  <c:v>16</c:v>
                </c:pt>
                <c:pt idx="210">
                  <c:v>25</c:v>
                </c:pt>
                <c:pt idx="211">
                  <c:v>43</c:v>
                </c:pt>
                <c:pt idx="212">
                  <c:v>22</c:v>
                </c:pt>
                <c:pt idx="213">
                  <c:v>28</c:v>
                </c:pt>
                <c:pt idx="214">
                  <c:v>22</c:v>
                </c:pt>
                <c:pt idx="215">
                  <c:v>26</c:v>
                </c:pt>
                <c:pt idx="216">
                  <c:v>33</c:v>
                </c:pt>
                <c:pt idx="217">
                  <c:v>36</c:v>
                </c:pt>
                <c:pt idx="218">
                  <c:v>16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Sheet2!$M$1</c:f>
              <c:strCache>
                <c:ptCount val="1"/>
                <c:pt idx="0">
                  <c:v>Total CMS</c:v>
                </c:pt>
              </c:strCache>
            </c:strRef>
          </c:tx>
          <c:spPr>
            <a:ln w="12700">
              <a:solidFill>
                <a:srgbClr val="006411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1FB714"/>
              </a:solidFill>
              <a:ln>
                <a:solidFill>
                  <a:srgbClr val="006411"/>
                </a:solidFill>
                <a:prstDash val="solid"/>
              </a:ln>
            </c:spPr>
          </c:marker>
          <c:xVal>
            <c:numRef>
              <c:f>Sheet2!$A$2:$A$406</c:f>
              <c:numCache>
                <c:formatCode>d\-mmm</c:formatCode>
                <c:ptCount val="405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  <c:pt idx="149">
                  <c:v>42324</c:v>
                </c:pt>
                <c:pt idx="150">
                  <c:v>42331</c:v>
                </c:pt>
                <c:pt idx="151">
                  <c:v>42338</c:v>
                </c:pt>
                <c:pt idx="152">
                  <c:v>42345</c:v>
                </c:pt>
                <c:pt idx="153">
                  <c:v>42352</c:v>
                </c:pt>
                <c:pt idx="154">
                  <c:v>42359</c:v>
                </c:pt>
                <c:pt idx="155">
                  <c:v>42366</c:v>
                </c:pt>
                <c:pt idx="156">
                  <c:v>42373</c:v>
                </c:pt>
                <c:pt idx="157">
                  <c:v>42380</c:v>
                </c:pt>
                <c:pt idx="158">
                  <c:v>42387</c:v>
                </c:pt>
                <c:pt idx="159">
                  <c:v>42394</c:v>
                </c:pt>
                <c:pt idx="160">
                  <c:v>42401</c:v>
                </c:pt>
                <c:pt idx="161">
                  <c:v>42408</c:v>
                </c:pt>
                <c:pt idx="162">
                  <c:v>42415</c:v>
                </c:pt>
                <c:pt idx="163">
                  <c:v>42422</c:v>
                </c:pt>
                <c:pt idx="164">
                  <c:v>42429</c:v>
                </c:pt>
                <c:pt idx="165">
                  <c:v>42436</c:v>
                </c:pt>
                <c:pt idx="166">
                  <c:v>42443</c:v>
                </c:pt>
                <c:pt idx="167">
                  <c:v>42450</c:v>
                </c:pt>
                <c:pt idx="168">
                  <c:v>42457</c:v>
                </c:pt>
                <c:pt idx="169">
                  <c:v>42464</c:v>
                </c:pt>
                <c:pt idx="170">
                  <c:v>42471</c:v>
                </c:pt>
                <c:pt idx="171">
                  <c:v>42478</c:v>
                </c:pt>
                <c:pt idx="172">
                  <c:v>42485</c:v>
                </c:pt>
                <c:pt idx="173">
                  <c:v>42492</c:v>
                </c:pt>
                <c:pt idx="174">
                  <c:v>42499</c:v>
                </c:pt>
                <c:pt idx="175">
                  <c:v>42506</c:v>
                </c:pt>
                <c:pt idx="176">
                  <c:v>42513</c:v>
                </c:pt>
                <c:pt idx="177">
                  <c:v>42520</c:v>
                </c:pt>
                <c:pt idx="178">
                  <c:v>42527</c:v>
                </c:pt>
                <c:pt idx="179">
                  <c:v>42534</c:v>
                </c:pt>
                <c:pt idx="180">
                  <c:v>42541</c:v>
                </c:pt>
                <c:pt idx="181">
                  <c:v>42548</c:v>
                </c:pt>
                <c:pt idx="182">
                  <c:v>42555</c:v>
                </c:pt>
                <c:pt idx="183">
                  <c:v>42562</c:v>
                </c:pt>
                <c:pt idx="184">
                  <c:v>42569</c:v>
                </c:pt>
                <c:pt idx="185">
                  <c:v>42576</c:v>
                </c:pt>
                <c:pt idx="186">
                  <c:v>42583</c:v>
                </c:pt>
                <c:pt idx="187">
                  <c:v>42590</c:v>
                </c:pt>
                <c:pt idx="188">
                  <c:v>42597</c:v>
                </c:pt>
                <c:pt idx="189">
                  <c:v>42604</c:v>
                </c:pt>
                <c:pt idx="190">
                  <c:v>42611</c:v>
                </c:pt>
                <c:pt idx="191">
                  <c:v>42618</c:v>
                </c:pt>
                <c:pt idx="192">
                  <c:v>42625</c:v>
                </c:pt>
                <c:pt idx="193">
                  <c:v>42632</c:v>
                </c:pt>
                <c:pt idx="194">
                  <c:v>42639</c:v>
                </c:pt>
                <c:pt idx="195">
                  <c:v>42646</c:v>
                </c:pt>
                <c:pt idx="196">
                  <c:v>42653</c:v>
                </c:pt>
                <c:pt idx="197">
                  <c:v>42660</c:v>
                </c:pt>
                <c:pt idx="198">
                  <c:v>42667</c:v>
                </c:pt>
                <c:pt idx="199">
                  <c:v>42674</c:v>
                </c:pt>
                <c:pt idx="200">
                  <c:v>42681</c:v>
                </c:pt>
                <c:pt idx="201">
                  <c:v>42688</c:v>
                </c:pt>
                <c:pt idx="202">
                  <c:v>42695</c:v>
                </c:pt>
                <c:pt idx="203">
                  <c:v>42702</c:v>
                </c:pt>
                <c:pt idx="204">
                  <c:v>42709</c:v>
                </c:pt>
                <c:pt idx="205">
                  <c:v>42716</c:v>
                </c:pt>
                <c:pt idx="206">
                  <c:v>42723</c:v>
                </c:pt>
                <c:pt idx="207">
                  <c:v>42730</c:v>
                </c:pt>
                <c:pt idx="208">
                  <c:v>42737</c:v>
                </c:pt>
                <c:pt idx="209">
                  <c:v>42744</c:v>
                </c:pt>
                <c:pt idx="210">
                  <c:v>42751</c:v>
                </c:pt>
                <c:pt idx="211">
                  <c:v>42758</c:v>
                </c:pt>
                <c:pt idx="212">
                  <c:v>42765</c:v>
                </c:pt>
                <c:pt idx="213">
                  <c:v>42772</c:v>
                </c:pt>
                <c:pt idx="214">
                  <c:v>42779</c:v>
                </c:pt>
                <c:pt idx="215">
                  <c:v>42786</c:v>
                </c:pt>
                <c:pt idx="216">
                  <c:v>42793</c:v>
                </c:pt>
                <c:pt idx="217">
                  <c:v>42800</c:v>
                </c:pt>
                <c:pt idx="218">
                  <c:v>42807</c:v>
                </c:pt>
              </c:numCache>
            </c:numRef>
          </c:xVal>
          <c:yVal>
            <c:numRef>
              <c:f>Sheet2!$M$2:$M$405</c:f>
              <c:numCache>
                <c:formatCode>General</c:formatCode>
                <c:ptCount val="404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3</c:v>
                </c:pt>
                <c:pt idx="5">
                  <c:v>3</c:v>
                </c:pt>
                <c:pt idx="6">
                  <c:v>4</c:v>
                </c:pt>
                <c:pt idx="7">
                  <c:v>9</c:v>
                </c:pt>
                <c:pt idx="8">
                  <c:v>16</c:v>
                </c:pt>
                <c:pt idx="9">
                  <c:v>7</c:v>
                </c:pt>
                <c:pt idx="10">
                  <c:v>8</c:v>
                </c:pt>
                <c:pt idx="11">
                  <c:v>7</c:v>
                </c:pt>
                <c:pt idx="12">
                  <c:v>6</c:v>
                </c:pt>
                <c:pt idx="13">
                  <c:v>9</c:v>
                </c:pt>
                <c:pt idx="14">
                  <c:v>10</c:v>
                </c:pt>
                <c:pt idx="15">
                  <c:v>10</c:v>
                </c:pt>
                <c:pt idx="16">
                  <c:v>7</c:v>
                </c:pt>
                <c:pt idx="17">
                  <c:v>5</c:v>
                </c:pt>
                <c:pt idx="18">
                  <c:v>10</c:v>
                </c:pt>
                <c:pt idx="19">
                  <c:v>17</c:v>
                </c:pt>
                <c:pt idx="20">
                  <c:v>12</c:v>
                </c:pt>
                <c:pt idx="21">
                  <c:v>4</c:v>
                </c:pt>
                <c:pt idx="22">
                  <c:v>5</c:v>
                </c:pt>
                <c:pt idx="23">
                  <c:v>10</c:v>
                </c:pt>
                <c:pt idx="24">
                  <c:v>7</c:v>
                </c:pt>
                <c:pt idx="25">
                  <c:v>16</c:v>
                </c:pt>
                <c:pt idx="26">
                  <c:v>12</c:v>
                </c:pt>
                <c:pt idx="27">
                  <c:v>16</c:v>
                </c:pt>
                <c:pt idx="28">
                  <c:v>10</c:v>
                </c:pt>
                <c:pt idx="29">
                  <c:v>10</c:v>
                </c:pt>
                <c:pt idx="30">
                  <c:v>14</c:v>
                </c:pt>
                <c:pt idx="31">
                  <c:v>9</c:v>
                </c:pt>
                <c:pt idx="32">
                  <c:v>4</c:v>
                </c:pt>
                <c:pt idx="33">
                  <c:v>8</c:v>
                </c:pt>
                <c:pt idx="34">
                  <c:v>7</c:v>
                </c:pt>
                <c:pt idx="35">
                  <c:v>8</c:v>
                </c:pt>
                <c:pt idx="36">
                  <c:v>5</c:v>
                </c:pt>
                <c:pt idx="37">
                  <c:v>1</c:v>
                </c:pt>
                <c:pt idx="38">
                  <c:v>9</c:v>
                </c:pt>
                <c:pt idx="39">
                  <c:v>7</c:v>
                </c:pt>
                <c:pt idx="40">
                  <c:v>9</c:v>
                </c:pt>
                <c:pt idx="41">
                  <c:v>8</c:v>
                </c:pt>
                <c:pt idx="42">
                  <c:v>8</c:v>
                </c:pt>
                <c:pt idx="43">
                  <c:v>9</c:v>
                </c:pt>
                <c:pt idx="44">
                  <c:v>10</c:v>
                </c:pt>
                <c:pt idx="45">
                  <c:v>3</c:v>
                </c:pt>
                <c:pt idx="46">
                  <c:v>7</c:v>
                </c:pt>
                <c:pt idx="47">
                  <c:v>11</c:v>
                </c:pt>
                <c:pt idx="48">
                  <c:v>11</c:v>
                </c:pt>
                <c:pt idx="49">
                  <c:v>7</c:v>
                </c:pt>
                <c:pt idx="50">
                  <c:v>5</c:v>
                </c:pt>
                <c:pt idx="51">
                  <c:v>6</c:v>
                </c:pt>
                <c:pt idx="52">
                  <c:v>8</c:v>
                </c:pt>
                <c:pt idx="53">
                  <c:v>11</c:v>
                </c:pt>
                <c:pt idx="54">
                  <c:v>10</c:v>
                </c:pt>
                <c:pt idx="55">
                  <c:v>9</c:v>
                </c:pt>
                <c:pt idx="56">
                  <c:v>13</c:v>
                </c:pt>
                <c:pt idx="57">
                  <c:v>7</c:v>
                </c:pt>
                <c:pt idx="58">
                  <c:v>28</c:v>
                </c:pt>
                <c:pt idx="59">
                  <c:v>12</c:v>
                </c:pt>
                <c:pt idx="60">
                  <c:v>10</c:v>
                </c:pt>
                <c:pt idx="61">
                  <c:v>12</c:v>
                </c:pt>
                <c:pt idx="62">
                  <c:v>13</c:v>
                </c:pt>
                <c:pt idx="63">
                  <c:v>5</c:v>
                </c:pt>
                <c:pt idx="64">
                  <c:v>10</c:v>
                </c:pt>
                <c:pt idx="65">
                  <c:v>15</c:v>
                </c:pt>
                <c:pt idx="66">
                  <c:v>14</c:v>
                </c:pt>
                <c:pt idx="67">
                  <c:v>29</c:v>
                </c:pt>
                <c:pt idx="68">
                  <c:v>35</c:v>
                </c:pt>
                <c:pt idx="69">
                  <c:v>38</c:v>
                </c:pt>
                <c:pt idx="70">
                  <c:v>30</c:v>
                </c:pt>
                <c:pt idx="71">
                  <c:v>53</c:v>
                </c:pt>
                <c:pt idx="72">
                  <c:v>29</c:v>
                </c:pt>
                <c:pt idx="73">
                  <c:v>23</c:v>
                </c:pt>
                <c:pt idx="74">
                  <c:v>22</c:v>
                </c:pt>
                <c:pt idx="75">
                  <c:v>29</c:v>
                </c:pt>
                <c:pt idx="76">
                  <c:v>33</c:v>
                </c:pt>
                <c:pt idx="77">
                  <c:v>22</c:v>
                </c:pt>
                <c:pt idx="78">
                  <c:v>45</c:v>
                </c:pt>
                <c:pt idx="79">
                  <c:v>37</c:v>
                </c:pt>
                <c:pt idx="80">
                  <c:v>26</c:v>
                </c:pt>
                <c:pt idx="81">
                  <c:v>40</c:v>
                </c:pt>
                <c:pt idx="82">
                  <c:v>35</c:v>
                </c:pt>
                <c:pt idx="83">
                  <c:v>27</c:v>
                </c:pt>
                <c:pt idx="84">
                  <c:v>35</c:v>
                </c:pt>
                <c:pt idx="85">
                  <c:v>24</c:v>
                </c:pt>
                <c:pt idx="86">
                  <c:v>28</c:v>
                </c:pt>
                <c:pt idx="87">
                  <c:v>41</c:v>
                </c:pt>
                <c:pt idx="88">
                  <c:v>37</c:v>
                </c:pt>
                <c:pt idx="89">
                  <c:v>28</c:v>
                </c:pt>
                <c:pt idx="90">
                  <c:v>17</c:v>
                </c:pt>
                <c:pt idx="91">
                  <c:v>83</c:v>
                </c:pt>
                <c:pt idx="92">
                  <c:v>27</c:v>
                </c:pt>
                <c:pt idx="93">
                  <c:v>43</c:v>
                </c:pt>
                <c:pt idx="94">
                  <c:v>34</c:v>
                </c:pt>
                <c:pt idx="95">
                  <c:v>35</c:v>
                </c:pt>
                <c:pt idx="96">
                  <c:v>34</c:v>
                </c:pt>
                <c:pt idx="97">
                  <c:v>37</c:v>
                </c:pt>
                <c:pt idx="98">
                  <c:v>22</c:v>
                </c:pt>
                <c:pt idx="99">
                  <c:v>34</c:v>
                </c:pt>
                <c:pt idx="100">
                  <c:v>24</c:v>
                </c:pt>
                <c:pt idx="101">
                  <c:v>48</c:v>
                </c:pt>
                <c:pt idx="102">
                  <c:v>10</c:v>
                </c:pt>
                <c:pt idx="103">
                  <c:v>11</c:v>
                </c:pt>
                <c:pt idx="104">
                  <c:v>25</c:v>
                </c:pt>
                <c:pt idx="105">
                  <c:v>27</c:v>
                </c:pt>
                <c:pt idx="106">
                  <c:v>43</c:v>
                </c:pt>
                <c:pt idx="107">
                  <c:v>26</c:v>
                </c:pt>
                <c:pt idx="108">
                  <c:v>24</c:v>
                </c:pt>
                <c:pt idx="109">
                  <c:v>36</c:v>
                </c:pt>
                <c:pt idx="110">
                  <c:v>38</c:v>
                </c:pt>
                <c:pt idx="111">
                  <c:v>40</c:v>
                </c:pt>
                <c:pt idx="112">
                  <c:v>32</c:v>
                </c:pt>
                <c:pt idx="113">
                  <c:v>46</c:v>
                </c:pt>
                <c:pt idx="114">
                  <c:v>50</c:v>
                </c:pt>
                <c:pt idx="115">
                  <c:v>37</c:v>
                </c:pt>
                <c:pt idx="116">
                  <c:v>28</c:v>
                </c:pt>
                <c:pt idx="117">
                  <c:v>43</c:v>
                </c:pt>
                <c:pt idx="118">
                  <c:v>44</c:v>
                </c:pt>
                <c:pt idx="119">
                  <c:v>38</c:v>
                </c:pt>
                <c:pt idx="120">
                  <c:v>31</c:v>
                </c:pt>
                <c:pt idx="121">
                  <c:v>36</c:v>
                </c:pt>
                <c:pt idx="122">
                  <c:v>40</c:v>
                </c:pt>
                <c:pt idx="123">
                  <c:v>33</c:v>
                </c:pt>
                <c:pt idx="124">
                  <c:v>34</c:v>
                </c:pt>
                <c:pt idx="125">
                  <c:v>39</c:v>
                </c:pt>
                <c:pt idx="126">
                  <c:v>33</c:v>
                </c:pt>
                <c:pt idx="127">
                  <c:v>52</c:v>
                </c:pt>
                <c:pt idx="128">
                  <c:v>30</c:v>
                </c:pt>
                <c:pt idx="129">
                  <c:v>29</c:v>
                </c:pt>
                <c:pt idx="130">
                  <c:v>29</c:v>
                </c:pt>
                <c:pt idx="131">
                  <c:v>23</c:v>
                </c:pt>
                <c:pt idx="132">
                  <c:v>30</c:v>
                </c:pt>
                <c:pt idx="133">
                  <c:v>51</c:v>
                </c:pt>
                <c:pt idx="134">
                  <c:v>36</c:v>
                </c:pt>
                <c:pt idx="135">
                  <c:v>31</c:v>
                </c:pt>
                <c:pt idx="136">
                  <c:v>19</c:v>
                </c:pt>
                <c:pt idx="137">
                  <c:v>31</c:v>
                </c:pt>
                <c:pt idx="138">
                  <c:v>32</c:v>
                </c:pt>
                <c:pt idx="139">
                  <c:v>34</c:v>
                </c:pt>
                <c:pt idx="140">
                  <c:v>35</c:v>
                </c:pt>
                <c:pt idx="141">
                  <c:v>40</c:v>
                </c:pt>
                <c:pt idx="142">
                  <c:v>52</c:v>
                </c:pt>
                <c:pt idx="143">
                  <c:v>149</c:v>
                </c:pt>
                <c:pt idx="144">
                  <c:v>39</c:v>
                </c:pt>
                <c:pt idx="145">
                  <c:v>55</c:v>
                </c:pt>
                <c:pt idx="146">
                  <c:v>34</c:v>
                </c:pt>
                <c:pt idx="147">
                  <c:v>42</c:v>
                </c:pt>
                <c:pt idx="148">
                  <c:v>49</c:v>
                </c:pt>
                <c:pt idx="149">
                  <c:v>24</c:v>
                </c:pt>
                <c:pt idx="150">
                  <c:v>51</c:v>
                </c:pt>
                <c:pt idx="151">
                  <c:v>35</c:v>
                </c:pt>
                <c:pt idx="152">
                  <c:v>43</c:v>
                </c:pt>
                <c:pt idx="153">
                  <c:v>39</c:v>
                </c:pt>
                <c:pt idx="154">
                  <c:v>11</c:v>
                </c:pt>
                <c:pt idx="155">
                  <c:v>9</c:v>
                </c:pt>
                <c:pt idx="156">
                  <c:v>44</c:v>
                </c:pt>
                <c:pt idx="157">
                  <c:v>32</c:v>
                </c:pt>
                <c:pt idx="158">
                  <c:v>35</c:v>
                </c:pt>
                <c:pt idx="159">
                  <c:v>59</c:v>
                </c:pt>
                <c:pt idx="160">
                  <c:v>38</c:v>
                </c:pt>
                <c:pt idx="161">
                  <c:v>33</c:v>
                </c:pt>
                <c:pt idx="162">
                  <c:v>51</c:v>
                </c:pt>
                <c:pt idx="163">
                  <c:v>42</c:v>
                </c:pt>
                <c:pt idx="164">
                  <c:v>73</c:v>
                </c:pt>
                <c:pt idx="165">
                  <c:v>54</c:v>
                </c:pt>
                <c:pt idx="166">
                  <c:v>48</c:v>
                </c:pt>
                <c:pt idx="167">
                  <c:v>33</c:v>
                </c:pt>
                <c:pt idx="168">
                  <c:v>45</c:v>
                </c:pt>
                <c:pt idx="169">
                  <c:v>45</c:v>
                </c:pt>
                <c:pt idx="170">
                  <c:v>41</c:v>
                </c:pt>
                <c:pt idx="171">
                  <c:v>37</c:v>
                </c:pt>
                <c:pt idx="172">
                  <c:v>37</c:v>
                </c:pt>
                <c:pt idx="173">
                  <c:v>37</c:v>
                </c:pt>
                <c:pt idx="174">
                  <c:v>40</c:v>
                </c:pt>
                <c:pt idx="175">
                  <c:v>33</c:v>
                </c:pt>
                <c:pt idx="176">
                  <c:v>31</c:v>
                </c:pt>
                <c:pt idx="177">
                  <c:v>35</c:v>
                </c:pt>
                <c:pt idx="178">
                  <c:v>38</c:v>
                </c:pt>
                <c:pt idx="179">
                  <c:v>31</c:v>
                </c:pt>
                <c:pt idx="180">
                  <c:v>33</c:v>
                </c:pt>
                <c:pt idx="181">
                  <c:v>35</c:v>
                </c:pt>
                <c:pt idx="182">
                  <c:v>52</c:v>
                </c:pt>
                <c:pt idx="183">
                  <c:v>53</c:v>
                </c:pt>
                <c:pt idx="184">
                  <c:v>31</c:v>
                </c:pt>
                <c:pt idx="185">
                  <c:v>39</c:v>
                </c:pt>
                <c:pt idx="186">
                  <c:v>25</c:v>
                </c:pt>
                <c:pt idx="187">
                  <c:v>22</c:v>
                </c:pt>
                <c:pt idx="188">
                  <c:v>28</c:v>
                </c:pt>
                <c:pt idx="189">
                  <c:v>29</c:v>
                </c:pt>
                <c:pt idx="190">
                  <c:v>30</c:v>
                </c:pt>
                <c:pt idx="191">
                  <c:v>27</c:v>
                </c:pt>
                <c:pt idx="192">
                  <c:v>36</c:v>
                </c:pt>
                <c:pt idx="193">
                  <c:v>19</c:v>
                </c:pt>
                <c:pt idx="194">
                  <c:v>49</c:v>
                </c:pt>
                <c:pt idx="195">
                  <c:v>28</c:v>
                </c:pt>
                <c:pt idx="196">
                  <c:v>30</c:v>
                </c:pt>
                <c:pt idx="197">
                  <c:v>31</c:v>
                </c:pt>
                <c:pt idx="198">
                  <c:v>45</c:v>
                </c:pt>
                <c:pt idx="199">
                  <c:v>42</c:v>
                </c:pt>
                <c:pt idx="200">
                  <c:v>29</c:v>
                </c:pt>
                <c:pt idx="201">
                  <c:v>36</c:v>
                </c:pt>
                <c:pt idx="202">
                  <c:v>30</c:v>
                </c:pt>
                <c:pt idx="203">
                  <c:v>35</c:v>
                </c:pt>
                <c:pt idx="204">
                  <c:v>85</c:v>
                </c:pt>
                <c:pt idx="205">
                  <c:v>32</c:v>
                </c:pt>
                <c:pt idx="206">
                  <c:v>15</c:v>
                </c:pt>
                <c:pt idx="207">
                  <c:v>4</c:v>
                </c:pt>
                <c:pt idx="208">
                  <c:v>17</c:v>
                </c:pt>
                <c:pt idx="209">
                  <c:v>35</c:v>
                </c:pt>
                <c:pt idx="210">
                  <c:v>43</c:v>
                </c:pt>
                <c:pt idx="211">
                  <c:v>31</c:v>
                </c:pt>
                <c:pt idx="212">
                  <c:v>55</c:v>
                </c:pt>
                <c:pt idx="213">
                  <c:v>34</c:v>
                </c:pt>
                <c:pt idx="214">
                  <c:v>26</c:v>
                </c:pt>
                <c:pt idx="215">
                  <c:v>14</c:v>
                </c:pt>
                <c:pt idx="216">
                  <c:v>32</c:v>
                </c:pt>
                <c:pt idx="217">
                  <c:v>28</c:v>
                </c:pt>
                <c:pt idx="218">
                  <c:v>45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Sheet2!$Q$1</c:f>
              <c:strCache>
                <c:ptCount val="1"/>
                <c:pt idx="0">
                  <c:v>Total LHCb</c:v>
                </c:pt>
              </c:strCache>
            </c:strRef>
          </c:tx>
          <c:spPr>
            <a:ln w="12700">
              <a:solidFill>
                <a:srgbClr val="00CC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ABEA"/>
                </a:solidFill>
                <a:prstDash val="solid"/>
              </a:ln>
            </c:spPr>
          </c:marker>
          <c:xVal>
            <c:numRef>
              <c:f>Sheet2!$A$2:$A$406</c:f>
              <c:numCache>
                <c:formatCode>d\-mmm</c:formatCode>
                <c:ptCount val="405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  <c:pt idx="46">
                  <c:v>41603</c:v>
                </c:pt>
                <c:pt idx="47">
                  <c:v>41610</c:v>
                </c:pt>
                <c:pt idx="48">
                  <c:v>41617</c:v>
                </c:pt>
                <c:pt idx="49">
                  <c:v>41624</c:v>
                </c:pt>
                <c:pt idx="50">
                  <c:v>41631</c:v>
                </c:pt>
                <c:pt idx="51">
                  <c:v>41638</c:v>
                </c:pt>
                <c:pt idx="52">
                  <c:v>41645</c:v>
                </c:pt>
                <c:pt idx="53">
                  <c:v>41652</c:v>
                </c:pt>
                <c:pt idx="54">
                  <c:v>41659</c:v>
                </c:pt>
                <c:pt idx="55">
                  <c:v>41666</c:v>
                </c:pt>
                <c:pt idx="56">
                  <c:v>41673</c:v>
                </c:pt>
                <c:pt idx="57">
                  <c:v>41680</c:v>
                </c:pt>
                <c:pt idx="58">
                  <c:v>41687</c:v>
                </c:pt>
                <c:pt idx="59">
                  <c:v>41694</c:v>
                </c:pt>
                <c:pt idx="60">
                  <c:v>41701</c:v>
                </c:pt>
                <c:pt idx="61">
                  <c:v>41708</c:v>
                </c:pt>
                <c:pt idx="62">
                  <c:v>41715</c:v>
                </c:pt>
                <c:pt idx="63">
                  <c:v>41722</c:v>
                </c:pt>
                <c:pt idx="64">
                  <c:v>41729</c:v>
                </c:pt>
                <c:pt idx="65">
                  <c:v>41736</c:v>
                </c:pt>
                <c:pt idx="66">
                  <c:v>41743</c:v>
                </c:pt>
                <c:pt idx="67">
                  <c:v>41750</c:v>
                </c:pt>
                <c:pt idx="68">
                  <c:v>41757</c:v>
                </c:pt>
                <c:pt idx="69">
                  <c:v>41764</c:v>
                </c:pt>
                <c:pt idx="70">
                  <c:v>41771</c:v>
                </c:pt>
                <c:pt idx="71">
                  <c:v>41778</c:v>
                </c:pt>
                <c:pt idx="72">
                  <c:v>41785</c:v>
                </c:pt>
                <c:pt idx="73">
                  <c:v>41792</c:v>
                </c:pt>
                <c:pt idx="74">
                  <c:v>41799</c:v>
                </c:pt>
                <c:pt idx="75">
                  <c:v>41806</c:v>
                </c:pt>
                <c:pt idx="76">
                  <c:v>41813</c:v>
                </c:pt>
                <c:pt idx="77">
                  <c:v>41820</c:v>
                </c:pt>
                <c:pt idx="78">
                  <c:v>41827</c:v>
                </c:pt>
                <c:pt idx="79">
                  <c:v>41834</c:v>
                </c:pt>
                <c:pt idx="80">
                  <c:v>41841</c:v>
                </c:pt>
                <c:pt idx="81">
                  <c:v>41848</c:v>
                </c:pt>
                <c:pt idx="82">
                  <c:v>41855</c:v>
                </c:pt>
                <c:pt idx="83">
                  <c:v>41862</c:v>
                </c:pt>
                <c:pt idx="84">
                  <c:v>41869</c:v>
                </c:pt>
                <c:pt idx="85">
                  <c:v>41876</c:v>
                </c:pt>
                <c:pt idx="86">
                  <c:v>41883</c:v>
                </c:pt>
                <c:pt idx="87">
                  <c:v>41890</c:v>
                </c:pt>
                <c:pt idx="88">
                  <c:v>41897</c:v>
                </c:pt>
                <c:pt idx="89">
                  <c:v>41904</c:v>
                </c:pt>
                <c:pt idx="90">
                  <c:v>41911</c:v>
                </c:pt>
                <c:pt idx="91">
                  <c:v>41918</c:v>
                </c:pt>
                <c:pt idx="92">
                  <c:v>41925</c:v>
                </c:pt>
                <c:pt idx="93">
                  <c:v>41932</c:v>
                </c:pt>
                <c:pt idx="94">
                  <c:v>41939</c:v>
                </c:pt>
                <c:pt idx="95">
                  <c:v>41946</c:v>
                </c:pt>
                <c:pt idx="96">
                  <c:v>41953</c:v>
                </c:pt>
                <c:pt idx="97">
                  <c:v>41960</c:v>
                </c:pt>
                <c:pt idx="98">
                  <c:v>41967</c:v>
                </c:pt>
                <c:pt idx="99">
                  <c:v>41974</c:v>
                </c:pt>
                <c:pt idx="100">
                  <c:v>41981</c:v>
                </c:pt>
                <c:pt idx="101">
                  <c:v>41988</c:v>
                </c:pt>
                <c:pt idx="102">
                  <c:v>41995</c:v>
                </c:pt>
                <c:pt idx="103">
                  <c:v>42002</c:v>
                </c:pt>
                <c:pt idx="104">
                  <c:v>42009</c:v>
                </c:pt>
                <c:pt idx="105">
                  <c:v>42016</c:v>
                </c:pt>
                <c:pt idx="106">
                  <c:v>42023</c:v>
                </c:pt>
                <c:pt idx="107">
                  <c:v>42030</c:v>
                </c:pt>
                <c:pt idx="108">
                  <c:v>42037</c:v>
                </c:pt>
                <c:pt idx="109">
                  <c:v>42044</c:v>
                </c:pt>
                <c:pt idx="110">
                  <c:v>42051</c:v>
                </c:pt>
                <c:pt idx="111">
                  <c:v>42058</c:v>
                </c:pt>
                <c:pt idx="112">
                  <c:v>42065</c:v>
                </c:pt>
                <c:pt idx="113">
                  <c:v>42072</c:v>
                </c:pt>
                <c:pt idx="114">
                  <c:v>42079</c:v>
                </c:pt>
                <c:pt idx="115">
                  <c:v>42086</c:v>
                </c:pt>
                <c:pt idx="116">
                  <c:v>42093</c:v>
                </c:pt>
                <c:pt idx="117">
                  <c:v>42100</c:v>
                </c:pt>
                <c:pt idx="118">
                  <c:v>42107</c:v>
                </c:pt>
                <c:pt idx="119">
                  <c:v>42114</c:v>
                </c:pt>
                <c:pt idx="120">
                  <c:v>42121</c:v>
                </c:pt>
                <c:pt idx="121">
                  <c:v>42128</c:v>
                </c:pt>
                <c:pt idx="122">
                  <c:v>42135</c:v>
                </c:pt>
                <c:pt idx="123">
                  <c:v>42142</c:v>
                </c:pt>
                <c:pt idx="124">
                  <c:v>42149</c:v>
                </c:pt>
                <c:pt idx="125">
                  <c:v>42156</c:v>
                </c:pt>
                <c:pt idx="126">
                  <c:v>42163</c:v>
                </c:pt>
                <c:pt idx="127">
                  <c:v>42170</c:v>
                </c:pt>
                <c:pt idx="128">
                  <c:v>42177</c:v>
                </c:pt>
                <c:pt idx="129">
                  <c:v>42184</c:v>
                </c:pt>
                <c:pt idx="130">
                  <c:v>42191</c:v>
                </c:pt>
                <c:pt idx="131">
                  <c:v>42198</c:v>
                </c:pt>
                <c:pt idx="132">
                  <c:v>42205</c:v>
                </c:pt>
                <c:pt idx="133">
                  <c:v>42212</c:v>
                </c:pt>
                <c:pt idx="134">
                  <c:v>42219</c:v>
                </c:pt>
                <c:pt idx="135">
                  <c:v>42226</c:v>
                </c:pt>
                <c:pt idx="136">
                  <c:v>42233</c:v>
                </c:pt>
                <c:pt idx="137">
                  <c:v>42240</c:v>
                </c:pt>
                <c:pt idx="138">
                  <c:v>42247</c:v>
                </c:pt>
                <c:pt idx="139">
                  <c:v>42254</c:v>
                </c:pt>
                <c:pt idx="140">
                  <c:v>42261</c:v>
                </c:pt>
                <c:pt idx="141">
                  <c:v>42268</c:v>
                </c:pt>
                <c:pt idx="142">
                  <c:v>42275</c:v>
                </c:pt>
                <c:pt idx="143">
                  <c:v>42282</c:v>
                </c:pt>
                <c:pt idx="144">
                  <c:v>42289</c:v>
                </c:pt>
                <c:pt idx="145">
                  <c:v>42296</c:v>
                </c:pt>
                <c:pt idx="146">
                  <c:v>42303</c:v>
                </c:pt>
                <c:pt idx="147">
                  <c:v>42310</c:v>
                </c:pt>
                <c:pt idx="148">
                  <c:v>42317</c:v>
                </c:pt>
                <c:pt idx="149">
                  <c:v>42324</c:v>
                </c:pt>
                <c:pt idx="150">
                  <c:v>42331</c:v>
                </c:pt>
                <c:pt idx="151">
                  <c:v>42338</c:v>
                </c:pt>
                <c:pt idx="152">
                  <c:v>42345</c:v>
                </c:pt>
                <c:pt idx="153">
                  <c:v>42352</c:v>
                </c:pt>
                <c:pt idx="154">
                  <c:v>42359</c:v>
                </c:pt>
                <c:pt idx="155">
                  <c:v>42366</c:v>
                </c:pt>
                <c:pt idx="156">
                  <c:v>42373</c:v>
                </c:pt>
                <c:pt idx="157">
                  <c:v>42380</c:v>
                </c:pt>
                <c:pt idx="158">
                  <c:v>42387</c:v>
                </c:pt>
                <c:pt idx="159">
                  <c:v>42394</c:v>
                </c:pt>
                <c:pt idx="160">
                  <c:v>42401</c:v>
                </c:pt>
                <c:pt idx="161">
                  <c:v>42408</c:v>
                </c:pt>
                <c:pt idx="162">
                  <c:v>42415</c:v>
                </c:pt>
                <c:pt idx="163">
                  <c:v>42422</c:v>
                </c:pt>
                <c:pt idx="164">
                  <c:v>42429</c:v>
                </c:pt>
                <c:pt idx="165">
                  <c:v>42436</c:v>
                </c:pt>
                <c:pt idx="166">
                  <c:v>42443</c:v>
                </c:pt>
                <c:pt idx="167">
                  <c:v>42450</c:v>
                </c:pt>
                <c:pt idx="168">
                  <c:v>42457</c:v>
                </c:pt>
                <c:pt idx="169">
                  <c:v>42464</c:v>
                </c:pt>
                <c:pt idx="170">
                  <c:v>42471</c:v>
                </c:pt>
                <c:pt idx="171">
                  <c:v>42478</c:v>
                </c:pt>
                <c:pt idx="172">
                  <c:v>42485</c:v>
                </c:pt>
                <c:pt idx="173">
                  <c:v>42492</c:v>
                </c:pt>
                <c:pt idx="174">
                  <c:v>42499</c:v>
                </c:pt>
                <c:pt idx="175">
                  <c:v>42506</c:v>
                </c:pt>
                <c:pt idx="176">
                  <c:v>42513</c:v>
                </c:pt>
                <c:pt idx="177">
                  <c:v>42520</c:v>
                </c:pt>
                <c:pt idx="178">
                  <c:v>42527</c:v>
                </c:pt>
                <c:pt idx="179">
                  <c:v>42534</c:v>
                </c:pt>
                <c:pt idx="180">
                  <c:v>42541</c:v>
                </c:pt>
                <c:pt idx="181">
                  <c:v>42548</c:v>
                </c:pt>
                <c:pt idx="182">
                  <c:v>42555</c:v>
                </c:pt>
                <c:pt idx="183">
                  <c:v>42562</c:v>
                </c:pt>
                <c:pt idx="184">
                  <c:v>42569</c:v>
                </c:pt>
                <c:pt idx="185">
                  <c:v>42576</c:v>
                </c:pt>
                <c:pt idx="186">
                  <c:v>42583</c:v>
                </c:pt>
                <c:pt idx="187">
                  <c:v>42590</c:v>
                </c:pt>
                <c:pt idx="188">
                  <c:v>42597</c:v>
                </c:pt>
                <c:pt idx="189">
                  <c:v>42604</c:v>
                </c:pt>
                <c:pt idx="190">
                  <c:v>42611</c:v>
                </c:pt>
                <c:pt idx="191">
                  <c:v>42618</c:v>
                </c:pt>
                <c:pt idx="192">
                  <c:v>42625</c:v>
                </c:pt>
                <c:pt idx="193">
                  <c:v>42632</c:v>
                </c:pt>
                <c:pt idx="194">
                  <c:v>42639</c:v>
                </c:pt>
                <c:pt idx="195">
                  <c:v>42646</c:v>
                </c:pt>
                <c:pt idx="196">
                  <c:v>42653</c:v>
                </c:pt>
                <c:pt idx="197">
                  <c:v>42660</c:v>
                </c:pt>
                <c:pt idx="198">
                  <c:v>42667</c:v>
                </c:pt>
                <c:pt idx="199">
                  <c:v>42674</c:v>
                </c:pt>
                <c:pt idx="200">
                  <c:v>42681</c:v>
                </c:pt>
                <c:pt idx="201">
                  <c:v>42688</c:v>
                </c:pt>
                <c:pt idx="202">
                  <c:v>42695</c:v>
                </c:pt>
                <c:pt idx="203">
                  <c:v>42702</c:v>
                </c:pt>
                <c:pt idx="204">
                  <c:v>42709</c:v>
                </c:pt>
                <c:pt idx="205">
                  <c:v>42716</c:v>
                </c:pt>
                <c:pt idx="206">
                  <c:v>42723</c:v>
                </c:pt>
                <c:pt idx="207">
                  <c:v>42730</c:v>
                </c:pt>
                <c:pt idx="208">
                  <c:v>42737</c:v>
                </c:pt>
                <c:pt idx="209">
                  <c:v>42744</c:v>
                </c:pt>
                <c:pt idx="210">
                  <c:v>42751</c:v>
                </c:pt>
                <c:pt idx="211">
                  <c:v>42758</c:v>
                </c:pt>
                <c:pt idx="212">
                  <c:v>42765</c:v>
                </c:pt>
                <c:pt idx="213">
                  <c:v>42772</c:v>
                </c:pt>
                <c:pt idx="214">
                  <c:v>42779</c:v>
                </c:pt>
                <c:pt idx="215">
                  <c:v>42786</c:v>
                </c:pt>
                <c:pt idx="216">
                  <c:v>42793</c:v>
                </c:pt>
                <c:pt idx="217">
                  <c:v>42800</c:v>
                </c:pt>
                <c:pt idx="218">
                  <c:v>42807</c:v>
                </c:pt>
              </c:numCache>
            </c:numRef>
          </c:xVal>
          <c:yVal>
            <c:numRef>
              <c:f>Sheet2!$Q$2:$Q$405</c:f>
              <c:numCache>
                <c:formatCode>General</c:formatCode>
                <c:ptCount val="404"/>
                <c:pt idx="0">
                  <c:v>8</c:v>
                </c:pt>
                <c:pt idx="1">
                  <c:v>18</c:v>
                </c:pt>
                <c:pt idx="2">
                  <c:v>2</c:v>
                </c:pt>
                <c:pt idx="3">
                  <c:v>12</c:v>
                </c:pt>
                <c:pt idx="4">
                  <c:v>6</c:v>
                </c:pt>
                <c:pt idx="5">
                  <c:v>14</c:v>
                </c:pt>
                <c:pt idx="6">
                  <c:v>8</c:v>
                </c:pt>
                <c:pt idx="7">
                  <c:v>7</c:v>
                </c:pt>
                <c:pt idx="8">
                  <c:v>11</c:v>
                </c:pt>
                <c:pt idx="9">
                  <c:v>8</c:v>
                </c:pt>
                <c:pt idx="10">
                  <c:v>1</c:v>
                </c:pt>
                <c:pt idx="11">
                  <c:v>12</c:v>
                </c:pt>
                <c:pt idx="12">
                  <c:v>11</c:v>
                </c:pt>
                <c:pt idx="13">
                  <c:v>0</c:v>
                </c:pt>
                <c:pt idx="14">
                  <c:v>3</c:v>
                </c:pt>
                <c:pt idx="15">
                  <c:v>2</c:v>
                </c:pt>
                <c:pt idx="16">
                  <c:v>1</c:v>
                </c:pt>
                <c:pt idx="17">
                  <c:v>4</c:v>
                </c:pt>
                <c:pt idx="18">
                  <c:v>9</c:v>
                </c:pt>
                <c:pt idx="19">
                  <c:v>7</c:v>
                </c:pt>
                <c:pt idx="20">
                  <c:v>1</c:v>
                </c:pt>
                <c:pt idx="21">
                  <c:v>5</c:v>
                </c:pt>
                <c:pt idx="22">
                  <c:v>14</c:v>
                </c:pt>
                <c:pt idx="23">
                  <c:v>30</c:v>
                </c:pt>
                <c:pt idx="24">
                  <c:v>5</c:v>
                </c:pt>
                <c:pt idx="25">
                  <c:v>10</c:v>
                </c:pt>
                <c:pt idx="26">
                  <c:v>5</c:v>
                </c:pt>
                <c:pt idx="27">
                  <c:v>6</c:v>
                </c:pt>
                <c:pt idx="28">
                  <c:v>13</c:v>
                </c:pt>
                <c:pt idx="29">
                  <c:v>4</c:v>
                </c:pt>
                <c:pt idx="30">
                  <c:v>11</c:v>
                </c:pt>
                <c:pt idx="31">
                  <c:v>15</c:v>
                </c:pt>
                <c:pt idx="32">
                  <c:v>9</c:v>
                </c:pt>
                <c:pt idx="33">
                  <c:v>12</c:v>
                </c:pt>
                <c:pt idx="34">
                  <c:v>9</c:v>
                </c:pt>
                <c:pt idx="35">
                  <c:v>7</c:v>
                </c:pt>
                <c:pt idx="36">
                  <c:v>7</c:v>
                </c:pt>
                <c:pt idx="37">
                  <c:v>4</c:v>
                </c:pt>
                <c:pt idx="38">
                  <c:v>5</c:v>
                </c:pt>
                <c:pt idx="39">
                  <c:v>14</c:v>
                </c:pt>
                <c:pt idx="40">
                  <c:v>7</c:v>
                </c:pt>
                <c:pt idx="41">
                  <c:v>4</c:v>
                </c:pt>
                <c:pt idx="42">
                  <c:v>11</c:v>
                </c:pt>
                <c:pt idx="43">
                  <c:v>15</c:v>
                </c:pt>
                <c:pt idx="44">
                  <c:v>14</c:v>
                </c:pt>
                <c:pt idx="45">
                  <c:v>12</c:v>
                </c:pt>
                <c:pt idx="46">
                  <c:v>5</c:v>
                </c:pt>
                <c:pt idx="47">
                  <c:v>5</c:v>
                </c:pt>
                <c:pt idx="48">
                  <c:v>10</c:v>
                </c:pt>
                <c:pt idx="49">
                  <c:v>17</c:v>
                </c:pt>
                <c:pt idx="50">
                  <c:v>5</c:v>
                </c:pt>
                <c:pt idx="51">
                  <c:v>1</c:v>
                </c:pt>
                <c:pt idx="52">
                  <c:v>10</c:v>
                </c:pt>
                <c:pt idx="53">
                  <c:v>6</c:v>
                </c:pt>
                <c:pt idx="54">
                  <c:v>9</c:v>
                </c:pt>
                <c:pt idx="55">
                  <c:v>10</c:v>
                </c:pt>
                <c:pt idx="56">
                  <c:v>11</c:v>
                </c:pt>
                <c:pt idx="57">
                  <c:v>12</c:v>
                </c:pt>
                <c:pt idx="58">
                  <c:v>6</c:v>
                </c:pt>
                <c:pt idx="59">
                  <c:v>16</c:v>
                </c:pt>
                <c:pt idx="60">
                  <c:v>12</c:v>
                </c:pt>
                <c:pt idx="61">
                  <c:v>6</c:v>
                </c:pt>
                <c:pt idx="62">
                  <c:v>7</c:v>
                </c:pt>
                <c:pt idx="63">
                  <c:v>20</c:v>
                </c:pt>
                <c:pt idx="64">
                  <c:v>6</c:v>
                </c:pt>
                <c:pt idx="65">
                  <c:v>11</c:v>
                </c:pt>
                <c:pt idx="66">
                  <c:v>6</c:v>
                </c:pt>
                <c:pt idx="67">
                  <c:v>4</c:v>
                </c:pt>
                <c:pt idx="68">
                  <c:v>9</c:v>
                </c:pt>
                <c:pt idx="69">
                  <c:v>8</c:v>
                </c:pt>
                <c:pt idx="70">
                  <c:v>3</c:v>
                </c:pt>
                <c:pt idx="71">
                  <c:v>7</c:v>
                </c:pt>
                <c:pt idx="72">
                  <c:v>7</c:v>
                </c:pt>
                <c:pt idx="73">
                  <c:v>3</c:v>
                </c:pt>
                <c:pt idx="74">
                  <c:v>4</c:v>
                </c:pt>
                <c:pt idx="75">
                  <c:v>12</c:v>
                </c:pt>
                <c:pt idx="76">
                  <c:v>4</c:v>
                </c:pt>
                <c:pt idx="77">
                  <c:v>4</c:v>
                </c:pt>
                <c:pt idx="78">
                  <c:v>5</c:v>
                </c:pt>
                <c:pt idx="79">
                  <c:v>5</c:v>
                </c:pt>
                <c:pt idx="80">
                  <c:v>2</c:v>
                </c:pt>
                <c:pt idx="81">
                  <c:v>5</c:v>
                </c:pt>
                <c:pt idx="82">
                  <c:v>7</c:v>
                </c:pt>
                <c:pt idx="83">
                  <c:v>6</c:v>
                </c:pt>
                <c:pt idx="84">
                  <c:v>4</c:v>
                </c:pt>
                <c:pt idx="85">
                  <c:v>5</c:v>
                </c:pt>
                <c:pt idx="86">
                  <c:v>3</c:v>
                </c:pt>
                <c:pt idx="87">
                  <c:v>7</c:v>
                </c:pt>
                <c:pt idx="88">
                  <c:v>4</c:v>
                </c:pt>
                <c:pt idx="89">
                  <c:v>2</c:v>
                </c:pt>
                <c:pt idx="90">
                  <c:v>3</c:v>
                </c:pt>
                <c:pt idx="91">
                  <c:v>4</c:v>
                </c:pt>
                <c:pt idx="92">
                  <c:v>9</c:v>
                </c:pt>
                <c:pt idx="93">
                  <c:v>10</c:v>
                </c:pt>
                <c:pt idx="94">
                  <c:v>2</c:v>
                </c:pt>
                <c:pt idx="95">
                  <c:v>3</c:v>
                </c:pt>
                <c:pt idx="96">
                  <c:v>2</c:v>
                </c:pt>
                <c:pt idx="97">
                  <c:v>2</c:v>
                </c:pt>
                <c:pt idx="98">
                  <c:v>1</c:v>
                </c:pt>
                <c:pt idx="99">
                  <c:v>8</c:v>
                </c:pt>
                <c:pt idx="100">
                  <c:v>3</c:v>
                </c:pt>
                <c:pt idx="101">
                  <c:v>5</c:v>
                </c:pt>
                <c:pt idx="102">
                  <c:v>1</c:v>
                </c:pt>
                <c:pt idx="103">
                  <c:v>1</c:v>
                </c:pt>
                <c:pt idx="104">
                  <c:v>4</c:v>
                </c:pt>
                <c:pt idx="105">
                  <c:v>2</c:v>
                </c:pt>
                <c:pt idx="106">
                  <c:v>1</c:v>
                </c:pt>
                <c:pt idx="107">
                  <c:v>3</c:v>
                </c:pt>
                <c:pt idx="108">
                  <c:v>4</c:v>
                </c:pt>
                <c:pt idx="109">
                  <c:v>3</c:v>
                </c:pt>
                <c:pt idx="110">
                  <c:v>6</c:v>
                </c:pt>
                <c:pt idx="111">
                  <c:v>8</c:v>
                </c:pt>
                <c:pt idx="112">
                  <c:v>2</c:v>
                </c:pt>
                <c:pt idx="113">
                  <c:v>4</c:v>
                </c:pt>
                <c:pt idx="114">
                  <c:v>6</c:v>
                </c:pt>
                <c:pt idx="115">
                  <c:v>4</c:v>
                </c:pt>
                <c:pt idx="116">
                  <c:v>0</c:v>
                </c:pt>
                <c:pt idx="117">
                  <c:v>2</c:v>
                </c:pt>
                <c:pt idx="118">
                  <c:v>2</c:v>
                </c:pt>
                <c:pt idx="119">
                  <c:v>3</c:v>
                </c:pt>
                <c:pt idx="120">
                  <c:v>2</c:v>
                </c:pt>
                <c:pt idx="121">
                  <c:v>3</c:v>
                </c:pt>
                <c:pt idx="122">
                  <c:v>8</c:v>
                </c:pt>
                <c:pt idx="123">
                  <c:v>6</c:v>
                </c:pt>
                <c:pt idx="124">
                  <c:v>7</c:v>
                </c:pt>
                <c:pt idx="125">
                  <c:v>9</c:v>
                </c:pt>
                <c:pt idx="126">
                  <c:v>3</c:v>
                </c:pt>
                <c:pt idx="127">
                  <c:v>10</c:v>
                </c:pt>
                <c:pt idx="128">
                  <c:v>10</c:v>
                </c:pt>
                <c:pt idx="129">
                  <c:v>6</c:v>
                </c:pt>
                <c:pt idx="130">
                  <c:v>11</c:v>
                </c:pt>
                <c:pt idx="131">
                  <c:v>2</c:v>
                </c:pt>
                <c:pt idx="132">
                  <c:v>8</c:v>
                </c:pt>
                <c:pt idx="133">
                  <c:v>4</c:v>
                </c:pt>
                <c:pt idx="134">
                  <c:v>5</c:v>
                </c:pt>
                <c:pt idx="135">
                  <c:v>5</c:v>
                </c:pt>
                <c:pt idx="136">
                  <c:v>10</c:v>
                </c:pt>
                <c:pt idx="137">
                  <c:v>8</c:v>
                </c:pt>
                <c:pt idx="138">
                  <c:v>7</c:v>
                </c:pt>
                <c:pt idx="139">
                  <c:v>8</c:v>
                </c:pt>
                <c:pt idx="140">
                  <c:v>3</c:v>
                </c:pt>
                <c:pt idx="141">
                  <c:v>6</c:v>
                </c:pt>
                <c:pt idx="142">
                  <c:v>12</c:v>
                </c:pt>
                <c:pt idx="143">
                  <c:v>11</c:v>
                </c:pt>
                <c:pt idx="144">
                  <c:v>11</c:v>
                </c:pt>
                <c:pt idx="145">
                  <c:v>13</c:v>
                </c:pt>
                <c:pt idx="146">
                  <c:v>6</c:v>
                </c:pt>
                <c:pt idx="147">
                  <c:v>8</c:v>
                </c:pt>
                <c:pt idx="148">
                  <c:v>3</c:v>
                </c:pt>
                <c:pt idx="149">
                  <c:v>6</c:v>
                </c:pt>
                <c:pt idx="150">
                  <c:v>0</c:v>
                </c:pt>
                <c:pt idx="151">
                  <c:v>5</c:v>
                </c:pt>
                <c:pt idx="152">
                  <c:v>4</c:v>
                </c:pt>
                <c:pt idx="153">
                  <c:v>4</c:v>
                </c:pt>
                <c:pt idx="154">
                  <c:v>0</c:v>
                </c:pt>
                <c:pt idx="155">
                  <c:v>3</c:v>
                </c:pt>
                <c:pt idx="156">
                  <c:v>12</c:v>
                </c:pt>
                <c:pt idx="157">
                  <c:v>7</c:v>
                </c:pt>
                <c:pt idx="158">
                  <c:v>8</c:v>
                </c:pt>
                <c:pt idx="159">
                  <c:v>6</c:v>
                </c:pt>
                <c:pt idx="160">
                  <c:v>13</c:v>
                </c:pt>
                <c:pt idx="161">
                  <c:v>4</c:v>
                </c:pt>
                <c:pt idx="162">
                  <c:v>1</c:v>
                </c:pt>
                <c:pt idx="163">
                  <c:v>10</c:v>
                </c:pt>
                <c:pt idx="164">
                  <c:v>5</c:v>
                </c:pt>
                <c:pt idx="165">
                  <c:v>6</c:v>
                </c:pt>
                <c:pt idx="166">
                  <c:v>4</c:v>
                </c:pt>
                <c:pt idx="167">
                  <c:v>6</c:v>
                </c:pt>
                <c:pt idx="168">
                  <c:v>6</c:v>
                </c:pt>
                <c:pt idx="169">
                  <c:v>2</c:v>
                </c:pt>
                <c:pt idx="170">
                  <c:v>12</c:v>
                </c:pt>
                <c:pt idx="171">
                  <c:v>9</c:v>
                </c:pt>
                <c:pt idx="172">
                  <c:v>2</c:v>
                </c:pt>
                <c:pt idx="173">
                  <c:v>4</c:v>
                </c:pt>
                <c:pt idx="174">
                  <c:v>4</c:v>
                </c:pt>
                <c:pt idx="175">
                  <c:v>1</c:v>
                </c:pt>
                <c:pt idx="176">
                  <c:v>2</c:v>
                </c:pt>
                <c:pt idx="177">
                  <c:v>2</c:v>
                </c:pt>
                <c:pt idx="178">
                  <c:v>4</c:v>
                </c:pt>
                <c:pt idx="179">
                  <c:v>5</c:v>
                </c:pt>
                <c:pt idx="180">
                  <c:v>4</c:v>
                </c:pt>
                <c:pt idx="181">
                  <c:v>6</c:v>
                </c:pt>
                <c:pt idx="182">
                  <c:v>4</c:v>
                </c:pt>
                <c:pt idx="183">
                  <c:v>3</c:v>
                </c:pt>
                <c:pt idx="184">
                  <c:v>6</c:v>
                </c:pt>
                <c:pt idx="185">
                  <c:v>7</c:v>
                </c:pt>
                <c:pt idx="186">
                  <c:v>3</c:v>
                </c:pt>
                <c:pt idx="187">
                  <c:v>4</c:v>
                </c:pt>
                <c:pt idx="188">
                  <c:v>8</c:v>
                </c:pt>
                <c:pt idx="189">
                  <c:v>3</c:v>
                </c:pt>
                <c:pt idx="190">
                  <c:v>9</c:v>
                </c:pt>
                <c:pt idx="191">
                  <c:v>5</c:v>
                </c:pt>
                <c:pt idx="192">
                  <c:v>5</c:v>
                </c:pt>
                <c:pt idx="193">
                  <c:v>14</c:v>
                </c:pt>
                <c:pt idx="194">
                  <c:v>11</c:v>
                </c:pt>
                <c:pt idx="195">
                  <c:v>8</c:v>
                </c:pt>
                <c:pt idx="196">
                  <c:v>3</c:v>
                </c:pt>
                <c:pt idx="197">
                  <c:v>10</c:v>
                </c:pt>
                <c:pt idx="198">
                  <c:v>3</c:v>
                </c:pt>
                <c:pt idx="199">
                  <c:v>5</c:v>
                </c:pt>
                <c:pt idx="200">
                  <c:v>4</c:v>
                </c:pt>
                <c:pt idx="201">
                  <c:v>6</c:v>
                </c:pt>
                <c:pt idx="202">
                  <c:v>10</c:v>
                </c:pt>
                <c:pt idx="203">
                  <c:v>3</c:v>
                </c:pt>
                <c:pt idx="204">
                  <c:v>1</c:v>
                </c:pt>
                <c:pt idx="205">
                  <c:v>2</c:v>
                </c:pt>
                <c:pt idx="206">
                  <c:v>4</c:v>
                </c:pt>
                <c:pt idx="207">
                  <c:v>1</c:v>
                </c:pt>
                <c:pt idx="208">
                  <c:v>5</c:v>
                </c:pt>
                <c:pt idx="209">
                  <c:v>5</c:v>
                </c:pt>
                <c:pt idx="210">
                  <c:v>10</c:v>
                </c:pt>
                <c:pt idx="211">
                  <c:v>7</c:v>
                </c:pt>
                <c:pt idx="212">
                  <c:v>7</c:v>
                </c:pt>
                <c:pt idx="213">
                  <c:v>2</c:v>
                </c:pt>
                <c:pt idx="214">
                  <c:v>8</c:v>
                </c:pt>
                <c:pt idx="215">
                  <c:v>8</c:v>
                </c:pt>
                <c:pt idx="216">
                  <c:v>12</c:v>
                </c:pt>
                <c:pt idx="217">
                  <c:v>6</c:v>
                </c:pt>
                <c:pt idx="218">
                  <c:v>11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3100320"/>
        <c:axId val="86089128"/>
      </c:scatterChart>
      <c:valAx>
        <c:axId val="133100320"/>
        <c:scaling>
          <c:orientation val="minMax"/>
        </c:scaling>
        <c:delete val="0"/>
        <c:axPos val="b"/>
        <c:numFmt formatCode="d\-mmm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6089128"/>
        <c:crosses val="autoZero"/>
        <c:crossBetween val="midCat"/>
      </c:valAx>
      <c:valAx>
        <c:axId val="8608912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33100320"/>
        <c:crosses val="autoZero"/>
        <c:crossBetween val="midCat"/>
      </c:valAx>
      <c:spPr>
        <a:noFill/>
        <a:ln w="12700">
          <a:solidFill>
            <a:srgbClr val="FFFFFF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8224680474723305"/>
          <c:y val="0.110826939471441"/>
          <c:w val="9.9637823804633194E-2"/>
          <c:h val="0.298380490162515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75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3/21/2017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t>21/03/2017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50662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4830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138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5521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6283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8609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3676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0670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85611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0332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3/21/2017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3/21/2017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3/21/2017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3/21/2017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7030A0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1pPr>
            <a:lvl2pPr marL="905256" indent="-457200">
              <a:buFont typeface="Wingdings" panose="05000000000000000000" pitchFamily="2" charset="2"/>
              <a:buChar char="§"/>
              <a:defRPr>
                <a:solidFill>
                  <a:srgbClr val="0B387C"/>
                </a:solidFill>
              </a:defRPr>
            </a:lvl2pPr>
            <a:lvl3pPr marL="1092708" indent="-3429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3pPr>
            <a:lvl4pPr marL="1385316" indent="-342900">
              <a:buFont typeface="Wingdings" panose="05000000000000000000" pitchFamily="2" charset="2"/>
              <a:buChar char="§"/>
              <a:defRPr>
                <a:solidFill>
                  <a:srgbClr val="0B387C"/>
                </a:solidFill>
              </a:defRPr>
            </a:lvl4pPr>
            <a:lvl5pPr marL="1650492" indent="-3429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02368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3/21/2017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3/21/2017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ServiceIncident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indico.cern.ch/event/609911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ndico4.twgrid.org/indico/event/2/session/45/#20170305" TargetMode="External"/><Relationship Id="rId5" Type="http://schemas.openxmlformats.org/officeDocument/2006/relationships/hyperlink" Target="https://indico.cern.ch/event/612601/" TargetMode="External"/><Relationship Id="rId4" Type="http://schemas.openxmlformats.org/officeDocument/2006/relationships/hyperlink" Target="http://singularity.lbl.gov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gus.eu/?mode=ticket_info&amp;ticket_id=126749" TargetMode="External"/><Relationship Id="rId5" Type="http://schemas.openxmlformats.org/officeDocument/2006/relationships/hyperlink" Target="https://ggus.eu/?mode=ticket_info&amp;ticket_id=126727" TargetMode="External"/><Relationship Id="rId4" Type="http://schemas.openxmlformats.org/officeDocument/2006/relationships/hyperlink" Target="http://moriond.in2p3.fr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gus.eu/ws/ticket_info.php?ticket=127148" TargetMode="External"/><Relationship Id="rId5" Type="http://schemas.openxmlformats.org/officeDocument/2006/relationships/hyperlink" Target="https://ggus.eu/?mode=ticket_info&amp;ticket_id=126874" TargetMode="External"/><Relationship Id="rId4" Type="http://schemas.openxmlformats.org/officeDocument/2006/relationships/hyperlink" Target="https://ggus.eu/?mode=ticket_info&amp;ticket_id=127202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ern.service-now.com/service-portal/view-outage.do?from=CSP-Service-Status-Board&amp;n=OTG0036193" TargetMode="External"/><Relationship Id="rId5" Type="http://schemas.openxmlformats.org/officeDocument/2006/relationships/hyperlink" Target="https://github.com/xrootd/xrootd/issues/465" TargetMode="External"/><Relationship Id="rId4" Type="http://schemas.openxmlformats.org/officeDocument/2006/relationships/hyperlink" Target="https://github.com/xrootd/xrootd/issues/46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ern.service-now.com/service-portal/view-outage.do?from=CSP-Service-Status-Board&amp;n=OTG003654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WLCG Service Report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sz="2800" dirty="0" smtClean="0"/>
              <a:t>5 </a:t>
            </a:r>
            <a:r>
              <a:rPr lang="en-US" sz="2800" dirty="0" smtClean="0">
                <a:solidFill>
                  <a:srgbClr val="7030A0"/>
                </a:solidFill>
              </a:rPr>
              <a:t>weeks, Feb 14 – March 21</a:t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>
                <a:solidFill>
                  <a:srgbClr val="080808"/>
                </a:solidFill>
              </a:rPr>
              <a:t>WLCG Management Board, 21</a:t>
            </a:r>
            <a:r>
              <a:rPr lang="en-US" sz="3200" baseline="30000" dirty="0" smtClean="0">
                <a:solidFill>
                  <a:srgbClr val="080808"/>
                </a:solidFill>
              </a:rPr>
              <a:t>st</a:t>
            </a:r>
            <a:r>
              <a:rPr lang="en-US" sz="3200" dirty="0" smtClean="0">
                <a:solidFill>
                  <a:srgbClr val="080808"/>
                </a:solidFill>
              </a:rPr>
              <a:t> March 2017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2400" dirty="0" smtClean="0">
                <a:solidFill>
                  <a:srgbClr val="0B387C"/>
                </a:solidFill>
              </a:rPr>
              <a:t>Maarten Litmaath</a:t>
            </a:r>
            <a:br>
              <a:rPr lang="en-US" sz="2400" dirty="0" smtClean="0">
                <a:solidFill>
                  <a:srgbClr val="0B387C"/>
                </a:solidFill>
              </a:rPr>
            </a:br>
            <a:r>
              <a:rPr lang="en-US" sz="2400" dirty="0" smtClean="0">
                <a:solidFill>
                  <a:srgbClr val="0B387C"/>
                </a:solidFill>
              </a:rPr>
              <a:t>CERN</a:t>
            </a:r>
            <a:br>
              <a:rPr lang="en-US" sz="2400" dirty="0" smtClean="0">
                <a:solidFill>
                  <a:srgbClr val="0B387C"/>
                </a:solidFill>
              </a:rPr>
            </a:br>
            <a:r>
              <a:rPr lang="en-US" sz="2400" dirty="0" smtClean="0">
                <a:solidFill>
                  <a:srgbClr val="0B387C"/>
                </a:solidFill>
              </a:rPr>
              <a:t/>
            </a:r>
            <a:br>
              <a:rPr lang="en-US" sz="2400" dirty="0" smtClean="0">
                <a:solidFill>
                  <a:srgbClr val="0B387C"/>
                </a:solidFill>
              </a:rPr>
            </a:br>
            <a:r>
              <a:rPr lang="en-US" sz="2400" dirty="0" smtClean="0">
                <a:solidFill>
                  <a:srgbClr val="0B387C"/>
                </a:solidFill>
              </a:rPr>
              <a:t>v1.0</a:t>
            </a:r>
            <a:endParaRPr lang="en-US" sz="2400" dirty="0">
              <a:solidFill>
                <a:srgbClr val="0B387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Operations</a:t>
            </a:r>
            <a:r>
              <a:rPr lang="en-US" sz="4000" dirty="0" smtClean="0">
                <a:solidFill>
                  <a:srgbClr val="7030A0"/>
                </a:solidFill>
              </a:rPr>
              <a:t>    (5)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85000" lnSpcReduction="20000"/>
          </a:bodyPr>
          <a:lstStyle/>
          <a:p>
            <a:r>
              <a:rPr lang="en-US" sz="3100" dirty="0" smtClean="0"/>
              <a:t>BNL</a:t>
            </a:r>
          </a:p>
          <a:p>
            <a:pPr lvl="1"/>
            <a:r>
              <a:rPr lang="en-US" sz="2700" dirty="0" smtClean="0"/>
              <a:t>FTS now dual stack</a:t>
            </a:r>
          </a:p>
          <a:p>
            <a:endParaRPr lang="en-US" sz="3100" dirty="0" smtClean="0"/>
          </a:p>
          <a:p>
            <a:r>
              <a:rPr lang="en-US" sz="3100" dirty="0" smtClean="0"/>
              <a:t>KIT</a:t>
            </a:r>
          </a:p>
          <a:p>
            <a:pPr lvl="1"/>
            <a:r>
              <a:rPr lang="en-US" sz="2800" dirty="0"/>
              <a:t>CREAM CEs retired</a:t>
            </a:r>
          </a:p>
          <a:p>
            <a:pPr lvl="1"/>
            <a:r>
              <a:rPr lang="en-US" sz="2800" dirty="0"/>
              <a:t>ARC CE performance issues under </a:t>
            </a:r>
            <a:r>
              <a:rPr lang="en-US" sz="2800" dirty="0" smtClean="0"/>
              <a:t>investigation</a:t>
            </a:r>
          </a:p>
          <a:p>
            <a:endParaRPr lang="en-US" sz="3200" dirty="0"/>
          </a:p>
          <a:p>
            <a:r>
              <a:rPr lang="en-US" sz="3100" dirty="0" smtClean="0"/>
              <a:t>NLT1</a:t>
            </a:r>
          </a:p>
          <a:p>
            <a:pPr lvl="1"/>
            <a:r>
              <a:rPr lang="en-US" sz="2800" dirty="0" smtClean="0"/>
              <a:t>SARA </a:t>
            </a:r>
            <a:r>
              <a:rPr lang="en-US" sz="2800" dirty="0"/>
              <a:t>network issues cured by Juniper Qfabric </a:t>
            </a:r>
            <a:r>
              <a:rPr lang="en-US" sz="2800" dirty="0" smtClean="0"/>
              <a:t>restarts</a:t>
            </a:r>
          </a:p>
          <a:p>
            <a:endParaRPr lang="en-US" sz="3200" dirty="0"/>
          </a:p>
          <a:p>
            <a:r>
              <a:rPr lang="en-US" sz="3100" dirty="0" smtClean="0"/>
              <a:t>PIC</a:t>
            </a:r>
          </a:p>
          <a:p>
            <a:pPr lvl="1"/>
            <a:r>
              <a:rPr lang="en-US" sz="2800" dirty="0"/>
              <a:t>dCache </a:t>
            </a:r>
            <a:r>
              <a:rPr lang="en-US" sz="2800" dirty="0" smtClean="0"/>
              <a:t>upgraded </a:t>
            </a:r>
            <a:r>
              <a:rPr lang="en-US" sz="2800" dirty="0"/>
              <a:t>to </a:t>
            </a:r>
            <a:r>
              <a:rPr lang="en-US" sz="2800" dirty="0" smtClean="0"/>
              <a:t>2.16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41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"/>
            <a:ext cx="8226854" cy="60959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Service Incident </a:t>
            </a:r>
            <a:r>
              <a:rPr lang="en-US" sz="4000" dirty="0" smtClean="0">
                <a:hlinkClick r:id="rId3"/>
              </a:rPr>
              <a:t>R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eports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9"/>
            <a:ext cx="8226854" cy="5278790"/>
          </a:xfrm>
        </p:spPr>
        <p:txBody>
          <a:bodyPr>
            <a:normAutofit/>
          </a:bodyPr>
          <a:lstStyle/>
          <a:p>
            <a:r>
              <a:rPr lang="en-US" sz="3100" dirty="0" smtClean="0"/>
              <a:t>None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34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633"/>
            <a:ext cx="9144000" cy="557083"/>
          </a:xfrm>
        </p:spPr>
        <p:txBody>
          <a:bodyPr>
            <a:noAutofit/>
          </a:bodyPr>
          <a:lstStyle/>
          <a:p>
            <a:r>
              <a:rPr lang="en-US" sz="3000" dirty="0"/>
              <a:t>GGUS summary </a:t>
            </a:r>
            <a:r>
              <a:rPr lang="en-US" sz="3000" dirty="0" smtClean="0"/>
              <a:t>(5 </a:t>
            </a:r>
            <a:r>
              <a:rPr lang="en-US" sz="3000" dirty="0"/>
              <a:t>weeks </a:t>
            </a:r>
            <a:r>
              <a:rPr lang="en-US" sz="3000" dirty="0" smtClean="0"/>
              <a:t>Feb 13 </a:t>
            </a:r>
            <a:r>
              <a:rPr lang="en-US" sz="3000" dirty="0"/>
              <a:t>– </a:t>
            </a:r>
            <a:r>
              <a:rPr lang="en-US" sz="3000" dirty="0" smtClean="0"/>
              <a:t>Mar 20) </a:t>
            </a:r>
            <a:endParaRPr lang="en-GB" sz="2400" dirty="0">
              <a:solidFill>
                <a:srgbClr val="0099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6" name="Group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1651854"/>
              </p:ext>
            </p:extLst>
          </p:nvPr>
        </p:nvGraphicFramePr>
        <p:xfrm>
          <a:off x="1028700" y="630071"/>
          <a:ext cx="7086600" cy="2363365"/>
        </p:xfrm>
        <a:graphic>
          <a:graphicData uri="http://schemas.openxmlformats.org/drawingml/2006/table">
            <a:tbl>
              <a:tblPr/>
              <a:tblGrid>
                <a:gridCol w="1198563"/>
                <a:gridCol w="1233487"/>
                <a:gridCol w="1693863"/>
                <a:gridCol w="1374775"/>
                <a:gridCol w="1585912"/>
              </a:tblGrid>
              <a:tr h="32501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User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Alarm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ALICE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ATLAS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85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133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139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145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LHCb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42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5143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Totals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190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137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 smtClean="0"/>
                        <a:t>331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397865"/>
              </p:ext>
            </p:extLst>
          </p:nvPr>
        </p:nvGraphicFramePr>
        <p:xfrm>
          <a:off x="1066800" y="2893831"/>
          <a:ext cx="7010400" cy="3724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78759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71423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Coordination</a:t>
            </a:r>
            <a:r>
              <a:rPr lang="en-US" sz="4000" dirty="0" smtClean="0">
                <a:solidFill>
                  <a:srgbClr val="7030A0"/>
                </a:solidFill>
              </a:rPr>
              <a:t> meetings</a:t>
            </a:r>
            <a:r>
              <a:rPr lang="en-US" sz="2200" dirty="0" smtClean="0"/>
              <a:t>  </a:t>
            </a:r>
            <a:r>
              <a:rPr lang="en-US" sz="4000" dirty="0"/>
              <a:t/>
            </a:r>
            <a:br>
              <a:rPr lang="en-US" sz="4000" dirty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85000" lnSpcReduction="10000"/>
          </a:bodyPr>
          <a:lstStyle/>
          <a:p>
            <a:r>
              <a:rPr lang="en-US" sz="3100" dirty="0" smtClean="0"/>
              <a:t>These meetings normally are held </a:t>
            </a:r>
            <a:r>
              <a:rPr lang="en-US" sz="3100" dirty="0" smtClean="0">
                <a:solidFill>
                  <a:srgbClr val="009900"/>
                </a:solidFill>
              </a:rPr>
              <a:t>once</a:t>
            </a:r>
            <a:r>
              <a:rPr lang="en-US" sz="3100" dirty="0" smtClean="0"/>
              <a:t> per month</a:t>
            </a:r>
          </a:p>
          <a:p>
            <a:pPr lvl="1"/>
            <a:r>
              <a:rPr lang="en-US" sz="2700" dirty="0" smtClean="0">
                <a:solidFill>
                  <a:schemeClr val="tx1"/>
                </a:solidFill>
              </a:rPr>
              <a:t>Usually on the first Thursday</a:t>
            </a:r>
          </a:p>
          <a:p>
            <a:pPr lvl="1"/>
            <a:endParaRPr lang="en-US" sz="2700" dirty="0" smtClean="0"/>
          </a:p>
          <a:p>
            <a:r>
              <a:rPr lang="en-US" sz="3100" dirty="0" smtClean="0"/>
              <a:t>Each meeting has a </a:t>
            </a:r>
            <a:r>
              <a:rPr lang="en-US" sz="3100" dirty="0" smtClean="0">
                <a:solidFill>
                  <a:schemeClr val="tx1"/>
                </a:solidFill>
              </a:rPr>
              <a:t>standard agenda </a:t>
            </a:r>
            <a:r>
              <a:rPr lang="en-US" sz="3100" dirty="0" smtClean="0"/>
              <a:t>plus at least one </a:t>
            </a:r>
            <a:r>
              <a:rPr lang="en-US" sz="3100" dirty="0" smtClean="0">
                <a:solidFill>
                  <a:srgbClr val="009900"/>
                </a:solidFill>
              </a:rPr>
              <a:t>dedicated topic</a:t>
            </a:r>
            <a:r>
              <a:rPr lang="en-US" sz="3100" dirty="0" smtClean="0"/>
              <a:t>, announced in advance</a:t>
            </a:r>
          </a:p>
          <a:p>
            <a:endParaRPr lang="en-US" sz="3100" dirty="0" smtClean="0"/>
          </a:p>
          <a:p>
            <a:r>
              <a:rPr lang="en-US" sz="3100" dirty="0" smtClean="0"/>
              <a:t>Experiments and sites are kindly asked to have the </a:t>
            </a:r>
            <a:r>
              <a:rPr lang="en-US" sz="3100" dirty="0" smtClean="0">
                <a:solidFill>
                  <a:srgbClr val="009900"/>
                </a:solidFill>
              </a:rPr>
              <a:t>relevant experts </a:t>
            </a:r>
            <a:r>
              <a:rPr lang="en-US" sz="3100" dirty="0" smtClean="0"/>
              <a:t>attend, depending on the topic(s)</a:t>
            </a:r>
          </a:p>
          <a:p>
            <a:endParaRPr lang="en-US" sz="3100" dirty="0" smtClean="0"/>
          </a:p>
          <a:p>
            <a:r>
              <a:rPr lang="en-US" sz="3100" dirty="0" smtClean="0"/>
              <a:t>Next meeting April 6:</a:t>
            </a:r>
          </a:p>
          <a:p>
            <a:pPr lvl="1"/>
            <a:r>
              <a:rPr lang="en-US" sz="2700" dirty="0" smtClean="0"/>
              <a:t>HTCondor accounting work at </a:t>
            </a:r>
            <a:r>
              <a:rPr lang="en-US" sz="2700" dirty="0" smtClean="0"/>
              <a:t>PIC</a:t>
            </a:r>
            <a:endParaRPr lang="en-US" sz="27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25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619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Coordination</a:t>
            </a:r>
            <a:r>
              <a:rPr lang="en-US" sz="4000" dirty="0" smtClean="0">
                <a:solidFill>
                  <a:srgbClr val="7030A0"/>
                </a:solidFill>
              </a:rPr>
              <a:t> highlights   (1)</a:t>
            </a:r>
            <a:r>
              <a:rPr lang="en-US" sz="2200" dirty="0" smtClean="0"/>
              <a:t> 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77500" lnSpcReduction="20000"/>
          </a:bodyPr>
          <a:lstStyle/>
          <a:p>
            <a:r>
              <a:rPr lang="en-US" sz="3200" dirty="0"/>
              <a:t>Lessons learned from ATLAS tape usage tests</a:t>
            </a:r>
          </a:p>
          <a:p>
            <a:pPr lvl="1"/>
            <a:r>
              <a:rPr lang="en-US" sz="2800" dirty="0"/>
              <a:t>Follow up via FTS steering </a:t>
            </a:r>
            <a:r>
              <a:rPr lang="en-US" sz="2800" dirty="0" smtClean="0"/>
              <a:t>group</a:t>
            </a:r>
          </a:p>
          <a:p>
            <a:pPr lvl="8"/>
            <a:endParaRPr lang="en-US" dirty="0"/>
          </a:p>
          <a:p>
            <a:r>
              <a:rPr lang="en-US" sz="3200" dirty="0" smtClean="0"/>
              <a:t>“Mid SLA” </a:t>
            </a:r>
            <a:r>
              <a:rPr lang="en-US" sz="3200" dirty="0"/>
              <a:t>computing resources</a:t>
            </a:r>
          </a:p>
          <a:p>
            <a:pPr lvl="1"/>
            <a:r>
              <a:rPr lang="en-US" sz="2800" dirty="0"/>
              <a:t>G</a:t>
            </a:r>
            <a:r>
              <a:rPr lang="en-US" sz="2800" dirty="0" smtClean="0"/>
              <a:t>ain </a:t>
            </a:r>
            <a:r>
              <a:rPr lang="en-US" sz="2800" dirty="0"/>
              <a:t>experience at </a:t>
            </a:r>
            <a:r>
              <a:rPr lang="en-US" sz="2800" dirty="0" smtClean="0"/>
              <a:t>CERN</a:t>
            </a:r>
            <a:r>
              <a:rPr lang="en-US" sz="2700" dirty="0"/>
              <a:t> </a:t>
            </a:r>
            <a:r>
              <a:rPr lang="en-US" sz="2800" dirty="0"/>
              <a:t>d</a:t>
            </a:r>
            <a:r>
              <a:rPr lang="en-US" sz="2800" dirty="0" smtClean="0"/>
              <a:t>uring </a:t>
            </a:r>
            <a:r>
              <a:rPr lang="en-US" sz="2800" dirty="0"/>
              <a:t>the next </a:t>
            </a:r>
            <a:r>
              <a:rPr lang="en-US" sz="2800" dirty="0" smtClean="0"/>
              <a:t>months</a:t>
            </a:r>
          </a:p>
          <a:p>
            <a:pPr lvl="8"/>
            <a:endParaRPr lang="en-US" dirty="0"/>
          </a:p>
          <a:p>
            <a:r>
              <a:rPr lang="en-US" sz="3200" dirty="0"/>
              <a:t>MJF deployment to be ramped up at least </a:t>
            </a:r>
            <a:r>
              <a:rPr lang="en-US" sz="3200" dirty="0" smtClean="0"/>
              <a:t>for LHCb</a:t>
            </a:r>
          </a:p>
          <a:p>
            <a:pPr lvl="8"/>
            <a:endParaRPr lang="en-US" dirty="0"/>
          </a:p>
          <a:p>
            <a:r>
              <a:rPr lang="en-US" sz="3200" dirty="0"/>
              <a:t>WLCG workshop </a:t>
            </a:r>
            <a:r>
              <a:rPr lang="en-US" sz="3200" dirty="0" smtClean="0"/>
              <a:t>June </a:t>
            </a:r>
            <a:r>
              <a:rPr lang="en-US" sz="3200" dirty="0"/>
              <a:t>19-22 in </a:t>
            </a:r>
            <a:r>
              <a:rPr lang="en-US" sz="3200" dirty="0" smtClean="0"/>
              <a:t>Manchester</a:t>
            </a:r>
          </a:p>
          <a:p>
            <a:pPr lvl="1"/>
            <a:r>
              <a:rPr lang="en-US" sz="2800" dirty="0" smtClean="0">
                <a:hlinkClick r:id="rId4"/>
              </a:rPr>
              <a:t>Agenda</a:t>
            </a:r>
            <a:r>
              <a:rPr lang="en-US" sz="2800" dirty="0" smtClean="0"/>
              <a:t> </a:t>
            </a:r>
            <a:r>
              <a:rPr lang="en-US" sz="2800" dirty="0"/>
              <a:t>being </a:t>
            </a:r>
            <a:r>
              <a:rPr lang="en-US" sz="2800" dirty="0" smtClean="0"/>
              <a:t>prepared</a:t>
            </a:r>
          </a:p>
          <a:p>
            <a:pPr lvl="8"/>
            <a:endParaRPr lang="en-US" dirty="0" smtClean="0"/>
          </a:p>
          <a:p>
            <a:r>
              <a:rPr lang="en-US" sz="3200" dirty="0"/>
              <a:t>Data Management steering group </a:t>
            </a:r>
            <a:r>
              <a:rPr lang="en-US" sz="3200" dirty="0" smtClean="0"/>
              <a:t>kick-off </a:t>
            </a:r>
            <a:r>
              <a:rPr lang="en-US" sz="3200" dirty="0"/>
              <a:t>meetings</a:t>
            </a:r>
          </a:p>
          <a:p>
            <a:pPr lvl="1"/>
            <a:r>
              <a:rPr lang="en-US" sz="2800" dirty="0"/>
              <a:t>Mandate, </a:t>
            </a:r>
            <a:r>
              <a:rPr lang="en-US" sz="2800" dirty="0" smtClean="0"/>
              <a:t>tasks </a:t>
            </a:r>
            <a:r>
              <a:rPr lang="en-US" sz="2800" dirty="0"/>
              <a:t>and priorities </a:t>
            </a:r>
            <a:r>
              <a:rPr lang="en-US" sz="2800" dirty="0" smtClean="0"/>
              <a:t>being finalized</a:t>
            </a:r>
          </a:p>
          <a:p>
            <a:pPr lvl="8"/>
            <a:endParaRPr lang="en-US" dirty="0"/>
          </a:p>
          <a:p>
            <a:r>
              <a:rPr lang="en-US" sz="3200" dirty="0"/>
              <a:t>PIC is developing an APEL parser for </a:t>
            </a:r>
            <a:r>
              <a:rPr lang="en-US" sz="3200" dirty="0" smtClean="0"/>
              <a:t>HTCondor</a:t>
            </a:r>
            <a:endParaRPr lang="en-US" sz="3200" dirty="0"/>
          </a:p>
          <a:p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10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619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Coordination</a:t>
            </a:r>
            <a:r>
              <a:rPr lang="en-US" sz="4000" dirty="0" smtClean="0">
                <a:solidFill>
                  <a:srgbClr val="7030A0"/>
                </a:solidFill>
              </a:rPr>
              <a:t> highlights   (2)</a:t>
            </a:r>
            <a:r>
              <a:rPr lang="en-US" sz="2200" dirty="0" smtClean="0"/>
              <a:t> 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/>
              <a:t>CentOS/EL7</a:t>
            </a:r>
          </a:p>
          <a:p>
            <a:pPr lvl="1"/>
            <a:r>
              <a:rPr lang="en-US" sz="2800" dirty="0"/>
              <a:t>ALICE, ATLAS and LHCb can run on </a:t>
            </a:r>
            <a:r>
              <a:rPr lang="en-US" sz="2800" dirty="0" smtClean="0"/>
              <a:t>it today</a:t>
            </a:r>
            <a:endParaRPr lang="en-US" sz="2800" dirty="0"/>
          </a:p>
          <a:p>
            <a:pPr lvl="1"/>
            <a:r>
              <a:rPr lang="en-US" sz="2800" dirty="0" smtClean="0"/>
              <a:t>CMS: OK </a:t>
            </a:r>
            <a:r>
              <a:rPr lang="en-US" sz="2800" u="sng" dirty="0" smtClean="0"/>
              <a:t>if</a:t>
            </a:r>
            <a:r>
              <a:rPr lang="en-US" sz="2800" dirty="0" smtClean="0"/>
              <a:t> </a:t>
            </a:r>
            <a:r>
              <a:rPr lang="en-US" sz="2800" i="1" dirty="0"/>
              <a:t>Singularity</a:t>
            </a:r>
            <a:r>
              <a:rPr lang="en-US" sz="2800" dirty="0"/>
              <a:t> is provided </a:t>
            </a:r>
            <a:r>
              <a:rPr lang="en-US" sz="2800" dirty="0" smtClean="0"/>
              <a:t>as well</a:t>
            </a:r>
            <a:endParaRPr lang="en-US" sz="2800" dirty="0"/>
          </a:p>
          <a:p>
            <a:pPr lvl="2"/>
            <a:r>
              <a:rPr lang="en-US" sz="2800" dirty="0"/>
              <a:t>To allow the pilot to provide an SL6 environment to the user payload</a:t>
            </a:r>
          </a:p>
          <a:p>
            <a:pPr lvl="2"/>
            <a:r>
              <a:rPr lang="en-US" sz="2800" dirty="0"/>
              <a:t>The latest version is available from the WLCG rpm repository</a:t>
            </a:r>
          </a:p>
          <a:p>
            <a:pPr lvl="1"/>
            <a:r>
              <a:rPr lang="en-US" sz="2800" dirty="0"/>
              <a:t>EMI WN and UI meta packages are planned for UMD 4.5 to be released in May</a:t>
            </a:r>
          </a:p>
          <a:p>
            <a:pPr lvl="2"/>
            <a:r>
              <a:rPr lang="en-US" sz="2800" dirty="0"/>
              <a:t>Provisional versions available from EGI community </a:t>
            </a:r>
            <a:r>
              <a:rPr lang="en-US" sz="2800" dirty="0" smtClean="0"/>
              <a:t>preview repository</a:t>
            </a:r>
          </a:p>
          <a:p>
            <a:pPr marL="36576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36576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36576" indent="0">
              <a:buNone/>
            </a:pPr>
            <a:r>
              <a:rPr lang="en-US" dirty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13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619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Operations 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Coordination</a:t>
            </a:r>
            <a:r>
              <a:rPr lang="en-US" sz="4000" dirty="0" smtClean="0">
                <a:solidFill>
                  <a:srgbClr val="7030A0"/>
                </a:solidFill>
              </a:rPr>
              <a:t> highlights   (3)</a:t>
            </a:r>
            <a:r>
              <a:rPr lang="en-US" sz="2200" dirty="0" smtClean="0"/>
              <a:t> 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>
                <a:hlinkClick r:id="rId4"/>
              </a:rPr>
              <a:t>Singularity</a:t>
            </a:r>
            <a:endParaRPr lang="en-US" sz="3200" dirty="0"/>
          </a:p>
          <a:p>
            <a:pPr lvl="1"/>
            <a:r>
              <a:rPr lang="en-US" sz="2800" dirty="0"/>
              <a:t>An easy CLI tool to launch containers and run commands in them</a:t>
            </a:r>
          </a:p>
          <a:p>
            <a:pPr lvl="1"/>
            <a:r>
              <a:rPr lang="en-US" sz="2800" dirty="0"/>
              <a:t>Currently needs to be </a:t>
            </a:r>
            <a:r>
              <a:rPr lang="en-US" sz="2800" i="1" dirty="0">
                <a:solidFill>
                  <a:srgbClr val="080808"/>
                </a:solidFill>
              </a:rPr>
              <a:t>setuid root </a:t>
            </a:r>
            <a:r>
              <a:rPr lang="en-US" sz="2800" dirty="0"/>
              <a:t>for </a:t>
            </a:r>
            <a:r>
              <a:rPr lang="en-US" sz="2800" i="1" dirty="0">
                <a:solidFill>
                  <a:srgbClr val="080808"/>
                </a:solidFill>
              </a:rPr>
              <a:t>mount namespace</a:t>
            </a:r>
            <a:r>
              <a:rPr lang="en-US" sz="2800" i="1" dirty="0"/>
              <a:t> </a:t>
            </a:r>
            <a:r>
              <a:rPr lang="en-US" sz="2800" dirty="0"/>
              <a:t>functionality</a:t>
            </a:r>
          </a:p>
          <a:p>
            <a:pPr lvl="1"/>
            <a:r>
              <a:rPr lang="en-US" sz="2800" dirty="0"/>
              <a:t>That requirement is expected to be lifted, tentatively as of RHEL 7.4</a:t>
            </a:r>
          </a:p>
          <a:p>
            <a:pPr lvl="1"/>
            <a:r>
              <a:rPr lang="en-US" sz="2800" dirty="0"/>
              <a:t>15 OSG sites </a:t>
            </a:r>
            <a:r>
              <a:rPr lang="en-US" sz="2800" dirty="0" smtClean="0"/>
              <a:t>using </a:t>
            </a:r>
            <a:r>
              <a:rPr lang="en-US" sz="2800" dirty="0"/>
              <a:t>it in production for OSG VO</a:t>
            </a:r>
          </a:p>
          <a:p>
            <a:pPr lvl="1"/>
            <a:r>
              <a:rPr lang="en-US" sz="2800" dirty="0"/>
              <a:t>Deployed at US-CMS T2 sites to be used instead of </a:t>
            </a:r>
            <a:r>
              <a:rPr lang="en-US" sz="2800" i="1" dirty="0">
                <a:solidFill>
                  <a:srgbClr val="080808"/>
                </a:solidFill>
              </a:rPr>
              <a:t>gLExec</a:t>
            </a:r>
          </a:p>
          <a:p>
            <a:pPr lvl="1"/>
            <a:r>
              <a:rPr lang="en-US" sz="2800" dirty="0" smtClean="0"/>
              <a:t>See ATLAS </a:t>
            </a:r>
            <a:r>
              <a:rPr lang="en-US" sz="2800" dirty="0"/>
              <a:t>mini </a:t>
            </a:r>
            <a:r>
              <a:rPr lang="en-US" sz="2800" dirty="0" smtClean="0">
                <a:hlinkClick r:id="rId5"/>
              </a:rPr>
              <a:t>workshop</a:t>
            </a:r>
            <a:r>
              <a:rPr lang="en-US" sz="2800" dirty="0" smtClean="0"/>
              <a:t> </a:t>
            </a:r>
            <a:r>
              <a:rPr lang="en-US" sz="2800" dirty="0"/>
              <a:t>on </a:t>
            </a:r>
            <a:r>
              <a:rPr lang="en-US" sz="2800" dirty="0" smtClean="0"/>
              <a:t>containers</a:t>
            </a:r>
            <a:endParaRPr lang="en-US" sz="2700" dirty="0" smtClean="0"/>
          </a:p>
          <a:p>
            <a:pPr lvl="1"/>
            <a:r>
              <a:rPr lang="en-US" sz="2800" dirty="0" smtClean="0"/>
              <a:t>See </a:t>
            </a:r>
            <a:r>
              <a:rPr lang="en-US" sz="2800" dirty="0" smtClean="0">
                <a:hlinkClick r:id="rId6"/>
              </a:rPr>
              <a:t>workshop</a:t>
            </a:r>
            <a:r>
              <a:rPr lang="en-US" sz="2800" dirty="0" smtClean="0"/>
              <a:t> </a:t>
            </a:r>
            <a:r>
              <a:rPr lang="en-US" sz="2800" dirty="0"/>
              <a:t>on </a:t>
            </a:r>
            <a:r>
              <a:rPr lang="en-US" sz="2800" dirty="0" smtClean="0"/>
              <a:t>containers at ISGC</a:t>
            </a:r>
          </a:p>
          <a:p>
            <a:pPr marL="36576" indent="0">
              <a:buNone/>
            </a:pPr>
            <a:r>
              <a:rPr lang="en-US" sz="3200" dirty="0"/>
              <a:t> </a:t>
            </a:r>
          </a:p>
          <a:p>
            <a:pPr lvl="1"/>
            <a:endParaRPr lang="en-US" sz="27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86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Operations</a:t>
            </a:r>
            <a:r>
              <a:rPr lang="en-US" sz="4000" dirty="0" smtClean="0">
                <a:solidFill>
                  <a:srgbClr val="7030A0"/>
                </a:solidFill>
              </a:rPr>
              <a:t>    (1)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77500" lnSpcReduction="20000"/>
          </a:bodyPr>
          <a:lstStyle/>
          <a:p>
            <a:r>
              <a:rPr lang="en-US" sz="3200" dirty="0"/>
              <a:t>Mostly high activity across the experiments</a:t>
            </a:r>
          </a:p>
          <a:p>
            <a:pPr lvl="1"/>
            <a:r>
              <a:rPr lang="en-US" sz="2800" dirty="0"/>
              <a:t>Final preparations for </a:t>
            </a:r>
            <a:r>
              <a:rPr lang="en-US" sz="2800" dirty="0">
                <a:hlinkClick r:id="rId4"/>
              </a:rPr>
              <a:t>Moriond </a:t>
            </a:r>
            <a:r>
              <a:rPr lang="en-US" sz="2800" dirty="0" smtClean="0">
                <a:hlinkClick r:id="rId4"/>
              </a:rPr>
              <a:t>2017</a:t>
            </a:r>
            <a:endParaRPr lang="en-US" sz="2800" dirty="0" smtClean="0"/>
          </a:p>
          <a:p>
            <a:endParaRPr lang="en-US" sz="3200" dirty="0"/>
          </a:p>
          <a:p>
            <a:r>
              <a:rPr lang="en-US" sz="3100" dirty="0" smtClean="0"/>
              <a:t>ATLAS</a:t>
            </a:r>
          </a:p>
          <a:p>
            <a:pPr lvl="1"/>
            <a:r>
              <a:rPr lang="en-US" sz="2800" dirty="0"/>
              <a:t>R</a:t>
            </a:r>
            <a:r>
              <a:rPr lang="en-US" sz="2800" dirty="0" smtClean="0"/>
              <a:t>eprocessing </a:t>
            </a:r>
            <a:r>
              <a:rPr lang="en-US" sz="2800" dirty="0"/>
              <a:t>campaign for 2016 and 2015</a:t>
            </a:r>
          </a:p>
          <a:p>
            <a:pPr lvl="2"/>
            <a:r>
              <a:rPr lang="en-US" sz="2800" dirty="0"/>
              <a:t>~7 PB </a:t>
            </a:r>
            <a:r>
              <a:rPr lang="en-US" sz="2800" dirty="0" smtClean="0"/>
              <a:t>pre-staged from </a:t>
            </a:r>
            <a:r>
              <a:rPr lang="en-US" sz="2800" dirty="0"/>
              <a:t>tape</a:t>
            </a:r>
          </a:p>
          <a:p>
            <a:pPr lvl="1"/>
            <a:r>
              <a:rPr lang="en-US" sz="2800" dirty="0"/>
              <a:t>T</a:t>
            </a:r>
            <a:r>
              <a:rPr lang="en-US" sz="2800" dirty="0" smtClean="0"/>
              <a:t>ape </a:t>
            </a:r>
            <a:r>
              <a:rPr lang="en-US" sz="2800" dirty="0"/>
              <a:t>staging </a:t>
            </a:r>
            <a:r>
              <a:rPr lang="en-US" sz="2800" dirty="0" smtClean="0"/>
              <a:t>tests</a:t>
            </a:r>
          </a:p>
          <a:p>
            <a:pPr lvl="2"/>
            <a:r>
              <a:rPr lang="en-US" sz="2800" dirty="0"/>
              <a:t>T</a:t>
            </a:r>
            <a:r>
              <a:rPr lang="en-US" sz="2800" dirty="0" smtClean="0"/>
              <a:t>imeout configuration values improved at several T1</a:t>
            </a:r>
          </a:p>
          <a:p>
            <a:pPr lvl="2"/>
            <a:r>
              <a:rPr lang="en-US" sz="2800" dirty="0" smtClean="0"/>
              <a:t>High load at CNAF came close to a DoS</a:t>
            </a:r>
          </a:p>
          <a:p>
            <a:pPr lvl="1"/>
            <a:r>
              <a:rPr lang="en-US" sz="2800" dirty="0"/>
              <a:t>Frontier instances suffered from high loads and central </a:t>
            </a:r>
            <a:r>
              <a:rPr lang="en-US" sz="2800" dirty="0" smtClean="0"/>
              <a:t>configuration </a:t>
            </a:r>
            <a:r>
              <a:rPr lang="en-US" sz="2800" dirty="0"/>
              <a:t>error</a:t>
            </a:r>
          </a:p>
          <a:p>
            <a:pPr lvl="1"/>
            <a:r>
              <a:rPr lang="en-US" sz="2800" dirty="0" smtClean="0">
                <a:solidFill>
                  <a:srgbClr val="FF0000"/>
                </a:solidFill>
              </a:rPr>
              <a:t>Alarm</a:t>
            </a:r>
            <a:r>
              <a:rPr lang="en-US" sz="2800" dirty="0" smtClean="0"/>
              <a:t> tickets for BNL (</a:t>
            </a:r>
            <a:r>
              <a:rPr lang="is-IS" sz="2800" smtClean="0">
                <a:hlinkClick r:id="rId5"/>
              </a:rPr>
              <a:t>GGUS:126727</a:t>
            </a:r>
            <a:r>
              <a:rPr lang="is-IS" sz="2800" smtClean="0"/>
              <a:t>, </a:t>
            </a:r>
            <a:r>
              <a:rPr lang="is-IS" sz="2800" smtClean="0">
                <a:hlinkClick r:id="rId6"/>
              </a:rPr>
              <a:t>GGUS:126749</a:t>
            </a:r>
            <a:r>
              <a:rPr lang="is-IS" sz="2800" smtClean="0"/>
              <a:t>)</a:t>
            </a:r>
            <a:endParaRPr lang="is-IS" sz="2800"/>
          </a:p>
          <a:p>
            <a:pPr lvl="2"/>
            <a:r>
              <a:rPr lang="en-US" sz="2800" dirty="0"/>
              <a:t>FTS </a:t>
            </a:r>
            <a:r>
              <a:rPr lang="en-US" sz="2800" dirty="0" smtClean="0"/>
              <a:t>MySQL database unrecoverable </a:t>
            </a:r>
            <a:r>
              <a:rPr lang="en-US" sz="2800" dirty="0"/>
              <a:t>due to crash</a:t>
            </a:r>
          </a:p>
          <a:p>
            <a:pPr lvl="2"/>
            <a:r>
              <a:rPr lang="en-US" sz="2800" dirty="0"/>
              <a:t>ATLAS activity </a:t>
            </a:r>
            <a:r>
              <a:rPr lang="en-US" sz="2800" dirty="0" smtClean="0"/>
              <a:t>shares </a:t>
            </a:r>
            <a:r>
              <a:rPr lang="en-US" sz="2800" dirty="0"/>
              <a:t>restored with help from </a:t>
            </a:r>
            <a:r>
              <a:rPr lang="en-US" sz="2800" dirty="0" smtClean="0"/>
              <a:t>FTS devs</a:t>
            </a:r>
            <a:endParaRPr lang="en-US" sz="2800" dirty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1"/>
            <a:endParaRPr lang="en-US" sz="2800" dirty="0"/>
          </a:p>
          <a:p>
            <a:pPr lvl="1"/>
            <a:endParaRPr lang="en-US" sz="27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59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Operations</a:t>
            </a:r>
            <a:r>
              <a:rPr lang="en-US" sz="4000" dirty="0" smtClean="0">
                <a:solidFill>
                  <a:srgbClr val="7030A0"/>
                </a:solidFill>
              </a:rPr>
              <a:t>    (2)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70000" lnSpcReduction="20000"/>
          </a:bodyPr>
          <a:lstStyle/>
          <a:p>
            <a:r>
              <a:rPr lang="en-US" sz="3100" dirty="0" smtClean="0"/>
              <a:t>ALICE</a:t>
            </a:r>
          </a:p>
          <a:p>
            <a:pPr lvl="1"/>
            <a:r>
              <a:rPr lang="en-US" sz="2800" dirty="0"/>
              <a:t>N</a:t>
            </a:r>
            <a:r>
              <a:rPr lang="en-US" sz="2800" dirty="0" smtClean="0"/>
              <a:t>ew </a:t>
            </a:r>
            <a:r>
              <a:rPr lang="en-US" sz="2800" dirty="0"/>
              <a:t>version of </a:t>
            </a:r>
            <a:r>
              <a:rPr lang="en-US" sz="2800" dirty="0" smtClean="0"/>
              <a:t>AliEn </a:t>
            </a:r>
            <a:r>
              <a:rPr lang="en-US" sz="2800" dirty="0"/>
              <a:t>checks and logs </a:t>
            </a:r>
            <a:r>
              <a:rPr lang="en-US" sz="2800" dirty="0" smtClean="0"/>
              <a:t>WN CVMFS status</a:t>
            </a:r>
            <a:endParaRPr lang="en-US" sz="2800" dirty="0"/>
          </a:p>
          <a:p>
            <a:pPr lvl="1"/>
            <a:r>
              <a:rPr lang="en-US" sz="2800" dirty="0"/>
              <a:t>L</a:t>
            </a:r>
            <a:r>
              <a:rPr lang="en-US" sz="2800" dirty="0" smtClean="0"/>
              <a:t>ow </a:t>
            </a:r>
            <a:r>
              <a:rPr lang="en-US" sz="2800" dirty="0"/>
              <a:t>activity on a few days due to major issues affecting the central services</a:t>
            </a:r>
          </a:p>
          <a:p>
            <a:pPr lvl="1"/>
            <a:r>
              <a:rPr lang="en-US" sz="2800" dirty="0" smtClean="0">
                <a:solidFill>
                  <a:srgbClr val="FF0000"/>
                </a:solidFill>
              </a:rPr>
              <a:t>Alarm</a:t>
            </a:r>
            <a:r>
              <a:rPr lang="en-US" sz="2800" dirty="0" smtClean="0"/>
              <a:t> ticket </a:t>
            </a:r>
            <a:r>
              <a:rPr lang="is-IS" sz="2800" smtClean="0">
                <a:hlinkClick r:id="rId4"/>
              </a:rPr>
              <a:t>GGUS:127202</a:t>
            </a:r>
            <a:r>
              <a:rPr lang="is-IS" sz="2800" smtClean="0"/>
              <a:t> for CERN</a:t>
            </a:r>
          </a:p>
          <a:p>
            <a:pPr lvl="2"/>
            <a:r>
              <a:rPr lang="en-US" dirty="0" smtClean="0"/>
              <a:t>Job submissions stopped due to Argus service problem</a:t>
            </a:r>
            <a:endParaRPr lang="en-US" dirty="0"/>
          </a:p>
          <a:p>
            <a:pPr lvl="1"/>
            <a:r>
              <a:rPr lang="en-US" dirty="0"/>
              <a:t>CASTOR overloaded by reco jobs at CERN and T1 sites</a:t>
            </a:r>
          </a:p>
          <a:p>
            <a:pPr lvl="2"/>
            <a:r>
              <a:rPr lang="en-US" dirty="0"/>
              <a:t>C</a:t>
            </a:r>
            <a:r>
              <a:rPr lang="en-US" dirty="0" smtClean="0"/>
              <a:t>ured </a:t>
            </a:r>
            <a:r>
              <a:rPr lang="en-US" dirty="0"/>
              <a:t>by limiting </a:t>
            </a:r>
            <a:r>
              <a:rPr lang="en-US" dirty="0" smtClean="0"/>
              <a:t>concurrent transfers </a:t>
            </a:r>
            <a:r>
              <a:rPr lang="en-US" dirty="0"/>
              <a:t>+ request </a:t>
            </a:r>
            <a:r>
              <a:rPr lang="en-US" dirty="0" smtClean="0"/>
              <a:t>queuing</a:t>
            </a:r>
          </a:p>
          <a:p>
            <a:endParaRPr lang="en-US" dirty="0" smtClean="0"/>
          </a:p>
          <a:p>
            <a:r>
              <a:rPr lang="en-US" sz="3100" dirty="0" smtClean="0"/>
              <a:t>LHCb</a:t>
            </a:r>
          </a:p>
          <a:p>
            <a:pPr lvl="1"/>
            <a:r>
              <a:rPr lang="en-US" sz="2800" dirty="0" smtClean="0">
                <a:solidFill>
                  <a:srgbClr val="FF0000"/>
                </a:solidFill>
              </a:rPr>
              <a:t>Alarm</a:t>
            </a:r>
            <a:r>
              <a:rPr lang="en-US" sz="2800" dirty="0" smtClean="0"/>
              <a:t> </a:t>
            </a:r>
            <a:r>
              <a:rPr lang="en-US" sz="2800" dirty="0"/>
              <a:t>ticket </a:t>
            </a:r>
            <a:r>
              <a:rPr lang="en-US" sz="2800" dirty="0" smtClean="0">
                <a:hlinkClick r:id="rId5"/>
              </a:rPr>
              <a:t>GGUS:126874</a:t>
            </a:r>
            <a:r>
              <a:rPr lang="en-US" sz="2800" dirty="0" smtClean="0"/>
              <a:t> for CERN</a:t>
            </a:r>
          </a:p>
          <a:p>
            <a:pPr lvl="2"/>
            <a:r>
              <a:rPr lang="en-US" dirty="0"/>
              <a:t>Many AUP signature expirations due to VOMS-Admin </a:t>
            </a:r>
            <a:r>
              <a:rPr lang="en-US" dirty="0" smtClean="0"/>
              <a:t>bug</a:t>
            </a:r>
          </a:p>
          <a:p>
            <a:pPr lvl="2"/>
            <a:r>
              <a:rPr lang="en-US" dirty="0" smtClean="0"/>
              <a:t>Other experiments also affected</a:t>
            </a:r>
          </a:p>
          <a:p>
            <a:pPr lvl="1"/>
            <a:r>
              <a:rPr lang="en-US" sz="2800" dirty="0"/>
              <a:t>T</a:t>
            </a:r>
            <a:r>
              <a:rPr lang="en-US" sz="2800" dirty="0" smtClean="0"/>
              <a:t>ape systems loaded by </a:t>
            </a:r>
            <a:r>
              <a:rPr lang="en-US" sz="2800" dirty="0"/>
              <a:t>d</a:t>
            </a:r>
            <a:r>
              <a:rPr lang="en-US" sz="2800" dirty="0" smtClean="0"/>
              <a:t>ata </a:t>
            </a:r>
            <a:r>
              <a:rPr lang="en-US" sz="2800" dirty="0"/>
              <a:t>stripping </a:t>
            </a:r>
            <a:r>
              <a:rPr lang="en-US" sz="2800" dirty="0" smtClean="0"/>
              <a:t>campaign</a:t>
            </a:r>
          </a:p>
          <a:p>
            <a:pPr lvl="1"/>
            <a:r>
              <a:rPr lang="en-US" sz="2800" dirty="0" smtClean="0"/>
              <a:t>Severe disruption of the production management system over the weekend due to database issues</a:t>
            </a:r>
          </a:p>
          <a:p>
            <a:pPr lvl="1"/>
            <a:r>
              <a:rPr lang="en-US" sz="2800" dirty="0" smtClean="0"/>
              <a:t>CERN: jobs unexpectedly killed because of </a:t>
            </a:r>
            <a:r>
              <a:rPr lang="en-US" sz="2800" dirty="0"/>
              <a:t>memory contention (</a:t>
            </a:r>
            <a:r>
              <a:rPr lang="en-US" sz="2800" dirty="0" smtClean="0">
                <a:hlinkClick r:id="rId6"/>
              </a:rPr>
              <a:t>GGUS:127148</a:t>
            </a:r>
            <a:r>
              <a:rPr lang="en-US" sz="2800" dirty="0" smtClean="0"/>
              <a:t>)</a:t>
            </a:r>
            <a:endParaRPr lang="en-US" sz="2800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2"/>
            <a:endParaRPr lang="is-IS"/>
          </a:p>
          <a:p>
            <a:pPr lvl="2"/>
            <a:endParaRPr lang="en-US" dirty="0"/>
          </a:p>
          <a:p>
            <a:pPr lvl="1"/>
            <a:endParaRPr lang="en-US" sz="27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77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Operations</a:t>
            </a:r>
            <a:r>
              <a:rPr lang="en-US" sz="4000" dirty="0" smtClean="0">
                <a:solidFill>
                  <a:srgbClr val="7030A0"/>
                </a:solidFill>
              </a:rPr>
              <a:t>    (3)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77500" lnSpcReduction="20000"/>
          </a:bodyPr>
          <a:lstStyle/>
          <a:p>
            <a:r>
              <a:rPr lang="en-US" sz="3100" dirty="0" smtClean="0"/>
              <a:t>Monitoring</a:t>
            </a:r>
          </a:p>
          <a:p>
            <a:pPr lvl="1"/>
            <a:r>
              <a:rPr lang="en-US" sz="2800" dirty="0"/>
              <a:t>S</a:t>
            </a:r>
            <a:r>
              <a:rPr lang="en-US" sz="2800" dirty="0" smtClean="0"/>
              <a:t>everal </a:t>
            </a:r>
            <a:r>
              <a:rPr lang="en-US" sz="2800" dirty="0"/>
              <a:t>incidents affected ATLAS and </a:t>
            </a:r>
            <a:r>
              <a:rPr lang="en-US" sz="2800" dirty="0" smtClean="0"/>
              <a:t>CMS</a:t>
            </a:r>
          </a:p>
          <a:p>
            <a:pPr lvl="1"/>
            <a:endParaRPr lang="en-US" sz="2800" dirty="0" smtClean="0"/>
          </a:p>
          <a:p>
            <a:r>
              <a:rPr lang="en-US" sz="3200" dirty="0" smtClean="0"/>
              <a:t>Middleware</a:t>
            </a:r>
          </a:p>
          <a:p>
            <a:pPr lvl="1"/>
            <a:r>
              <a:rPr lang="en-US" sz="2800" dirty="0"/>
              <a:t>Xrootd v4.6.0 affected by 2 </a:t>
            </a:r>
            <a:r>
              <a:rPr lang="en-US" sz="2800" dirty="0" smtClean="0"/>
              <a:t>important issues (</a:t>
            </a:r>
            <a:r>
              <a:rPr lang="en-US" sz="2800" dirty="0" smtClean="0">
                <a:hlinkClick r:id="rId4"/>
              </a:rPr>
              <a:t>463</a:t>
            </a:r>
            <a:r>
              <a:rPr lang="en-US" sz="2800" dirty="0" smtClean="0"/>
              <a:t>, </a:t>
            </a:r>
            <a:r>
              <a:rPr lang="en-US" sz="2800" dirty="0" smtClean="0">
                <a:hlinkClick r:id="rId5"/>
              </a:rPr>
              <a:t>465</a:t>
            </a:r>
            <a:r>
              <a:rPr lang="en-US" sz="2800" dirty="0" smtClean="0"/>
              <a:t>)</a:t>
            </a:r>
            <a:endParaRPr lang="en-US" sz="2800" dirty="0"/>
          </a:p>
          <a:p>
            <a:pPr lvl="2"/>
            <a:r>
              <a:rPr lang="en-US" dirty="0" smtClean="0"/>
              <a:t>Should be fixed as of v4.6.1</a:t>
            </a:r>
          </a:p>
          <a:p>
            <a:pPr lvl="2"/>
            <a:endParaRPr lang="en-US" dirty="0" smtClean="0"/>
          </a:p>
          <a:p>
            <a:r>
              <a:rPr lang="en-US" sz="3200" dirty="0" smtClean="0"/>
              <a:t>FTS</a:t>
            </a:r>
          </a:p>
          <a:p>
            <a:pPr lvl="1"/>
            <a:r>
              <a:rPr lang="en-US" sz="2800" dirty="0" smtClean="0"/>
              <a:t>Failures after </a:t>
            </a:r>
            <a:r>
              <a:rPr lang="en-US" sz="2800" dirty="0"/>
              <a:t>gfal2 library update (</a:t>
            </a:r>
            <a:r>
              <a:rPr lang="en-US" sz="2800" dirty="0">
                <a:hlinkClick r:id="rId6"/>
              </a:rPr>
              <a:t>OTG:0036193</a:t>
            </a:r>
            <a:r>
              <a:rPr lang="en-US" sz="2800" dirty="0"/>
              <a:t>)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ffected </a:t>
            </a:r>
            <a:r>
              <a:rPr lang="en-US" dirty="0"/>
              <a:t>transfers from </a:t>
            </a:r>
            <a:r>
              <a:rPr lang="en-US" dirty="0" smtClean="0"/>
              <a:t>CASTOR/StoRM SRM </a:t>
            </a:r>
            <a:r>
              <a:rPr lang="en-US" dirty="0"/>
              <a:t>to </a:t>
            </a:r>
            <a:r>
              <a:rPr lang="en-US" dirty="0" smtClean="0"/>
              <a:t>GridFTP with </a:t>
            </a:r>
            <a:r>
              <a:rPr lang="en-US" dirty="0"/>
              <a:t>checksum </a:t>
            </a:r>
            <a:r>
              <a:rPr lang="en-US" dirty="0" smtClean="0"/>
              <a:t>enabled</a:t>
            </a:r>
          </a:p>
          <a:p>
            <a:pPr lvl="2"/>
            <a:r>
              <a:rPr lang="en-US" dirty="0" smtClean="0"/>
              <a:t>Cured by downgrade </a:t>
            </a:r>
            <a:r>
              <a:rPr lang="en-US" dirty="0"/>
              <a:t>at CERN and </a:t>
            </a:r>
            <a:r>
              <a:rPr lang="en-US" dirty="0" smtClean="0"/>
              <a:t>RAL</a:t>
            </a:r>
          </a:p>
          <a:p>
            <a:endParaRPr lang="en-US" dirty="0"/>
          </a:p>
          <a:p>
            <a:r>
              <a:rPr lang="en-US" dirty="0" smtClean="0"/>
              <a:t>Security</a:t>
            </a:r>
          </a:p>
          <a:p>
            <a:pPr lvl="1"/>
            <a:r>
              <a:rPr lang="en-US" dirty="0"/>
              <a:t>CVE-2017-6074: high risk </a:t>
            </a:r>
            <a:r>
              <a:rPr lang="en-US" dirty="0" smtClean="0"/>
              <a:t>vulnerability </a:t>
            </a:r>
            <a:r>
              <a:rPr lang="en-US" dirty="0"/>
              <a:t>in Linux kernel DCCP </a:t>
            </a:r>
            <a:r>
              <a:rPr lang="en-US" dirty="0" smtClean="0"/>
              <a:t>module</a:t>
            </a:r>
            <a:endParaRPr lang="en-US" dirty="0"/>
          </a:p>
          <a:p>
            <a:pPr lvl="1"/>
            <a:endParaRPr lang="en-US" dirty="0"/>
          </a:p>
          <a:p>
            <a:pPr lvl="2"/>
            <a:endParaRPr lang="en-US" dirty="0" smtClean="0"/>
          </a:p>
          <a:p>
            <a:pPr lvl="1"/>
            <a:endParaRPr lang="en-US" sz="2800" dirty="0"/>
          </a:p>
          <a:p>
            <a:pPr lvl="2"/>
            <a:endParaRPr lang="en-US" dirty="0"/>
          </a:p>
          <a:p>
            <a:pPr lvl="1"/>
            <a:endParaRPr lang="en-US" sz="27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39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</a:rPr>
              <a:t>Selected items </a:t>
            </a:r>
            <a:r>
              <a:rPr lang="en-US" sz="4000" dirty="0">
                <a:solidFill>
                  <a:srgbClr val="7030A0"/>
                </a:solidFill>
              </a:rPr>
              <a:t>from </a:t>
            </a:r>
            <a:r>
              <a:rPr lang="en-US" sz="4000" dirty="0" smtClean="0">
                <a:solidFill>
                  <a:srgbClr val="7030A0"/>
                </a:solidFill>
                <a:hlinkClick r:id="rId3"/>
              </a:rPr>
              <a:t>Operations</a:t>
            </a:r>
            <a:r>
              <a:rPr lang="en-US" sz="4000" dirty="0" smtClean="0">
                <a:solidFill>
                  <a:srgbClr val="7030A0"/>
                </a:solidFill>
              </a:rPr>
              <a:t>    (4)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CERN</a:t>
            </a:r>
          </a:p>
          <a:p>
            <a:pPr lvl="1"/>
            <a:r>
              <a:rPr lang="en-US" sz="2700" dirty="0"/>
              <a:t>External AFS disconnection test mostly OK</a:t>
            </a:r>
          </a:p>
          <a:p>
            <a:pPr lvl="1"/>
            <a:r>
              <a:rPr lang="en-US" sz="2800" dirty="0"/>
              <a:t>Many DB instances moved to new </a:t>
            </a:r>
            <a:r>
              <a:rPr lang="en-US" sz="2800" dirty="0" smtClean="0"/>
              <a:t>HW</a:t>
            </a:r>
            <a:endParaRPr lang="en-US" sz="2800" dirty="0"/>
          </a:p>
          <a:p>
            <a:pPr lvl="1"/>
            <a:r>
              <a:rPr lang="en-US" sz="2800" dirty="0"/>
              <a:t>Big network </a:t>
            </a:r>
            <a:r>
              <a:rPr lang="en-US" sz="2800" dirty="0" smtClean="0"/>
              <a:t>interventions </a:t>
            </a:r>
            <a:r>
              <a:rPr lang="en-US" sz="2800" dirty="0"/>
              <a:t>on March 15 had no major impact</a:t>
            </a:r>
          </a:p>
          <a:p>
            <a:pPr lvl="1"/>
            <a:r>
              <a:rPr lang="en-US" sz="2800" dirty="0"/>
              <a:t>20k additional cores deployed in the HTCondor </a:t>
            </a:r>
            <a:r>
              <a:rPr lang="en-US" sz="2800" dirty="0" smtClean="0"/>
              <a:t>cluster</a:t>
            </a:r>
          </a:p>
          <a:p>
            <a:pPr lvl="1"/>
            <a:r>
              <a:rPr lang="en-US" sz="2800" dirty="0" smtClean="0"/>
              <a:t>LHCOPN/ONE routers </a:t>
            </a:r>
            <a:r>
              <a:rPr lang="en-US" sz="2800" dirty="0"/>
              <a:t>update to fix vulnerability </a:t>
            </a:r>
            <a:r>
              <a:rPr lang="en-US" sz="2800" dirty="0" smtClean="0"/>
              <a:t>(</a:t>
            </a:r>
            <a:r>
              <a:rPr lang="en-US" sz="2800" dirty="0" smtClean="0">
                <a:hlinkClick r:id="rId4"/>
              </a:rPr>
              <a:t>OTG:0036544</a:t>
            </a:r>
            <a:r>
              <a:rPr lang="en-US" sz="2800" dirty="0" smtClean="0"/>
              <a:t>)</a:t>
            </a:r>
          </a:p>
          <a:p>
            <a:endParaRPr lang="en-US" sz="3200" dirty="0"/>
          </a:p>
          <a:p>
            <a:r>
              <a:rPr lang="en-US" sz="2800" dirty="0" smtClean="0"/>
              <a:t>OSG</a:t>
            </a:r>
          </a:p>
          <a:p>
            <a:pPr lvl="1"/>
            <a:r>
              <a:rPr lang="en-US" sz="2800" dirty="0" smtClean="0"/>
              <a:t>OSG BDII will be decommissioned April 4</a:t>
            </a:r>
          </a:p>
          <a:p>
            <a:pPr marL="36576" indent="0">
              <a:buNone/>
            </a:pPr>
            <a:r>
              <a:rPr lang="en-US" sz="3200" dirty="0"/>
              <a:t> </a:t>
            </a:r>
          </a:p>
          <a:p>
            <a:endParaRPr lang="en-US" sz="31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92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2234</TotalTime>
  <Words>718</Words>
  <Application>Microsoft Office PowerPoint</Application>
  <PresentationFormat>On-screen Show (4:3)</PresentationFormat>
  <Paragraphs>182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Tahoma</vt:lpstr>
      <vt:lpstr>Times New Roman</vt:lpstr>
      <vt:lpstr>Wingdings</vt:lpstr>
      <vt:lpstr>CERNCorporate4-3</vt:lpstr>
      <vt:lpstr>WLCG Service Report  5 weeks, Feb 14 – March 21  WLCG Management Board, 21st March 2017  Maarten Litmaath CERN  v1.0</vt:lpstr>
      <vt:lpstr>Operations Coordination meetings   </vt:lpstr>
      <vt:lpstr>Operations Coordination highlights   (1)  </vt:lpstr>
      <vt:lpstr>Operations Coordination highlights   (2)  </vt:lpstr>
      <vt:lpstr>Operations Coordination highlights   (3)  </vt:lpstr>
      <vt:lpstr>Selected items from Operations    (1)</vt:lpstr>
      <vt:lpstr>Selected items from Operations    (2)</vt:lpstr>
      <vt:lpstr>Selected items from Operations    (3)</vt:lpstr>
      <vt:lpstr>Selected items from Operations    (4)</vt:lpstr>
      <vt:lpstr>Selected items from Operations    (5)</vt:lpstr>
      <vt:lpstr>Service Incident Reports</vt:lpstr>
      <vt:lpstr>GGUS summary (5 weeks Feb 13 – Mar 20)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Maarten Litmaath</cp:lastModifiedBy>
  <cp:revision>367</cp:revision>
  <cp:lastPrinted>2015-03-25T10:23:14Z</cp:lastPrinted>
  <dcterms:created xsi:type="dcterms:W3CDTF">2015-01-26T14:46:24Z</dcterms:created>
  <dcterms:modified xsi:type="dcterms:W3CDTF">2017-03-21T14:45:37Z</dcterms:modified>
</cp:coreProperties>
</file>