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8"/>
    <p:restoredTop sz="94613"/>
  </p:normalViewPr>
  <p:slideViewPr>
    <p:cSldViewPr snapToGrid="0" snapToObjects="1">
      <p:cViewPr varScale="1">
        <p:scale>
          <a:sx n="148" d="100"/>
          <a:sy n="148" d="100"/>
        </p:scale>
        <p:origin x="200" y="35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14/11/2017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00B050"/>
              </a:buClr>
              <a:defRPr/>
            </a:lvl3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11/14/17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842"/>
          <a:stretch/>
        </p:blipFill>
        <p:spPr>
          <a:xfrm>
            <a:off x="6649" y="4527550"/>
            <a:ext cx="1579248" cy="615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985" y="4527550"/>
            <a:ext cx="829911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00B050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EGI concerns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80452"/>
            <a:ext cx="8229600" cy="380369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Germany is leaving EGI from January 2018</a:t>
            </a:r>
          </a:p>
          <a:p>
            <a:r>
              <a:rPr lang="en-US" dirty="0" smtClean="0"/>
              <a:t>EGI council will decide if access to EGI services should be blocked for Germany</a:t>
            </a:r>
          </a:p>
          <a:p>
            <a:pPr lvl="1"/>
            <a:r>
              <a:rPr lang="en-US" dirty="0" smtClean="0"/>
              <a:t>Accounting (APEL + portal)</a:t>
            </a:r>
          </a:p>
          <a:p>
            <a:pPr lvl="1"/>
            <a:r>
              <a:rPr lang="en-US" dirty="0" smtClean="0"/>
              <a:t>GOCDB</a:t>
            </a:r>
          </a:p>
          <a:p>
            <a:pPr lvl="1"/>
            <a:r>
              <a:rPr lang="en-US" dirty="0" smtClean="0"/>
              <a:t>M/w distribution</a:t>
            </a:r>
          </a:p>
          <a:p>
            <a:pPr lvl="1"/>
            <a:r>
              <a:rPr lang="en-US" dirty="0" smtClean="0"/>
              <a:t>Operations support (ticket handling)</a:t>
            </a:r>
          </a:p>
          <a:p>
            <a:pPr lvl="1"/>
            <a:r>
              <a:rPr lang="en-US" dirty="0" smtClean="0"/>
              <a:t>(GGUS)</a:t>
            </a:r>
          </a:p>
          <a:p>
            <a:r>
              <a:rPr lang="en-US" dirty="0" smtClean="0"/>
              <a:t>Such a move could be very disruptive to WLCG operation</a:t>
            </a:r>
          </a:p>
          <a:p>
            <a:endParaRPr lang="en-US" dirty="0" smtClean="0"/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en-US" dirty="0" smtClean="0"/>
              <a:t>WLCG MB/OB members must ensure that their national EGI council representative does not support this</a:t>
            </a:r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en-US" dirty="0" smtClean="0"/>
              <a:t>If EGI does want to block these services, how should WLCG manage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48332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964E9634-99B1-3442-B85D-A6080672F81D}" vid="{56530A29-3991-9E42-A20A-B7942B69FE81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CERN_WLCG-16-9</Template>
  <TotalTime>18</TotalTime>
  <Words>81</Words>
  <Application>Microsoft Macintosh PowerPoint</Application>
  <PresentationFormat>On-screen Show (16:9)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Optima</vt:lpstr>
      <vt:lpstr>Wingdings</vt:lpstr>
      <vt:lpstr>Arial</vt:lpstr>
      <vt:lpstr>CERNcobrandi16-9</vt:lpstr>
      <vt:lpstr>EGI concerns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EGI concerns</dc:title>
  <dc:creator>Ian Bird</dc:creator>
  <cp:lastModifiedBy>Ian Bird</cp:lastModifiedBy>
  <cp:revision>2</cp:revision>
  <dcterms:created xsi:type="dcterms:W3CDTF">2017-11-14T10:43:33Z</dcterms:created>
  <dcterms:modified xsi:type="dcterms:W3CDTF">2017-11-14T11:01:37Z</dcterms:modified>
</cp:coreProperties>
</file>