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66" r:id="rId2"/>
    <p:sldId id="265" r:id="rId3"/>
    <p:sldId id="260" r:id="rId4"/>
    <p:sldId id="261" r:id="rId5"/>
    <p:sldId id="263" r:id="rId6"/>
    <p:sldId id="267" r:id="rId7"/>
    <p:sldId id="268" r:id="rId8"/>
    <p:sldId id="270" r:id="rId9"/>
    <p:sldId id="271" r:id="rId10"/>
    <p:sldId id="272" r:id="rId11"/>
    <p:sldId id="273" r:id="rId12"/>
    <p:sldId id="274" r:id="rId13"/>
    <p:sldId id="277" r:id="rId14"/>
    <p:sldId id="278" r:id="rId15"/>
    <p:sldId id="279" r:id="rId16"/>
    <p:sldId id="280" r:id="rId17"/>
    <p:sldId id="276" r:id="rId18"/>
    <p:sldId id="275" r:id="rId19"/>
    <p:sldId id="262" r:id="rId20"/>
    <p:sldId id="281" r:id="rId21"/>
    <p:sldId id="269" r:id="rId22"/>
    <p:sldId id="264"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06" autoAdjust="0"/>
    <p:restoredTop sz="94660"/>
  </p:normalViewPr>
  <p:slideViewPr>
    <p:cSldViewPr snapToGrid="0">
      <p:cViewPr>
        <p:scale>
          <a:sx n="150" d="100"/>
          <a:sy n="150" d="100"/>
        </p:scale>
        <p:origin x="216" y="-1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F12881-752E-4FEA-B738-8B908C1454D3}" type="datetimeFigureOut">
              <a:rPr lang="de-DE" smtClean="0"/>
              <a:t>18.11.16</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F8B4ED-9AB7-48FE-85B3-29FB0AA9C06D}" type="slidenum">
              <a:rPr lang="de-DE" smtClean="0"/>
              <a:t>‹Nr.›</a:t>
            </a:fld>
            <a:endParaRPr lang="de-DE"/>
          </a:p>
        </p:txBody>
      </p:sp>
    </p:spTree>
    <p:extLst>
      <p:ext uri="{BB962C8B-B14F-4D97-AF65-F5344CB8AC3E}">
        <p14:creationId xmlns:p14="http://schemas.microsoft.com/office/powerpoint/2010/main" val="2756744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2" name="Rechteck 31"/>
          <p:cNvSpPr/>
          <p:nvPr/>
        </p:nvSpPr>
        <p:spPr>
          <a:xfrm>
            <a:off x="1" y="4970465"/>
            <a:ext cx="9143999" cy="1887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dirty="0"/>
          </a:p>
        </p:txBody>
      </p:sp>
      <p:pic>
        <p:nvPicPr>
          <p:cNvPr id="33" name="Grafik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6" y="47625"/>
            <a:ext cx="4484895" cy="5157628"/>
          </a:xfrm>
          <a:prstGeom prst="rect">
            <a:avLst/>
          </a:prstGeom>
        </p:spPr>
      </p:pic>
      <p:sp>
        <p:nvSpPr>
          <p:cNvPr id="24" name="Rechteck 11"/>
          <p:cNvSpPr>
            <a:spLocks noChangeArrowheads="1"/>
          </p:cNvSpPr>
          <p:nvPr/>
        </p:nvSpPr>
        <p:spPr bwMode="auto">
          <a:xfrm>
            <a:off x="0" y="0"/>
            <a:ext cx="9144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indent="12700" eaLnBrk="0" hangingPunct="0">
              <a:defRPr sz="2400">
                <a:solidFill>
                  <a:srgbClr val="515151"/>
                </a:solidFill>
                <a:latin typeface="Arial" charset="0"/>
                <a:cs typeface="Arial" charset="0"/>
              </a:defRPr>
            </a:lvl1pPr>
            <a:lvl2pPr marL="742950" indent="-285750" eaLnBrk="0" hangingPunct="0">
              <a:defRPr sz="2400">
                <a:solidFill>
                  <a:srgbClr val="515151"/>
                </a:solidFill>
                <a:latin typeface="Arial" charset="0"/>
                <a:cs typeface="Arial" charset="0"/>
              </a:defRPr>
            </a:lvl2pPr>
            <a:lvl3pPr marL="1143000" indent="-228600" eaLnBrk="0" hangingPunct="0">
              <a:defRPr sz="2400">
                <a:solidFill>
                  <a:srgbClr val="515151"/>
                </a:solidFill>
                <a:latin typeface="Arial" charset="0"/>
                <a:cs typeface="Arial" charset="0"/>
              </a:defRPr>
            </a:lvl3pPr>
            <a:lvl4pPr marL="1600200" indent="-228600" eaLnBrk="0" hangingPunct="0">
              <a:defRPr sz="2400">
                <a:solidFill>
                  <a:srgbClr val="515151"/>
                </a:solidFill>
                <a:latin typeface="Arial" charset="0"/>
                <a:cs typeface="Arial" charset="0"/>
              </a:defRPr>
            </a:lvl4pPr>
            <a:lvl5pPr marL="2057400" indent="-228600" eaLnBrk="0" hangingPunct="0">
              <a:defRPr sz="2400">
                <a:solidFill>
                  <a:srgbClr val="515151"/>
                </a:solidFill>
                <a:latin typeface="Arial" charset="0"/>
                <a:cs typeface="Arial" charset="0"/>
              </a:defRPr>
            </a:lvl5pPr>
            <a:lvl6pPr marL="2514600" indent="-228600" algn="r" eaLnBrk="0" fontAlgn="base" hangingPunct="0">
              <a:spcBef>
                <a:spcPct val="0"/>
              </a:spcBef>
              <a:spcAft>
                <a:spcPct val="0"/>
              </a:spcAft>
              <a:defRPr sz="2400">
                <a:solidFill>
                  <a:srgbClr val="515151"/>
                </a:solidFill>
                <a:latin typeface="Arial" charset="0"/>
                <a:cs typeface="Arial" charset="0"/>
              </a:defRPr>
            </a:lvl6pPr>
            <a:lvl7pPr marL="2971800" indent="-228600" algn="r" eaLnBrk="0" fontAlgn="base" hangingPunct="0">
              <a:spcBef>
                <a:spcPct val="0"/>
              </a:spcBef>
              <a:spcAft>
                <a:spcPct val="0"/>
              </a:spcAft>
              <a:defRPr sz="2400">
                <a:solidFill>
                  <a:srgbClr val="515151"/>
                </a:solidFill>
                <a:latin typeface="Arial" charset="0"/>
                <a:cs typeface="Arial" charset="0"/>
              </a:defRPr>
            </a:lvl7pPr>
            <a:lvl8pPr marL="3429000" indent="-228600" algn="r" eaLnBrk="0" fontAlgn="base" hangingPunct="0">
              <a:spcBef>
                <a:spcPct val="0"/>
              </a:spcBef>
              <a:spcAft>
                <a:spcPct val="0"/>
              </a:spcAft>
              <a:defRPr sz="2400">
                <a:solidFill>
                  <a:srgbClr val="515151"/>
                </a:solidFill>
                <a:latin typeface="Arial" charset="0"/>
                <a:cs typeface="Arial" charset="0"/>
              </a:defRPr>
            </a:lvl8pPr>
            <a:lvl9pPr marL="3886200" indent="-228600" algn="r" eaLnBrk="0" fontAlgn="base" hangingPunct="0">
              <a:spcBef>
                <a:spcPct val="0"/>
              </a:spcBef>
              <a:spcAft>
                <a:spcPct val="0"/>
              </a:spcAft>
              <a:defRPr sz="2400">
                <a:solidFill>
                  <a:srgbClr val="515151"/>
                </a:solidFill>
                <a:latin typeface="Arial" charset="0"/>
                <a:cs typeface="Arial" charset="0"/>
              </a:defRPr>
            </a:lvl9pPr>
          </a:lstStyle>
          <a:p>
            <a:pPr algn="l" eaLnBrk="1" hangingPunct="1">
              <a:lnSpc>
                <a:spcPts val="1500"/>
              </a:lnSpc>
              <a:spcBef>
                <a:spcPct val="20000"/>
              </a:spcBef>
            </a:pPr>
            <a:endParaRPr lang="de-DE" altLang="de-DE" sz="1800"/>
          </a:p>
        </p:txBody>
      </p:sp>
      <p:sp>
        <p:nvSpPr>
          <p:cNvPr id="28" name="Rectangle 4"/>
          <p:cNvSpPr>
            <a:spLocks noGrp="1" noChangeArrowheads="1"/>
          </p:cNvSpPr>
          <p:nvPr>
            <p:ph type="subTitle" idx="1"/>
          </p:nvPr>
        </p:nvSpPr>
        <p:spPr>
          <a:xfrm>
            <a:off x="365126" y="5722940"/>
            <a:ext cx="6914015" cy="541337"/>
          </a:xfrm>
        </p:spPr>
        <p:txBody>
          <a:bodyPr anchor="ctr">
            <a:noAutofit/>
          </a:bodyPr>
          <a:lstStyle>
            <a:lvl1pPr marL="0" indent="0">
              <a:buNone/>
              <a:defRPr sz="1800" baseline="0">
                <a:solidFill>
                  <a:schemeClr val="bg1"/>
                </a:solidFill>
              </a:defRPr>
            </a:lvl1pPr>
          </a:lstStyle>
          <a:p>
            <a:r>
              <a:rPr lang="de-DE" dirty="0" smtClean="0"/>
              <a:t>Formatvorlage des Untertitelmasters durch Klicken bearbeiten</a:t>
            </a:r>
            <a:endParaRPr lang="de-DE" dirty="0"/>
          </a:p>
        </p:txBody>
      </p:sp>
      <p:sp>
        <p:nvSpPr>
          <p:cNvPr id="6" name="Fußzeilenplatzhalter 5"/>
          <p:cNvSpPr>
            <a:spLocks noGrp="1"/>
          </p:cNvSpPr>
          <p:nvPr>
            <p:ph type="ftr" sz="quarter" idx="14"/>
          </p:nvPr>
        </p:nvSpPr>
        <p:spPr>
          <a:xfrm>
            <a:off x="363311" y="6264277"/>
            <a:ext cx="6485163" cy="365125"/>
          </a:xfrm>
          <a:prstGeom prst="rect">
            <a:avLst/>
          </a:prstGeom>
        </p:spPr>
        <p:txBody>
          <a:bodyPr vert="horz" lIns="91440" tIns="45720" rIns="91440" bIns="45720" rtlCol="0" anchor="ctr"/>
          <a:lstStyle>
            <a:lvl1pPr algn="l">
              <a:defRPr lang="de-DE" sz="1200" b="1" smtClean="0">
                <a:solidFill>
                  <a:schemeClr val="bg1"/>
                </a:solidFill>
              </a:defRPr>
            </a:lvl1pPr>
          </a:lstStyle>
          <a:p>
            <a:r>
              <a:rPr lang="de-DE" dirty="0" err="1" smtClean="0"/>
              <a:t>My</a:t>
            </a:r>
            <a:r>
              <a:rPr lang="de-DE" dirty="0" smtClean="0"/>
              <a:t> </a:t>
            </a:r>
            <a:r>
              <a:rPr lang="de-DE" dirty="0" err="1" smtClean="0"/>
              <a:t>meeting</a:t>
            </a:r>
            <a:endParaRPr lang="de-DE" dirty="0"/>
          </a:p>
        </p:txBody>
      </p:sp>
      <p:sp>
        <p:nvSpPr>
          <p:cNvPr id="11" name="Titel 10"/>
          <p:cNvSpPr>
            <a:spLocks noGrp="1"/>
          </p:cNvSpPr>
          <p:nvPr>
            <p:ph type="title"/>
          </p:nvPr>
        </p:nvSpPr>
        <p:spPr>
          <a:xfrm>
            <a:off x="363311" y="5205253"/>
            <a:ext cx="7660723" cy="493160"/>
          </a:xfrm>
        </p:spPr>
        <p:txBody>
          <a:bodyPr>
            <a:normAutofit/>
          </a:bodyPr>
          <a:lstStyle>
            <a:lvl1pPr>
              <a:defRPr sz="2000">
                <a:solidFill>
                  <a:schemeClr val="bg1"/>
                </a:solidFill>
              </a:defRPr>
            </a:lvl1pPr>
          </a:lstStyle>
          <a:p>
            <a:pPr lvl="0"/>
            <a:r>
              <a:rPr lang="de-DE" dirty="0" smtClean="0"/>
              <a:t>Titelmasterformat durch Klicken bearbeiten</a:t>
            </a:r>
            <a:endParaRPr lang="de-DE" dirty="0"/>
          </a:p>
        </p:txBody>
      </p:sp>
      <p:sp>
        <p:nvSpPr>
          <p:cNvPr id="20" name="Titel 10"/>
          <p:cNvSpPr txBox="1">
            <a:spLocks/>
          </p:cNvSpPr>
          <p:nvPr userDrawn="1"/>
        </p:nvSpPr>
        <p:spPr>
          <a:xfrm>
            <a:off x="8024034" y="3512264"/>
            <a:ext cx="3705225" cy="211455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a:lstStyle>
          <a:p>
            <a:endParaRPr lang="de-DE" dirty="0" smtClean="0"/>
          </a:p>
        </p:txBody>
      </p:sp>
      <p:sp>
        <p:nvSpPr>
          <p:cNvPr id="14" name="Textfeld 13"/>
          <p:cNvSpPr txBox="1"/>
          <p:nvPr userDrawn="1"/>
        </p:nvSpPr>
        <p:spPr>
          <a:xfrm>
            <a:off x="-484414" y="-116761"/>
            <a:ext cx="6915830" cy="513639"/>
          </a:xfrm>
          <a:prstGeom prst="rect">
            <a:avLst/>
          </a:prstGeom>
        </p:spPr>
        <p:txBody>
          <a:bodyPr vert="horz" lIns="91440" tIns="45720" rIns="91440" bIns="45720" rtlCol="0" anchor="ctr">
            <a:normAutofit/>
          </a:bodyPr>
          <a:lstStyle>
            <a:defPPr>
              <a:defRPr lang="de-DE"/>
            </a:defPPr>
            <a:lvl1pPr defTabSz="685800">
              <a:lnSpc>
                <a:spcPct val="90000"/>
              </a:lnSpc>
              <a:spcBef>
                <a:spcPct val="0"/>
              </a:spcBef>
              <a:buNone/>
              <a:defRPr sz="2000" baseline="0">
                <a:solidFill>
                  <a:schemeClr val="bg1"/>
                </a:solidFill>
                <a:latin typeface="+mj-lt"/>
                <a:ea typeface="+mj-ea"/>
                <a:cs typeface="+mj-cs"/>
              </a:defRPr>
            </a:lvl1pPr>
          </a:lstStyle>
          <a:p>
            <a:pPr lvl="0"/>
            <a:endParaRPr lang="de-DE" dirty="0"/>
          </a:p>
        </p:txBody>
      </p:sp>
      <p:sp>
        <p:nvSpPr>
          <p:cNvPr id="25" name="Textfeld 24"/>
          <p:cNvSpPr txBox="1"/>
          <p:nvPr userDrawn="1"/>
        </p:nvSpPr>
        <p:spPr>
          <a:xfrm>
            <a:off x="5201138" y="1104343"/>
            <a:ext cx="3178303" cy="3044191"/>
          </a:xfrm>
          <a:prstGeom prst="rect">
            <a:avLst/>
          </a:prstGeom>
        </p:spPr>
        <p:txBody>
          <a:bodyPr vert="horz" lIns="91440" tIns="45720" rIns="91440" bIns="45720" rtlCol="0" anchor="ctr">
            <a:noAutofit/>
          </a:bodyPr>
          <a:lstStyle>
            <a:defPPr>
              <a:defRPr lang="de-DE"/>
            </a:defPPr>
            <a:lvl1pPr defTabSz="685800">
              <a:lnSpc>
                <a:spcPct val="90000"/>
              </a:lnSpc>
              <a:spcBef>
                <a:spcPct val="0"/>
              </a:spcBef>
              <a:buNone/>
              <a:defRPr sz="2000" baseline="0">
                <a:solidFill>
                  <a:schemeClr val="bg1"/>
                </a:solidFill>
                <a:latin typeface="+mj-lt"/>
                <a:ea typeface="+mj-ea"/>
                <a:cs typeface="+mj-cs"/>
              </a:defRPr>
            </a:lvl1pPr>
          </a:lstStyle>
          <a:p>
            <a:pPr lvl="0">
              <a:lnSpc>
                <a:spcPct val="110000"/>
              </a:lnSpc>
            </a:pPr>
            <a:r>
              <a:rPr lang="de-DE" sz="4000" dirty="0" smtClean="0">
                <a:solidFill>
                  <a:schemeClr val="accent1"/>
                </a:solidFill>
              </a:rPr>
              <a:t>Ultimate </a:t>
            </a:r>
            <a:br>
              <a:rPr lang="de-DE" sz="4000" dirty="0" smtClean="0">
                <a:solidFill>
                  <a:schemeClr val="accent1"/>
                </a:solidFill>
              </a:rPr>
            </a:br>
            <a:r>
              <a:rPr lang="de-DE" sz="4000" dirty="0" smtClean="0">
                <a:solidFill>
                  <a:schemeClr val="accent1"/>
                </a:solidFill>
              </a:rPr>
              <a:t>Low-Light Level Sensor Development</a:t>
            </a:r>
            <a:endParaRPr lang="de-DE" sz="4000" dirty="0">
              <a:solidFill>
                <a:schemeClr val="accent1"/>
              </a:solidFill>
            </a:endParaRPr>
          </a:p>
        </p:txBody>
      </p:sp>
    </p:spTree>
    <p:extLst>
      <p:ext uri="{BB962C8B-B14F-4D97-AF65-F5344CB8AC3E}">
        <p14:creationId xmlns:p14="http://schemas.microsoft.com/office/powerpoint/2010/main" val="8404083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3" name="Datumsplatzhalter 12"/>
          <p:cNvSpPr>
            <a:spLocks noGrp="1"/>
          </p:cNvSpPr>
          <p:nvPr>
            <p:ph type="dt" sz="half" idx="10"/>
          </p:nvPr>
        </p:nvSpPr>
        <p:spPr/>
        <p:txBody>
          <a:bodyPr/>
          <a:lstStyle/>
          <a:p>
            <a:fld id="{1316DD29-2C57-4496-B912-08B6E0AA4752}" type="datetime1">
              <a:rPr lang="de-DE" smtClean="0"/>
              <a:t>18.11.16</a:t>
            </a:fld>
            <a:endParaRPr lang="de-DE"/>
          </a:p>
        </p:txBody>
      </p:sp>
      <p:sp>
        <p:nvSpPr>
          <p:cNvPr id="14" name="Fußzeilenplatzhalter 13"/>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5" name="Foliennummernplatzhalter 14"/>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307241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0" name="Datumsplatzhalter 9"/>
          <p:cNvSpPr>
            <a:spLocks noGrp="1"/>
          </p:cNvSpPr>
          <p:nvPr>
            <p:ph type="dt" sz="half" idx="10"/>
          </p:nvPr>
        </p:nvSpPr>
        <p:spPr/>
        <p:txBody>
          <a:bodyPr/>
          <a:lstStyle/>
          <a:p>
            <a:fld id="{B7025DBD-F692-42EE-B51D-C7D906C0C84E}" type="datetime1">
              <a:rPr lang="de-DE" smtClean="0"/>
              <a:t>18.11.16</a:t>
            </a:fld>
            <a:endParaRPr lang="de-DE"/>
          </a:p>
        </p:txBody>
      </p:sp>
      <p:sp>
        <p:nvSpPr>
          <p:cNvPr id="11" name="Fußzeilenplatzhalter 10"/>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2" name="Foliennummernplatzhalter 11"/>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3819983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143000" y="3602038"/>
            <a:ext cx="6858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de-DE" smtClean="0"/>
              <a:t>Formatvorlage des Untertitelmasters durch Klicken bearbeiten</a:t>
            </a:r>
            <a:endParaRPr lang="de-DE" dirty="0"/>
          </a:p>
        </p:txBody>
      </p:sp>
      <p:sp>
        <p:nvSpPr>
          <p:cNvPr id="7" name="Titel 6"/>
          <p:cNvSpPr>
            <a:spLocks noGrp="1"/>
          </p:cNvSpPr>
          <p:nvPr>
            <p:ph type="title"/>
          </p:nvPr>
        </p:nvSpPr>
        <p:spPr/>
        <p:txBody>
          <a:bodyPr/>
          <a:lstStyle/>
          <a:p>
            <a:r>
              <a:rPr lang="de-DE" smtClean="0"/>
              <a:t>Titelmasterformat durch Klicken bearbeiten</a:t>
            </a:r>
            <a:endParaRPr lang="de-DE" dirty="0"/>
          </a:p>
        </p:txBody>
      </p:sp>
      <p:sp>
        <p:nvSpPr>
          <p:cNvPr id="2" name="Datumsplatzhalter 1"/>
          <p:cNvSpPr>
            <a:spLocks noGrp="1"/>
          </p:cNvSpPr>
          <p:nvPr>
            <p:ph type="dt" sz="half" idx="10"/>
          </p:nvPr>
        </p:nvSpPr>
        <p:spPr/>
        <p:txBody>
          <a:bodyPr/>
          <a:lstStyle/>
          <a:p>
            <a:fld id="{9BE99FF8-AF8E-4DB6-8B0D-96C20103E569}" type="datetime1">
              <a:rPr lang="de-DE" smtClean="0"/>
              <a:t>18.11.16</a:t>
            </a:fld>
            <a:endParaRPr lang="de-DE"/>
          </a:p>
        </p:txBody>
      </p:sp>
      <p:sp>
        <p:nvSpPr>
          <p:cNvPr id="4" name="Fußzeilenplatzhalter 3"/>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5" name="Foliennummernplatzhalter 4"/>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3939075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143000" y="3602038"/>
            <a:ext cx="6858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de-DE" smtClean="0"/>
              <a:t>Formatvorlage des Untertitelmasters durch Klicken bearbeiten</a:t>
            </a:r>
            <a:endParaRPr lang="de-DE" dirty="0"/>
          </a:p>
        </p:txBody>
      </p:sp>
      <p:sp>
        <p:nvSpPr>
          <p:cNvPr id="7" name="Titel 6"/>
          <p:cNvSpPr>
            <a:spLocks noGrp="1"/>
          </p:cNvSpPr>
          <p:nvPr>
            <p:ph type="title"/>
          </p:nvPr>
        </p:nvSpPr>
        <p:spPr/>
        <p:txBody>
          <a:bodyPr/>
          <a:lstStyle/>
          <a:p>
            <a:r>
              <a:rPr lang="de-DE" smtClean="0"/>
              <a:t>Titelmasterformat durch Klicken bearbeiten</a:t>
            </a:r>
            <a:endParaRPr lang="de-DE" dirty="0"/>
          </a:p>
        </p:txBody>
      </p:sp>
      <p:sp>
        <p:nvSpPr>
          <p:cNvPr id="2" name="Datumsplatzhalter 1"/>
          <p:cNvSpPr>
            <a:spLocks noGrp="1"/>
          </p:cNvSpPr>
          <p:nvPr>
            <p:ph type="dt" sz="half" idx="10"/>
          </p:nvPr>
        </p:nvSpPr>
        <p:spPr/>
        <p:txBody>
          <a:bodyPr/>
          <a:lstStyle/>
          <a:p>
            <a:fld id="{103ED6C2-6F5F-45F3-8A6F-C4DE4D98733D}" type="datetime1">
              <a:rPr lang="de-DE" smtClean="0"/>
              <a:t>18.11.16</a:t>
            </a:fld>
            <a:endParaRPr lang="de-DE"/>
          </a:p>
        </p:txBody>
      </p:sp>
      <p:sp>
        <p:nvSpPr>
          <p:cNvPr id="4" name="Fußzeilenplatzhalter 3"/>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5" name="Foliennummernplatzhalter 4"/>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33893751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Titel 6"/>
          <p:cNvSpPr>
            <a:spLocks noGrp="1"/>
          </p:cNvSpPr>
          <p:nvPr>
            <p:ph type="title"/>
          </p:nvPr>
        </p:nvSpPr>
        <p:spPr/>
        <p:txBody>
          <a:bodyPr/>
          <a:lstStyle/>
          <a:p>
            <a:r>
              <a:rPr lang="de-DE" smtClean="0"/>
              <a:t>Titelmasterformat durch Klicken bearbeiten</a:t>
            </a:r>
            <a:endParaRPr lang="de-DE"/>
          </a:p>
        </p:txBody>
      </p:sp>
      <p:sp>
        <p:nvSpPr>
          <p:cNvPr id="11" name="Datumsplatzhalter 10"/>
          <p:cNvSpPr>
            <a:spLocks noGrp="1"/>
          </p:cNvSpPr>
          <p:nvPr>
            <p:ph type="dt" sz="half" idx="10"/>
          </p:nvPr>
        </p:nvSpPr>
        <p:spPr/>
        <p:txBody>
          <a:bodyPr/>
          <a:lstStyle/>
          <a:p>
            <a:fld id="{09407A5B-45D1-43C9-9205-1BEB54DF3981}" type="datetime1">
              <a:rPr lang="de-DE" smtClean="0"/>
              <a:t>18.11.16</a:t>
            </a:fld>
            <a:endParaRPr lang="de-DE"/>
          </a:p>
        </p:txBody>
      </p:sp>
      <p:sp>
        <p:nvSpPr>
          <p:cNvPr id="12" name="Fußzeilenplatzhalter 11"/>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lgn="ctr">
              <a:defRPr lang="de-DE" sz="1000" b="1" smtClean="0">
                <a:solidFill>
                  <a:schemeClr val="bg1"/>
                </a:solidFill>
              </a:defRPr>
            </a:lvl1pPr>
          </a:lstStyle>
          <a:p>
            <a:r>
              <a:rPr lang="de-DE" smtClean="0"/>
              <a:t>My meeting</a:t>
            </a:r>
            <a:endParaRPr lang="de-DE" dirty="0"/>
          </a:p>
        </p:txBody>
      </p:sp>
      <p:sp>
        <p:nvSpPr>
          <p:cNvPr id="13" name="Foliennummernplatzhalter 12"/>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36309024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45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smtClean="0"/>
              <a:t>Textmasterformat bearbeiten</a:t>
            </a:r>
          </a:p>
        </p:txBody>
      </p:sp>
      <p:sp>
        <p:nvSpPr>
          <p:cNvPr id="10" name="Datumsplatzhalter 9"/>
          <p:cNvSpPr>
            <a:spLocks noGrp="1"/>
          </p:cNvSpPr>
          <p:nvPr>
            <p:ph type="dt" sz="half" idx="10"/>
          </p:nvPr>
        </p:nvSpPr>
        <p:spPr/>
        <p:txBody>
          <a:bodyPr/>
          <a:lstStyle/>
          <a:p>
            <a:fld id="{082BB6E4-8508-42C6-BC6E-4B26A1870EAD}" type="datetime1">
              <a:rPr lang="de-DE" smtClean="0"/>
              <a:t>18.11.16</a:t>
            </a:fld>
            <a:endParaRPr lang="de-DE"/>
          </a:p>
        </p:txBody>
      </p:sp>
      <p:sp>
        <p:nvSpPr>
          <p:cNvPr id="11" name="Fußzeilenplatzhalter 10"/>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2" name="Foliennummernplatzhalter 11"/>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12155127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1" name="Datumsplatzhalter 10"/>
          <p:cNvSpPr>
            <a:spLocks noGrp="1"/>
          </p:cNvSpPr>
          <p:nvPr>
            <p:ph type="dt" sz="half" idx="10"/>
          </p:nvPr>
        </p:nvSpPr>
        <p:spPr/>
        <p:txBody>
          <a:bodyPr/>
          <a:lstStyle/>
          <a:p>
            <a:fld id="{4C323346-90E3-4314-80ED-F9DEA2D671E2}" type="datetime1">
              <a:rPr lang="de-DE" smtClean="0"/>
              <a:t>18.11.16</a:t>
            </a:fld>
            <a:endParaRPr lang="de-DE"/>
          </a:p>
        </p:txBody>
      </p:sp>
      <p:sp>
        <p:nvSpPr>
          <p:cNvPr id="12" name="Fußzeilenplatzhalter 11"/>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3" name="Foliennummernplatzhalter 12"/>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1281846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6" name="Content Placeholder 5"/>
          <p:cNvSpPr>
            <a:spLocks noGrp="1"/>
          </p:cNvSpPr>
          <p:nvPr>
            <p:ph sz="quarter" idx="4"/>
          </p:nvPr>
        </p:nvSpPr>
        <p:spPr>
          <a:xfrm>
            <a:off x="4629151" y="2505075"/>
            <a:ext cx="3887391"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3" name="Datumsplatzhalter 12"/>
          <p:cNvSpPr>
            <a:spLocks noGrp="1"/>
          </p:cNvSpPr>
          <p:nvPr>
            <p:ph type="dt" sz="half" idx="10"/>
          </p:nvPr>
        </p:nvSpPr>
        <p:spPr/>
        <p:txBody>
          <a:bodyPr/>
          <a:lstStyle/>
          <a:p>
            <a:fld id="{0E8FF0E7-1D74-497D-A28B-BD64B4E5E510}" type="datetime1">
              <a:rPr lang="de-DE" smtClean="0"/>
              <a:t>18.11.16</a:t>
            </a:fld>
            <a:endParaRPr lang="de-DE"/>
          </a:p>
        </p:txBody>
      </p:sp>
      <p:sp>
        <p:nvSpPr>
          <p:cNvPr id="14" name="Fußzeilenplatzhalter 13"/>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5" name="Foliennummernplatzhalter 14"/>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148581884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9" name="Datumsplatzhalter 8"/>
          <p:cNvSpPr>
            <a:spLocks noGrp="1"/>
          </p:cNvSpPr>
          <p:nvPr>
            <p:ph type="dt" sz="half" idx="10"/>
          </p:nvPr>
        </p:nvSpPr>
        <p:spPr/>
        <p:txBody>
          <a:bodyPr/>
          <a:lstStyle/>
          <a:p>
            <a:fld id="{71506454-3C5A-4E95-BED3-DAEF8FD8F535}" type="datetime1">
              <a:rPr lang="de-DE" smtClean="0"/>
              <a:t>18.11.16</a:t>
            </a:fld>
            <a:endParaRPr lang="de-DE"/>
          </a:p>
        </p:txBody>
      </p:sp>
      <p:sp>
        <p:nvSpPr>
          <p:cNvPr id="10" name="Fußzeilenplatzhalter 9"/>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1" name="Foliennummernplatzhalter 10"/>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20335684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8" name="Datumsplatzhalter 7"/>
          <p:cNvSpPr>
            <a:spLocks noGrp="1"/>
          </p:cNvSpPr>
          <p:nvPr>
            <p:ph type="dt" sz="half" idx="10"/>
          </p:nvPr>
        </p:nvSpPr>
        <p:spPr/>
        <p:txBody>
          <a:bodyPr/>
          <a:lstStyle/>
          <a:p>
            <a:fld id="{E47FFDA1-9273-47EF-82E6-D81C33C71E8A}" type="datetime1">
              <a:rPr lang="de-DE" smtClean="0"/>
              <a:t>18.11.16</a:t>
            </a:fld>
            <a:endParaRPr lang="de-DE"/>
          </a:p>
        </p:txBody>
      </p:sp>
      <p:sp>
        <p:nvSpPr>
          <p:cNvPr id="9" name="Fußzeilenplatzhalter 8"/>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0" name="Foliennummernplatzhalter 9"/>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2316299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de-DE" smtClean="0"/>
              <a:t>Titelmasterformat durch Klicken bearbeiten</a:t>
            </a:r>
            <a:endParaRPr lang="en-US" dirty="0"/>
          </a:p>
        </p:txBody>
      </p:sp>
      <p:sp>
        <p:nvSpPr>
          <p:cNvPr id="3" name="Content Placeholder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11" name="Datumsplatzhalter 10"/>
          <p:cNvSpPr>
            <a:spLocks noGrp="1"/>
          </p:cNvSpPr>
          <p:nvPr>
            <p:ph type="dt" sz="half" idx="10"/>
          </p:nvPr>
        </p:nvSpPr>
        <p:spPr/>
        <p:txBody>
          <a:bodyPr/>
          <a:lstStyle/>
          <a:p>
            <a:fld id="{D9ADCBE3-3E95-42FD-8BE5-C0BC99508F59}" type="datetime1">
              <a:rPr lang="de-DE" smtClean="0"/>
              <a:t>18.11.16</a:t>
            </a:fld>
            <a:endParaRPr lang="de-DE"/>
          </a:p>
        </p:txBody>
      </p:sp>
      <p:sp>
        <p:nvSpPr>
          <p:cNvPr id="12" name="Fußzeilenplatzhalter 11"/>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3" name="Foliennummernplatzhalter 12"/>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10880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11" name="Datumsplatzhalter 10"/>
          <p:cNvSpPr>
            <a:spLocks noGrp="1"/>
          </p:cNvSpPr>
          <p:nvPr>
            <p:ph type="dt" sz="half" idx="10"/>
          </p:nvPr>
        </p:nvSpPr>
        <p:spPr/>
        <p:txBody>
          <a:bodyPr/>
          <a:lstStyle/>
          <a:p>
            <a:fld id="{EE5D3B3C-C424-432D-AF3D-F12CBD304556}" type="datetime1">
              <a:rPr lang="de-DE" smtClean="0"/>
              <a:t>18.11.16</a:t>
            </a:fld>
            <a:endParaRPr lang="de-DE"/>
          </a:p>
        </p:txBody>
      </p:sp>
      <p:sp>
        <p:nvSpPr>
          <p:cNvPr id="12" name="Fußzeilenplatzhalter 11"/>
          <p:cNvSpPr>
            <a:spLocks noGrp="1"/>
          </p:cNvSpPr>
          <p:nvPr>
            <p:ph type="ftr" sz="quarter" idx="11"/>
          </p:nvPr>
        </p:nvSpPr>
        <p:spPr>
          <a:xfrm>
            <a:off x="3028950" y="6568623"/>
            <a:ext cx="3086100" cy="365125"/>
          </a:xfrm>
          <a:prstGeom prst="rect">
            <a:avLst/>
          </a:prstGeom>
        </p:spPr>
        <p:txBody>
          <a:bodyPr vert="horz" lIns="91440" tIns="45720" rIns="91440" bIns="45720" rtlCol="0" anchor="ctr"/>
          <a:lstStyle>
            <a:lvl1pPr>
              <a:defRPr lang="de-DE" sz="1000" b="1" smtClean="0">
                <a:solidFill>
                  <a:schemeClr val="bg1"/>
                </a:solidFill>
              </a:defRPr>
            </a:lvl1pPr>
          </a:lstStyle>
          <a:p>
            <a:pPr algn="ctr"/>
            <a:r>
              <a:rPr lang="de-DE" smtClean="0"/>
              <a:t>My meeting</a:t>
            </a:r>
            <a:endParaRPr lang="de-DE" dirty="0"/>
          </a:p>
        </p:txBody>
      </p:sp>
      <p:sp>
        <p:nvSpPr>
          <p:cNvPr id="13" name="Foliennummernplatzhalter 12"/>
          <p:cNvSpPr>
            <a:spLocks noGrp="1"/>
          </p:cNvSpPr>
          <p:nvPr>
            <p:ph type="sldNum" sz="quarter" idx="12"/>
          </p:nvPr>
        </p:nvSpPr>
        <p:spPr/>
        <p:txBody>
          <a:bodyPr/>
          <a:lstStyle/>
          <a:p>
            <a:fld id="{3F86B136-6ABC-4600-B475-76085FE7E118}" type="slidenum">
              <a:rPr lang="de-DE" smtClean="0"/>
              <a:pPr/>
              <a:t>‹Nr.›</a:t>
            </a:fld>
            <a:endParaRPr lang="de-DE"/>
          </a:p>
        </p:txBody>
      </p:sp>
    </p:spTree>
    <p:extLst>
      <p:ext uri="{BB962C8B-B14F-4D97-AF65-F5344CB8AC3E}">
        <p14:creationId xmlns:p14="http://schemas.microsoft.com/office/powerpoint/2010/main" val="24099534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Rechteck 21"/>
          <p:cNvSpPr/>
          <p:nvPr userDrawn="1"/>
        </p:nvSpPr>
        <p:spPr>
          <a:xfrm>
            <a:off x="0" y="6626227"/>
            <a:ext cx="9144000" cy="231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de-DE" dirty="0" smtClean="0"/>
              <a:t>Titelmasterformat durch Klicken bearbeiten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pic>
        <p:nvPicPr>
          <p:cNvPr id="23" name="Grafik 2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00089" y="5187316"/>
            <a:ext cx="1135271" cy="1305561"/>
          </a:xfrm>
          <a:prstGeom prst="rect">
            <a:avLst/>
          </a:prstGeom>
        </p:spPr>
      </p:pic>
      <p:sp>
        <p:nvSpPr>
          <p:cNvPr id="24" name="Rechteck 23"/>
          <p:cNvSpPr/>
          <p:nvPr/>
        </p:nvSpPr>
        <p:spPr>
          <a:xfrm>
            <a:off x="0" y="2"/>
            <a:ext cx="9144000" cy="231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6" name="Datumsplatzhalter 5"/>
          <p:cNvSpPr>
            <a:spLocks noGrp="1"/>
          </p:cNvSpPr>
          <p:nvPr>
            <p:ph type="dt" sz="half" idx="2"/>
          </p:nvPr>
        </p:nvSpPr>
        <p:spPr>
          <a:xfrm>
            <a:off x="187778" y="6559551"/>
            <a:ext cx="2057400" cy="365125"/>
          </a:xfrm>
          <a:prstGeom prst="rect">
            <a:avLst/>
          </a:prstGeom>
        </p:spPr>
        <p:txBody>
          <a:bodyPr vert="horz" lIns="91440" tIns="45720" rIns="91440" bIns="45720" rtlCol="0" anchor="ctr"/>
          <a:lstStyle>
            <a:lvl1pPr algn="l">
              <a:defRPr sz="1000" b="1">
                <a:solidFill>
                  <a:schemeClr val="bg1"/>
                </a:solidFill>
              </a:defRPr>
            </a:lvl1pPr>
          </a:lstStyle>
          <a:p>
            <a:fld id="{0A373952-FA4E-4A35-874A-A584F3CB6426}" type="datetime1">
              <a:rPr lang="de-DE" smtClean="0"/>
              <a:t>18.11.16</a:t>
            </a:fld>
            <a:endParaRPr lang="de-DE"/>
          </a:p>
        </p:txBody>
      </p:sp>
      <p:sp>
        <p:nvSpPr>
          <p:cNvPr id="8" name="Foliennummernplatzhalter 7"/>
          <p:cNvSpPr>
            <a:spLocks noGrp="1"/>
          </p:cNvSpPr>
          <p:nvPr>
            <p:ph type="sldNum" sz="quarter" idx="4"/>
          </p:nvPr>
        </p:nvSpPr>
        <p:spPr>
          <a:xfrm>
            <a:off x="6898822" y="6568623"/>
            <a:ext cx="2057400" cy="365125"/>
          </a:xfrm>
          <a:prstGeom prst="rect">
            <a:avLst/>
          </a:prstGeom>
        </p:spPr>
        <p:txBody>
          <a:bodyPr vert="horz" lIns="91440" tIns="45720" rIns="91440" bIns="45720" rtlCol="0" anchor="ctr"/>
          <a:lstStyle>
            <a:lvl1pPr algn="r">
              <a:defRPr sz="1000" b="1">
                <a:solidFill>
                  <a:schemeClr val="bg1"/>
                </a:solidFill>
              </a:defRPr>
            </a:lvl1pPr>
          </a:lstStyle>
          <a:p>
            <a:fld id="{3F86B136-6ABC-4600-B475-76085FE7E118}" type="slidenum">
              <a:rPr lang="de-DE" smtClean="0"/>
              <a:pPr/>
              <a:t>‹Nr.›</a:t>
            </a:fld>
            <a:endParaRPr lang="de-DE"/>
          </a:p>
        </p:txBody>
      </p:sp>
    </p:spTree>
    <p:extLst>
      <p:ext uri="{BB962C8B-B14F-4D97-AF65-F5344CB8AC3E}">
        <p14:creationId xmlns:p14="http://schemas.microsoft.com/office/powerpoint/2010/main" val="36604116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pPr algn="ctr"/>
            <a:r>
              <a:rPr lang="de-DE" dirty="0" smtClean="0"/>
              <a:t>Katharina Henjes-Kunst</a:t>
            </a:r>
            <a:endParaRPr lang="de-DE" dirty="0"/>
          </a:p>
        </p:txBody>
      </p:sp>
      <p:sp>
        <p:nvSpPr>
          <p:cNvPr id="3" name="Fußzeilenplatzhalter 2"/>
          <p:cNvSpPr>
            <a:spLocks noGrp="1"/>
          </p:cNvSpPr>
          <p:nvPr>
            <p:ph type="ftr" sz="quarter" idx="14"/>
          </p:nvPr>
        </p:nvSpPr>
        <p:spPr>
          <a:xfrm>
            <a:off x="363311" y="6264277"/>
            <a:ext cx="8464600" cy="365125"/>
          </a:xfrm>
        </p:spPr>
        <p:txBody>
          <a:bodyPr/>
          <a:lstStyle/>
          <a:p>
            <a:pPr algn="r"/>
            <a:r>
              <a:rPr lang="de-DE" dirty="0" smtClean="0"/>
              <a:t>SENSE Meeting, </a:t>
            </a:r>
            <a:r>
              <a:rPr lang="de-DE" dirty="0" err="1" smtClean="0"/>
              <a:t>geneva</a:t>
            </a:r>
            <a:r>
              <a:rPr lang="de-DE" dirty="0" smtClean="0"/>
              <a:t>, 18.11.2016</a:t>
            </a:r>
          </a:p>
          <a:p>
            <a:pPr algn="r"/>
            <a:endParaRPr lang="de-DE" dirty="0" smtClean="0"/>
          </a:p>
        </p:txBody>
      </p:sp>
      <p:sp>
        <p:nvSpPr>
          <p:cNvPr id="4" name="Titel 3"/>
          <p:cNvSpPr>
            <a:spLocks noGrp="1"/>
          </p:cNvSpPr>
          <p:nvPr>
            <p:ph type="title"/>
          </p:nvPr>
        </p:nvSpPr>
        <p:spPr/>
        <p:txBody>
          <a:bodyPr/>
          <a:lstStyle/>
          <a:p>
            <a:pPr algn="ctr"/>
            <a:endParaRPr lang="de-DE" b="1" dirty="0"/>
          </a:p>
        </p:txBody>
      </p:sp>
    </p:spTree>
    <p:extLst>
      <p:ext uri="{BB962C8B-B14F-4D97-AF65-F5344CB8AC3E}">
        <p14:creationId xmlns:p14="http://schemas.microsoft.com/office/powerpoint/2010/main" val="1910615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a:t>Organisational/ Cloud</a:t>
            </a:r>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10</a:t>
            </a:fld>
            <a:endParaRPr lang="de-DE"/>
          </a:p>
        </p:txBody>
      </p:sp>
    </p:spTree>
    <p:extLst>
      <p:ext uri="{BB962C8B-B14F-4D97-AF65-F5344CB8AC3E}">
        <p14:creationId xmlns:p14="http://schemas.microsoft.com/office/powerpoint/2010/main" val="1320633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a:t>Organisational/ Cloud</a:t>
            </a:r>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11</a:t>
            </a:fld>
            <a:endParaRPr lang="de-DE"/>
          </a:p>
        </p:txBody>
      </p:sp>
    </p:spTree>
    <p:extLst>
      <p:ext uri="{BB962C8B-B14F-4D97-AF65-F5344CB8AC3E}">
        <p14:creationId xmlns:p14="http://schemas.microsoft.com/office/powerpoint/2010/main" val="1636263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lnSpc>
                <a:spcPct val="200000"/>
              </a:lnSpc>
            </a:pPr>
            <a:r>
              <a:rPr lang="de-DE" dirty="0" err="1"/>
              <a:t>u</a:t>
            </a:r>
            <a:r>
              <a:rPr lang="de-DE" dirty="0" err="1" smtClean="0"/>
              <a:t>sername</a:t>
            </a:r>
            <a:r>
              <a:rPr lang="de-DE" dirty="0" smtClean="0"/>
              <a:t> </a:t>
            </a:r>
            <a:r>
              <a:rPr lang="de-DE" dirty="0" err="1" smtClean="0"/>
              <a:t>and</a:t>
            </a:r>
            <a:r>
              <a:rPr lang="de-DE" dirty="0" smtClean="0"/>
              <a:t> </a:t>
            </a:r>
            <a:r>
              <a:rPr lang="de-DE" dirty="0" err="1" smtClean="0"/>
              <a:t>password</a:t>
            </a:r>
            <a:r>
              <a:rPr lang="de-DE" dirty="0" smtClean="0"/>
              <a:t> </a:t>
            </a:r>
            <a:r>
              <a:rPr lang="de-DE" dirty="0" err="1" smtClean="0"/>
              <a:t>from</a:t>
            </a:r>
            <a:r>
              <a:rPr lang="de-DE" dirty="0" smtClean="0"/>
              <a:t> Katharina/ Thomas</a:t>
            </a:r>
          </a:p>
          <a:p>
            <a:pPr>
              <a:lnSpc>
                <a:spcPct val="200000"/>
              </a:lnSpc>
            </a:pPr>
            <a:r>
              <a:rPr lang="de-DE" dirty="0" smtClean="0"/>
              <a:t>Storage </a:t>
            </a:r>
            <a:r>
              <a:rPr lang="de-DE" dirty="0" err="1" smtClean="0"/>
              <a:t>of</a:t>
            </a:r>
            <a:r>
              <a:rPr lang="de-DE" dirty="0" smtClean="0"/>
              <a:t> all </a:t>
            </a:r>
            <a:r>
              <a:rPr lang="de-DE" dirty="0" err="1" smtClean="0"/>
              <a:t>data</a:t>
            </a:r>
            <a:r>
              <a:rPr lang="de-DE" dirty="0" smtClean="0"/>
              <a:t> </a:t>
            </a:r>
            <a:r>
              <a:rPr lang="de-DE" dirty="0" err="1" smtClean="0"/>
              <a:t>we</a:t>
            </a:r>
            <a:r>
              <a:rPr lang="de-DE" dirty="0" smtClean="0"/>
              <a:t> </a:t>
            </a:r>
            <a:r>
              <a:rPr lang="de-DE" dirty="0" err="1" smtClean="0"/>
              <a:t>use</a:t>
            </a:r>
            <a:endParaRPr lang="de-DE" dirty="0" smtClean="0"/>
          </a:p>
        </p:txBody>
      </p:sp>
      <p:sp>
        <p:nvSpPr>
          <p:cNvPr id="3" name="Titel 2"/>
          <p:cNvSpPr>
            <a:spLocks noGrp="1"/>
          </p:cNvSpPr>
          <p:nvPr>
            <p:ph type="title"/>
          </p:nvPr>
        </p:nvSpPr>
        <p:spPr/>
        <p:txBody>
          <a:bodyPr/>
          <a:lstStyle/>
          <a:p>
            <a:pPr algn="ctr"/>
            <a:r>
              <a:rPr lang="de-DE" dirty="0"/>
              <a:t>Organisational/ Cloud</a:t>
            </a:r>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12</a:t>
            </a:fld>
            <a:endParaRPr lang="de-DE"/>
          </a:p>
        </p:txBody>
      </p:sp>
    </p:spTree>
    <p:extLst>
      <p:ext uri="{BB962C8B-B14F-4D97-AF65-F5344CB8AC3E}">
        <p14:creationId xmlns:p14="http://schemas.microsoft.com/office/powerpoint/2010/main" val="345272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algn="ctr"/>
            <a:r>
              <a:rPr lang="de-DE" dirty="0" err="1" smtClean="0"/>
              <a:t>Timeframe</a:t>
            </a:r>
            <a:r>
              <a:rPr lang="de-DE" dirty="0" smtClean="0"/>
              <a:t/>
            </a:r>
            <a:br>
              <a:rPr lang="de-DE" dirty="0" smtClean="0"/>
            </a:b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13</a:t>
            </a:fld>
            <a:endParaRPr lang="de-DE"/>
          </a:p>
        </p:txBody>
      </p:sp>
      <p:pic>
        <p:nvPicPr>
          <p:cNvPr id="7" name="Grafik 1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5400000">
            <a:off x="2155157" y="314325"/>
            <a:ext cx="4511842" cy="7564855"/>
          </a:xfrm>
          <a:prstGeom prst="rect">
            <a:avLst/>
          </a:prstGeom>
        </p:spPr>
      </p:pic>
    </p:spTree>
    <p:extLst>
      <p:ext uri="{BB962C8B-B14F-4D97-AF65-F5344CB8AC3E}">
        <p14:creationId xmlns:p14="http://schemas.microsoft.com/office/powerpoint/2010/main" val="1625378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err="1" smtClean="0"/>
              <a:t>Deliverables</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14</a:t>
            </a:fld>
            <a:endParaRPr lang="de-DE"/>
          </a:p>
        </p:txBody>
      </p:sp>
    </p:spTree>
    <p:extLst>
      <p:ext uri="{BB962C8B-B14F-4D97-AF65-F5344CB8AC3E}">
        <p14:creationId xmlns:p14="http://schemas.microsoft.com/office/powerpoint/2010/main" val="1062082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smtClean="0"/>
              <a:t>Milestones</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15</a:t>
            </a:fld>
            <a:endParaRPr lang="de-DE"/>
          </a:p>
        </p:txBody>
      </p:sp>
    </p:spTree>
    <p:extLst>
      <p:ext uri="{BB962C8B-B14F-4D97-AF65-F5344CB8AC3E}">
        <p14:creationId xmlns:p14="http://schemas.microsoft.com/office/powerpoint/2010/main" val="537780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err="1" smtClean="0"/>
              <a:t>Risks</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16</a:t>
            </a:fld>
            <a:endParaRPr lang="de-DE"/>
          </a:p>
        </p:txBody>
      </p:sp>
    </p:spTree>
    <p:extLst>
      <p:ext uri="{BB962C8B-B14F-4D97-AF65-F5344CB8AC3E}">
        <p14:creationId xmlns:p14="http://schemas.microsoft.com/office/powerpoint/2010/main" val="1242298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7500" lnSpcReduction="20000"/>
          </a:bodyPr>
          <a:lstStyle/>
          <a:p>
            <a:r>
              <a:rPr lang="de-DE" i="1" dirty="0" smtClean="0"/>
              <a:t>„</a:t>
            </a:r>
            <a:r>
              <a:rPr lang="x-none" b="1" i="1" dirty="0"/>
              <a:t>3.2.3	Experts Group	</a:t>
            </a:r>
            <a:endParaRPr lang="de-DE" b="1" i="1" dirty="0"/>
          </a:p>
          <a:p>
            <a:r>
              <a:rPr lang="en-GB" i="1" dirty="0"/>
              <a:t>The </a:t>
            </a:r>
            <a:r>
              <a:rPr lang="en-GB" b="1" i="1" dirty="0"/>
              <a:t>Experts Group (EG)</a:t>
            </a:r>
            <a:r>
              <a:rPr lang="en-GB" i="1" dirty="0"/>
              <a:t> comprises first-rate developers in the field of LLL sensors, representative of major research projects requiring LLL sensors as well as company representatives active in developing and manufacturing LLL sensors.</a:t>
            </a:r>
            <a:endParaRPr lang="de-DE" i="1" dirty="0"/>
          </a:p>
          <a:p>
            <a:r>
              <a:rPr lang="en-GB" i="1" dirty="0"/>
              <a:t>They will act as an advisory panel to the project and it will have overall responsibility for monitoring the work performed, reviewing the objectives and progress achieved towards sustained co-operation and the specific objectives set and discussing corrective actions where necessary. Regular meetings are planned at least twice a year, mostly as side meeting during other SENSE events. Further meetings required to derive fast decisions shall be organized by video conferencing. The members of the Experts Group shall be committed for the three years lifetime of the project.  </a:t>
            </a:r>
            <a:endParaRPr lang="de-DE" i="1" dirty="0"/>
          </a:p>
          <a:p>
            <a:r>
              <a:rPr lang="en-GB" i="1" dirty="0"/>
              <a:t>The Expert Board shall be chaired by </a:t>
            </a:r>
            <a:r>
              <a:rPr lang="en-GB" i="1" dirty="0" err="1"/>
              <a:t>Prof.</a:t>
            </a:r>
            <a:r>
              <a:rPr lang="en-GB" i="1" dirty="0"/>
              <a:t> </a:t>
            </a:r>
            <a:r>
              <a:rPr lang="en-GB" i="1" dirty="0" err="1"/>
              <a:t>Razmik</a:t>
            </a:r>
            <a:r>
              <a:rPr lang="en-GB" i="1" dirty="0"/>
              <a:t> </a:t>
            </a:r>
            <a:r>
              <a:rPr lang="en-GB" i="1" dirty="0" err="1"/>
              <a:t>Mirzoyan</a:t>
            </a:r>
            <a:r>
              <a:rPr lang="en-GB" i="1" dirty="0"/>
              <a:t> (MPP). Advised by the chair all other members will be nominated by the Project Team at the beginning of the project. The members of the expert board, beside its chair </a:t>
            </a:r>
            <a:r>
              <a:rPr lang="en-GB" i="1" dirty="0" err="1"/>
              <a:t>Prof.</a:t>
            </a:r>
            <a:r>
              <a:rPr lang="en-GB" i="1" dirty="0"/>
              <a:t> </a:t>
            </a:r>
            <a:r>
              <a:rPr lang="en-GB" i="1" dirty="0" err="1"/>
              <a:t>Razmik</a:t>
            </a:r>
            <a:r>
              <a:rPr lang="en-GB" i="1" dirty="0"/>
              <a:t> </a:t>
            </a:r>
            <a:r>
              <a:rPr lang="en-GB" i="1" dirty="0" err="1"/>
              <a:t>Mirzoyan</a:t>
            </a:r>
            <a:r>
              <a:rPr lang="en-GB" i="1" dirty="0"/>
              <a:t>, who is working for beneficiary MPP, won´t have a subcontractor or contractor status and won´t be paid for their work, although their travel costs should be reimbursed. They participate in the action on an ad-hoc basis for the mentioned meetings of the expert group. </a:t>
            </a:r>
            <a:r>
              <a:rPr lang="en-GB" i="1" dirty="0" smtClean="0"/>
              <a:t>“</a:t>
            </a:r>
            <a:endParaRPr lang="de-DE" i="1" dirty="0"/>
          </a:p>
        </p:txBody>
      </p:sp>
      <p:sp>
        <p:nvSpPr>
          <p:cNvPr id="3" name="Titel 2"/>
          <p:cNvSpPr>
            <a:spLocks noGrp="1"/>
          </p:cNvSpPr>
          <p:nvPr>
            <p:ph type="title"/>
          </p:nvPr>
        </p:nvSpPr>
        <p:spPr/>
        <p:txBody>
          <a:bodyPr/>
          <a:lstStyle/>
          <a:p>
            <a:pPr algn="ctr"/>
            <a:r>
              <a:rPr lang="de-DE" dirty="0" smtClean="0"/>
              <a:t>Expert Group</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17</a:t>
            </a:fld>
            <a:endParaRPr lang="de-DE"/>
          </a:p>
        </p:txBody>
      </p:sp>
    </p:spTree>
    <p:extLst>
      <p:ext uri="{BB962C8B-B14F-4D97-AF65-F5344CB8AC3E}">
        <p14:creationId xmlns:p14="http://schemas.microsoft.com/office/powerpoint/2010/main" val="1886877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algn="ctr"/>
            <a:r>
              <a:rPr lang="de-DE" dirty="0" smtClean="0"/>
              <a:t>Expert Group</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18</a:t>
            </a:fld>
            <a:endParaRPr lang="de-DE"/>
          </a:p>
        </p:txBody>
      </p:sp>
      <p:pic>
        <p:nvPicPr>
          <p:cNvPr id="8" name="Inhaltsplatzhalt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3137" y="1076562"/>
            <a:ext cx="8011199" cy="5661121"/>
          </a:xfrm>
        </p:spPr>
      </p:pic>
    </p:spTree>
    <p:extLst>
      <p:ext uri="{BB962C8B-B14F-4D97-AF65-F5344CB8AC3E}">
        <p14:creationId xmlns:p14="http://schemas.microsoft.com/office/powerpoint/2010/main" val="1939534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50" y="1380359"/>
            <a:ext cx="7886700" cy="4664252"/>
          </a:xfrm>
        </p:spPr>
        <p:txBody>
          <a:bodyPr>
            <a:normAutofit/>
          </a:bodyPr>
          <a:lstStyle/>
          <a:p>
            <a:endParaRPr lang="de-DE" dirty="0">
              <a:sym typeface="Wingdings"/>
            </a:endParaRPr>
          </a:p>
          <a:p>
            <a:r>
              <a:rPr lang="de-DE" dirty="0" smtClean="0">
                <a:sym typeface="Wingdings"/>
              </a:rPr>
              <a:t>Technology Roadmap </a:t>
            </a:r>
            <a:r>
              <a:rPr lang="de-DE" dirty="0" err="1" smtClean="0">
                <a:sym typeface="Wingdings"/>
              </a:rPr>
              <a:t>event</a:t>
            </a:r>
            <a:r>
              <a:rPr lang="de-DE" dirty="0" smtClean="0">
                <a:sym typeface="Wingdings"/>
              </a:rPr>
              <a:t> 			</a:t>
            </a:r>
            <a:r>
              <a:rPr lang="de-DE" dirty="0" err="1" smtClean="0">
                <a:sym typeface="Wingdings"/>
              </a:rPr>
              <a:t>autumn</a:t>
            </a:r>
            <a:r>
              <a:rPr lang="de-DE" dirty="0" smtClean="0">
                <a:sym typeface="Wingdings"/>
              </a:rPr>
              <a:t> 2017</a:t>
            </a:r>
          </a:p>
          <a:p>
            <a:endParaRPr lang="de-DE" dirty="0" smtClean="0">
              <a:sym typeface="Wingdings"/>
            </a:endParaRPr>
          </a:p>
          <a:p>
            <a:r>
              <a:rPr lang="de-DE" dirty="0" smtClean="0">
                <a:sym typeface="Wingdings"/>
              </a:rPr>
              <a:t>Training </a:t>
            </a:r>
            <a:r>
              <a:rPr lang="de-DE" dirty="0" err="1" smtClean="0">
                <a:sym typeface="Wingdings"/>
              </a:rPr>
              <a:t>event</a:t>
            </a:r>
            <a:r>
              <a:rPr lang="de-DE" dirty="0" smtClean="0">
                <a:sym typeface="Wingdings"/>
              </a:rPr>
              <a:t> I</a:t>
            </a:r>
            <a:r>
              <a:rPr lang="de-DE" dirty="0">
                <a:sym typeface="Wingdings"/>
              </a:rPr>
              <a:t>	</a:t>
            </a:r>
            <a:r>
              <a:rPr lang="de-DE" dirty="0" smtClean="0">
                <a:sym typeface="Wingdings"/>
              </a:rPr>
              <a:t>					spring 2018</a:t>
            </a:r>
          </a:p>
          <a:p>
            <a:r>
              <a:rPr lang="de-DE" dirty="0" smtClean="0">
                <a:sym typeface="Wingdings"/>
              </a:rPr>
              <a:t>Training </a:t>
            </a:r>
            <a:r>
              <a:rPr lang="de-DE" dirty="0" err="1" smtClean="0">
                <a:sym typeface="Wingdings"/>
              </a:rPr>
              <a:t>event</a:t>
            </a:r>
            <a:r>
              <a:rPr lang="de-DE" dirty="0" smtClean="0">
                <a:sym typeface="Wingdings"/>
              </a:rPr>
              <a:t> II					spring 2019</a:t>
            </a:r>
          </a:p>
          <a:p>
            <a:endParaRPr lang="de-DE" dirty="0" smtClean="0">
              <a:sym typeface="Wingdings"/>
            </a:endParaRPr>
          </a:p>
          <a:p>
            <a:r>
              <a:rPr lang="de-DE" dirty="0" smtClean="0">
                <a:sym typeface="Wingdings"/>
              </a:rPr>
              <a:t>Technology Forum 					spring 2019</a:t>
            </a:r>
          </a:p>
          <a:p>
            <a:endParaRPr lang="de-DE" dirty="0" smtClean="0">
              <a:sym typeface="Wingdings"/>
            </a:endParaRPr>
          </a:p>
          <a:p>
            <a:r>
              <a:rPr lang="de-DE" dirty="0" smtClean="0">
                <a:sym typeface="Wingdings"/>
              </a:rPr>
              <a:t>Working </a:t>
            </a:r>
            <a:r>
              <a:rPr lang="de-DE" dirty="0" err="1" smtClean="0">
                <a:sym typeface="Wingdings"/>
              </a:rPr>
              <a:t>level</a:t>
            </a:r>
            <a:r>
              <a:rPr lang="de-DE" dirty="0" smtClean="0">
                <a:sym typeface="Wingdings"/>
              </a:rPr>
              <a:t> </a:t>
            </a:r>
            <a:r>
              <a:rPr lang="de-DE" dirty="0" err="1" smtClean="0">
                <a:sym typeface="Wingdings"/>
              </a:rPr>
              <a:t>meetings</a:t>
            </a:r>
            <a:r>
              <a:rPr lang="de-DE" dirty="0" smtClean="0">
                <a:sym typeface="Wingdings"/>
              </a:rPr>
              <a:t> </a:t>
            </a:r>
            <a:r>
              <a:rPr lang="de-DE" dirty="0" err="1" smtClean="0">
                <a:sym typeface="Wingdings"/>
              </a:rPr>
              <a:t>regulary</a:t>
            </a:r>
            <a:endParaRPr lang="de-DE" dirty="0" smtClean="0">
              <a:sym typeface="Wingdings"/>
            </a:endParaRPr>
          </a:p>
          <a:p>
            <a:endParaRPr lang="de-DE" dirty="0" smtClean="0">
              <a:sym typeface="Wingdings"/>
            </a:endParaRPr>
          </a:p>
          <a:p>
            <a:r>
              <a:rPr lang="de-DE" dirty="0" smtClean="0">
                <a:sym typeface="Wingdings"/>
              </a:rPr>
              <a:t>Expert </a:t>
            </a:r>
            <a:r>
              <a:rPr lang="de-DE" dirty="0" err="1" smtClean="0">
                <a:sym typeface="Wingdings"/>
              </a:rPr>
              <a:t>group</a:t>
            </a:r>
            <a:r>
              <a:rPr lang="de-DE" dirty="0" smtClean="0">
                <a:sym typeface="Wingdings"/>
              </a:rPr>
              <a:t> 2 </a:t>
            </a:r>
            <a:r>
              <a:rPr lang="de-DE" dirty="0" err="1" smtClean="0">
                <a:sym typeface="Wingdings"/>
              </a:rPr>
              <a:t>times</a:t>
            </a:r>
            <a:r>
              <a:rPr lang="de-DE" dirty="0" smtClean="0">
                <a:sym typeface="Wingdings"/>
              </a:rPr>
              <a:t>/ Year (also </a:t>
            </a:r>
            <a:r>
              <a:rPr lang="de-DE" dirty="0" err="1" smtClean="0">
                <a:sym typeface="Wingdings"/>
              </a:rPr>
              <a:t>as</a:t>
            </a:r>
            <a:r>
              <a:rPr lang="de-DE" dirty="0" smtClean="0">
                <a:sym typeface="Wingdings"/>
              </a:rPr>
              <a:t> </a:t>
            </a:r>
            <a:r>
              <a:rPr lang="de-DE" dirty="0" err="1" smtClean="0">
                <a:sym typeface="Wingdings"/>
              </a:rPr>
              <a:t>side</a:t>
            </a:r>
            <a:r>
              <a:rPr lang="de-DE" dirty="0" smtClean="0">
                <a:sym typeface="Wingdings"/>
              </a:rPr>
              <a:t> </a:t>
            </a:r>
            <a:r>
              <a:rPr lang="de-DE" dirty="0" err="1" smtClean="0">
                <a:sym typeface="Wingdings"/>
              </a:rPr>
              <a:t>meetings</a:t>
            </a:r>
            <a:r>
              <a:rPr lang="de-DE" dirty="0" smtClean="0">
                <a:sym typeface="Wingdings"/>
              </a:rPr>
              <a:t>)</a:t>
            </a:r>
          </a:p>
        </p:txBody>
      </p:sp>
      <p:sp>
        <p:nvSpPr>
          <p:cNvPr id="3" name="Titel 2"/>
          <p:cNvSpPr>
            <a:spLocks noGrp="1"/>
          </p:cNvSpPr>
          <p:nvPr>
            <p:ph type="title"/>
          </p:nvPr>
        </p:nvSpPr>
        <p:spPr/>
        <p:txBody>
          <a:bodyPr/>
          <a:lstStyle/>
          <a:p>
            <a:pPr algn="ctr"/>
            <a:r>
              <a:rPr lang="de-DE" smtClean="0"/>
              <a:t>SENSE </a:t>
            </a:r>
            <a:r>
              <a:rPr lang="de-DE" dirty="0" err="1" smtClean="0"/>
              <a:t>perspective</a:t>
            </a:r>
            <a:endParaRPr lang="de-DE" dirty="0"/>
          </a:p>
        </p:txBody>
      </p:sp>
      <p:sp>
        <p:nvSpPr>
          <p:cNvPr id="4" name="Datumsplatzhalter 3"/>
          <p:cNvSpPr>
            <a:spLocks noGrp="1"/>
          </p:cNvSpPr>
          <p:nvPr>
            <p:ph type="dt" sz="half" idx="10"/>
          </p:nvPr>
        </p:nvSpPr>
        <p:spPr/>
        <p:txBody>
          <a:bodyPr/>
          <a:lstStyle/>
          <a:p>
            <a:r>
              <a:rPr lang="de-DE" dirty="0" smtClean="0"/>
              <a:t>27.09.2016</a:t>
            </a:r>
            <a:endParaRPr lang="de-DE" dirty="0"/>
          </a:p>
        </p:txBody>
      </p:sp>
      <p:sp>
        <p:nvSpPr>
          <p:cNvPr id="5" name="Fußzeilenplatzhalter 4"/>
          <p:cNvSpPr>
            <a:spLocks noGrp="1"/>
          </p:cNvSpPr>
          <p:nvPr>
            <p:ph type="ftr" sz="quarter" idx="11"/>
          </p:nvPr>
        </p:nvSpPr>
        <p:spPr/>
        <p:txBody>
          <a:bodyPr/>
          <a:lstStyle/>
          <a:p>
            <a:r>
              <a:rPr lang="de-DE" dirty="0" smtClean="0"/>
              <a:t>SENSE Kickoff Workshop</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19</a:t>
            </a:fld>
            <a:endParaRPr lang="de-DE" dirty="0"/>
          </a:p>
        </p:txBody>
      </p:sp>
    </p:spTree>
    <p:extLst>
      <p:ext uri="{BB962C8B-B14F-4D97-AF65-F5344CB8AC3E}">
        <p14:creationId xmlns:p14="http://schemas.microsoft.com/office/powerpoint/2010/main" val="1688543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50" y="2167467"/>
            <a:ext cx="7886700" cy="4009496"/>
          </a:xfrm>
        </p:spPr>
        <p:txBody>
          <a:bodyPr>
            <a:normAutofit/>
          </a:bodyPr>
          <a:lstStyle/>
          <a:p>
            <a:r>
              <a:rPr lang="de-DE" dirty="0" smtClean="0"/>
              <a:t>SENSE was </a:t>
            </a:r>
            <a:r>
              <a:rPr lang="de-DE" dirty="0" err="1" smtClean="0"/>
              <a:t>developed</a:t>
            </a:r>
            <a:r>
              <a:rPr lang="de-DE" dirty="0" smtClean="0"/>
              <a:t> </a:t>
            </a:r>
            <a:r>
              <a:rPr lang="de-DE" dirty="0" err="1" smtClean="0"/>
              <a:t>within</a:t>
            </a:r>
            <a:r>
              <a:rPr lang="de-DE" dirty="0" smtClean="0"/>
              <a:t> </a:t>
            </a:r>
            <a:r>
              <a:rPr lang="de-DE" dirty="0" err="1" smtClean="0"/>
              <a:t>Horizon</a:t>
            </a:r>
            <a:r>
              <a:rPr lang="de-DE" dirty="0" smtClean="0"/>
              <a:t> 2020</a:t>
            </a:r>
          </a:p>
          <a:p>
            <a:endParaRPr lang="de-DE" dirty="0" smtClean="0"/>
          </a:p>
          <a:p>
            <a:r>
              <a:rPr lang="de-DE" dirty="0" err="1" smtClean="0"/>
              <a:t>funding</a:t>
            </a:r>
            <a:r>
              <a:rPr lang="de-DE" dirty="0" smtClean="0"/>
              <a:t> </a:t>
            </a:r>
            <a:r>
              <a:rPr lang="de-DE" dirty="0" err="1" smtClean="0"/>
              <a:t>scheme</a:t>
            </a:r>
            <a:r>
              <a:rPr lang="de-DE" dirty="0" smtClean="0"/>
              <a:t>: Future </a:t>
            </a:r>
            <a:r>
              <a:rPr lang="de-DE" dirty="0" err="1" smtClean="0"/>
              <a:t>and</a:t>
            </a:r>
            <a:r>
              <a:rPr lang="de-DE" dirty="0" smtClean="0"/>
              <a:t> </a:t>
            </a:r>
            <a:r>
              <a:rPr lang="de-DE" dirty="0" err="1" smtClean="0"/>
              <a:t>Exchanging</a:t>
            </a:r>
            <a:r>
              <a:rPr lang="de-DE" dirty="0" smtClean="0"/>
              <a:t> Technologies, FET Exchange </a:t>
            </a:r>
            <a:r>
              <a:rPr lang="de-DE" dirty="0" err="1" smtClean="0"/>
              <a:t>as</a:t>
            </a:r>
            <a:r>
              <a:rPr lang="de-DE" dirty="0" smtClean="0"/>
              <a:t> </a:t>
            </a:r>
            <a:r>
              <a:rPr lang="de-DE" dirty="0" err="1" smtClean="0"/>
              <a:t>Coordination</a:t>
            </a:r>
            <a:r>
              <a:rPr lang="de-DE" dirty="0" smtClean="0"/>
              <a:t> </a:t>
            </a:r>
            <a:r>
              <a:rPr lang="de-DE" dirty="0" err="1" smtClean="0"/>
              <a:t>and</a:t>
            </a:r>
            <a:r>
              <a:rPr lang="de-DE" dirty="0" smtClean="0"/>
              <a:t> Support Action</a:t>
            </a:r>
          </a:p>
          <a:p>
            <a:endParaRPr lang="de-DE" dirty="0" smtClean="0"/>
          </a:p>
          <a:p>
            <a:r>
              <a:rPr lang="de-DE" dirty="0" err="1" smtClean="0"/>
              <a:t>Starting</a:t>
            </a:r>
            <a:r>
              <a:rPr lang="de-DE" dirty="0" smtClean="0"/>
              <a:t> on 1st </a:t>
            </a:r>
            <a:r>
              <a:rPr lang="de-DE" dirty="0" err="1" smtClean="0"/>
              <a:t>of</a:t>
            </a:r>
            <a:r>
              <a:rPr lang="de-DE" dirty="0" smtClean="0"/>
              <a:t> September 2016 </a:t>
            </a:r>
            <a:r>
              <a:rPr lang="de-DE" dirty="0" err="1" smtClean="0"/>
              <a:t>for</a:t>
            </a:r>
            <a:r>
              <a:rPr lang="de-DE" dirty="0" smtClean="0"/>
              <a:t> 36 </a:t>
            </a:r>
            <a:r>
              <a:rPr lang="de-DE" dirty="0" err="1" smtClean="0"/>
              <a:t>months</a:t>
            </a:r>
            <a:endParaRPr lang="de-DE" dirty="0" smtClean="0"/>
          </a:p>
        </p:txBody>
      </p:sp>
      <p:sp>
        <p:nvSpPr>
          <p:cNvPr id="3" name="Titel 2"/>
          <p:cNvSpPr>
            <a:spLocks noGrp="1"/>
          </p:cNvSpPr>
          <p:nvPr>
            <p:ph type="title"/>
          </p:nvPr>
        </p:nvSpPr>
        <p:spPr/>
        <p:txBody>
          <a:bodyPr/>
          <a:lstStyle/>
          <a:p>
            <a:pPr algn="ctr"/>
            <a:r>
              <a:rPr lang="de-DE" dirty="0"/>
              <a:t>SENSE – a </a:t>
            </a:r>
            <a:r>
              <a:rPr lang="de-DE" dirty="0" err="1"/>
              <a:t>roadmap</a:t>
            </a:r>
            <a:r>
              <a:rPr lang="de-DE" dirty="0"/>
              <a:t> </a:t>
            </a:r>
            <a:r>
              <a:rPr lang="de-DE" dirty="0" err="1"/>
              <a:t>for</a:t>
            </a:r>
            <a:r>
              <a:rPr lang="de-DE" dirty="0"/>
              <a:t> </a:t>
            </a:r>
            <a:r>
              <a:rPr lang="de-DE" dirty="0" err="1"/>
              <a:t>the</a:t>
            </a:r>
            <a:r>
              <a:rPr lang="de-DE" dirty="0"/>
              <a:t> </a:t>
            </a:r>
            <a:r>
              <a:rPr lang="de-DE" dirty="0" err="1"/>
              <a:t>ultimate</a:t>
            </a:r>
            <a:r>
              <a:rPr lang="de-DE" dirty="0"/>
              <a:t> </a:t>
            </a:r>
            <a:r>
              <a:rPr lang="de-DE" dirty="0" err="1"/>
              <a:t>low</a:t>
            </a:r>
            <a:r>
              <a:rPr lang="de-DE" dirty="0"/>
              <a:t> Light-level Sensor Development</a:t>
            </a:r>
          </a:p>
        </p:txBody>
      </p:sp>
      <p:sp>
        <p:nvSpPr>
          <p:cNvPr id="4" name="Datumsplatzhalter 3"/>
          <p:cNvSpPr>
            <a:spLocks noGrp="1"/>
          </p:cNvSpPr>
          <p:nvPr>
            <p:ph type="dt" sz="half" idx="10"/>
          </p:nvPr>
        </p:nvSpPr>
        <p:spPr>
          <a:xfrm>
            <a:off x="187778" y="6649863"/>
            <a:ext cx="2057400" cy="365125"/>
          </a:xfrm>
        </p:spPr>
        <p:txBody>
          <a:bodyPr/>
          <a:lstStyle/>
          <a:p>
            <a:r>
              <a:rPr lang="de-DE" dirty="0" smtClean="0"/>
              <a:t>27.09.2016</a:t>
            </a:r>
          </a:p>
          <a:p>
            <a:endParaRPr lang="de-DE" dirty="0"/>
          </a:p>
        </p:txBody>
      </p:sp>
      <p:sp>
        <p:nvSpPr>
          <p:cNvPr id="5" name="Fußzeilenplatzhalter 4"/>
          <p:cNvSpPr>
            <a:spLocks noGrp="1"/>
          </p:cNvSpPr>
          <p:nvPr>
            <p:ph type="ftr" sz="quarter" idx="11"/>
          </p:nvPr>
        </p:nvSpPr>
        <p:spPr/>
        <p:txBody>
          <a:bodyPr/>
          <a:lstStyle/>
          <a:p>
            <a:r>
              <a:rPr lang="de-DE" dirty="0"/>
              <a:t>SENSE Kickoff Workshop</a:t>
            </a:r>
          </a:p>
        </p:txBody>
      </p:sp>
      <p:sp>
        <p:nvSpPr>
          <p:cNvPr id="6" name="Foliennummernplatzhalter 5"/>
          <p:cNvSpPr>
            <a:spLocks noGrp="1"/>
          </p:cNvSpPr>
          <p:nvPr>
            <p:ph type="sldNum" sz="quarter" idx="12"/>
          </p:nvPr>
        </p:nvSpPr>
        <p:spPr/>
        <p:txBody>
          <a:bodyPr/>
          <a:lstStyle/>
          <a:p>
            <a:fld id="{3F86B136-6ABC-4600-B475-76085FE7E118}" type="slidenum">
              <a:rPr lang="de-DE" smtClean="0"/>
              <a:pPr/>
              <a:t>2</a:t>
            </a:fld>
            <a:endParaRPr lang="de-DE"/>
          </a:p>
        </p:txBody>
      </p:sp>
    </p:spTree>
    <p:extLst>
      <p:ext uri="{BB962C8B-B14F-4D97-AF65-F5344CB8AC3E}">
        <p14:creationId xmlns:p14="http://schemas.microsoft.com/office/powerpoint/2010/main" val="513564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lnSpc>
                <a:spcPct val="200000"/>
              </a:lnSpc>
            </a:pPr>
            <a:r>
              <a:rPr lang="de-DE" dirty="0" smtClean="0">
                <a:solidFill>
                  <a:srgbClr val="FF0000"/>
                </a:solidFill>
              </a:rPr>
              <a:t>Website online</a:t>
            </a:r>
          </a:p>
          <a:p>
            <a:pPr>
              <a:lnSpc>
                <a:spcPct val="200000"/>
              </a:lnSpc>
            </a:pPr>
            <a:r>
              <a:rPr lang="de-DE" dirty="0" smtClean="0">
                <a:solidFill>
                  <a:srgbClr val="FF0000"/>
                </a:solidFill>
              </a:rPr>
              <a:t>Forum </a:t>
            </a:r>
            <a:r>
              <a:rPr lang="de-DE" dirty="0" err="1" smtClean="0">
                <a:solidFill>
                  <a:srgbClr val="FF0000"/>
                </a:solidFill>
              </a:rPr>
              <a:t>working</a:t>
            </a:r>
            <a:r>
              <a:rPr lang="de-DE" dirty="0" smtClean="0">
                <a:solidFill>
                  <a:srgbClr val="FF0000"/>
                </a:solidFill>
              </a:rPr>
              <a:t> ==&gt; </a:t>
            </a:r>
            <a:r>
              <a:rPr lang="de-DE" dirty="0" err="1" smtClean="0">
                <a:solidFill>
                  <a:srgbClr val="FF0000"/>
                </a:solidFill>
              </a:rPr>
              <a:t>we</a:t>
            </a:r>
            <a:r>
              <a:rPr lang="de-DE" dirty="0" smtClean="0">
                <a:solidFill>
                  <a:srgbClr val="FF0000"/>
                </a:solidFill>
              </a:rPr>
              <a:t> </a:t>
            </a:r>
            <a:r>
              <a:rPr lang="de-DE" dirty="0" err="1" smtClean="0">
                <a:solidFill>
                  <a:srgbClr val="FF0000"/>
                </a:solidFill>
              </a:rPr>
              <a:t>should</a:t>
            </a:r>
            <a:r>
              <a:rPr lang="de-DE" dirty="0" smtClean="0">
                <a:solidFill>
                  <a:srgbClr val="FF0000"/>
                </a:solidFill>
              </a:rPr>
              <a:t> </a:t>
            </a:r>
            <a:r>
              <a:rPr lang="de-DE" dirty="0" err="1" smtClean="0">
                <a:solidFill>
                  <a:srgbClr val="FF0000"/>
                </a:solidFill>
              </a:rPr>
              <a:t>use</a:t>
            </a:r>
            <a:r>
              <a:rPr lang="de-DE" dirty="0" smtClean="0">
                <a:solidFill>
                  <a:srgbClr val="FF0000"/>
                </a:solidFill>
              </a:rPr>
              <a:t> </a:t>
            </a:r>
            <a:r>
              <a:rPr lang="de-DE" dirty="0" err="1" smtClean="0">
                <a:solidFill>
                  <a:srgbClr val="FF0000"/>
                </a:solidFill>
              </a:rPr>
              <a:t>it!</a:t>
            </a:r>
            <a:endParaRPr lang="de-DE" dirty="0" smtClean="0">
              <a:solidFill>
                <a:srgbClr val="FF0000"/>
              </a:solidFill>
            </a:endParaRPr>
          </a:p>
          <a:p>
            <a:pPr>
              <a:lnSpc>
                <a:spcPct val="200000"/>
              </a:lnSpc>
            </a:pPr>
            <a:r>
              <a:rPr lang="de-DE" dirty="0" err="1" smtClean="0">
                <a:solidFill>
                  <a:srgbClr val="FF0000"/>
                </a:solidFill>
              </a:rPr>
              <a:t>Outreach</a:t>
            </a:r>
            <a:r>
              <a:rPr lang="de-DE" dirty="0" smtClean="0">
                <a:solidFill>
                  <a:srgbClr val="FF0000"/>
                </a:solidFill>
              </a:rPr>
              <a:t> </a:t>
            </a:r>
            <a:r>
              <a:rPr lang="de-DE" dirty="0" err="1" smtClean="0">
                <a:solidFill>
                  <a:srgbClr val="FF0000"/>
                </a:solidFill>
              </a:rPr>
              <a:t>strategy</a:t>
            </a:r>
            <a:r>
              <a:rPr lang="de-DE" dirty="0" smtClean="0">
                <a:solidFill>
                  <a:srgbClr val="FF0000"/>
                </a:solidFill>
                <a:sym typeface="Wingdings"/>
              </a:rPr>
              <a:t> </a:t>
            </a:r>
            <a:r>
              <a:rPr lang="de-DE" dirty="0" err="1" smtClean="0">
                <a:solidFill>
                  <a:srgbClr val="FF0000"/>
                </a:solidFill>
                <a:sym typeface="Wingdings"/>
              </a:rPr>
              <a:t>Deliverable</a:t>
            </a:r>
            <a:r>
              <a:rPr lang="de-DE" dirty="0" smtClean="0">
                <a:solidFill>
                  <a:srgbClr val="FF0000"/>
                </a:solidFill>
                <a:sym typeface="Wingdings"/>
              </a:rPr>
              <a:t> </a:t>
            </a:r>
            <a:r>
              <a:rPr lang="de-DE" dirty="0" err="1" smtClean="0">
                <a:solidFill>
                  <a:srgbClr val="FF0000"/>
                </a:solidFill>
                <a:sym typeface="Wingdings"/>
              </a:rPr>
              <a:t>by</a:t>
            </a:r>
            <a:r>
              <a:rPr lang="de-DE" dirty="0" smtClean="0">
                <a:solidFill>
                  <a:srgbClr val="FF0000"/>
                </a:solidFill>
                <a:sym typeface="Wingdings"/>
              </a:rPr>
              <a:t> end November!</a:t>
            </a:r>
            <a:endParaRPr lang="de-DE" dirty="0" smtClean="0">
              <a:solidFill>
                <a:srgbClr val="FF0000"/>
              </a:solidFill>
            </a:endParaRPr>
          </a:p>
          <a:p>
            <a:pPr>
              <a:lnSpc>
                <a:spcPct val="200000"/>
              </a:lnSpc>
            </a:pPr>
            <a:r>
              <a:rPr lang="de-DE" dirty="0" err="1" smtClean="0">
                <a:solidFill>
                  <a:srgbClr val="FF0000"/>
                </a:solidFill>
              </a:rPr>
              <a:t>Brochure</a:t>
            </a:r>
            <a:endParaRPr lang="de-DE" dirty="0" smtClean="0">
              <a:solidFill>
                <a:srgbClr val="FF0000"/>
              </a:solidFill>
            </a:endParaRPr>
          </a:p>
          <a:p>
            <a:pPr>
              <a:lnSpc>
                <a:spcPct val="200000"/>
              </a:lnSpc>
            </a:pPr>
            <a:r>
              <a:rPr lang="de-DE" dirty="0" smtClean="0"/>
              <a:t>Other material</a:t>
            </a:r>
            <a:endParaRPr lang="de-DE" dirty="0"/>
          </a:p>
        </p:txBody>
      </p:sp>
      <p:sp>
        <p:nvSpPr>
          <p:cNvPr id="3" name="Titel 2"/>
          <p:cNvSpPr>
            <a:spLocks noGrp="1"/>
          </p:cNvSpPr>
          <p:nvPr>
            <p:ph type="title"/>
          </p:nvPr>
        </p:nvSpPr>
        <p:spPr/>
        <p:txBody>
          <a:bodyPr/>
          <a:lstStyle/>
          <a:p>
            <a:r>
              <a:rPr lang="de-DE" dirty="0" smtClean="0"/>
              <a:t>WP3: Next </a:t>
            </a:r>
            <a:r>
              <a:rPr lang="de-DE" dirty="0" err="1" smtClean="0"/>
              <a:t>steps</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20</a:t>
            </a:fld>
            <a:endParaRPr lang="de-DE"/>
          </a:p>
        </p:txBody>
      </p:sp>
    </p:spTree>
    <p:extLst>
      <p:ext uri="{BB962C8B-B14F-4D97-AF65-F5344CB8AC3E}">
        <p14:creationId xmlns:p14="http://schemas.microsoft.com/office/powerpoint/2010/main" val="62080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err="1" smtClean="0"/>
              <a:t>Starting</a:t>
            </a:r>
            <a:r>
              <a:rPr lang="de-DE" dirty="0" smtClean="0"/>
              <a:t> in </a:t>
            </a:r>
            <a:r>
              <a:rPr lang="de-DE" dirty="0" err="1" smtClean="0"/>
              <a:t>month</a:t>
            </a:r>
            <a:r>
              <a:rPr lang="de-DE" dirty="0" smtClean="0"/>
              <a:t> 12</a:t>
            </a:r>
          </a:p>
          <a:p>
            <a:r>
              <a:rPr lang="de-DE" dirty="0" smtClean="0"/>
              <a:t>But: UNIGE </a:t>
            </a:r>
            <a:r>
              <a:rPr lang="de-DE" dirty="0" err="1" smtClean="0"/>
              <a:t>has</a:t>
            </a:r>
            <a:r>
              <a:rPr lang="de-DE" dirty="0" smtClean="0"/>
              <a:t> </a:t>
            </a:r>
            <a:r>
              <a:rPr lang="de-DE" dirty="0" err="1" smtClean="0"/>
              <a:t>some</a:t>
            </a:r>
            <a:r>
              <a:rPr lang="de-DE" dirty="0" smtClean="0"/>
              <a:t> </a:t>
            </a:r>
            <a:r>
              <a:rPr lang="de-DE" dirty="0" err="1" smtClean="0"/>
              <a:t>action</a:t>
            </a:r>
            <a:r>
              <a:rPr lang="de-DE" dirty="0" smtClean="0"/>
              <a:t> </a:t>
            </a:r>
            <a:r>
              <a:rPr lang="de-DE" dirty="0" err="1" smtClean="0"/>
              <a:t>before</a:t>
            </a:r>
            <a:r>
              <a:rPr lang="de-DE" dirty="0" smtClean="0"/>
              <a:t>?</a:t>
            </a:r>
            <a:endParaRPr lang="de-DE" dirty="0"/>
          </a:p>
        </p:txBody>
      </p:sp>
      <p:sp>
        <p:nvSpPr>
          <p:cNvPr id="3" name="Titel 2"/>
          <p:cNvSpPr>
            <a:spLocks noGrp="1"/>
          </p:cNvSpPr>
          <p:nvPr>
            <p:ph type="title"/>
          </p:nvPr>
        </p:nvSpPr>
        <p:spPr/>
        <p:txBody>
          <a:bodyPr/>
          <a:lstStyle/>
          <a:p>
            <a:r>
              <a:rPr lang="de-DE" dirty="0" smtClean="0"/>
              <a:t>WP 4: Training &amp; Learning</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21</a:t>
            </a:fld>
            <a:endParaRPr lang="de-DE"/>
          </a:p>
        </p:txBody>
      </p:sp>
    </p:spTree>
    <p:extLst>
      <p:ext uri="{BB962C8B-B14F-4D97-AF65-F5344CB8AC3E}">
        <p14:creationId xmlns:p14="http://schemas.microsoft.com/office/powerpoint/2010/main" val="495558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50" y="1512711"/>
            <a:ext cx="7886700" cy="4664252"/>
          </a:xfrm>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de-DE" dirty="0" smtClean="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de-DE" dirty="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r>
              <a:rPr lang="de-DE" dirty="0" err="1" smtClean="0">
                <a:sym typeface="Wingdings"/>
              </a:rPr>
              <a:t>Thank</a:t>
            </a:r>
            <a:r>
              <a:rPr lang="de-DE" dirty="0" smtClean="0">
                <a:sym typeface="Wingdings"/>
              </a:rPr>
              <a:t> </a:t>
            </a:r>
            <a:r>
              <a:rPr lang="de-DE" dirty="0" err="1" smtClean="0">
                <a:sym typeface="Wingdings"/>
              </a:rPr>
              <a:t>you</a:t>
            </a:r>
            <a:r>
              <a:rPr lang="de-DE" dirty="0" smtClean="0">
                <a:sym typeface="Wingdings"/>
              </a:rPr>
              <a:t> </a:t>
            </a:r>
            <a:r>
              <a:rPr lang="de-DE" dirty="0" err="1" smtClean="0">
                <a:sym typeface="Wingdings"/>
              </a:rPr>
              <a:t>for</a:t>
            </a:r>
            <a:r>
              <a:rPr lang="de-DE" dirty="0" smtClean="0">
                <a:sym typeface="Wingdings"/>
              </a:rPr>
              <a:t> </a:t>
            </a:r>
            <a:r>
              <a:rPr lang="de-DE" dirty="0" err="1" smtClean="0">
                <a:sym typeface="Wingdings"/>
              </a:rPr>
              <a:t>your</a:t>
            </a:r>
            <a:r>
              <a:rPr lang="de-DE" dirty="0" smtClean="0">
                <a:sym typeface="Wingdings"/>
              </a:rPr>
              <a:t> </a:t>
            </a:r>
            <a:r>
              <a:rPr lang="de-DE" dirty="0" err="1" smtClean="0">
                <a:sym typeface="Wingdings"/>
              </a:rPr>
              <a:t>attention</a:t>
            </a:r>
            <a:r>
              <a:rPr lang="de-DE" dirty="0" smtClean="0">
                <a:sym typeface="Wingdings"/>
              </a:rPr>
              <a:t>!</a:t>
            </a:r>
          </a:p>
          <a:p>
            <a:pPr marL="0" marR="0" lvl="0" indent="0" algn="ctr" defTabSz="914400" eaLnBrk="1" fontAlgn="auto" latinLnBrk="0" hangingPunct="1">
              <a:lnSpc>
                <a:spcPct val="100000"/>
              </a:lnSpc>
              <a:spcBef>
                <a:spcPts val="0"/>
              </a:spcBef>
              <a:spcAft>
                <a:spcPts val="0"/>
              </a:spcAft>
              <a:buClrTx/>
              <a:buSzTx/>
              <a:buFontTx/>
              <a:buNone/>
              <a:tabLst/>
              <a:defRPr/>
            </a:pPr>
            <a:endParaRPr lang="de-DE" dirty="0" smtClean="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de-DE" dirty="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r>
              <a:rPr lang="de-DE" dirty="0" err="1" smtClean="0">
                <a:sym typeface="Wingdings"/>
              </a:rPr>
              <a:t>Please</a:t>
            </a:r>
            <a:r>
              <a:rPr lang="de-DE" dirty="0" smtClean="0">
                <a:sym typeface="Wingdings"/>
              </a:rPr>
              <a:t> </a:t>
            </a:r>
            <a:r>
              <a:rPr lang="de-DE" dirty="0" err="1" smtClean="0">
                <a:sym typeface="Wingdings"/>
              </a:rPr>
              <a:t>visit</a:t>
            </a:r>
            <a:r>
              <a:rPr lang="de-DE" dirty="0" smtClean="0">
                <a:sym typeface="Wingdings"/>
              </a:rPr>
              <a:t> </a:t>
            </a:r>
            <a:r>
              <a:rPr lang="de-DE" i="1" dirty="0" smtClean="0">
                <a:sym typeface="Wingdings"/>
              </a:rPr>
              <a:t>sense-</a:t>
            </a:r>
            <a:r>
              <a:rPr lang="de-DE" i="1" dirty="0" err="1" smtClean="0">
                <a:sym typeface="Wingdings"/>
              </a:rPr>
              <a:t>pro.org</a:t>
            </a:r>
            <a:r>
              <a:rPr lang="de-DE" dirty="0" smtClean="0">
                <a:sym typeface="Wingdings"/>
              </a:rPr>
              <a:t> </a:t>
            </a:r>
            <a:r>
              <a:rPr lang="de-DE" dirty="0" err="1" smtClean="0">
                <a:sym typeface="Wingdings"/>
              </a:rPr>
              <a:t>and</a:t>
            </a:r>
            <a:r>
              <a:rPr lang="de-DE" dirty="0" smtClean="0">
                <a:sym typeface="Wingdings"/>
              </a:rPr>
              <a:t> </a:t>
            </a:r>
            <a:r>
              <a:rPr lang="de-DE" dirty="0" err="1" smtClean="0">
                <a:sym typeface="Wingdings"/>
              </a:rPr>
              <a:t>stay</a:t>
            </a:r>
            <a:r>
              <a:rPr lang="de-DE" dirty="0" smtClean="0">
                <a:sym typeface="Wingdings"/>
              </a:rPr>
              <a:t> in </a:t>
            </a:r>
            <a:r>
              <a:rPr lang="de-DE" dirty="0" err="1" smtClean="0">
                <a:sym typeface="Wingdings"/>
              </a:rPr>
              <a:t>contact</a:t>
            </a:r>
            <a:r>
              <a:rPr lang="de-DE" dirty="0" smtClean="0">
                <a:sym typeface="Wingdings"/>
              </a:rPr>
              <a:t> </a:t>
            </a:r>
            <a:r>
              <a:rPr lang="de-DE" dirty="0" err="1" smtClean="0">
                <a:sym typeface="Wingdings"/>
              </a:rPr>
              <a:t>with</a:t>
            </a:r>
            <a:r>
              <a:rPr lang="de-DE" dirty="0" smtClean="0">
                <a:sym typeface="Wingdings"/>
              </a:rPr>
              <a:t> </a:t>
            </a:r>
            <a:r>
              <a:rPr lang="de-DE" dirty="0" err="1" smtClean="0">
                <a:sym typeface="Wingdings"/>
              </a:rPr>
              <a:t>us</a:t>
            </a:r>
            <a:endParaRPr lang="de-DE" dirty="0" smtClean="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de-DE" dirty="0">
              <a:sym typeface="Wingdings"/>
            </a:endParaRPr>
          </a:p>
          <a:p>
            <a:pPr marL="0" marR="0" lvl="0" indent="0" algn="ctr" defTabSz="914400" eaLnBrk="1" fontAlgn="auto" latinLnBrk="0" hangingPunct="1">
              <a:lnSpc>
                <a:spcPct val="100000"/>
              </a:lnSpc>
              <a:spcBef>
                <a:spcPts val="0"/>
              </a:spcBef>
              <a:spcAft>
                <a:spcPts val="0"/>
              </a:spcAft>
              <a:buClrTx/>
              <a:buSzTx/>
              <a:buFontTx/>
              <a:buNone/>
              <a:tabLst/>
              <a:defRPr/>
            </a:pPr>
            <a:r>
              <a:rPr lang="de-DE" sz="2000" i="1" dirty="0" err="1" smtClean="0">
                <a:sym typeface="Wingdings"/>
              </a:rPr>
              <a:t>Sensepro@desy.de</a:t>
            </a:r>
            <a:endParaRPr lang="de-DE" sz="2000" i="1" dirty="0">
              <a:sym typeface="Wingdings"/>
            </a:endParaRPr>
          </a:p>
        </p:txBody>
      </p:sp>
      <p:sp>
        <p:nvSpPr>
          <p:cNvPr id="3" name="Titel 2"/>
          <p:cNvSpPr>
            <a:spLocks noGrp="1"/>
          </p:cNvSpPr>
          <p:nvPr>
            <p:ph type="title"/>
          </p:nvPr>
        </p:nvSpPr>
        <p:spPr/>
        <p:txBody>
          <a:bodyPr/>
          <a:lstStyle/>
          <a:p>
            <a:pPr algn="ctr"/>
            <a:r>
              <a:rPr lang="de-DE" dirty="0" smtClean="0"/>
              <a:t>SENSE</a:t>
            </a:r>
            <a:endParaRPr lang="de-DE" dirty="0"/>
          </a:p>
        </p:txBody>
      </p:sp>
      <p:sp>
        <p:nvSpPr>
          <p:cNvPr id="4" name="Datumsplatzhalter 3"/>
          <p:cNvSpPr>
            <a:spLocks noGrp="1"/>
          </p:cNvSpPr>
          <p:nvPr>
            <p:ph type="dt" sz="half" idx="10"/>
          </p:nvPr>
        </p:nvSpPr>
        <p:spPr/>
        <p:txBody>
          <a:bodyPr/>
          <a:lstStyle/>
          <a:p>
            <a:r>
              <a:rPr lang="de-DE" dirty="0" smtClean="0"/>
              <a:t>27.09.2016</a:t>
            </a:r>
            <a:endParaRPr lang="de-DE" dirty="0"/>
          </a:p>
        </p:txBody>
      </p:sp>
      <p:sp>
        <p:nvSpPr>
          <p:cNvPr id="5" name="Fußzeilenplatzhalter 4"/>
          <p:cNvSpPr>
            <a:spLocks noGrp="1"/>
          </p:cNvSpPr>
          <p:nvPr>
            <p:ph type="ftr" sz="quarter" idx="11"/>
          </p:nvPr>
        </p:nvSpPr>
        <p:spPr/>
        <p:txBody>
          <a:bodyPr/>
          <a:lstStyle/>
          <a:p>
            <a:r>
              <a:rPr lang="de-DE" dirty="0" smtClean="0"/>
              <a:t>SENSE Kickoff Workshop</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22</a:t>
            </a:fld>
            <a:endParaRPr lang="de-DE" dirty="0"/>
          </a:p>
        </p:txBody>
      </p:sp>
    </p:spTree>
    <p:extLst>
      <p:ext uri="{BB962C8B-B14F-4D97-AF65-F5344CB8AC3E}">
        <p14:creationId xmlns:p14="http://schemas.microsoft.com/office/powerpoint/2010/main" val="178848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49" y="1478844"/>
            <a:ext cx="8041217" cy="4698119"/>
          </a:xfrm>
        </p:spPr>
        <p:txBody>
          <a:bodyPr>
            <a:normAutofit fontScale="92500" lnSpcReduction="20000"/>
          </a:bodyPr>
          <a:lstStyle/>
          <a:p>
            <a:r>
              <a:rPr lang="de-DE" dirty="0" err="1"/>
              <a:t>to</a:t>
            </a:r>
            <a:r>
              <a:rPr lang="de-DE" dirty="0"/>
              <a:t> </a:t>
            </a:r>
            <a:r>
              <a:rPr lang="de-DE" dirty="0" err="1"/>
              <a:t>set</a:t>
            </a:r>
            <a:r>
              <a:rPr lang="de-DE" dirty="0"/>
              <a:t> </a:t>
            </a:r>
            <a:r>
              <a:rPr lang="de-DE" dirty="0" err="1"/>
              <a:t>up</a:t>
            </a:r>
            <a:r>
              <a:rPr lang="de-DE" dirty="0"/>
              <a:t> an expert </a:t>
            </a:r>
            <a:r>
              <a:rPr lang="de-DE" dirty="0" err="1"/>
              <a:t>group</a:t>
            </a:r>
            <a:r>
              <a:rPr lang="de-DE" dirty="0"/>
              <a:t> </a:t>
            </a:r>
            <a:r>
              <a:rPr lang="de-DE" dirty="0" err="1"/>
              <a:t>and</a:t>
            </a:r>
            <a:r>
              <a:rPr lang="de-DE" dirty="0"/>
              <a:t> </a:t>
            </a:r>
            <a:r>
              <a:rPr lang="de-DE" dirty="0" err="1"/>
              <a:t>facilitate</a:t>
            </a:r>
            <a:r>
              <a:rPr lang="de-DE" dirty="0"/>
              <a:t> </a:t>
            </a:r>
            <a:r>
              <a:rPr lang="de-DE" dirty="0" err="1"/>
              <a:t>the</a:t>
            </a:r>
            <a:r>
              <a:rPr lang="de-DE" dirty="0"/>
              <a:t> </a:t>
            </a:r>
            <a:r>
              <a:rPr lang="de-DE" dirty="0" err="1"/>
              <a:t>development</a:t>
            </a:r>
            <a:r>
              <a:rPr lang="de-DE" dirty="0"/>
              <a:t> </a:t>
            </a:r>
            <a:r>
              <a:rPr lang="de-DE" dirty="0" err="1"/>
              <a:t>of</a:t>
            </a:r>
            <a:r>
              <a:rPr lang="de-DE" dirty="0"/>
              <a:t> a European R&amp;D </a:t>
            </a:r>
            <a:r>
              <a:rPr lang="de-DE" dirty="0" err="1"/>
              <a:t>roadmap</a:t>
            </a:r>
            <a:r>
              <a:rPr lang="de-DE" dirty="0"/>
              <a:t> </a:t>
            </a:r>
            <a:r>
              <a:rPr lang="de-DE" dirty="0" err="1"/>
              <a:t>to</a:t>
            </a:r>
            <a:r>
              <a:rPr lang="de-DE" dirty="0"/>
              <a:t>- </a:t>
            </a:r>
            <a:r>
              <a:rPr lang="de-DE" dirty="0" err="1"/>
              <a:t>wards</a:t>
            </a:r>
            <a:r>
              <a:rPr lang="de-DE" dirty="0"/>
              <a:t> </a:t>
            </a:r>
            <a:r>
              <a:rPr lang="de-DE" dirty="0" err="1"/>
              <a:t>the</a:t>
            </a:r>
            <a:r>
              <a:rPr lang="de-DE" dirty="0"/>
              <a:t> </a:t>
            </a:r>
            <a:r>
              <a:rPr lang="de-DE" dirty="0" err="1"/>
              <a:t>ultimate</a:t>
            </a:r>
            <a:r>
              <a:rPr lang="de-DE" dirty="0"/>
              <a:t> </a:t>
            </a:r>
            <a:r>
              <a:rPr lang="de-DE" dirty="0" err="1"/>
              <a:t>low</a:t>
            </a:r>
            <a:r>
              <a:rPr lang="de-DE" dirty="0"/>
              <a:t> light-level (LLL) </a:t>
            </a:r>
            <a:r>
              <a:rPr lang="de-DE" dirty="0" err="1"/>
              <a:t>sensors</a:t>
            </a:r>
            <a:r>
              <a:rPr lang="de-DE" dirty="0"/>
              <a:t>, </a:t>
            </a:r>
          </a:p>
          <a:p>
            <a:r>
              <a:rPr lang="de-DE" dirty="0" err="1" smtClean="0"/>
              <a:t>to</a:t>
            </a:r>
            <a:r>
              <a:rPr lang="de-DE" dirty="0" smtClean="0"/>
              <a:t> </a:t>
            </a:r>
            <a:r>
              <a:rPr lang="de-DE" dirty="0" err="1"/>
              <a:t>monitor</a:t>
            </a:r>
            <a:r>
              <a:rPr lang="de-DE" dirty="0"/>
              <a:t> </a:t>
            </a:r>
            <a:r>
              <a:rPr lang="de-DE" dirty="0" err="1"/>
              <a:t>and</a:t>
            </a:r>
            <a:r>
              <a:rPr lang="de-DE" dirty="0"/>
              <a:t> </a:t>
            </a:r>
            <a:r>
              <a:rPr lang="de-DE" dirty="0" err="1"/>
              <a:t>evaluate</a:t>
            </a:r>
            <a:r>
              <a:rPr lang="de-DE" dirty="0"/>
              <a:t> </a:t>
            </a:r>
            <a:r>
              <a:rPr lang="de-DE" dirty="0" err="1"/>
              <a:t>the</a:t>
            </a:r>
            <a:r>
              <a:rPr lang="de-DE" dirty="0"/>
              <a:t> </a:t>
            </a:r>
            <a:r>
              <a:rPr lang="de-DE" dirty="0" err="1"/>
              <a:t>progress</a:t>
            </a:r>
            <a:r>
              <a:rPr lang="de-DE" dirty="0"/>
              <a:t> </a:t>
            </a:r>
            <a:r>
              <a:rPr lang="de-DE" dirty="0" err="1"/>
              <a:t>of</a:t>
            </a:r>
            <a:r>
              <a:rPr lang="de-DE" dirty="0"/>
              <a:t> </a:t>
            </a:r>
            <a:r>
              <a:rPr lang="de-DE" dirty="0" err="1"/>
              <a:t>the</a:t>
            </a:r>
            <a:r>
              <a:rPr lang="de-DE" dirty="0"/>
              <a:t> </a:t>
            </a:r>
            <a:r>
              <a:rPr lang="de-DE" dirty="0" err="1"/>
              <a:t>developments</a:t>
            </a:r>
            <a:r>
              <a:rPr lang="de-DE" dirty="0"/>
              <a:t> </a:t>
            </a:r>
            <a:r>
              <a:rPr lang="de-DE" dirty="0" err="1"/>
              <a:t>with</a:t>
            </a:r>
            <a:r>
              <a:rPr lang="de-DE" dirty="0"/>
              <a:t> </a:t>
            </a:r>
            <a:r>
              <a:rPr lang="de-DE" dirty="0" err="1"/>
              <a:t>respect</a:t>
            </a:r>
            <a:r>
              <a:rPr lang="de-DE" dirty="0"/>
              <a:t> </a:t>
            </a:r>
            <a:r>
              <a:rPr lang="de-DE" dirty="0" err="1"/>
              <a:t>to</a:t>
            </a:r>
            <a:r>
              <a:rPr lang="de-DE" dirty="0"/>
              <a:t> </a:t>
            </a:r>
            <a:r>
              <a:rPr lang="de-DE" dirty="0" err="1"/>
              <a:t>the</a:t>
            </a:r>
            <a:r>
              <a:rPr lang="de-DE" dirty="0"/>
              <a:t> </a:t>
            </a:r>
            <a:r>
              <a:rPr lang="de-DE" dirty="0" err="1"/>
              <a:t>roadmap</a:t>
            </a:r>
            <a:r>
              <a:rPr lang="de-DE" dirty="0"/>
              <a:t>, </a:t>
            </a:r>
          </a:p>
          <a:p>
            <a:r>
              <a:rPr lang="de-DE" dirty="0" err="1" smtClean="0"/>
              <a:t>to</a:t>
            </a:r>
            <a:r>
              <a:rPr lang="de-DE" dirty="0" smtClean="0"/>
              <a:t> </a:t>
            </a:r>
            <a:r>
              <a:rPr lang="de-DE" dirty="0" err="1"/>
              <a:t>coordinate</a:t>
            </a:r>
            <a:r>
              <a:rPr lang="de-DE" dirty="0"/>
              <a:t> </a:t>
            </a:r>
            <a:r>
              <a:rPr lang="de-DE" dirty="0" err="1"/>
              <a:t>the</a:t>
            </a:r>
            <a:r>
              <a:rPr lang="de-DE" dirty="0"/>
              <a:t> R&amp;D </a:t>
            </a:r>
            <a:r>
              <a:rPr lang="de-DE" dirty="0" err="1"/>
              <a:t>efforts</a:t>
            </a:r>
            <a:r>
              <a:rPr lang="de-DE" dirty="0"/>
              <a:t> </a:t>
            </a:r>
            <a:r>
              <a:rPr lang="de-DE" dirty="0" err="1"/>
              <a:t>of</a:t>
            </a:r>
            <a:r>
              <a:rPr lang="de-DE" dirty="0"/>
              <a:t> </a:t>
            </a:r>
            <a:r>
              <a:rPr lang="de-DE" dirty="0" err="1"/>
              <a:t>research</a:t>
            </a:r>
            <a:r>
              <a:rPr lang="de-DE" dirty="0"/>
              <a:t> </a:t>
            </a:r>
            <a:r>
              <a:rPr lang="de-DE" dirty="0" err="1"/>
              <a:t>groups</a:t>
            </a:r>
            <a:r>
              <a:rPr lang="de-DE" dirty="0"/>
              <a:t> </a:t>
            </a:r>
            <a:r>
              <a:rPr lang="de-DE" dirty="0" err="1"/>
              <a:t>and</a:t>
            </a:r>
            <a:r>
              <a:rPr lang="de-DE" dirty="0"/>
              <a:t> </a:t>
            </a:r>
            <a:r>
              <a:rPr lang="de-DE" dirty="0" err="1"/>
              <a:t>industry</a:t>
            </a:r>
            <a:r>
              <a:rPr lang="de-DE" dirty="0"/>
              <a:t> in </a:t>
            </a:r>
            <a:r>
              <a:rPr lang="de-DE" dirty="0" err="1"/>
              <a:t>advancing</a:t>
            </a:r>
            <a:r>
              <a:rPr lang="de-DE" dirty="0"/>
              <a:t> LLL </a:t>
            </a:r>
            <a:r>
              <a:rPr lang="de-DE" dirty="0" err="1"/>
              <a:t>sensors</a:t>
            </a:r>
            <a:r>
              <a:rPr lang="de-DE" dirty="0"/>
              <a:t>, </a:t>
            </a:r>
            <a:endParaRPr lang="de-DE" dirty="0" smtClean="0"/>
          </a:p>
          <a:p>
            <a:r>
              <a:rPr lang="de-DE" dirty="0" smtClean="0"/>
              <a:t> </a:t>
            </a:r>
            <a:r>
              <a:rPr lang="de-DE" dirty="0" err="1"/>
              <a:t>to</a:t>
            </a:r>
            <a:r>
              <a:rPr lang="de-DE" dirty="0"/>
              <a:t> </a:t>
            </a:r>
            <a:r>
              <a:rPr lang="de-DE" dirty="0" err="1"/>
              <a:t>prepare</a:t>
            </a:r>
            <a:r>
              <a:rPr lang="de-DE" dirty="0"/>
              <a:t> a </a:t>
            </a:r>
            <a:r>
              <a:rPr lang="de-DE" dirty="0" err="1"/>
              <a:t>database</a:t>
            </a:r>
            <a:r>
              <a:rPr lang="de-DE" dirty="0"/>
              <a:t> </a:t>
            </a:r>
            <a:r>
              <a:rPr lang="de-DE" dirty="0" err="1"/>
              <a:t>of</a:t>
            </a:r>
            <a:r>
              <a:rPr lang="de-DE" dirty="0"/>
              <a:t> light </a:t>
            </a:r>
            <a:r>
              <a:rPr lang="de-DE" dirty="0" err="1"/>
              <a:t>sensor</a:t>
            </a:r>
            <a:r>
              <a:rPr lang="de-DE" dirty="0"/>
              <a:t> spe- ci </a:t>
            </a:r>
            <a:r>
              <a:rPr lang="de-DE" dirty="0" err="1"/>
              <a:t>cations</a:t>
            </a:r>
            <a:r>
              <a:rPr lang="de-DE" dirty="0"/>
              <a:t> </a:t>
            </a:r>
            <a:r>
              <a:rPr lang="de-DE" dirty="0" err="1"/>
              <a:t>and</a:t>
            </a:r>
            <a:r>
              <a:rPr lang="de-DE" dirty="0"/>
              <a:t> lab </a:t>
            </a:r>
            <a:r>
              <a:rPr lang="de-DE" dirty="0" err="1"/>
              <a:t>equipment</a:t>
            </a:r>
            <a:r>
              <a:rPr lang="de-DE" dirty="0"/>
              <a:t>, </a:t>
            </a:r>
            <a:r>
              <a:rPr lang="de-DE" dirty="0" err="1"/>
              <a:t>test</a:t>
            </a:r>
            <a:r>
              <a:rPr lang="de-DE" dirty="0"/>
              <a:t> </a:t>
            </a:r>
            <a:r>
              <a:rPr lang="de-DE" dirty="0" err="1"/>
              <a:t>stands</a:t>
            </a:r>
            <a:r>
              <a:rPr lang="de-DE" dirty="0"/>
              <a:t> </a:t>
            </a:r>
            <a:r>
              <a:rPr lang="de-DE" dirty="0" err="1"/>
              <a:t>and</a:t>
            </a:r>
            <a:r>
              <a:rPr lang="de-DE" dirty="0"/>
              <a:t> </a:t>
            </a:r>
            <a:r>
              <a:rPr lang="de-DE" dirty="0" err="1"/>
              <a:t>expertise</a:t>
            </a:r>
            <a:r>
              <a:rPr lang="de-DE" dirty="0"/>
              <a:t> </a:t>
            </a:r>
            <a:r>
              <a:rPr lang="de-DE" dirty="0" err="1"/>
              <a:t>available</a:t>
            </a:r>
            <a:r>
              <a:rPr lang="de-DE" dirty="0"/>
              <a:t> in </a:t>
            </a:r>
            <a:r>
              <a:rPr lang="de-DE" dirty="0" err="1"/>
              <a:t>the</a:t>
            </a:r>
            <a:r>
              <a:rPr lang="de-DE" dirty="0"/>
              <a:t> different </a:t>
            </a:r>
            <a:r>
              <a:rPr lang="de-DE" dirty="0" err="1"/>
              <a:t>institutions</a:t>
            </a:r>
            <a:r>
              <a:rPr lang="de-DE" dirty="0"/>
              <a:t>, </a:t>
            </a:r>
          </a:p>
          <a:p>
            <a:r>
              <a:rPr lang="de-DE" dirty="0" err="1" smtClean="0"/>
              <a:t>to</a:t>
            </a:r>
            <a:r>
              <a:rPr lang="de-DE" dirty="0" smtClean="0"/>
              <a:t> </a:t>
            </a:r>
            <a:r>
              <a:rPr lang="de-DE" dirty="0" err="1"/>
              <a:t>liaise</a:t>
            </a:r>
            <a:r>
              <a:rPr lang="de-DE" dirty="0"/>
              <a:t> </a:t>
            </a:r>
            <a:r>
              <a:rPr lang="de-DE" dirty="0" err="1"/>
              <a:t>with</a:t>
            </a:r>
            <a:r>
              <a:rPr lang="de-DE" dirty="0"/>
              <a:t> </a:t>
            </a:r>
            <a:r>
              <a:rPr lang="de-DE" dirty="0" err="1"/>
              <a:t>strategically</a:t>
            </a:r>
            <a:r>
              <a:rPr lang="de-DE" dirty="0"/>
              <a:t> </a:t>
            </a:r>
            <a:r>
              <a:rPr lang="de-DE" dirty="0" err="1"/>
              <a:t>important</a:t>
            </a:r>
            <a:r>
              <a:rPr lang="de-DE" dirty="0"/>
              <a:t> European initiatives </a:t>
            </a:r>
            <a:r>
              <a:rPr lang="de-DE" dirty="0" err="1"/>
              <a:t>and</a:t>
            </a:r>
            <a:r>
              <a:rPr lang="de-DE" dirty="0"/>
              <a:t> </a:t>
            </a:r>
            <a:r>
              <a:rPr lang="de-DE" dirty="0" err="1"/>
              <a:t>research</a:t>
            </a:r>
            <a:r>
              <a:rPr lang="de-DE" dirty="0"/>
              <a:t> </a:t>
            </a:r>
            <a:r>
              <a:rPr lang="de-DE" dirty="0" err="1"/>
              <a:t>groups</a:t>
            </a:r>
            <a:r>
              <a:rPr lang="de-DE" dirty="0"/>
              <a:t> </a:t>
            </a:r>
            <a:r>
              <a:rPr lang="de-DE" dirty="0" err="1"/>
              <a:t>and</a:t>
            </a:r>
            <a:r>
              <a:rPr lang="de-DE" dirty="0"/>
              <a:t> </a:t>
            </a:r>
            <a:r>
              <a:rPr lang="de-DE" dirty="0" err="1"/>
              <a:t>companies</a:t>
            </a:r>
            <a:r>
              <a:rPr lang="de-DE" dirty="0"/>
              <a:t> </a:t>
            </a:r>
            <a:r>
              <a:rPr lang="de-DE" dirty="0" err="1"/>
              <a:t>world-wide</a:t>
            </a:r>
            <a:r>
              <a:rPr lang="de-DE" dirty="0"/>
              <a:t>, </a:t>
            </a:r>
          </a:p>
          <a:p>
            <a:r>
              <a:rPr lang="de-DE" dirty="0" err="1" smtClean="0"/>
              <a:t>to</a:t>
            </a:r>
            <a:r>
              <a:rPr lang="de-DE" dirty="0" smtClean="0"/>
              <a:t> </a:t>
            </a:r>
            <a:r>
              <a:rPr lang="de-DE" dirty="0" err="1"/>
              <a:t>create</a:t>
            </a:r>
            <a:r>
              <a:rPr lang="de-DE" dirty="0"/>
              <a:t> </a:t>
            </a:r>
            <a:r>
              <a:rPr lang="de-DE" dirty="0" err="1"/>
              <a:t>the</a:t>
            </a:r>
            <a:r>
              <a:rPr lang="de-DE" dirty="0"/>
              <a:t> Technology Exchange </a:t>
            </a:r>
            <a:r>
              <a:rPr lang="de-DE" dirty="0" err="1"/>
              <a:t>Platform</a:t>
            </a:r>
            <a:r>
              <a:rPr lang="de-DE" dirty="0"/>
              <a:t> </a:t>
            </a:r>
            <a:r>
              <a:rPr lang="de-DE" dirty="0" err="1"/>
              <a:t>to</a:t>
            </a:r>
            <a:r>
              <a:rPr lang="de-DE" dirty="0"/>
              <a:t> </a:t>
            </a:r>
            <a:r>
              <a:rPr lang="de-DE" dirty="0" err="1"/>
              <a:t>enable</a:t>
            </a:r>
            <a:r>
              <a:rPr lang="de-DE" dirty="0"/>
              <a:t> an </a:t>
            </a:r>
            <a:r>
              <a:rPr lang="de-DE" dirty="0" err="1"/>
              <a:t>ef</a:t>
            </a:r>
            <a:r>
              <a:rPr lang="de-DE" dirty="0"/>
              <a:t> </a:t>
            </a:r>
            <a:r>
              <a:rPr lang="de-DE" dirty="0" err="1"/>
              <a:t>cient</a:t>
            </a:r>
            <a:r>
              <a:rPr lang="de-DE" dirty="0"/>
              <a:t> </a:t>
            </a:r>
            <a:r>
              <a:rPr lang="de-DE" dirty="0" err="1"/>
              <a:t>exchange</a:t>
            </a:r>
            <a:r>
              <a:rPr lang="de-DE" dirty="0"/>
              <a:t> </a:t>
            </a:r>
            <a:r>
              <a:rPr lang="de-DE" dirty="0" err="1"/>
              <a:t>between</a:t>
            </a:r>
            <a:r>
              <a:rPr lang="de-DE" dirty="0"/>
              <a:t> </a:t>
            </a:r>
            <a:r>
              <a:rPr lang="de-DE" dirty="0" err="1"/>
              <a:t>resear</a:t>
            </a:r>
            <a:r>
              <a:rPr lang="de-DE" dirty="0"/>
              <a:t>- </a:t>
            </a:r>
            <a:r>
              <a:rPr lang="de-DE" dirty="0" err="1"/>
              <a:t>chers</a:t>
            </a:r>
            <a:r>
              <a:rPr lang="de-DE" dirty="0"/>
              <a:t> </a:t>
            </a:r>
            <a:r>
              <a:rPr lang="de-DE" dirty="0" err="1"/>
              <a:t>and</a:t>
            </a:r>
            <a:r>
              <a:rPr lang="de-DE" dirty="0"/>
              <a:t> </a:t>
            </a:r>
            <a:r>
              <a:rPr lang="de-DE" dirty="0" err="1"/>
              <a:t>developers</a:t>
            </a:r>
            <a:r>
              <a:rPr lang="de-DE" dirty="0"/>
              <a:t> </a:t>
            </a:r>
            <a:r>
              <a:rPr lang="de-DE" dirty="0" err="1"/>
              <a:t>being</a:t>
            </a:r>
            <a:r>
              <a:rPr lang="de-DE" dirty="0"/>
              <a:t> </a:t>
            </a:r>
            <a:r>
              <a:rPr lang="de-DE" dirty="0" err="1"/>
              <a:t>involved</a:t>
            </a:r>
            <a:r>
              <a:rPr lang="de-DE" dirty="0"/>
              <a:t> in SENSE, </a:t>
            </a:r>
          </a:p>
          <a:p>
            <a:r>
              <a:rPr lang="de-DE" dirty="0" err="1" smtClean="0"/>
              <a:t>to</a:t>
            </a:r>
            <a:r>
              <a:rPr lang="de-DE" dirty="0" smtClean="0"/>
              <a:t> </a:t>
            </a:r>
            <a:r>
              <a:rPr lang="de-DE" dirty="0" err="1"/>
              <a:t>prepare</a:t>
            </a:r>
            <a:r>
              <a:rPr lang="de-DE" dirty="0"/>
              <a:t> </a:t>
            </a:r>
            <a:r>
              <a:rPr lang="de-DE" dirty="0" err="1"/>
              <a:t>training</a:t>
            </a:r>
            <a:r>
              <a:rPr lang="de-DE" dirty="0"/>
              <a:t> </a:t>
            </a:r>
            <a:r>
              <a:rPr lang="de-DE" dirty="0" err="1"/>
              <a:t>events</a:t>
            </a:r>
            <a:r>
              <a:rPr lang="de-DE" dirty="0"/>
              <a:t> </a:t>
            </a:r>
            <a:r>
              <a:rPr lang="de-DE" dirty="0" err="1"/>
              <a:t>and</a:t>
            </a:r>
            <a:r>
              <a:rPr lang="de-DE" dirty="0"/>
              <a:t> </a:t>
            </a:r>
            <a:r>
              <a:rPr lang="de-DE" dirty="0" err="1"/>
              <a:t>teaching</a:t>
            </a:r>
            <a:r>
              <a:rPr lang="de-DE" dirty="0"/>
              <a:t> </a:t>
            </a:r>
            <a:r>
              <a:rPr lang="de-DE" dirty="0" err="1"/>
              <a:t>ma</a:t>
            </a:r>
            <a:r>
              <a:rPr lang="de-DE" dirty="0"/>
              <a:t>- </a:t>
            </a:r>
            <a:r>
              <a:rPr lang="de-DE" dirty="0" err="1"/>
              <a:t>terial</a:t>
            </a:r>
            <a:r>
              <a:rPr lang="de-DE" dirty="0"/>
              <a:t> </a:t>
            </a:r>
            <a:r>
              <a:rPr lang="de-DE" dirty="0" err="1"/>
              <a:t>especially</a:t>
            </a:r>
            <a:r>
              <a:rPr lang="de-DE" dirty="0"/>
              <a:t> </a:t>
            </a:r>
            <a:r>
              <a:rPr lang="de-DE" dirty="0" err="1"/>
              <a:t>towards</a:t>
            </a:r>
            <a:r>
              <a:rPr lang="de-DE" dirty="0"/>
              <a:t> </a:t>
            </a:r>
            <a:r>
              <a:rPr lang="de-DE" dirty="0" err="1"/>
              <a:t>young</a:t>
            </a:r>
            <a:r>
              <a:rPr lang="de-DE" dirty="0"/>
              <a:t> </a:t>
            </a:r>
            <a:r>
              <a:rPr lang="de-DE" dirty="0" err="1"/>
              <a:t>researchers</a:t>
            </a:r>
            <a:r>
              <a:rPr lang="de-DE" dirty="0"/>
              <a:t>, </a:t>
            </a:r>
          </a:p>
          <a:p>
            <a:r>
              <a:rPr lang="de-DE" dirty="0" err="1" smtClean="0"/>
              <a:t>to</a:t>
            </a:r>
            <a:r>
              <a:rPr lang="de-DE" dirty="0" smtClean="0"/>
              <a:t> </a:t>
            </a:r>
            <a:r>
              <a:rPr lang="de-DE" dirty="0" err="1"/>
              <a:t>frame</a:t>
            </a:r>
            <a:r>
              <a:rPr lang="de-DE" dirty="0"/>
              <a:t> </a:t>
            </a:r>
            <a:r>
              <a:rPr lang="de-DE" dirty="0" err="1"/>
              <a:t>up</a:t>
            </a:r>
            <a:r>
              <a:rPr lang="de-DE" dirty="0"/>
              <a:t> a </a:t>
            </a:r>
            <a:r>
              <a:rPr lang="de-DE" dirty="0" err="1"/>
              <a:t>technology</a:t>
            </a:r>
            <a:r>
              <a:rPr lang="de-DE" dirty="0"/>
              <a:t> </a:t>
            </a:r>
            <a:r>
              <a:rPr lang="de-DE" dirty="0" err="1"/>
              <a:t>training</a:t>
            </a:r>
            <a:r>
              <a:rPr lang="de-DE" dirty="0"/>
              <a:t> </a:t>
            </a:r>
            <a:r>
              <a:rPr lang="de-DE" dirty="0" err="1"/>
              <a:t>session</a:t>
            </a:r>
            <a:r>
              <a:rPr lang="de-DE" dirty="0"/>
              <a:t> </a:t>
            </a:r>
            <a:r>
              <a:rPr lang="de-DE" dirty="0" err="1"/>
              <a:t>that</a:t>
            </a:r>
            <a:r>
              <a:rPr lang="de-DE" dirty="0"/>
              <a:t> </a:t>
            </a:r>
            <a:r>
              <a:rPr lang="de-DE" dirty="0" err="1"/>
              <a:t>can</a:t>
            </a:r>
            <a:r>
              <a:rPr lang="de-DE" dirty="0"/>
              <a:t> </a:t>
            </a:r>
            <a:r>
              <a:rPr lang="de-DE" dirty="0" err="1"/>
              <a:t>be</a:t>
            </a:r>
            <a:r>
              <a:rPr lang="de-DE" dirty="0"/>
              <a:t> </a:t>
            </a:r>
            <a:r>
              <a:rPr lang="de-DE" dirty="0" err="1"/>
              <a:t>implemented</a:t>
            </a:r>
            <a:r>
              <a:rPr lang="de-DE" dirty="0"/>
              <a:t> in </a:t>
            </a:r>
            <a:r>
              <a:rPr lang="de-DE" dirty="0" err="1"/>
              <a:t>any</a:t>
            </a:r>
            <a:r>
              <a:rPr lang="de-DE" dirty="0"/>
              <a:t> </a:t>
            </a:r>
            <a:r>
              <a:rPr lang="de-DE" dirty="0" err="1"/>
              <a:t>existing</a:t>
            </a:r>
            <a:r>
              <a:rPr lang="de-DE" dirty="0"/>
              <a:t> </a:t>
            </a:r>
            <a:r>
              <a:rPr lang="de-DE" dirty="0" err="1"/>
              <a:t>summer</a:t>
            </a:r>
            <a:r>
              <a:rPr lang="de-DE" dirty="0"/>
              <a:t> </a:t>
            </a:r>
            <a:r>
              <a:rPr lang="de-DE" dirty="0" err="1"/>
              <a:t>school</a:t>
            </a:r>
            <a:r>
              <a:rPr lang="de-DE" dirty="0"/>
              <a:t>. </a:t>
            </a:r>
          </a:p>
        </p:txBody>
      </p:sp>
      <p:sp>
        <p:nvSpPr>
          <p:cNvPr id="3" name="Titel 2"/>
          <p:cNvSpPr>
            <a:spLocks noGrp="1"/>
          </p:cNvSpPr>
          <p:nvPr>
            <p:ph type="title"/>
          </p:nvPr>
        </p:nvSpPr>
        <p:spPr/>
        <p:txBody>
          <a:bodyPr/>
          <a:lstStyle/>
          <a:p>
            <a:pPr algn="ctr"/>
            <a:r>
              <a:rPr lang="de-DE" dirty="0" smtClean="0"/>
              <a:t>SENSE </a:t>
            </a:r>
            <a:r>
              <a:rPr lang="de-DE" dirty="0" err="1" smtClean="0"/>
              <a:t>goals</a:t>
            </a:r>
            <a:endParaRPr lang="de-DE" dirty="0"/>
          </a:p>
        </p:txBody>
      </p:sp>
      <p:sp>
        <p:nvSpPr>
          <p:cNvPr id="4" name="Datumsplatzhalter 3"/>
          <p:cNvSpPr>
            <a:spLocks noGrp="1"/>
          </p:cNvSpPr>
          <p:nvPr>
            <p:ph type="dt" sz="half" idx="10"/>
          </p:nvPr>
        </p:nvSpPr>
        <p:spPr>
          <a:xfrm>
            <a:off x="187778" y="6649863"/>
            <a:ext cx="2057400" cy="365125"/>
          </a:xfrm>
        </p:spPr>
        <p:txBody>
          <a:bodyPr/>
          <a:lstStyle/>
          <a:p>
            <a:r>
              <a:rPr lang="de-DE" dirty="0" smtClean="0"/>
              <a:t>27.09.2016</a:t>
            </a:r>
          </a:p>
          <a:p>
            <a:endParaRPr lang="de-DE" dirty="0"/>
          </a:p>
        </p:txBody>
      </p:sp>
      <p:sp>
        <p:nvSpPr>
          <p:cNvPr id="5" name="Fußzeilenplatzhalter 4"/>
          <p:cNvSpPr>
            <a:spLocks noGrp="1"/>
          </p:cNvSpPr>
          <p:nvPr>
            <p:ph type="ftr" sz="quarter" idx="11"/>
          </p:nvPr>
        </p:nvSpPr>
        <p:spPr/>
        <p:txBody>
          <a:bodyPr/>
          <a:lstStyle/>
          <a:p>
            <a:r>
              <a:rPr lang="de-DE" dirty="0"/>
              <a:t>SENSE Kickoff Workshop</a:t>
            </a:r>
          </a:p>
        </p:txBody>
      </p:sp>
      <p:sp>
        <p:nvSpPr>
          <p:cNvPr id="6" name="Foliennummernplatzhalter 5"/>
          <p:cNvSpPr>
            <a:spLocks noGrp="1"/>
          </p:cNvSpPr>
          <p:nvPr>
            <p:ph type="sldNum" sz="quarter" idx="12"/>
          </p:nvPr>
        </p:nvSpPr>
        <p:spPr/>
        <p:txBody>
          <a:bodyPr/>
          <a:lstStyle/>
          <a:p>
            <a:fld id="{3F86B136-6ABC-4600-B475-76085FE7E118}" type="slidenum">
              <a:rPr lang="de-DE" smtClean="0"/>
              <a:pPr/>
              <a:t>3</a:t>
            </a:fld>
            <a:endParaRPr lang="de-DE"/>
          </a:p>
        </p:txBody>
      </p:sp>
    </p:spTree>
    <p:extLst>
      <p:ext uri="{BB962C8B-B14F-4D97-AF65-F5344CB8AC3E}">
        <p14:creationId xmlns:p14="http://schemas.microsoft.com/office/powerpoint/2010/main" val="2864475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50" y="1512711"/>
            <a:ext cx="7886700" cy="4664252"/>
          </a:xfrm>
        </p:spPr>
        <p:txBody>
          <a:bodyPr>
            <a:normAutofit/>
          </a:bodyPr>
          <a:lstStyle/>
          <a:p>
            <a:r>
              <a:rPr lang="de-DE" dirty="0" smtClean="0"/>
              <a:t>Partners: </a:t>
            </a:r>
          </a:p>
          <a:p>
            <a:pPr lvl="1"/>
            <a:r>
              <a:rPr lang="de-DE" dirty="0" smtClean="0"/>
              <a:t>DESY (</a:t>
            </a:r>
            <a:r>
              <a:rPr lang="de-DE" dirty="0" err="1" smtClean="0"/>
              <a:t>Coordinator</a:t>
            </a:r>
            <a:r>
              <a:rPr lang="de-DE" dirty="0" smtClean="0"/>
              <a:t>)</a:t>
            </a:r>
          </a:p>
          <a:p>
            <a:pPr lvl="1"/>
            <a:r>
              <a:rPr lang="de-DE" dirty="0" smtClean="0"/>
              <a:t>University </a:t>
            </a:r>
            <a:r>
              <a:rPr lang="de-DE" dirty="0" err="1" smtClean="0"/>
              <a:t>of</a:t>
            </a:r>
            <a:r>
              <a:rPr lang="de-DE" dirty="0" smtClean="0"/>
              <a:t> </a:t>
            </a:r>
            <a:r>
              <a:rPr lang="de-DE" dirty="0" err="1" smtClean="0"/>
              <a:t>Geneva</a:t>
            </a:r>
            <a:endParaRPr lang="de-DE" dirty="0" smtClean="0"/>
          </a:p>
          <a:p>
            <a:pPr lvl="1"/>
            <a:r>
              <a:rPr lang="de-DE" dirty="0" smtClean="0"/>
              <a:t>Max-Planck Society</a:t>
            </a:r>
          </a:p>
          <a:p>
            <a:pPr lvl="1"/>
            <a:r>
              <a:rPr lang="de-DE" dirty="0" smtClean="0"/>
              <a:t>KIT</a:t>
            </a:r>
          </a:p>
          <a:p>
            <a:pPr lvl="1"/>
            <a:endParaRPr lang="de-DE" dirty="0" smtClean="0"/>
          </a:p>
          <a:p>
            <a:r>
              <a:rPr lang="de-DE" dirty="0" smtClean="0"/>
              <a:t>People: </a:t>
            </a:r>
            <a:endParaRPr lang="de-DE" dirty="0"/>
          </a:p>
          <a:p>
            <a:pPr lvl="1"/>
            <a:r>
              <a:rPr lang="de-DE" dirty="0"/>
              <a:t>Katharina Henjes-Kunst, Thomas </a:t>
            </a:r>
            <a:r>
              <a:rPr lang="de-DE" dirty="0" err="1" smtClean="0"/>
              <a:t>Berghöfer</a:t>
            </a:r>
            <a:endParaRPr lang="de-DE" dirty="0"/>
          </a:p>
          <a:p>
            <a:pPr lvl="1"/>
            <a:r>
              <a:rPr lang="de-DE" dirty="0" smtClean="0"/>
              <a:t>Teresa </a:t>
            </a:r>
            <a:r>
              <a:rPr lang="de-DE" dirty="0" err="1" smtClean="0"/>
              <a:t>Montaruli</a:t>
            </a:r>
            <a:r>
              <a:rPr lang="de-DE" dirty="0" smtClean="0"/>
              <a:t>, Domenico Della </a:t>
            </a:r>
            <a:r>
              <a:rPr lang="de-DE" dirty="0" err="1" smtClean="0"/>
              <a:t>Volpe</a:t>
            </a:r>
            <a:r>
              <a:rPr lang="de-DE" dirty="0" smtClean="0"/>
              <a:t>, </a:t>
            </a:r>
            <a:r>
              <a:rPr lang="de-DE" dirty="0" err="1" smtClean="0"/>
              <a:t>Andrii</a:t>
            </a:r>
            <a:r>
              <a:rPr lang="de-DE" dirty="0" smtClean="0"/>
              <a:t> </a:t>
            </a:r>
            <a:r>
              <a:rPr lang="de-DE" dirty="0" err="1" smtClean="0"/>
              <a:t>Nagai</a:t>
            </a:r>
            <a:endParaRPr lang="de-DE" dirty="0" smtClean="0"/>
          </a:p>
          <a:p>
            <a:pPr lvl="1"/>
            <a:r>
              <a:rPr lang="de-DE" dirty="0" smtClean="0"/>
              <a:t>Razmik </a:t>
            </a:r>
            <a:r>
              <a:rPr lang="de-DE" dirty="0" err="1" smtClean="0"/>
              <a:t>Mirzoyan</a:t>
            </a:r>
            <a:r>
              <a:rPr lang="de-DE" dirty="0" smtClean="0"/>
              <a:t>, NN</a:t>
            </a:r>
            <a:endParaRPr lang="de-DE" dirty="0"/>
          </a:p>
          <a:p>
            <a:pPr lvl="1"/>
            <a:r>
              <a:rPr lang="de-DE" dirty="0" smtClean="0"/>
              <a:t>Andreas Haungs, Astrid </a:t>
            </a:r>
            <a:r>
              <a:rPr lang="de-DE" dirty="0" err="1" smtClean="0"/>
              <a:t>Chantelauze</a:t>
            </a:r>
            <a:r>
              <a:rPr lang="de-DE" dirty="0" smtClean="0"/>
              <a:t> </a:t>
            </a:r>
          </a:p>
          <a:p>
            <a:pPr lvl="1"/>
            <a:endParaRPr lang="de-DE" dirty="0" smtClean="0"/>
          </a:p>
          <a:p>
            <a:r>
              <a:rPr lang="de-DE" dirty="0" err="1" smtClean="0"/>
              <a:t>Experts</a:t>
            </a:r>
            <a:r>
              <a:rPr lang="de-DE" dirty="0" smtClean="0"/>
              <a:t>: </a:t>
            </a:r>
            <a:endParaRPr lang="de-DE" dirty="0"/>
          </a:p>
          <a:p>
            <a:pPr lvl="1"/>
            <a:r>
              <a:rPr lang="de-DE" dirty="0" smtClean="0"/>
              <a:t>SENSE </a:t>
            </a:r>
            <a:r>
              <a:rPr lang="de-DE" dirty="0" err="1" smtClean="0"/>
              <a:t>strongly</a:t>
            </a:r>
            <a:r>
              <a:rPr lang="de-DE" dirty="0" smtClean="0"/>
              <a:t> </a:t>
            </a:r>
            <a:r>
              <a:rPr lang="de-DE" dirty="0" err="1" smtClean="0"/>
              <a:t>relies</a:t>
            </a:r>
            <a:r>
              <a:rPr lang="de-DE" dirty="0" smtClean="0"/>
              <a:t> on </a:t>
            </a:r>
            <a:r>
              <a:rPr lang="de-DE" dirty="0" err="1" smtClean="0"/>
              <a:t>impact</a:t>
            </a:r>
            <a:r>
              <a:rPr lang="de-DE" dirty="0" smtClean="0"/>
              <a:t> </a:t>
            </a:r>
            <a:r>
              <a:rPr lang="de-DE" dirty="0" err="1" smtClean="0"/>
              <a:t>of</a:t>
            </a:r>
            <a:r>
              <a:rPr lang="de-DE" dirty="0" smtClean="0"/>
              <a:t> Expert Group</a:t>
            </a:r>
            <a:endParaRPr lang="de-DE" dirty="0"/>
          </a:p>
          <a:p>
            <a:pPr lvl="1"/>
            <a:endParaRPr lang="de-DE" dirty="0"/>
          </a:p>
          <a:p>
            <a:pPr lvl="1"/>
            <a:endParaRPr lang="de-DE" dirty="0" smtClean="0"/>
          </a:p>
        </p:txBody>
      </p:sp>
      <p:sp>
        <p:nvSpPr>
          <p:cNvPr id="3" name="Titel 2"/>
          <p:cNvSpPr>
            <a:spLocks noGrp="1"/>
          </p:cNvSpPr>
          <p:nvPr>
            <p:ph type="title"/>
          </p:nvPr>
        </p:nvSpPr>
        <p:spPr/>
        <p:txBody>
          <a:bodyPr/>
          <a:lstStyle/>
          <a:p>
            <a:pPr algn="ctr"/>
            <a:r>
              <a:rPr lang="de-DE" dirty="0" smtClean="0"/>
              <a:t>SENSE </a:t>
            </a:r>
            <a:r>
              <a:rPr lang="de-DE" dirty="0" err="1" smtClean="0"/>
              <a:t>are</a:t>
            </a:r>
            <a:r>
              <a:rPr lang="de-DE" dirty="0" smtClean="0"/>
              <a:t>...</a:t>
            </a:r>
            <a:endParaRPr lang="de-DE" dirty="0"/>
          </a:p>
        </p:txBody>
      </p:sp>
      <p:sp>
        <p:nvSpPr>
          <p:cNvPr id="4" name="Datumsplatzhalter 3"/>
          <p:cNvSpPr>
            <a:spLocks noGrp="1"/>
          </p:cNvSpPr>
          <p:nvPr>
            <p:ph type="dt" sz="half" idx="10"/>
          </p:nvPr>
        </p:nvSpPr>
        <p:spPr/>
        <p:txBody>
          <a:bodyPr/>
          <a:lstStyle/>
          <a:p>
            <a:r>
              <a:rPr lang="de-DE" dirty="0" smtClean="0"/>
              <a:t>27.09.2016</a:t>
            </a:r>
            <a:endParaRPr lang="de-DE" dirty="0"/>
          </a:p>
        </p:txBody>
      </p:sp>
      <p:sp>
        <p:nvSpPr>
          <p:cNvPr id="5" name="Fußzeilenplatzhalter 4"/>
          <p:cNvSpPr>
            <a:spLocks noGrp="1"/>
          </p:cNvSpPr>
          <p:nvPr>
            <p:ph type="ftr" sz="quarter" idx="11"/>
          </p:nvPr>
        </p:nvSpPr>
        <p:spPr/>
        <p:txBody>
          <a:bodyPr/>
          <a:lstStyle/>
          <a:p>
            <a:r>
              <a:rPr lang="de-DE" dirty="0" smtClean="0"/>
              <a:t>SENSE Kickoff Workshop</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4</a:t>
            </a:fld>
            <a:endParaRPr lang="de-DE" dirty="0"/>
          </a:p>
        </p:txBody>
      </p:sp>
    </p:spTree>
    <p:extLst>
      <p:ext uri="{BB962C8B-B14F-4D97-AF65-F5344CB8AC3E}">
        <p14:creationId xmlns:p14="http://schemas.microsoft.com/office/powerpoint/2010/main" val="556308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8650" y="1621089"/>
            <a:ext cx="8327572" cy="4351338"/>
          </a:xfrm>
        </p:spPr>
        <p:txBody>
          <a:bodyPr>
            <a:normAutofit/>
          </a:bodyPr>
          <a:lstStyle/>
          <a:p>
            <a:r>
              <a:rPr lang="de-DE" dirty="0" smtClean="0"/>
              <a:t>WP 1: </a:t>
            </a:r>
            <a:r>
              <a:rPr lang="de-DE" dirty="0" err="1" smtClean="0"/>
              <a:t>Roadmapping</a:t>
            </a:r>
            <a:r>
              <a:rPr lang="de-DE" dirty="0" smtClean="0"/>
              <a:t> </a:t>
            </a:r>
            <a:r>
              <a:rPr lang="de-DE" dirty="0" err="1" smtClean="0"/>
              <a:t>and</a:t>
            </a:r>
            <a:r>
              <a:rPr lang="de-DE" dirty="0" smtClean="0"/>
              <a:t> Monitoring 				(MPP)</a:t>
            </a:r>
          </a:p>
          <a:p>
            <a:endParaRPr lang="de-DE" dirty="0" smtClean="0"/>
          </a:p>
          <a:p>
            <a:r>
              <a:rPr lang="de-DE" dirty="0" smtClean="0"/>
              <a:t>WP 2: R&amp;D </a:t>
            </a:r>
            <a:r>
              <a:rPr lang="de-DE" dirty="0" err="1" smtClean="0"/>
              <a:t>Cooperation</a:t>
            </a:r>
            <a:r>
              <a:rPr lang="de-DE" dirty="0" smtClean="0"/>
              <a:t> 					   </a:t>
            </a:r>
            <a:r>
              <a:rPr lang="de-DE" dirty="0"/>
              <a:t>	</a:t>
            </a:r>
            <a:r>
              <a:rPr lang="de-DE" dirty="0" smtClean="0"/>
              <a:t>(UNIGE)</a:t>
            </a:r>
          </a:p>
          <a:p>
            <a:endParaRPr lang="de-DE" dirty="0" smtClean="0"/>
          </a:p>
          <a:p>
            <a:r>
              <a:rPr lang="de-DE" dirty="0" smtClean="0"/>
              <a:t>WP 3: </a:t>
            </a:r>
            <a:r>
              <a:rPr lang="de-DE" dirty="0" err="1" smtClean="0"/>
              <a:t>Outreach</a:t>
            </a:r>
            <a:r>
              <a:rPr lang="de-DE" dirty="0" smtClean="0"/>
              <a:t> </a:t>
            </a:r>
            <a:r>
              <a:rPr lang="de-DE" dirty="0" err="1" smtClean="0"/>
              <a:t>and</a:t>
            </a:r>
            <a:r>
              <a:rPr lang="de-DE" dirty="0" smtClean="0"/>
              <a:t> Technology Exchange </a:t>
            </a:r>
            <a:r>
              <a:rPr lang="de-DE" dirty="0" err="1" smtClean="0"/>
              <a:t>Platform</a:t>
            </a:r>
            <a:r>
              <a:rPr lang="de-DE" dirty="0" smtClean="0"/>
              <a:t> 	(KIT)</a:t>
            </a:r>
          </a:p>
          <a:p>
            <a:endParaRPr lang="de-DE" dirty="0" smtClean="0"/>
          </a:p>
          <a:p>
            <a:r>
              <a:rPr lang="de-DE" dirty="0" smtClean="0"/>
              <a:t>WP 4: Training &amp; Learning 						(DESY)</a:t>
            </a:r>
          </a:p>
          <a:p>
            <a:endParaRPr lang="de-DE" dirty="0" smtClean="0"/>
          </a:p>
          <a:p>
            <a:r>
              <a:rPr lang="de-DE" dirty="0" smtClean="0"/>
              <a:t>WP 5: Overall </a:t>
            </a:r>
            <a:r>
              <a:rPr lang="de-DE" dirty="0" err="1" smtClean="0"/>
              <a:t>management</a:t>
            </a:r>
            <a:r>
              <a:rPr lang="de-DE" dirty="0" smtClean="0"/>
              <a:t> 					(DESY)</a:t>
            </a:r>
          </a:p>
        </p:txBody>
      </p:sp>
      <p:sp>
        <p:nvSpPr>
          <p:cNvPr id="3" name="Titel 2"/>
          <p:cNvSpPr>
            <a:spLocks noGrp="1"/>
          </p:cNvSpPr>
          <p:nvPr>
            <p:ph type="title"/>
          </p:nvPr>
        </p:nvSpPr>
        <p:spPr/>
        <p:txBody>
          <a:bodyPr/>
          <a:lstStyle/>
          <a:p>
            <a:pPr algn="ctr"/>
            <a:r>
              <a:rPr lang="de-DE" dirty="0" smtClean="0"/>
              <a:t>SENSE </a:t>
            </a:r>
            <a:r>
              <a:rPr lang="de-DE" dirty="0" err="1" smtClean="0"/>
              <a:t>work</a:t>
            </a:r>
            <a:r>
              <a:rPr lang="de-DE" dirty="0" smtClean="0"/>
              <a:t> </a:t>
            </a:r>
            <a:r>
              <a:rPr lang="de-DE" dirty="0" err="1" smtClean="0"/>
              <a:t>packages</a:t>
            </a:r>
            <a:endParaRPr lang="de-DE" dirty="0"/>
          </a:p>
        </p:txBody>
      </p:sp>
      <p:sp>
        <p:nvSpPr>
          <p:cNvPr id="4" name="Datumsplatzhalter 3"/>
          <p:cNvSpPr>
            <a:spLocks noGrp="1"/>
          </p:cNvSpPr>
          <p:nvPr>
            <p:ph type="dt" sz="half" idx="10"/>
          </p:nvPr>
        </p:nvSpPr>
        <p:spPr>
          <a:xfrm>
            <a:off x="187778" y="6649863"/>
            <a:ext cx="2057400" cy="365125"/>
          </a:xfrm>
        </p:spPr>
        <p:txBody>
          <a:bodyPr/>
          <a:lstStyle/>
          <a:p>
            <a:r>
              <a:rPr lang="de-DE" dirty="0" smtClean="0"/>
              <a:t>27.09.2016</a:t>
            </a:r>
          </a:p>
          <a:p>
            <a:endParaRPr lang="de-DE" dirty="0"/>
          </a:p>
        </p:txBody>
      </p:sp>
      <p:sp>
        <p:nvSpPr>
          <p:cNvPr id="5" name="Fußzeilenplatzhalter 4"/>
          <p:cNvSpPr>
            <a:spLocks noGrp="1"/>
          </p:cNvSpPr>
          <p:nvPr>
            <p:ph type="ftr" sz="quarter" idx="11"/>
          </p:nvPr>
        </p:nvSpPr>
        <p:spPr/>
        <p:txBody>
          <a:bodyPr/>
          <a:lstStyle/>
          <a:p>
            <a:r>
              <a:rPr lang="de-DE" dirty="0"/>
              <a:t>SENSE Kickoff Workshop</a:t>
            </a:r>
          </a:p>
        </p:txBody>
      </p:sp>
      <p:sp>
        <p:nvSpPr>
          <p:cNvPr id="6" name="Foliennummernplatzhalter 5"/>
          <p:cNvSpPr>
            <a:spLocks noGrp="1"/>
          </p:cNvSpPr>
          <p:nvPr>
            <p:ph type="sldNum" sz="quarter" idx="12"/>
          </p:nvPr>
        </p:nvSpPr>
        <p:spPr/>
        <p:txBody>
          <a:bodyPr/>
          <a:lstStyle/>
          <a:p>
            <a:fld id="{3F86B136-6ABC-4600-B475-76085FE7E118}" type="slidenum">
              <a:rPr lang="de-DE" smtClean="0"/>
              <a:pPr/>
              <a:t>5</a:t>
            </a:fld>
            <a:endParaRPr lang="de-DE"/>
          </a:p>
        </p:txBody>
      </p:sp>
    </p:spTree>
    <p:extLst>
      <p:ext uri="{BB962C8B-B14F-4D97-AF65-F5344CB8AC3E}">
        <p14:creationId xmlns:p14="http://schemas.microsoft.com/office/powerpoint/2010/main" val="533582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lnSpc>
                <a:spcPct val="200000"/>
              </a:lnSpc>
            </a:pPr>
            <a:r>
              <a:rPr lang="de-DE" dirty="0" err="1" smtClean="0"/>
              <a:t>Overview</a:t>
            </a:r>
            <a:r>
              <a:rPr lang="de-DE" dirty="0" smtClean="0"/>
              <a:t> </a:t>
            </a:r>
            <a:r>
              <a:rPr lang="de-DE" dirty="0" err="1" smtClean="0"/>
              <a:t>of</a:t>
            </a:r>
            <a:r>
              <a:rPr lang="de-DE" dirty="0" smtClean="0"/>
              <a:t> </a:t>
            </a:r>
            <a:r>
              <a:rPr lang="de-DE" dirty="0" err="1" smtClean="0"/>
              <a:t>the</a:t>
            </a:r>
            <a:r>
              <a:rPr lang="de-DE" dirty="0" smtClean="0"/>
              <a:t> </a:t>
            </a:r>
            <a:r>
              <a:rPr lang="de-DE" dirty="0" err="1" smtClean="0"/>
              <a:t>next</a:t>
            </a:r>
            <a:r>
              <a:rPr lang="de-DE" dirty="0" smtClean="0"/>
              <a:t> half </a:t>
            </a:r>
            <a:r>
              <a:rPr lang="de-DE" dirty="0" err="1" smtClean="0"/>
              <a:t>year</a:t>
            </a:r>
            <a:r>
              <a:rPr lang="de-DE" dirty="0" smtClean="0"/>
              <a:t> </a:t>
            </a:r>
            <a:r>
              <a:rPr lang="de-DE" dirty="0" err="1" smtClean="0"/>
              <a:t>of</a:t>
            </a:r>
            <a:r>
              <a:rPr lang="de-DE" dirty="0" smtClean="0"/>
              <a:t> </a:t>
            </a:r>
            <a:r>
              <a:rPr lang="de-DE" dirty="0" err="1" smtClean="0"/>
              <a:t>work</a:t>
            </a:r>
            <a:r>
              <a:rPr lang="de-DE" dirty="0" smtClean="0"/>
              <a:t> </a:t>
            </a:r>
            <a:r>
              <a:rPr lang="de-DE" dirty="0" err="1" smtClean="0"/>
              <a:t>and</a:t>
            </a:r>
            <a:r>
              <a:rPr lang="de-DE" dirty="0" smtClean="0"/>
              <a:t> </a:t>
            </a:r>
            <a:r>
              <a:rPr lang="de-DE" dirty="0" err="1" smtClean="0"/>
              <a:t>procedures</a:t>
            </a:r>
            <a:r>
              <a:rPr lang="de-DE" dirty="0" smtClean="0"/>
              <a:t>/ </a:t>
            </a:r>
            <a:r>
              <a:rPr lang="de-DE" dirty="0" err="1" smtClean="0"/>
              <a:t>clarification</a:t>
            </a:r>
            <a:r>
              <a:rPr lang="de-DE" dirty="0" smtClean="0"/>
              <a:t> </a:t>
            </a:r>
            <a:r>
              <a:rPr lang="de-DE" dirty="0" err="1" smtClean="0"/>
              <a:t>of</a:t>
            </a:r>
            <a:r>
              <a:rPr lang="de-DE" dirty="0" smtClean="0"/>
              <a:t> </a:t>
            </a:r>
            <a:r>
              <a:rPr lang="de-DE" dirty="0" err="1" smtClean="0"/>
              <a:t>coming</a:t>
            </a:r>
            <a:r>
              <a:rPr lang="de-DE" dirty="0" smtClean="0"/>
              <a:t> </a:t>
            </a:r>
            <a:r>
              <a:rPr lang="de-DE" dirty="0" err="1" smtClean="0"/>
              <a:t>activities</a:t>
            </a:r>
            <a:r>
              <a:rPr lang="de-DE" dirty="0" smtClean="0"/>
              <a:t>/ </a:t>
            </a:r>
            <a:r>
              <a:rPr lang="de-DE" dirty="0" err="1" smtClean="0"/>
              <a:t>meetings</a:t>
            </a:r>
            <a:r>
              <a:rPr lang="de-DE" dirty="0" smtClean="0"/>
              <a:t>/ </a:t>
            </a:r>
            <a:r>
              <a:rPr lang="de-DE" dirty="0" err="1" smtClean="0"/>
              <a:t>deliverables</a:t>
            </a:r>
            <a:endParaRPr lang="de-DE" dirty="0" smtClean="0"/>
          </a:p>
          <a:p>
            <a:pPr>
              <a:lnSpc>
                <a:spcPct val="200000"/>
              </a:lnSpc>
            </a:pPr>
            <a:r>
              <a:rPr lang="de-DE" dirty="0" smtClean="0"/>
              <a:t>SENSE Team/ </a:t>
            </a:r>
            <a:r>
              <a:rPr lang="de-DE" dirty="0" err="1" smtClean="0"/>
              <a:t>communication</a:t>
            </a:r>
            <a:endParaRPr lang="de-DE" dirty="0" smtClean="0"/>
          </a:p>
          <a:p>
            <a:pPr>
              <a:lnSpc>
                <a:spcPct val="200000"/>
              </a:lnSpc>
            </a:pPr>
            <a:r>
              <a:rPr lang="de-DE" dirty="0" smtClean="0"/>
              <a:t>Meetings/ </a:t>
            </a:r>
            <a:r>
              <a:rPr lang="de-DE" dirty="0" err="1" smtClean="0"/>
              <a:t>results</a:t>
            </a:r>
            <a:r>
              <a:rPr lang="de-DE" dirty="0" smtClean="0"/>
              <a:t> </a:t>
            </a:r>
            <a:r>
              <a:rPr lang="de-DE" dirty="0" err="1" smtClean="0"/>
              <a:t>of</a:t>
            </a:r>
            <a:r>
              <a:rPr lang="de-DE" dirty="0" smtClean="0"/>
              <a:t> </a:t>
            </a:r>
            <a:r>
              <a:rPr lang="de-DE" dirty="0" err="1" smtClean="0"/>
              <a:t>meetings</a:t>
            </a:r>
            <a:endParaRPr lang="de-DE" dirty="0" smtClean="0"/>
          </a:p>
          <a:p>
            <a:endParaRPr lang="de-DE" dirty="0" smtClean="0"/>
          </a:p>
          <a:p>
            <a:endParaRPr lang="de-DE" dirty="0" smtClean="0"/>
          </a:p>
          <a:p>
            <a:endParaRPr lang="de-DE" dirty="0" smtClean="0"/>
          </a:p>
          <a:p>
            <a:endParaRPr lang="de-DE" dirty="0"/>
          </a:p>
        </p:txBody>
      </p:sp>
      <p:sp>
        <p:nvSpPr>
          <p:cNvPr id="3" name="Titel 2"/>
          <p:cNvSpPr>
            <a:spLocks noGrp="1"/>
          </p:cNvSpPr>
          <p:nvPr>
            <p:ph type="title"/>
          </p:nvPr>
        </p:nvSpPr>
        <p:spPr/>
        <p:txBody>
          <a:bodyPr/>
          <a:lstStyle/>
          <a:p>
            <a:pPr algn="ctr"/>
            <a:r>
              <a:rPr lang="de-DE" dirty="0" err="1" smtClean="0"/>
              <a:t>Aims</a:t>
            </a:r>
            <a:r>
              <a:rPr lang="de-DE" dirty="0" smtClean="0"/>
              <a:t> </a:t>
            </a:r>
            <a:r>
              <a:rPr lang="de-DE" dirty="0" err="1" smtClean="0"/>
              <a:t>of</a:t>
            </a:r>
            <a:r>
              <a:rPr lang="de-DE" dirty="0" smtClean="0"/>
              <a:t> </a:t>
            </a:r>
            <a:r>
              <a:rPr lang="de-DE" dirty="0" err="1" smtClean="0"/>
              <a:t>the</a:t>
            </a:r>
            <a:r>
              <a:rPr lang="de-DE" dirty="0" smtClean="0"/>
              <a:t> </a:t>
            </a:r>
            <a:r>
              <a:rPr lang="de-DE" dirty="0" err="1" smtClean="0"/>
              <a:t>meeting</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6</a:t>
            </a:fld>
            <a:endParaRPr lang="de-DE"/>
          </a:p>
        </p:txBody>
      </p:sp>
    </p:spTree>
    <p:extLst>
      <p:ext uri="{BB962C8B-B14F-4D97-AF65-F5344CB8AC3E}">
        <p14:creationId xmlns:p14="http://schemas.microsoft.com/office/powerpoint/2010/main" val="1861500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lnSpc>
                <a:spcPct val="200000"/>
              </a:lnSpc>
            </a:pPr>
            <a:r>
              <a:rPr lang="de-DE" dirty="0" err="1" smtClean="0"/>
              <a:t>We</a:t>
            </a:r>
            <a:r>
              <a:rPr lang="de-DE" dirty="0" smtClean="0"/>
              <a:t> </a:t>
            </a:r>
            <a:r>
              <a:rPr lang="de-DE" dirty="0" err="1" smtClean="0"/>
              <a:t>want</a:t>
            </a:r>
            <a:r>
              <a:rPr lang="de-DE" dirty="0" smtClean="0"/>
              <a:t> </a:t>
            </a:r>
            <a:r>
              <a:rPr lang="de-DE" dirty="0" err="1" smtClean="0"/>
              <a:t>to</a:t>
            </a:r>
            <a:r>
              <a:rPr lang="de-DE" dirty="0" smtClean="0"/>
              <a:t> </a:t>
            </a:r>
            <a:r>
              <a:rPr lang="de-DE" dirty="0" err="1" smtClean="0"/>
              <a:t>prepare</a:t>
            </a:r>
            <a:r>
              <a:rPr lang="de-DE" dirty="0" smtClean="0"/>
              <a:t> a </a:t>
            </a:r>
            <a:r>
              <a:rPr lang="de-DE" dirty="0" err="1" smtClean="0"/>
              <a:t>mailing</a:t>
            </a:r>
            <a:r>
              <a:rPr lang="de-DE" dirty="0" smtClean="0"/>
              <a:t> </a:t>
            </a:r>
            <a:r>
              <a:rPr lang="de-DE" dirty="0" err="1" smtClean="0"/>
              <a:t>list</a:t>
            </a:r>
            <a:r>
              <a:rPr lang="de-DE" dirty="0" smtClean="0"/>
              <a:t> </a:t>
            </a:r>
            <a:r>
              <a:rPr lang="de-DE" dirty="0" smtClean="0">
                <a:sym typeface="Wingdings"/>
              </a:rPr>
              <a:t> </a:t>
            </a:r>
            <a:r>
              <a:rPr lang="de-DE" dirty="0" err="1" smtClean="0">
                <a:sym typeface="Wingdings"/>
              </a:rPr>
              <a:t>who</a:t>
            </a:r>
            <a:r>
              <a:rPr lang="de-DE" dirty="0" smtClean="0">
                <a:sym typeface="Wingdings"/>
              </a:rPr>
              <a:t> </a:t>
            </a:r>
            <a:r>
              <a:rPr lang="de-DE" dirty="0" err="1" smtClean="0">
                <a:sym typeface="Wingdings"/>
              </a:rPr>
              <a:t>should</a:t>
            </a:r>
            <a:r>
              <a:rPr lang="de-DE" dirty="0" smtClean="0">
                <a:sym typeface="Wingdings"/>
              </a:rPr>
              <a:t> </a:t>
            </a:r>
            <a:r>
              <a:rPr lang="de-DE" dirty="0" err="1" smtClean="0">
                <a:sym typeface="Wingdings"/>
              </a:rPr>
              <a:t>be</a:t>
            </a:r>
            <a:r>
              <a:rPr lang="de-DE" dirty="0" smtClean="0">
                <a:sym typeface="Wingdings"/>
              </a:rPr>
              <a:t> on </a:t>
            </a:r>
            <a:r>
              <a:rPr lang="de-DE" dirty="0" err="1" smtClean="0">
                <a:sym typeface="Wingdings"/>
              </a:rPr>
              <a:t>it</a:t>
            </a:r>
            <a:r>
              <a:rPr lang="de-DE" dirty="0" smtClean="0">
                <a:sym typeface="Wingdings"/>
              </a:rPr>
              <a:t>?</a:t>
            </a:r>
          </a:p>
          <a:p>
            <a:pPr lvl="1">
              <a:lnSpc>
                <a:spcPct val="200000"/>
              </a:lnSpc>
            </a:pPr>
            <a:r>
              <a:rPr lang="de-DE" dirty="0" smtClean="0">
                <a:sym typeface="Wingdings"/>
              </a:rPr>
              <a:t>Working </a:t>
            </a:r>
            <a:r>
              <a:rPr lang="de-DE" dirty="0" err="1" smtClean="0">
                <a:sym typeface="Wingdings"/>
              </a:rPr>
              <a:t>group</a:t>
            </a:r>
            <a:r>
              <a:rPr lang="de-DE" dirty="0" smtClean="0">
                <a:sym typeface="Wingdings"/>
              </a:rPr>
              <a:t> </a:t>
            </a:r>
            <a:r>
              <a:rPr lang="de-DE" i="1" dirty="0" smtClean="0">
                <a:sym typeface="Wingdings"/>
              </a:rPr>
              <a:t>(Teresa, Mimmo, </a:t>
            </a:r>
            <a:r>
              <a:rPr lang="de-DE" i="1" dirty="0" err="1" smtClean="0">
                <a:sym typeface="Wingdings"/>
              </a:rPr>
              <a:t>Andrii</a:t>
            </a:r>
            <a:r>
              <a:rPr lang="de-DE" i="1" dirty="0" smtClean="0">
                <a:sym typeface="Wingdings"/>
              </a:rPr>
              <a:t>, Razmik, Andreas, Astrid, Thomas, Katharina, ???)</a:t>
            </a:r>
          </a:p>
          <a:p>
            <a:pPr lvl="1">
              <a:lnSpc>
                <a:spcPct val="200000"/>
              </a:lnSpc>
            </a:pPr>
            <a:r>
              <a:rPr lang="de-DE" dirty="0" err="1" smtClean="0">
                <a:sym typeface="Wingdings"/>
              </a:rPr>
              <a:t>Experts</a:t>
            </a:r>
            <a:endParaRPr lang="de-DE" dirty="0" smtClean="0">
              <a:sym typeface="Wingdings"/>
            </a:endParaRPr>
          </a:p>
        </p:txBody>
      </p:sp>
      <p:sp>
        <p:nvSpPr>
          <p:cNvPr id="3" name="Titel 2"/>
          <p:cNvSpPr>
            <a:spLocks noGrp="1"/>
          </p:cNvSpPr>
          <p:nvPr>
            <p:ph type="title"/>
          </p:nvPr>
        </p:nvSpPr>
        <p:spPr/>
        <p:txBody>
          <a:bodyPr/>
          <a:lstStyle/>
          <a:p>
            <a:pPr algn="ctr"/>
            <a:r>
              <a:rPr lang="de-DE" dirty="0" smtClean="0"/>
              <a:t>Organisational/ Mailing </a:t>
            </a:r>
            <a:r>
              <a:rPr lang="de-DE" dirty="0" err="1" smtClean="0"/>
              <a:t>lists</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7</a:t>
            </a:fld>
            <a:endParaRPr lang="de-DE"/>
          </a:p>
        </p:txBody>
      </p:sp>
    </p:spTree>
    <p:extLst>
      <p:ext uri="{BB962C8B-B14F-4D97-AF65-F5344CB8AC3E}">
        <p14:creationId xmlns:p14="http://schemas.microsoft.com/office/powerpoint/2010/main" val="1689957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smtClean="0"/>
              <a:t>Organisational/ Cloud</a:t>
            </a:r>
            <a:endParaRPr lang="de-DE" dirty="0"/>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8</a:t>
            </a:fld>
            <a:endParaRPr lang="de-DE"/>
          </a:p>
        </p:txBody>
      </p:sp>
    </p:spTree>
    <p:extLst>
      <p:ext uri="{BB962C8B-B14F-4D97-AF65-F5344CB8AC3E}">
        <p14:creationId xmlns:p14="http://schemas.microsoft.com/office/powerpoint/2010/main" val="109724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0930" y="1825625"/>
            <a:ext cx="6962140" cy="4351338"/>
          </a:xfrm>
        </p:spPr>
      </p:pic>
      <p:sp>
        <p:nvSpPr>
          <p:cNvPr id="3" name="Titel 2"/>
          <p:cNvSpPr>
            <a:spLocks noGrp="1"/>
          </p:cNvSpPr>
          <p:nvPr>
            <p:ph type="title"/>
          </p:nvPr>
        </p:nvSpPr>
        <p:spPr/>
        <p:txBody>
          <a:bodyPr/>
          <a:lstStyle/>
          <a:p>
            <a:pPr algn="ctr"/>
            <a:r>
              <a:rPr lang="de-DE" dirty="0"/>
              <a:t>Organisational/ Cloud</a:t>
            </a:r>
          </a:p>
        </p:txBody>
      </p:sp>
      <p:sp>
        <p:nvSpPr>
          <p:cNvPr id="4" name="Datumsplatzhalter 3"/>
          <p:cNvSpPr>
            <a:spLocks noGrp="1"/>
          </p:cNvSpPr>
          <p:nvPr>
            <p:ph type="dt" sz="half" idx="10"/>
          </p:nvPr>
        </p:nvSpPr>
        <p:spPr/>
        <p:txBody>
          <a:bodyPr/>
          <a:lstStyle/>
          <a:p>
            <a:fld id="{09407A5B-45D1-43C9-9205-1BEB54DF3981}" type="datetime1">
              <a:rPr lang="de-DE" smtClean="0"/>
              <a:t>18.11.16</a:t>
            </a:fld>
            <a:endParaRPr lang="de-DE"/>
          </a:p>
        </p:txBody>
      </p:sp>
      <p:sp>
        <p:nvSpPr>
          <p:cNvPr id="5" name="Fußzeilenplatzhalter 4"/>
          <p:cNvSpPr>
            <a:spLocks noGrp="1"/>
          </p:cNvSpPr>
          <p:nvPr>
            <p:ph type="ftr" sz="quarter" idx="11"/>
          </p:nvPr>
        </p:nvSpPr>
        <p:spPr/>
        <p:txBody>
          <a:bodyPr/>
          <a:lstStyle/>
          <a:p>
            <a:r>
              <a:rPr lang="de-DE" smtClean="0"/>
              <a:t>My meeting</a:t>
            </a:r>
            <a:endParaRPr lang="de-DE" dirty="0"/>
          </a:p>
        </p:txBody>
      </p:sp>
      <p:sp>
        <p:nvSpPr>
          <p:cNvPr id="6" name="Foliennummernplatzhalter 5"/>
          <p:cNvSpPr>
            <a:spLocks noGrp="1"/>
          </p:cNvSpPr>
          <p:nvPr>
            <p:ph type="sldNum" sz="quarter" idx="12"/>
          </p:nvPr>
        </p:nvSpPr>
        <p:spPr/>
        <p:txBody>
          <a:bodyPr/>
          <a:lstStyle/>
          <a:p>
            <a:fld id="{3F86B136-6ABC-4600-B475-76085FE7E118}" type="slidenum">
              <a:rPr lang="de-DE" smtClean="0"/>
              <a:pPr/>
              <a:t>9</a:t>
            </a:fld>
            <a:endParaRPr lang="de-DE"/>
          </a:p>
        </p:txBody>
      </p:sp>
    </p:spTree>
    <p:extLst>
      <p:ext uri="{BB962C8B-B14F-4D97-AF65-F5344CB8AC3E}">
        <p14:creationId xmlns:p14="http://schemas.microsoft.com/office/powerpoint/2010/main" val="1593374555"/>
      </p:ext>
    </p:extLst>
  </p:cSld>
  <p:clrMapOvr>
    <a:masterClrMapping/>
  </p:clrMapOvr>
</p:sld>
</file>

<file path=ppt/theme/theme1.xml><?xml version="1.0" encoding="utf-8"?>
<a:theme xmlns:a="http://schemas.openxmlformats.org/drawingml/2006/main" name="SENSE">
  <a:themeElements>
    <a:clrScheme name="SENSE">
      <a:dk1>
        <a:srgbClr val="000000"/>
      </a:dk1>
      <a:lt1>
        <a:sysClr val="window" lastClr="FFFFFF"/>
      </a:lt1>
      <a:dk2>
        <a:srgbClr val="5B5C5E"/>
      </a:dk2>
      <a:lt2>
        <a:srgbClr val="F3F1F0"/>
      </a:lt2>
      <a:accent1>
        <a:srgbClr val="0AA8C8"/>
      </a:accent1>
      <a:accent2>
        <a:srgbClr val="89BA17"/>
      </a:accent2>
      <a:accent3>
        <a:srgbClr val="F29527"/>
      </a:accent3>
      <a:accent4>
        <a:srgbClr val="5565A5"/>
      </a:accent4>
      <a:accent5>
        <a:srgbClr val="FECD1A"/>
      </a:accent5>
      <a:accent6>
        <a:srgbClr val="CAC7C4"/>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NSE" id="{D01894BC-4722-4A55-B41F-3F843EE995EC}" vid="{E9D5B7B8-E3E1-4FBF-8A70-151CB7A50B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ENSE">
    <a:dk1>
      <a:srgbClr val="000000"/>
    </a:dk1>
    <a:lt1>
      <a:sysClr val="window" lastClr="FFFFFF"/>
    </a:lt1>
    <a:dk2>
      <a:srgbClr val="5B5C5E"/>
    </a:dk2>
    <a:lt2>
      <a:srgbClr val="F3F1F0"/>
    </a:lt2>
    <a:accent1>
      <a:srgbClr val="0AA8C8"/>
    </a:accent1>
    <a:accent2>
      <a:srgbClr val="89BA17"/>
    </a:accent2>
    <a:accent3>
      <a:srgbClr val="F29527"/>
    </a:accent3>
    <a:accent4>
      <a:srgbClr val="5565A5"/>
    </a:accent4>
    <a:accent5>
      <a:srgbClr val="FECD1A"/>
    </a:accent5>
    <a:accent6>
      <a:srgbClr val="CAC7C4"/>
    </a:accent6>
    <a:hlink>
      <a:srgbClr val="0563C1"/>
    </a:hlink>
    <a:folHlink>
      <a:srgbClr val="954F72"/>
    </a:folHlink>
  </a:clrScheme>
</a:themeOverride>
</file>

<file path=ppt/theme/themeOverride2.xml><?xml version="1.0" encoding="utf-8"?>
<a:themeOverride xmlns:a="http://schemas.openxmlformats.org/drawingml/2006/main">
  <a:clrScheme name="SENSE">
    <a:dk1>
      <a:srgbClr val="000000"/>
    </a:dk1>
    <a:lt1>
      <a:sysClr val="window" lastClr="FFFFFF"/>
    </a:lt1>
    <a:dk2>
      <a:srgbClr val="5B5C5E"/>
    </a:dk2>
    <a:lt2>
      <a:srgbClr val="F3F1F0"/>
    </a:lt2>
    <a:accent1>
      <a:srgbClr val="0AA8C8"/>
    </a:accent1>
    <a:accent2>
      <a:srgbClr val="89BA17"/>
    </a:accent2>
    <a:accent3>
      <a:srgbClr val="F29527"/>
    </a:accent3>
    <a:accent4>
      <a:srgbClr val="5565A5"/>
    </a:accent4>
    <a:accent5>
      <a:srgbClr val="FECD1A"/>
    </a:accent5>
    <a:accent6>
      <a:srgbClr val="CAC7C4"/>
    </a:accent6>
    <a:hlink>
      <a:srgbClr val="0563C1"/>
    </a:hlink>
    <a:folHlink>
      <a:srgbClr val="954F72"/>
    </a:folHlink>
  </a:clrScheme>
</a:themeOverride>
</file>

<file path=ppt/theme/themeOverride3.xml><?xml version="1.0" encoding="utf-8"?>
<a:themeOverride xmlns:a="http://schemas.openxmlformats.org/drawingml/2006/main">
  <a:clrScheme name="SENSE">
    <a:dk1>
      <a:srgbClr val="000000"/>
    </a:dk1>
    <a:lt1>
      <a:sysClr val="window" lastClr="FFFFFF"/>
    </a:lt1>
    <a:dk2>
      <a:srgbClr val="5B5C5E"/>
    </a:dk2>
    <a:lt2>
      <a:srgbClr val="F3F1F0"/>
    </a:lt2>
    <a:accent1>
      <a:srgbClr val="0AA8C8"/>
    </a:accent1>
    <a:accent2>
      <a:srgbClr val="89BA17"/>
    </a:accent2>
    <a:accent3>
      <a:srgbClr val="F29527"/>
    </a:accent3>
    <a:accent4>
      <a:srgbClr val="5565A5"/>
    </a:accent4>
    <a:accent5>
      <a:srgbClr val="FECD1A"/>
    </a:accent5>
    <a:accent6>
      <a:srgbClr val="CAC7C4"/>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SENSE</Template>
  <TotalTime>0</TotalTime>
  <Words>521</Words>
  <Application>Microsoft Macintosh PowerPoint</Application>
  <PresentationFormat>Bildschirmpräsentation (4:3)</PresentationFormat>
  <Paragraphs>162</Paragraphs>
  <Slides>22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22</vt:i4>
      </vt:variant>
    </vt:vector>
  </HeadingPairs>
  <TitlesOfParts>
    <vt:vector size="26" baseType="lpstr">
      <vt:lpstr>Arial</vt:lpstr>
      <vt:lpstr>Calibri</vt:lpstr>
      <vt:lpstr>Wingdings</vt:lpstr>
      <vt:lpstr>SENSE</vt:lpstr>
      <vt:lpstr>PowerPoint-Präsentation</vt:lpstr>
      <vt:lpstr>SENSE – a roadmap for the ultimate low Light-level Sensor Development</vt:lpstr>
      <vt:lpstr>SENSE goals</vt:lpstr>
      <vt:lpstr>SENSE are...</vt:lpstr>
      <vt:lpstr>SENSE work packages</vt:lpstr>
      <vt:lpstr>Aims of the meeting</vt:lpstr>
      <vt:lpstr>Organisational/ Mailing lists</vt:lpstr>
      <vt:lpstr>Organisational/ Cloud</vt:lpstr>
      <vt:lpstr>Organisational/ Cloud</vt:lpstr>
      <vt:lpstr>Organisational/ Cloud</vt:lpstr>
      <vt:lpstr>Organisational/ Cloud</vt:lpstr>
      <vt:lpstr>Organisational/ Cloud</vt:lpstr>
      <vt:lpstr>Timeframe </vt:lpstr>
      <vt:lpstr>Deliverables</vt:lpstr>
      <vt:lpstr>Milestones</vt:lpstr>
      <vt:lpstr>Risks</vt:lpstr>
      <vt:lpstr>Expert Group</vt:lpstr>
      <vt:lpstr>Expert Group</vt:lpstr>
      <vt:lpstr>SENSE perspective</vt:lpstr>
      <vt:lpstr>WP3: Next steps</vt:lpstr>
      <vt:lpstr>WP 4: Training &amp; Learning</vt:lpstr>
      <vt:lpstr>SENSE</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presentation</dc:title>
  <dc:creator>Chantelauze, Astrid (IKP)</dc:creator>
  <cp:lastModifiedBy>Microsoft Office-Anwender</cp:lastModifiedBy>
  <cp:revision>44</cp:revision>
  <dcterms:created xsi:type="dcterms:W3CDTF">2016-09-19T14:19:13Z</dcterms:created>
  <dcterms:modified xsi:type="dcterms:W3CDTF">2016-11-18T07:02:54Z</dcterms:modified>
</cp:coreProperties>
</file>