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3" r:id="rId3"/>
    <p:sldId id="257" r:id="rId4"/>
    <p:sldId id="261" r:id="rId5"/>
    <p:sldId id="258" r:id="rId6"/>
    <p:sldId id="259" r:id="rId7"/>
    <p:sldId id="260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1BB27-448D-2044-9D41-8E162C601C26}" type="datetimeFigureOut">
              <a:rPr lang="fr-FR" smtClean="0"/>
              <a:t>12/13/16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9B8A9-8E72-5647-AA53-D771435C705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Detector for </a:t>
            </a:r>
            <a:r>
              <a:rPr lang="en-GB" dirty="0" err="1" smtClean="0"/>
              <a:t>Millicharge</a:t>
            </a:r>
            <a:r>
              <a:rPr lang="en-GB" dirty="0" smtClean="0"/>
              <a:t> Particles</a:t>
            </a:r>
            <a:br>
              <a:rPr lang="en-GB" dirty="0" smtClean="0"/>
            </a:br>
            <a:r>
              <a:rPr lang="en-GB" dirty="0" smtClean="0"/>
              <a:t>for the  </a:t>
            </a:r>
            <a:r>
              <a:rPr lang="en-GB" dirty="0" err="1" smtClean="0"/>
              <a:t>MoEDAL</a:t>
            </a:r>
            <a:r>
              <a:rPr lang="en-GB" dirty="0" smtClean="0"/>
              <a:t> Upgrade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Albert De Roeck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MilliQan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Question: do we want a full scale wooden mock-up? Study service routing, cavern constraints, the support structure...</a:t>
            </a:r>
          </a:p>
          <a:p>
            <a:r>
              <a:rPr lang="en-GB" dirty="0" smtClean="0"/>
              <a:t>Could be organized by the CERN group (M. </a:t>
            </a:r>
            <a:r>
              <a:rPr lang="en-GB" dirty="0" err="1" smtClean="0"/>
              <a:t>Gastal</a:t>
            </a:r>
            <a:r>
              <a:rPr lang="en-GB" dirty="0" smtClean="0"/>
              <a:t>) with collaborating groups (U. Lebanon) on technical matters</a:t>
            </a:r>
          </a:p>
          <a:p>
            <a:r>
              <a:rPr lang="en-GB" dirty="0" smtClean="0"/>
              <a:t>Time frame:</a:t>
            </a:r>
          </a:p>
          <a:p>
            <a:pPr lvl="1"/>
            <a:r>
              <a:rPr lang="en-GB" dirty="0" smtClean="0"/>
              <a:t> start (design) ~ February</a:t>
            </a:r>
          </a:p>
          <a:p>
            <a:pPr lvl="1"/>
            <a:r>
              <a:rPr lang="en-GB" dirty="0" smtClean="0"/>
              <a:t>Completed: end of summer</a:t>
            </a:r>
          </a:p>
          <a:p>
            <a:r>
              <a:rPr lang="en-GB" dirty="0" smtClean="0"/>
              <a:t>Makes only sense if the project is relatively stable and </a:t>
            </a:r>
            <a:r>
              <a:rPr lang="en-GB" smtClean="0"/>
              <a:t>well defined in some detail 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MAPP Detector for </a:t>
            </a:r>
            <a:r>
              <a:rPr lang="en-GB" dirty="0" err="1" smtClean="0"/>
              <a:t>MoEDAL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876800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 smtClean="0"/>
              <a:t>MoEDAL</a:t>
            </a:r>
            <a:r>
              <a:rPr lang="en-GB" dirty="0" smtClean="0"/>
              <a:t> considers a detector for </a:t>
            </a:r>
            <a:r>
              <a:rPr lang="en-GB" dirty="0" err="1" smtClean="0"/>
              <a:t>millicharge</a:t>
            </a:r>
            <a:r>
              <a:rPr lang="en-GB" dirty="0" smtClean="0"/>
              <a:t> particle detection. </a:t>
            </a:r>
          </a:p>
          <a:p>
            <a:r>
              <a:rPr lang="en-GB" dirty="0" smtClean="0"/>
              <a:t>proposes a simpler version compared to </a:t>
            </a:r>
            <a:r>
              <a:rPr lang="en-GB" dirty="0" err="1" smtClean="0"/>
              <a:t>MilliQan</a:t>
            </a:r>
            <a:r>
              <a:rPr lang="en-GB" dirty="0" smtClean="0"/>
              <a:t> so likely with reduced sensitivity, maybe up to~ 0.01e?</a:t>
            </a:r>
          </a:p>
          <a:p>
            <a:r>
              <a:rPr lang="en-GB" dirty="0" smtClean="0"/>
              <a:t>Most of the material (</a:t>
            </a:r>
            <a:r>
              <a:rPr lang="en-GB" dirty="0" err="1" smtClean="0"/>
              <a:t>scintillator</a:t>
            </a:r>
            <a:r>
              <a:rPr lang="en-GB" dirty="0" smtClean="0"/>
              <a:t>, electronics) seems available/recycled. No real details given.</a:t>
            </a:r>
            <a:endParaRPr lang="en-GB" dirty="0" smtClean="0"/>
          </a:p>
          <a:p>
            <a:r>
              <a:rPr lang="en-GB" dirty="0" smtClean="0"/>
              <a:t>Discussed at the LHCC closed session, positive reaction.</a:t>
            </a:r>
          </a:p>
          <a:p>
            <a:r>
              <a:rPr lang="en-GB" dirty="0" smtClean="0"/>
              <a:t>No detailed studies started yet on sensitivity, background, trigger details, etc. Cavern option explored</a:t>
            </a:r>
          </a:p>
          <a:p>
            <a:r>
              <a:rPr lang="en-GB" dirty="0" smtClean="0"/>
              <a:t>Manpower to work on it seems limited so far, due to present other priorities in </a:t>
            </a:r>
            <a:r>
              <a:rPr lang="en-GB" dirty="0" err="1" smtClean="0"/>
              <a:t>MoEDAL</a:t>
            </a:r>
            <a:r>
              <a:rPr lang="en-GB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Espace réservé du contenu 3" descr="Screen Shot 2016-12-13 at 12.10.3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7595" y="274638"/>
            <a:ext cx="9181594" cy="650284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Espace réservé du contenu 3" descr="Screen Shot 2016-12-13 at 12.10.5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52" y="0"/>
            <a:ext cx="9134548" cy="651390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6-12-13 at 12.11.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752"/>
            <a:ext cx="9144000" cy="65044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6-12-13 at 12.11.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935"/>
            <a:ext cx="9144000" cy="65341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Screen Shot 2016-12-13 at 12.11.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26"/>
            <a:ext cx="9144000" cy="652334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Screen Shot 2016-12-13 at 12.12.0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207"/>
            <a:ext cx="9144000" cy="65435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Let’s not loose momentum on the planning together with CMS/LHCC for </a:t>
            </a:r>
            <a:r>
              <a:rPr lang="en-GB" dirty="0" err="1" smtClean="0"/>
              <a:t>MilliQan</a:t>
            </a:r>
            <a:r>
              <a:rPr lang="en-GB" dirty="0" smtClean="0"/>
              <a:t>!!</a:t>
            </a:r>
          </a:p>
          <a:p>
            <a:r>
              <a:rPr lang="en-GB" dirty="0" smtClean="0"/>
              <a:t>Options for other physics processes to look into, </a:t>
            </a:r>
            <a:r>
              <a:rPr lang="en-GB" dirty="0" err="1" smtClean="0"/>
              <a:t>eg</a:t>
            </a:r>
            <a:r>
              <a:rPr lang="en-GB" dirty="0" smtClean="0"/>
              <a:t> long lived neutrals with decays way out of the central detector (a la MATHUSLA)</a:t>
            </a:r>
          </a:p>
          <a:p>
            <a:r>
              <a:rPr lang="en-GB" dirty="0" smtClean="0"/>
              <a:t>Funding: Two EC proposals under discussion in Europe for </a:t>
            </a:r>
            <a:r>
              <a:rPr lang="en-GB" dirty="0" err="1" smtClean="0"/>
              <a:t>MilliQan</a:t>
            </a:r>
            <a:r>
              <a:rPr lang="en-GB" dirty="0" smtClean="0"/>
              <a:t>/submission in spring 2017 if followed up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251</Words>
  <Application>Microsoft Macintosh PowerPoint</Application>
  <PresentationFormat>Présentation à l'écran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A Detector for Millicharge Particles for the  MoEDAL Upgrade</vt:lpstr>
      <vt:lpstr>MAPP Detector for MoEDAL</vt:lpstr>
      <vt:lpstr>Diapositive 3</vt:lpstr>
      <vt:lpstr>Diapositive 4</vt:lpstr>
      <vt:lpstr>Diapositive 5</vt:lpstr>
      <vt:lpstr>Diapositive 6</vt:lpstr>
      <vt:lpstr>Diapositive 7</vt:lpstr>
      <vt:lpstr>Diapositive 8</vt:lpstr>
      <vt:lpstr>Observations</vt:lpstr>
      <vt:lpstr>MilliQan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Detector for Millicharge Particles for the  MoEDAL Upgrade</dc:title>
  <dc:creator>De Roeck Albert</dc:creator>
  <cp:lastModifiedBy>De Roeck Albert</cp:lastModifiedBy>
  <cp:revision>6</cp:revision>
  <dcterms:created xsi:type="dcterms:W3CDTF">2016-12-13T20:02:55Z</dcterms:created>
  <dcterms:modified xsi:type="dcterms:W3CDTF">2016-12-14T17:27:41Z</dcterms:modified>
</cp:coreProperties>
</file>