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8" r:id="rId4"/>
    <p:sldId id="260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76"/>
  </p:normalViewPr>
  <p:slideViewPr>
    <p:cSldViewPr snapToGrid="0" snapToObjects="1">
      <p:cViewPr varScale="1">
        <p:scale>
          <a:sx n="112" d="100"/>
          <a:sy n="112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ECF0-BF7D-B04E-B3CD-5622DA4F1B4E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B86C-A0D3-8447-A49F-7CFC9A420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632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ECF0-BF7D-B04E-B3CD-5622DA4F1B4E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B86C-A0D3-8447-A49F-7CFC9A420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65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ECF0-BF7D-B04E-B3CD-5622DA4F1B4E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B86C-A0D3-8447-A49F-7CFC9A420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94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ECF0-BF7D-B04E-B3CD-5622DA4F1B4E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B86C-A0D3-8447-A49F-7CFC9A420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584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ECF0-BF7D-B04E-B3CD-5622DA4F1B4E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B86C-A0D3-8447-A49F-7CFC9A420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94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ECF0-BF7D-B04E-B3CD-5622DA4F1B4E}" type="datetimeFigureOut">
              <a:rPr lang="en-US" smtClean="0"/>
              <a:t>3/6/17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B86C-A0D3-8447-A49F-7CFC9A420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104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ECF0-BF7D-B04E-B3CD-5622DA4F1B4E}" type="datetimeFigureOut">
              <a:rPr lang="en-US" smtClean="0"/>
              <a:t>3/6/17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B86C-A0D3-8447-A49F-7CFC9A420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5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ECF0-BF7D-B04E-B3CD-5622DA4F1B4E}" type="datetimeFigureOut">
              <a:rPr lang="en-US" smtClean="0"/>
              <a:t>3/6/17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B86C-A0D3-8447-A49F-7CFC9A420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86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ECF0-BF7D-B04E-B3CD-5622DA4F1B4E}" type="datetimeFigureOut">
              <a:rPr lang="en-US" smtClean="0"/>
              <a:t>3/6/17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B86C-A0D3-8447-A49F-7CFC9A420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937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ECF0-BF7D-B04E-B3CD-5622DA4F1B4E}" type="datetimeFigureOut">
              <a:rPr lang="en-US" smtClean="0"/>
              <a:t>3/6/17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B86C-A0D3-8447-A49F-7CFC9A420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3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ECF0-BF7D-B04E-B3CD-5622DA4F1B4E}" type="datetimeFigureOut">
              <a:rPr lang="en-US" smtClean="0"/>
              <a:t>3/6/17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B86C-A0D3-8447-A49F-7CFC9A420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85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8ECF0-BF7D-B04E-B3CD-5622DA4F1B4E}" type="datetimeFigureOut">
              <a:rPr lang="en-US" smtClean="0"/>
              <a:t>3/6/17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7B86C-A0D3-8447-A49F-7CFC9A420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666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Technical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816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Bogdan and </a:t>
            </a:r>
            <a:r>
              <a:rPr lang="en-US" dirty="0" err="1" smtClean="0"/>
              <a:t>Sergej</a:t>
            </a:r>
            <a:r>
              <a:rPr lang="en-US" dirty="0" smtClean="0"/>
              <a:t> will look at the geometry of VFS in DD4HEP</a:t>
            </a:r>
          </a:p>
          <a:p>
            <a:r>
              <a:rPr lang="en-US" dirty="0" err="1" smtClean="0"/>
              <a:t>Strahinja</a:t>
            </a:r>
            <a:r>
              <a:rPr lang="en-US" dirty="0" smtClean="0"/>
              <a:t> will join the </a:t>
            </a:r>
            <a:r>
              <a:rPr lang="en-US" dirty="0" err="1" smtClean="0"/>
              <a:t>beamcal</a:t>
            </a:r>
            <a:r>
              <a:rPr lang="en-US" dirty="0" smtClean="0"/>
              <a:t> simulation efforts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01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beam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Before 2019, need for a test beam with :</a:t>
            </a:r>
          </a:p>
          <a:p>
            <a:pPr lvl="1"/>
            <a:r>
              <a:rPr lang="en-US" dirty="0" smtClean="0"/>
              <a:t>Between 12 and 20 layers</a:t>
            </a:r>
          </a:p>
          <a:p>
            <a:pPr lvl="1"/>
            <a:r>
              <a:rPr lang="en-US" dirty="0" smtClean="0"/>
              <a:t>Readout as close as possible to the final electronics</a:t>
            </a:r>
          </a:p>
          <a:p>
            <a:pPr lvl="1"/>
            <a:r>
              <a:rPr lang="en-US" dirty="0" smtClean="0"/>
              <a:t>No need to equip all the layers</a:t>
            </a:r>
          </a:p>
          <a:p>
            <a:r>
              <a:rPr lang="en-US" dirty="0" smtClean="0"/>
              <a:t>What need to be done</a:t>
            </a:r>
          </a:p>
          <a:p>
            <a:pPr lvl="1"/>
            <a:r>
              <a:rPr lang="en-US" dirty="0" smtClean="0"/>
              <a:t>Finalize, check and produce FEB and DAQ</a:t>
            </a:r>
          </a:p>
          <a:p>
            <a:pPr lvl="1"/>
            <a:r>
              <a:rPr lang="en-US" dirty="0" smtClean="0"/>
              <a:t>Check new sensors</a:t>
            </a:r>
          </a:p>
          <a:p>
            <a:pPr lvl="1"/>
            <a:r>
              <a:rPr lang="en-US" dirty="0" smtClean="0"/>
              <a:t>Ensure connectivity between the actual sensors and the FEB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129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thanks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72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60120"/>
          </a:xfrm>
        </p:spPr>
        <p:txBody>
          <a:bodyPr/>
          <a:lstStyle/>
          <a:p>
            <a:r>
              <a:rPr lang="en-US" dirty="0" smtClean="0"/>
              <a:t>Status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60121"/>
            <a:ext cx="11186160" cy="3432175"/>
          </a:xfrm>
        </p:spPr>
        <p:txBody>
          <a:bodyPr/>
          <a:lstStyle/>
          <a:p>
            <a:r>
              <a:rPr lang="en-US" dirty="0" smtClean="0"/>
              <a:t>No test beam this year : what with the </a:t>
            </a:r>
            <a:r>
              <a:rPr lang="en-US" dirty="0" err="1" smtClean="0"/>
              <a:t>beamcal</a:t>
            </a:r>
            <a:r>
              <a:rPr lang="en-US" dirty="0" smtClean="0"/>
              <a:t> ?</a:t>
            </a:r>
          </a:p>
          <a:p>
            <a:r>
              <a:rPr lang="en-US" dirty="0" smtClean="0"/>
              <a:t>Some hardware developments:</a:t>
            </a:r>
          </a:p>
          <a:p>
            <a:pPr lvl="1"/>
            <a:r>
              <a:rPr lang="en-US" dirty="0" smtClean="0"/>
              <a:t>Electronics from AGH : need to start to think of the integration with </a:t>
            </a:r>
            <a:r>
              <a:rPr lang="en-US" dirty="0" err="1" smtClean="0"/>
              <a:t>sensors.test</a:t>
            </a:r>
            <a:r>
              <a:rPr lang="en-US" dirty="0" smtClean="0"/>
              <a:t> beam in 2018 ? </a:t>
            </a:r>
          </a:p>
          <a:p>
            <a:pPr lvl="1"/>
            <a:r>
              <a:rPr lang="en-US" dirty="0" smtClean="0"/>
              <a:t>Irradiation tests</a:t>
            </a:r>
          </a:p>
          <a:p>
            <a:r>
              <a:rPr lang="en-US" dirty="0" smtClean="0"/>
              <a:t>Slow down R&amp;D on the edgeless sensors : is that a must for AIDA2020?</a:t>
            </a:r>
          </a:p>
          <a:p>
            <a:r>
              <a:rPr lang="en-US" dirty="0" smtClean="0"/>
              <a:t>Need some clarification on the simulation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7900" y="4233227"/>
            <a:ext cx="4864100" cy="2565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12" y="4233227"/>
            <a:ext cx="5338738" cy="26247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873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1488</TotalTime>
  <Words>138</Words>
  <Application>Microsoft Macintosh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Arial</vt:lpstr>
      <vt:lpstr>Office Theme</vt:lpstr>
      <vt:lpstr>Technical report</vt:lpstr>
      <vt:lpstr>software</vt:lpstr>
      <vt:lpstr>Test beam</vt:lpstr>
      <vt:lpstr>thanks</vt:lpstr>
      <vt:lpstr>Status 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report</dc:title>
  <dc:creator>Microsoft Office User</dc:creator>
  <cp:lastModifiedBy>Microsoft Office User</cp:lastModifiedBy>
  <cp:revision>10</cp:revision>
  <dcterms:created xsi:type="dcterms:W3CDTF">2017-03-06T09:05:39Z</dcterms:created>
  <dcterms:modified xsi:type="dcterms:W3CDTF">2017-03-07T09:54:19Z</dcterms:modified>
</cp:coreProperties>
</file>