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80" d="100"/>
          <a:sy n="80" d="100"/>
        </p:scale>
        <p:origin x="726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498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898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491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041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153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29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937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8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01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047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121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6A630-3C86-45A5-9194-03A802FF9D7A}" type="datetimeFigureOut">
              <a:rPr lang="en-GB" smtClean="0"/>
              <a:t>24/02/2017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16376-F8B7-4E5E-A3D9-123F20D5E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446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474" t="24876" r="22894" b="10156"/>
          <a:stretch/>
        </p:blipFill>
        <p:spPr>
          <a:xfrm>
            <a:off x="1090866" y="617622"/>
            <a:ext cx="7026442" cy="63366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6410" y="60153"/>
            <a:ext cx="7159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Tuesday morning session</a:t>
            </a:r>
            <a:r>
              <a:rPr lang="en-US" sz="3200" dirty="0" smtClean="0">
                <a:solidFill>
                  <a:srgbClr val="FF0000"/>
                </a:solidFill>
              </a:rPr>
              <a:t>:  room 42/3-032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0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1</cp:revision>
  <dcterms:created xsi:type="dcterms:W3CDTF">2017-02-24T08:24:10Z</dcterms:created>
  <dcterms:modified xsi:type="dcterms:W3CDTF">2017-02-24T08:26:16Z</dcterms:modified>
</cp:coreProperties>
</file>