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3"/>
  </p:notesMasterIdLst>
  <p:sldIdLst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26620-FB83-4C42-92EB-91C37EE86765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A54D4-7081-48D8-AAA4-BFB8A82649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A54D4-7081-48D8-AAA4-BFB8A826490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C52819FB-F90A-4B29-9187-7F99DE8E9B33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2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C52819FB-F90A-4B29-9187-7F99DE8E9B33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3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C52819FB-F90A-4B29-9187-7F99DE8E9B33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72E876D-03D5-4E6B-9560-0AD202D017B8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5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72E876D-03D5-4E6B-9560-0AD202D017B8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6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072E876D-03D5-4E6B-9560-0AD202D017B8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7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C52819FB-F90A-4B29-9187-7F99DE8E9B33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8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C52819FB-F90A-4B29-9187-7F99DE8E9B33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9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3DBEEFC-458F-44A5-8337-452DA6980537}" type="datetime1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5/26/2009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A7BA39B4-60D3-4162-8F81-A6A1E31484CF}" type="datetime1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5/26/2009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74C2707-FF61-4468-9330-BED8C68A6909}" type="datetime1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5/26/2009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5AF269F-78D7-4B1F-8E39-B2461BBD4A2F}" type="datetime1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5/26/2009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20291F08-EA1C-4714-98E1-A4234B409979}" type="datetime1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5/26/2009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306C9D67-C52A-429C-A234-3A4CDBBC6CAD}" type="datetime1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5/26/2009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9DDB293-26CC-42BE-9A1D-22FF668AEE49}" type="datetime1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5/26/2009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D18130B3-C51F-430A-AD32-0B72E41A7019}" type="datetime1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5/26/2009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3628FC7B-01BE-4E83-A99F-C84172AB8628}" type="datetime1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5/26/2009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C160CB67-C4F6-4980-B691-449BA6D3900A}" type="datetime1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5/26/2009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ABA923D5-AD5C-4ABF-8C4B-63898080BD99}" type="datetime1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5/26/2009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F42E4351-D63C-477D-A236-ECEC2803B401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5/27/2009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BF71784-76F7-41DE-8D9D-E4C2781B1C9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F42E4351-D63C-477D-A236-ECEC2803B401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5/27/2009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BF71784-76F7-41DE-8D9D-E4C2781B1C9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F42E4351-D63C-477D-A236-ECEC2803B401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5/27/2009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BF71784-76F7-41DE-8D9D-E4C2781B1C9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F42E4351-D63C-477D-A236-ECEC2803B401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5/27/2009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BF71784-76F7-41DE-8D9D-E4C2781B1C9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F42E4351-D63C-477D-A236-ECEC2803B401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5/27/2009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BF71784-76F7-41DE-8D9D-E4C2781B1C9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F42E4351-D63C-477D-A236-ECEC2803B401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5/27/2009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BF71784-76F7-41DE-8D9D-E4C2781B1C9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/>
            <a:r>
              <a:rPr lang="en-US" sz="1200" kern="1200" dirty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Walter Wuensch</a:t>
            </a:r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5BF71784-76F7-41DE-8D9D-E4C2781B1C9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F42E4351-D63C-477D-A236-ECEC2803B401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5/27/2009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BF71784-76F7-41DE-8D9D-E4C2781B1C9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F42E4351-D63C-477D-A236-ECEC2803B401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5/27/2009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BF71784-76F7-41DE-8D9D-E4C2781B1C9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F42E4351-D63C-477D-A236-ECEC2803B401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5/27/2009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BF71784-76F7-41DE-8D9D-E4C2781B1C9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F42E4351-D63C-477D-A236-ECEC2803B401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5/27/2009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BF71784-76F7-41DE-8D9D-E4C2781B1C9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5FE8A-6FBD-42F8-B7E5-F1C77300536E}" type="datetimeFigureOut">
              <a:rPr lang="en-US" smtClean="0"/>
              <a:t>5/27/2009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73A01-EB40-4653-BFD2-BFDA4B7FEE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BB1878A-67BB-472F-B71C-33D03AA8E2A1}" type="datetime1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5/26/2009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0C72D33-B3D4-4FF6-BE63-1AA514C572B2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US" kern="1200" dirty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Walter Wuensch</a:t>
            </a:r>
            <a:endParaRPr lang="en-US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BF71784-76F7-41DE-8D9D-E4C2781B1C93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357430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of structure schedules between presented at ACE of 2-20-2008 and now, </a:t>
            </a: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l-GR" dirty="0" smtClean="0"/>
              <a:t>Δ</a:t>
            </a:r>
            <a:r>
              <a:rPr lang="en-US" dirty="0" smtClean="0"/>
              <a:t>t of 7 months.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58082" y="5715016"/>
            <a:ext cx="13567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W. Wuensch</a:t>
            </a:r>
          </a:p>
          <a:p>
            <a:pPr algn="r"/>
            <a:r>
              <a:rPr lang="en-US" dirty="0" smtClean="0"/>
              <a:t>CLIC ACE</a:t>
            </a:r>
          </a:p>
          <a:p>
            <a:pPr algn="r"/>
            <a:r>
              <a:rPr lang="en-US" dirty="0" smtClean="0"/>
              <a:t>26-5-2009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2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t="2868" b="55264"/>
          <a:stretch>
            <a:fillRect/>
          </a:stretch>
        </p:blipFill>
        <p:spPr bwMode="auto">
          <a:xfrm>
            <a:off x="381000" y="990600"/>
            <a:ext cx="8351837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181600" y="76200"/>
            <a:ext cx="3890745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X-band structure master schedule (1/2)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86710" y="6488668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G. </a:t>
            </a:r>
            <a:r>
              <a:rPr lang="en-US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Riddone</a:t>
            </a:r>
            <a:endParaRPr lang="en-US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42852"/>
            <a:ext cx="1377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ACE 10-2008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1104492" y="454457"/>
            <a:ext cx="6744108" cy="6174943"/>
            <a:chOff x="381000" y="838200"/>
            <a:chExt cx="8351837" cy="7646988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/>
            <a:srcRect t="45310"/>
            <a:stretch>
              <a:fillRect/>
            </a:stretch>
          </p:blipFill>
          <p:spPr bwMode="auto">
            <a:xfrm>
              <a:off x="381000" y="1219200"/>
              <a:ext cx="8351837" cy="726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1000" y="838200"/>
              <a:ext cx="8351837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" name="TextBox 5"/>
          <p:cNvSpPr txBox="1"/>
          <p:nvPr/>
        </p:nvSpPr>
        <p:spPr>
          <a:xfrm>
            <a:off x="5253255" y="76200"/>
            <a:ext cx="3890745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X-band structure master schedule (2/2)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86710" y="6488668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G. </a:t>
            </a:r>
            <a:r>
              <a:rPr lang="en-US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Riddone</a:t>
            </a:r>
            <a:endParaRPr lang="en-US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142852"/>
            <a:ext cx="1377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ACE 10-2008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4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838" y="2157413"/>
            <a:ext cx="7932737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512186" y="87868"/>
            <a:ext cx="347941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30 GHz structure master schedule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86710" y="6488668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G. </a:t>
            </a:r>
            <a:r>
              <a:rPr lang="en-US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Riddone</a:t>
            </a:r>
            <a:endParaRPr lang="en-US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42852"/>
            <a:ext cx="1377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ACE 10-2008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rtl="0">
              <a:spcBef>
                <a:spcPct val="0"/>
              </a:spcBef>
              <a:defRPr/>
            </a:pPr>
            <a:r>
              <a:rPr lang="en-US" sz="44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Structures under test</a:t>
            </a:r>
            <a:endParaRPr lang="en-US" sz="44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676400"/>
            <a:ext cx="6580187" cy="4095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2162175"/>
            <a:ext cx="6580187" cy="31718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29450" y="5181600"/>
            <a:ext cx="21145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2844" y="142852"/>
            <a:ext cx="1260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ACE 5-2009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rtl="0">
              <a:spcBef>
                <a:spcPct val="0"/>
              </a:spcBef>
              <a:defRPr/>
            </a:pPr>
            <a:r>
              <a:rPr lang="en-US" sz="44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Structures under test</a:t>
            </a:r>
            <a:endParaRPr lang="en-US" sz="44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676400"/>
            <a:ext cx="6580187" cy="4095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9450" y="5181600"/>
            <a:ext cx="21145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2162175"/>
            <a:ext cx="6580187" cy="29432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142844" y="142852"/>
            <a:ext cx="1260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ACE 5-2009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C10 structures</a:t>
            </a:r>
            <a:endParaRPr lang="en-US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886075"/>
            <a:ext cx="6580187" cy="30575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495425"/>
            <a:ext cx="6580187" cy="6381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2209800"/>
            <a:ext cx="6580187" cy="6191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29450" y="5181600"/>
            <a:ext cx="21145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2844" y="142852"/>
            <a:ext cx="1260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ACE 5-2009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t="2868" b="55264"/>
          <a:stretch>
            <a:fillRect/>
          </a:stretch>
        </p:blipFill>
        <p:spPr bwMode="auto">
          <a:xfrm>
            <a:off x="381000" y="990600"/>
            <a:ext cx="8351837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8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76200"/>
            <a:ext cx="3890745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X-band structure master schedule (1/2)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86710" y="6488668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G. </a:t>
            </a:r>
            <a:r>
              <a:rPr lang="en-US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Riddone</a:t>
            </a:r>
            <a:endParaRPr lang="en-US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42852"/>
            <a:ext cx="112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combined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715140" y="1500174"/>
            <a:ext cx="785818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00232" y="500042"/>
            <a:ext cx="4157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Currently active or scheduled  testing time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142976" y="642918"/>
            <a:ext cx="785818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714876" y="1785926"/>
            <a:ext cx="1928826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86446" y="2000240"/>
            <a:ext cx="747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To SLAC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8501090" y="2428868"/>
            <a:ext cx="357190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15272" y="2714620"/>
            <a:ext cx="785818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29388" y="2071678"/>
            <a:ext cx="785818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286644" y="3000372"/>
            <a:ext cx="785818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214942" y="4929198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Done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6643702" y="5357826"/>
            <a:ext cx="785818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215206" y="5643578"/>
            <a:ext cx="785818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 rot="5400000">
            <a:off x="6952570" y="3548760"/>
            <a:ext cx="1110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Fabrication</a:t>
            </a:r>
          </a:p>
          <a:p>
            <a:r>
              <a:rPr lang="en-US" sz="1600" dirty="0" smtClean="0"/>
              <a:t> underway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929190" y="6143644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Done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50C72D33-B3D4-4FF6-BE63-1AA514C572B2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1104492" y="454457"/>
            <a:ext cx="6744108" cy="6174943"/>
            <a:chOff x="381000" y="838200"/>
            <a:chExt cx="8351837" cy="7646988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/>
            <a:srcRect t="45310"/>
            <a:stretch>
              <a:fillRect/>
            </a:stretch>
          </p:blipFill>
          <p:spPr bwMode="auto">
            <a:xfrm>
              <a:off x="381000" y="1219200"/>
              <a:ext cx="8351837" cy="726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1000" y="838200"/>
              <a:ext cx="8351837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" name="TextBox 5"/>
          <p:cNvSpPr txBox="1"/>
          <p:nvPr/>
        </p:nvSpPr>
        <p:spPr>
          <a:xfrm>
            <a:off x="5253255" y="76200"/>
            <a:ext cx="3890745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X-band structure master schedule (2/2)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86710" y="6488668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G. </a:t>
            </a:r>
            <a:r>
              <a:rPr lang="en-US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Riddone</a:t>
            </a:r>
            <a:endParaRPr lang="en-US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142852"/>
            <a:ext cx="112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combined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14876" y="857232"/>
            <a:ext cx="785818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643570" y="773652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Done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286380" y="1000108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 hold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286248" y="1285860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Done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786578" y="1500174"/>
            <a:ext cx="1415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Detailed design </a:t>
            </a:r>
          </a:p>
          <a:p>
            <a:r>
              <a:rPr lang="en-US" sz="1400" dirty="0" smtClean="0"/>
              <a:t>not yet launched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571868" y="2376066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Done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6429388" y="2714620"/>
            <a:ext cx="428628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858016" y="3000372"/>
            <a:ext cx="357190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rot="5400000">
            <a:off x="6655843" y="3774049"/>
            <a:ext cx="17145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Waiting for collaboration</a:t>
            </a:r>
          </a:p>
          <a:p>
            <a:r>
              <a:rPr lang="en-US" sz="1400" dirty="0" smtClean="0"/>
              <a:t>agreement</a:t>
            </a:r>
            <a:endParaRPr lang="en-US" sz="1400" dirty="0"/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6393669" y="3964785"/>
            <a:ext cx="1500198" cy="1588"/>
          </a:xfrm>
          <a:prstGeom prst="line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86512" y="4643446"/>
            <a:ext cx="1551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Test not scheduled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4500562" y="4929198"/>
            <a:ext cx="1928826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500562" y="5857892"/>
            <a:ext cx="2357454" cy="142876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140</Words>
  <Application>Microsoft Office PowerPoint</Application>
  <PresentationFormat>On-screen Show (4:3)</PresentationFormat>
  <Paragraphs>54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4_Office Theme</vt:lpstr>
      <vt:lpstr>2_Office Theme</vt:lpstr>
      <vt:lpstr>Slide 1</vt:lpstr>
      <vt:lpstr>Slide 2</vt:lpstr>
      <vt:lpstr>Slide 3</vt:lpstr>
      <vt:lpstr>Slide 4</vt:lpstr>
      <vt:lpstr>Slide 5</vt:lpstr>
      <vt:lpstr>Slide 6</vt:lpstr>
      <vt:lpstr>C10 structures</vt:lpstr>
      <vt:lpstr>Slide 8</vt:lpstr>
      <vt:lpstr>Slide 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wuenschw</dc:creator>
  <cp:lastModifiedBy>wuenschw</cp:lastModifiedBy>
  <cp:revision>11</cp:revision>
  <dcterms:created xsi:type="dcterms:W3CDTF">2009-05-27T06:39:30Z</dcterms:created>
  <dcterms:modified xsi:type="dcterms:W3CDTF">2009-05-27T07:31:51Z</dcterms:modified>
</cp:coreProperties>
</file>