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slides/_rels/slide21.xml.rels" ContentType="application/vnd.openxmlformats-package.relationships+xml"/>
  <Override PartName="/ppt/slides/_rels/slide20.xml.rels" ContentType="application/vnd.openxmlformats-package.relationships+xml"/>
  <Override PartName="/ppt/slides/_rels/slide16.xml.rels" ContentType="application/vnd.openxmlformats-package.relationships+xml"/>
  <Override PartName="/ppt/slides/_rels/slide15.xml.rels" ContentType="application/vnd.openxmlformats-package.relationships+xml"/>
  <Override PartName="/ppt/slides/_rels/slide14.xml.rels" ContentType="application/vnd.openxmlformats-package.relationships+xml"/>
  <Override PartName="/ppt/slides/_rels/slide13.xml.rels" ContentType="application/vnd.openxmlformats-package.relationships+xml"/>
  <Override PartName="/ppt/slides/_rels/slide19.xml.rels" ContentType="application/vnd.openxmlformats-package.relationships+xml"/>
  <Override PartName="/ppt/slides/_rels/slide12.xml.rels" ContentType="application/vnd.openxmlformats-package.relationships+xml"/>
  <Override PartName="/ppt/slides/_rels/slide18.xml.rels" ContentType="application/vnd.openxmlformats-package.relationships+xml"/>
  <Override PartName="/ppt/slides/_rels/slide11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1.xml.rels" ContentType="application/vnd.openxmlformats-package.relationships+xml"/>
  <Override PartName="/ppt/slides/_rels/slide8.xml.rels" ContentType="application/vnd.openxmlformats-package.relationships+xml"/>
  <Override PartName="/ppt/slides/_rels/slide2.xml.rels" ContentType="application/vnd.openxmlformats-package.relationships+xml"/>
  <Override PartName="/ppt/slides/_rels/slide9.xml.rels" ContentType="application/vnd.openxmlformats-package.relationships+xml"/>
  <Override PartName="/ppt/slides/_rels/slide17.xml.rels" ContentType="application/vnd.openxmlformats-package.relationships+xml"/>
  <Override PartName="/ppt/slides/_rels/slide10.xml.rels" ContentType="application/vnd.openxmlformats-package.relationships+xml"/>
  <Override PartName="/ppt/slides/slide18.xml" ContentType="application/vnd.openxmlformats-officedocument.presentationml.slide+xml"/>
  <Override PartName="/ppt/slides/slide17.xml" ContentType="application/vnd.openxmlformats-officedocument.presentationml.slide+xml"/>
  <Override PartName="/ppt/slides/slide16.xml" ContentType="application/vnd.openxmlformats-officedocument.presentationml.slide+xml"/>
  <Override PartName="/ppt/slides/slide15.xml" ContentType="application/vnd.openxmlformats-officedocument.presentationml.slide+xml"/>
  <Override PartName="/ppt/slides/slide14.xml" ContentType="application/vnd.openxmlformats-officedocument.presentationml.slide+xml"/>
  <Override PartName="/ppt/slides/slide13.xml" ContentType="application/vnd.openxmlformats-officedocument.presentationml.slide+xml"/>
  <Override PartName="/ppt/slides/slide12.xml" ContentType="application/vnd.openxmlformats-officedocument.presentationml.slide+xml"/>
  <Override PartName="/ppt/slides/slide11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9.xml" ContentType="application/vnd.openxmlformats-officedocument.presentationml.slide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5.xml" ContentType="application/vnd.openxmlformats-officedocument.presentationml.slide+xml"/>
  <Override PartName="/ppt/slides/slide20.xml" ContentType="application/vnd.openxmlformats-officedocument.presentationml.slide+xml"/>
  <Override PartName="/ppt/slides/slide6.xml" ContentType="application/vnd.openxmlformats-officedocument.presentationml.slide+xml"/>
  <Override PartName="/ppt/slides/slide21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Layouts/slideLayout2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_rels/slideLayout24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slideLayout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2.xml" ContentType="application/vnd.openxmlformats-officedocument.presentationml.slideLayout+xml"/>
  <Override PartName="/ppt/presentation.xml" ContentType="application/vnd.openxmlformats-officedocument.presentationml.presentation.main+xml"/>
  <Override PartName="/ppt/slideMasters/_rels/slideMaster2.xml.rels" ContentType="application/vnd.openxmlformats-package.relationships+xml"/>
  <Override PartName="/ppt/slideMasters/_rels/slideMaster1.xml.rels" ContentType="application/vnd.openxmlformats-package.relationships+xml"/>
  <Override PartName="/ppt/slideMasters/slideMaster2.xml" ContentType="application/vnd.openxmlformats-officedocument.presentationml.slideMaster+xml"/>
  <Override PartName="/ppt/slideMasters/slideMaster1.xml" ContentType="application/vnd.openxmlformats-officedocument.presentationml.slideMaster+xml"/>
  <Override PartName="/ppt/theme/theme2.xml" ContentType="application/vnd.openxmlformats-officedocument.theme+xml"/>
  <Override PartName="/ppt/theme/theme1.xml" ContentType="application/vnd.openxmlformats-officedocument.theme+xml"/>
  <Override PartName="/ppt/_rels/presentation.xml.rels" ContentType="application/vnd.openxmlformats-package.relationships+xml"/>
  <Override PartName="/ppt/media/image27.png" ContentType="image/png"/>
  <Override PartName="/ppt/media/image26.png" ContentType="image/png"/>
  <Override PartName="/ppt/media/image24.jpeg" ContentType="image/jpeg"/>
  <Override PartName="/ppt/media/image8.png" ContentType="image/png"/>
  <Override PartName="/ppt/media/image25.jpeg" ContentType="image/jpeg"/>
  <Override PartName="/ppt/media/image9.jpeg" ContentType="image/jpeg"/>
  <Override PartName="/ppt/media/image6.png" ContentType="image/png"/>
  <Override PartName="/ppt/media/image10.png" ContentType="image/png"/>
  <Override PartName="/ppt/media/image1.png" ContentType="image/png"/>
  <Override PartName="/ppt/media/image30.jpeg" ContentType="image/jpeg"/>
  <Override PartName="/ppt/media/image2.png" ContentType="image/png"/>
  <Override PartName="/ppt/media/image29.jpeg" ContentType="image/jpeg"/>
  <Override PartName="/ppt/media/image7.png" ContentType="image/png"/>
  <Override PartName="/ppt/media/image22.png" ContentType="image/png"/>
  <Override PartName="/ppt/media/image3.png" ContentType="image/png"/>
  <Override PartName="/ppt/media/image4.png" ContentType="image/png"/>
  <Override PartName="/ppt/media/image11.png" ContentType="image/png"/>
  <Override PartName="/ppt/media/image28.png" ContentType="image/png"/>
  <Override PartName="/ppt/media/image18.jpeg" ContentType="image/jpeg"/>
  <Override PartName="/ppt/media/image12.jpeg" ContentType="image/jpeg"/>
  <Override PartName="/ppt/media/image19.png" ContentType="image/png"/>
  <Override PartName="/ppt/media/image13.png" ContentType="image/png"/>
  <Override PartName="/ppt/media/image14.png" ContentType="image/png"/>
  <Override PartName="/ppt/media/image23.jpeg" ContentType="image/jpeg"/>
  <Override PartName="/ppt/media/image15.png" ContentType="image/png"/>
  <Override PartName="/ppt/media/image16.png" ContentType="image/png"/>
  <Override PartName="/ppt/media/image21.jpeg" ContentType="image/jpeg"/>
  <Override PartName="/ppt/media/image17.png" ContentType="image/png"/>
  <Override PartName="/ppt/media/image5.png" ContentType="image/png"/>
  <Override PartName="/ppt/media/image20.png" ContentType="image/png"/>
  <Override PartName="/docProps/custom.xml" ContentType="application/vnd.openxmlformats-officedocument.custom-properties+xml"/>
  <Override PartName="/docProps/app.xml" ContentType="application/vnd.openxmlformats-officedocument.extended-properties+xml"/>
  <Override PartName="/docProps/core.xml" ContentType="application/vnd.openxmlformats-package.core-propertie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</p:sldIdLst>
  <p:sldSz cx="9144000" cy="685800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slide" Target="slides/slide15.xml"/><Relationship Id="rId19" Type="http://schemas.openxmlformats.org/officeDocument/2006/relationships/slide" Target="slides/slide16.xml"/><Relationship Id="rId20" Type="http://schemas.openxmlformats.org/officeDocument/2006/relationships/slide" Target="slides/slide17.xml"/><Relationship Id="rId21" Type="http://schemas.openxmlformats.org/officeDocument/2006/relationships/slide" Target="slides/slide18.xml"/><Relationship Id="rId22" Type="http://schemas.openxmlformats.org/officeDocument/2006/relationships/slide" Target="slides/slide19.xml"/><Relationship Id="rId23" Type="http://schemas.openxmlformats.org/officeDocument/2006/relationships/slide" Target="slides/slide20.xml"/><Relationship Id="rId24" Type="http://schemas.openxmlformats.org/officeDocument/2006/relationships/slide" Target="slides/slide21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5.png"/><Relationship Id="rId3" Type="http://schemas.openxmlformats.org/officeDocument/2006/relationships/image" Target="../media/image6.png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8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2216880"/>
          </a:xfrm>
          <a:prstGeom prst="rect">
            <a:avLst/>
          </a:prstGeom>
        </p:spPr>
        <p:txBody>
          <a:bodyPr lIns="0" rIns="0" tIns="0" bIns="0"/>
          <a:p>
            <a:pPr algn="r" rtl="1"/>
            <a:endParaRPr lang="en-US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Microsoft New Tai Lue"/>
            </a:endParaRPr>
          </a:p>
        </p:txBody>
      </p:sp>
      <p:sp>
        <p:nvSpPr>
          <p:cNvPr id="29" name="PlaceHolder 3"/>
          <p:cNvSpPr>
            <a:spLocks noGrp="1"/>
          </p:cNvSpPr>
          <p:nvPr>
            <p:ph type="body"/>
          </p:nvPr>
        </p:nvSpPr>
        <p:spPr>
          <a:xfrm>
            <a:off x="457200" y="4028040"/>
            <a:ext cx="8229240" cy="2216880"/>
          </a:xfrm>
          <a:prstGeom prst="rect">
            <a:avLst/>
          </a:prstGeom>
        </p:spPr>
        <p:txBody>
          <a:bodyPr lIns="0" rIns="0" tIns="0" bIns="0"/>
          <a:p>
            <a:pPr algn="r" rtl="1"/>
            <a:endParaRPr lang="en-US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Microsoft New Tai Lue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1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216880"/>
          </a:xfrm>
          <a:prstGeom prst="rect">
            <a:avLst/>
          </a:prstGeom>
        </p:spPr>
        <p:txBody>
          <a:bodyPr lIns="0" rIns="0" tIns="0" bIns="0"/>
          <a:p>
            <a:pPr algn="r" rtl="1"/>
            <a:endParaRPr lang="en-US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Microsoft New Tai Lue"/>
            </a:endParaRPr>
          </a:p>
        </p:txBody>
      </p:sp>
      <p:sp>
        <p:nvSpPr>
          <p:cNvPr id="32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216880"/>
          </a:xfrm>
          <a:prstGeom prst="rect">
            <a:avLst/>
          </a:prstGeom>
        </p:spPr>
        <p:txBody>
          <a:bodyPr lIns="0" rIns="0" tIns="0" bIns="0"/>
          <a:p>
            <a:pPr algn="r" rtl="1"/>
            <a:endParaRPr lang="en-US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Microsoft New Tai Lue"/>
            </a:endParaRPr>
          </a:p>
        </p:txBody>
      </p:sp>
      <p:sp>
        <p:nvSpPr>
          <p:cNvPr id="33" name="PlaceHolder 4"/>
          <p:cNvSpPr>
            <a:spLocks noGrp="1"/>
          </p:cNvSpPr>
          <p:nvPr>
            <p:ph type="body"/>
          </p:nvPr>
        </p:nvSpPr>
        <p:spPr>
          <a:xfrm>
            <a:off x="4674240" y="4028040"/>
            <a:ext cx="4015800" cy="2216880"/>
          </a:xfrm>
          <a:prstGeom prst="rect">
            <a:avLst/>
          </a:prstGeom>
        </p:spPr>
        <p:txBody>
          <a:bodyPr lIns="0" rIns="0" tIns="0" bIns="0"/>
          <a:p>
            <a:pPr algn="r" rtl="1"/>
            <a:endParaRPr lang="en-US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Microsoft New Tai Lue"/>
            </a:endParaRPr>
          </a:p>
        </p:txBody>
      </p:sp>
      <p:sp>
        <p:nvSpPr>
          <p:cNvPr id="34" name="PlaceHolder 5"/>
          <p:cNvSpPr>
            <a:spLocks noGrp="1"/>
          </p:cNvSpPr>
          <p:nvPr>
            <p:ph type="body"/>
          </p:nvPr>
        </p:nvSpPr>
        <p:spPr>
          <a:xfrm>
            <a:off x="457200" y="4028040"/>
            <a:ext cx="4015800" cy="2216880"/>
          </a:xfrm>
          <a:prstGeom prst="rect">
            <a:avLst/>
          </a:prstGeom>
        </p:spPr>
        <p:txBody>
          <a:bodyPr lIns="0" rIns="0" tIns="0" bIns="0"/>
          <a:p>
            <a:pPr algn="r" rtl="1"/>
            <a:endParaRPr lang="en-US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Microsoft New Tai Lue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6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647960"/>
          </a:xfrm>
          <a:prstGeom prst="rect">
            <a:avLst/>
          </a:prstGeom>
        </p:spPr>
        <p:txBody>
          <a:bodyPr lIns="0" rIns="0" tIns="0" bIns="0"/>
          <a:p>
            <a:pPr algn="r" rtl="1"/>
            <a:endParaRPr lang="en-US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Microsoft New Tai Lue"/>
            </a:endParaRPr>
          </a:p>
        </p:txBody>
      </p:sp>
      <p:sp>
        <p:nvSpPr>
          <p:cNvPr id="37" name="PlaceHolder 3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647960"/>
          </a:xfrm>
          <a:prstGeom prst="rect">
            <a:avLst/>
          </a:prstGeom>
        </p:spPr>
        <p:txBody>
          <a:bodyPr lIns="0" rIns="0" tIns="0" bIns="0"/>
          <a:p>
            <a:pPr algn="r" rtl="1"/>
            <a:endParaRPr lang="en-US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Microsoft New Tai Lue"/>
            </a:endParaRPr>
          </a:p>
        </p:txBody>
      </p:sp>
      <p:pic>
        <p:nvPicPr>
          <p:cNvPr id="38" name="" descr=""/>
          <p:cNvPicPr/>
          <p:nvPr/>
        </p:nvPicPr>
        <p:blipFill>
          <a:blip r:embed="rId2"/>
          <a:stretch/>
        </p:blipFill>
        <p:spPr>
          <a:xfrm>
            <a:off x="1658880" y="1599840"/>
            <a:ext cx="5825160" cy="4647960"/>
          </a:xfrm>
          <a:prstGeom prst="rect">
            <a:avLst/>
          </a:prstGeom>
          <a:ln>
            <a:noFill/>
          </a:ln>
        </p:spPr>
      </p:pic>
      <p:pic>
        <p:nvPicPr>
          <p:cNvPr id="39" name="" descr=""/>
          <p:cNvPicPr/>
          <p:nvPr/>
        </p:nvPicPr>
        <p:blipFill>
          <a:blip r:embed="rId3"/>
          <a:stretch/>
        </p:blipFill>
        <p:spPr>
          <a:xfrm>
            <a:off x="1658880" y="1599840"/>
            <a:ext cx="5825160" cy="464796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 type="subTitle"/>
          </p:nvPr>
        </p:nvSpPr>
        <p:spPr>
          <a:xfrm>
            <a:off x="457200" y="1600200"/>
            <a:ext cx="8229240" cy="46479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647960"/>
          </a:xfrm>
          <a:prstGeom prst="rect">
            <a:avLst/>
          </a:prstGeom>
        </p:spPr>
        <p:txBody>
          <a:bodyPr lIns="0" rIns="0" tIns="0" bIns="0"/>
          <a:p>
            <a:pPr algn="r" rtl="1"/>
            <a:endParaRPr lang="en-US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Microsoft New Tai Lue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647960"/>
          </a:xfrm>
          <a:prstGeom prst="rect">
            <a:avLst/>
          </a:prstGeom>
        </p:spPr>
        <p:txBody>
          <a:bodyPr lIns="0" rIns="0" tIns="0" bIns="0"/>
          <a:p>
            <a:pPr algn="r" rtl="1"/>
            <a:endParaRPr lang="en-US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Microsoft New Tai Lue"/>
            </a:endParaRPr>
          </a:p>
        </p:txBody>
      </p:sp>
      <p:sp>
        <p:nvSpPr>
          <p:cNvPr id="52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647960"/>
          </a:xfrm>
          <a:prstGeom prst="rect">
            <a:avLst/>
          </a:prstGeom>
        </p:spPr>
        <p:txBody>
          <a:bodyPr lIns="0" rIns="0" tIns="0" bIns="0"/>
          <a:p>
            <a:pPr algn="r" rtl="1"/>
            <a:endParaRPr lang="en-US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Microsoft New Tai Lue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subTitle"/>
          </p:nvPr>
        </p:nvSpPr>
        <p:spPr>
          <a:xfrm>
            <a:off x="457200" y="274680"/>
            <a:ext cx="8229240" cy="52977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216880"/>
          </a:xfrm>
          <a:prstGeom prst="rect">
            <a:avLst/>
          </a:prstGeom>
        </p:spPr>
        <p:txBody>
          <a:bodyPr lIns="0" rIns="0" tIns="0" bIns="0"/>
          <a:p>
            <a:pPr algn="r" rtl="1"/>
            <a:endParaRPr lang="en-US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Microsoft New Tai Lue"/>
            </a:endParaRPr>
          </a:p>
        </p:txBody>
      </p:sp>
      <p:sp>
        <p:nvSpPr>
          <p:cNvPr id="57" name="PlaceHolder 3"/>
          <p:cNvSpPr>
            <a:spLocks noGrp="1"/>
          </p:cNvSpPr>
          <p:nvPr>
            <p:ph type="body"/>
          </p:nvPr>
        </p:nvSpPr>
        <p:spPr>
          <a:xfrm>
            <a:off x="457200" y="4028040"/>
            <a:ext cx="4015800" cy="2216880"/>
          </a:xfrm>
          <a:prstGeom prst="rect">
            <a:avLst/>
          </a:prstGeom>
        </p:spPr>
        <p:txBody>
          <a:bodyPr lIns="0" rIns="0" tIns="0" bIns="0"/>
          <a:p>
            <a:pPr algn="r" rtl="1"/>
            <a:endParaRPr lang="en-US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Microsoft New Tai Lue"/>
            </a:endParaRPr>
          </a:p>
        </p:txBody>
      </p:sp>
      <p:sp>
        <p:nvSpPr>
          <p:cNvPr id="58" name="PlaceHolder 4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647960"/>
          </a:xfrm>
          <a:prstGeom prst="rect">
            <a:avLst/>
          </a:prstGeom>
        </p:spPr>
        <p:txBody>
          <a:bodyPr lIns="0" rIns="0" tIns="0" bIns="0"/>
          <a:p>
            <a:pPr algn="r" rtl="1"/>
            <a:endParaRPr lang="en-US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Microsoft New Tai Lue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subTitle"/>
          </p:nvPr>
        </p:nvSpPr>
        <p:spPr>
          <a:xfrm>
            <a:off x="457200" y="1600200"/>
            <a:ext cx="8229240" cy="46479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647960"/>
          </a:xfrm>
          <a:prstGeom prst="rect">
            <a:avLst/>
          </a:prstGeom>
        </p:spPr>
        <p:txBody>
          <a:bodyPr lIns="0" rIns="0" tIns="0" bIns="0"/>
          <a:p>
            <a:pPr algn="r" rtl="1"/>
            <a:endParaRPr lang="en-US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Microsoft New Tai Lue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216880"/>
          </a:xfrm>
          <a:prstGeom prst="rect">
            <a:avLst/>
          </a:prstGeom>
        </p:spPr>
        <p:txBody>
          <a:bodyPr lIns="0" rIns="0" tIns="0" bIns="0"/>
          <a:p>
            <a:pPr algn="r" rtl="1"/>
            <a:endParaRPr lang="en-US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Microsoft New Tai Lue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 type="body"/>
          </p:nvPr>
        </p:nvSpPr>
        <p:spPr>
          <a:xfrm>
            <a:off x="4674240" y="4028040"/>
            <a:ext cx="4015800" cy="2216880"/>
          </a:xfrm>
          <a:prstGeom prst="rect">
            <a:avLst/>
          </a:prstGeom>
        </p:spPr>
        <p:txBody>
          <a:bodyPr lIns="0" rIns="0" tIns="0" bIns="0"/>
          <a:p>
            <a:pPr algn="r" rtl="1"/>
            <a:endParaRPr lang="en-US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Microsoft New Tai Lue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216880"/>
          </a:xfrm>
          <a:prstGeom prst="rect">
            <a:avLst/>
          </a:prstGeom>
        </p:spPr>
        <p:txBody>
          <a:bodyPr lIns="0" rIns="0" tIns="0" bIns="0"/>
          <a:p>
            <a:pPr algn="r" rtl="1"/>
            <a:endParaRPr lang="en-US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Microsoft New Tai Lue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216880"/>
          </a:xfrm>
          <a:prstGeom prst="rect">
            <a:avLst/>
          </a:prstGeom>
        </p:spPr>
        <p:txBody>
          <a:bodyPr lIns="0" rIns="0" tIns="0" bIns="0"/>
          <a:p>
            <a:pPr algn="r" rtl="1"/>
            <a:endParaRPr lang="en-US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Microsoft New Tai Lue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 type="body"/>
          </p:nvPr>
        </p:nvSpPr>
        <p:spPr>
          <a:xfrm>
            <a:off x="457200" y="4028040"/>
            <a:ext cx="8229240" cy="2216880"/>
          </a:xfrm>
          <a:prstGeom prst="rect">
            <a:avLst/>
          </a:prstGeom>
        </p:spPr>
        <p:txBody>
          <a:bodyPr lIns="0" rIns="0" tIns="0" bIns="0"/>
          <a:p>
            <a:pPr algn="r" rtl="1"/>
            <a:endParaRPr lang="en-US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Microsoft New Tai Lue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2216880"/>
          </a:xfrm>
          <a:prstGeom prst="rect">
            <a:avLst/>
          </a:prstGeom>
        </p:spPr>
        <p:txBody>
          <a:bodyPr lIns="0" rIns="0" tIns="0" bIns="0"/>
          <a:p>
            <a:pPr algn="r" rtl="1"/>
            <a:endParaRPr lang="en-US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Microsoft New Tai Lue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457200" y="4028040"/>
            <a:ext cx="8229240" cy="2216880"/>
          </a:xfrm>
          <a:prstGeom prst="rect">
            <a:avLst/>
          </a:prstGeom>
        </p:spPr>
        <p:txBody>
          <a:bodyPr lIns="0" rIns="0" tIns="0" bIns="0"/>
          <a:p>
            <a:pPr algn="r" rtl="1"/>
            <a:endParaRPr lang="en-US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Microsoft New Tai Lue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71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216880"/>
          </a:xfrm>
          <a:prstGeom prst="rect">
            <a:avLst/>
          </a:prstGeom>
        </p:spPr>
        <p:txBody>
          <a:bodyPr lIns="0" rIns="0" tIns="0" bIns="0"/>
          <a:p>
            <a:pPr algn="r" rtl="1"/>
            <a:endParaRPr lang="en-US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Microsoft New Tai Lue"/>
            </a:endParaRPr>
          </a:p>
        </p:txBody>
      </p:sp>
      <p:sp>
        <p:nvSpPr>
          <p:cNvPr id="72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216880"/>
          </a:xfrm>
          <a:prstGeom prst="rect">
            <a:avLst/>
          </a:prstGeom>
        </p:spPr>
        <p:txBody>
          <a:bodyPr lIns="0" rIns="0" tIns="0" bIns="0"/>
          <a:p>
            <a:pPr algn="r" rtl="1"/>
            <a:endParaRPr lang="en-US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Microsoft New Tai Lue"/>
            </a:endParaRPr>
          </a:p>
        </p:txBody>
      </p:sp>
      <p:sp>
        <p:nvSpPr>
          <p:cNvPr id="73" name="PlaceHolder 4"/>
          <p:cNvSpPr>
            <a:spLocks noGrp="1"/>
          </p:cNvSpPr>
          <p:nvPr>
            <p:ph type="body"/>
          </p:nvPr>
        </p:nvSpPr>
        <p:spPr>
          <a:xfrm>
            <a:off x="4674240" y="4028040"/>
            <a:ext cx="4015800" cy="2216880"/>
          </a:xfrm>
          <a:prstGeom prst="rect">
            <a:avLst/>
          </a:prstGeom>
        </p:spPr>
        <p:txBody>
          <a:bodyPr lIns="0" rIns="0" tIns="0" bIns="0"/>
          <a:p>
            <a:pPr algn="r" rtl="1"/>
            <a:endParaRPr lang="en-US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Microsoft New Tai Lue"/>
            </a:endParaRPr>
          </a:p>
        </p:txBody>
      </p:sp>
      <p:sp>
        <p:nvSpPr>
          <p:cNvPr id="74" name="PlaceHolder 5"/>
          <p:cNvSpPr>
            <a:spLocks noGrp="1"/>
          </p:cNvSpPr>
          <p:nvPr>
            <p:ph type="body"/>
          </p:nvPr>
        </p:nvSpPr>
        <p:spPr>
          <a:xfrm>
            <a:off x="457200" y="4028040"/>
            <a:ext cx="4015800" cy="2216880"/>
          </a:xfrm>
          <a:prstGeom prst="rect">
            <a:avLst/>
          </a:prstGeom>
        </p:spPr>
        <p:txBody>
          <a:bodyPr lIns="0" rIns="0" tIns="0" bIns="0"/>
          <a:p>
            <a:pPr algn="r" rtl="1"/>
            <a:endParaRPr lang="en-US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Microsoft New Tai Lue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76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647960"/>
          </a:xfrm>
          <a:prstGeom prst="rect">
            <a:avLst/>
          </a:prstGeom>
        </p:spPr>
        <p:txBody>
          <a:bodyPr lIns="0" rIns="0" tIns="0" bIns="0"/>
          <a:p>
            <a:pPr algn="r" rtl="1"/>
            <a:endParaRPr lang="en-US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Microsoft New Tai Lue"/>
            </a:endParaRPr>
          </a:p>
        </p:txBody>
      </p:sp>
      <p:sp>
        <p:nvSpPr>
          <p:cNvPr id="77" name="PlaceHolder 3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647960"/>
          </a:xfrm>
          <a:prstGeom prst="rect">
            <a:avLst/>
          </a:prstGeom>
        </p:spPr>
        <p:txBody>
          <a:bodyPr lIns="0" rIns="0" tIns="0" bIns="0"/>
          <a:p>
            <a:pPr algn="r" rtl="1"/>
            <a:endParaRPr lang="en-US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Microsoft New Tai Lue"/>
            </a:endParaRPr>
          </a:p>
        </p:txBody>
      </p:sp>
      <p:pic>
        <p:nvPicPr>
          <p:cNvPr id="78" name="" descr=""/>
          <p:cNvPicPr/>
          <p:nvPr/>
        </p:nvPicPr>
        <p:blipFill>
          <a:blip r:embed="rId2"/>
          <a:stretch/>
        </p:blipFill>
        <p:spPr>
          <a:xfrm>
            <a:off x="1658880" y="1599840"/>
            <a:ext cx="5825160" cy="4647960"/>
          </a:xfrm>
          <a:prstGeom prst="rect">
            <a:avLst/>
          </a:prstGeom>
          <a:ln>
            <a:noFill/>
          </a:ln>
        </p:spPr>
      </p:pic>
      <p:pic>
        <p:nvPicPr>
          <p:cNvPr id="79" name="" descr=""/>
          <p:cNvPicPr/>
          <p:nvPr/>
        </p:nvPicPr>
        <p:blipFill>
          <a:blip r:embed="rId3"/>
          <a:stretch/>
        </p:blipFill>
        <p:spPr>
          <a:xfrm>
            <a:off x="1658880" y="1599840"/>
            <a:ext cx="5825160" cy="464796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9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647960"/>
          </a:xfrm>
          <a:prstGeom prst="rect">
            <a:avLst/>
          </a:prstGeom>
        </p:spPr>
        <p:txBody>
          <a:bodyPr lIns="0" rIns="0" tIns="0" bIns="0"/>
          <a:p>
            <a:pPr algn="r" rtl="1"/>
            <a:endParaRPr lang="en-US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Microsoft New Tai Lue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1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647960"/>
          </a:xfrm>
          <a:prstGeom prst="rect">
            <a:avLst/>
          </a:prstGeom>
        </p:spPr>
        <p:txBody>
          <a:bodyPr lIns="0" rIns="0" tIns="0" bIns="0"/>
          <a:p>
            <a:pPr algn="r" rtl="1"/>
            <a:endParaRPr lang="en-US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Microsoft New Tai Lue"/>
            </a:endParaRPr>
          </a:p>
        </p:txBody>
      </p:sp>
      <p:sp>
        <p:nvSpPr>
          <p:cNvPr id="12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647960"/>
          </a:xfrm>
          <a:prstGeom prst="rect">
            <a:avLst/>
          </a:prstGeom>
        </p:spPr>
        <p:txBody>
          <a:bodyPr lIns="0" rIns="0" tIns="0" bIns="0"/>
          <a:p>
            <a:pPr algn="r" rtl="1"/>
            <a:endParaRPr lang="en-US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Microsoft New Tai Lue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subTitle"/>
          </p:nvPr>
        </p:nvSpPr>
        <p:spPr>
          <a:xfrm>
            <a:off x="457200" y="274680"/>
            <a:ext cx="8229240" cy="52977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216880"/>
          </a:xfrm>
          <a:prstGeom prst="rect">
            <a:avLst/>
          </a:prstGeom>
        </p:spPr>
        <p:txBody>
          <a:bodyPr lIns="0" rIns="0" tIns="0" bIns="0"/>
          <a:p>
            <a:pPr algn="r" rtl="1"/>
            <a:endParaRPr lang="en-US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Microsoft New Tai Lue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457200" y="4028040"/>
            <a:ext cx="4015800" cy="2216880"/>
          </a:xfrm>
          <a:prstGeom prst="rect">
            <a:avLst/>
          </a:prstGeom>
        </p:spPr>
        <p:txBody>
          <a:bodyPr lIns="0" rIns="0" tIns="0" bIns="0"/>
          <a:p>
            <a:pPr algn="r" rtl="1"/>
            <a:endParaRPr lang="en-US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Microsoft New Tai Lue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647960"/>
          </a:xfrm>
          <a:prstGeom prst="rect">
            <a:avLst/>
          </a:prstGeom>
        </p:spPr>
        <p:txBody>
          <a:bodyPr lIns="0" rIns="0" tIns="0" bIns="0"/>
          <a:p>
            <a:pPr algn="r" rtl="1"/>
            <a:endParaRPr lang="en-US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Microsoft New Tai Lue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647960"/>
          </a:xfrm>
          <a:prstGeom prst="rect">
            <a:avLst/>
          </a:prstGeom>
        </p:spPr>
        <p:txBody>
          <a:bodyPr lIns="0" rIns="0" tIns="0" bIns="0"/>
          <a:p>
            <a:pPr algn="r" rtl="1"/>
            <a:endParaRPr lang="en-US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Microsoft New Tai Lue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216880"/>
          </a:xfrm>
          <a:prstGeom prst="rect">
            <a:avLst/>
          </a:prstGeom>
        </p:spPr>
        <p:txBody>
          <a:bodyPr lIns="0" rIns="0" tIns="0" bIns="0"/>
          <a:p>
            <a:pPr algn="r" rtl="1"/>
            <a:endParaRPr lang="en-US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Microsoft New Tai Lue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4674240" y="4028040"/>
            <a:ext cx="4015800" cy="2216880"/>
          </a:xfrm>
          <a:prstGeom prst="rect">
            <a:avLst/>
          </a:prstGeom>
        </p:spPr>
        <p:txBody>
          <a:bodyPr lIns="0" rIns="0" tIns="0" bIns="0"/>
          <a:p>
            <a:pPr algn="r" rtl="1"/>
            <a:endParaRPr lang="en-US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Microsoft New Tai Lue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216880"/>
          </a:xfrm>
          <a:prstGeom prst="rect">
            <a:avLst/>
          </a:prstGeom>
        </p:spPr>
        <p:txBody>
          <a:bodyPr lIns="0" rIns="0" tIns="0" bIns="0"/>
          <a:p>
            <a:pPr algn="r" rtl="1"/>
            <a:endParaRPr lang="en-US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Microsoft New Tai Lue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216880"/>
          </a:xfrm>
          <a:prstGeom prst="rect">
            <a:avLst/>
          </a:prstGeom>
        </p:spPr>
        <p:txBody>
          <a:bodyPr lIns="0" rIns="0" tIns="0" bIns="0"/>
          <a:p>
            <a:pPr algn="r" rtl="1"/>
            <a:endParaRPr lang="en-US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Microsoft New Tai Lue"/>
            </a:endParaRPr>
          </a:p>
        </p:txBody>
      </p:sp>
      <p:sp>
        <p:nvSpPr>
          <p:cNvPr id="26" name="PlaceHolder 4"/>
          <p:cNvSpPr>
            <a:spLocks noGrp="1"/>
          </p:cNvSpPr>
          <p:nvPr>
            <p:ph type="body"/>
          </p:nvPr>
        </p:nvSpPr>
        <p:spPr>
          <a:xfrm>
            <a:off x="457200" y="4028040"/>
            <a:ext cx="8229240" cy="2216880"/>
          </a:xfrm>
          <a:prstGeom prst="rect">
            <a:avLst/>
          </a:prstGeom>
        </p:spPr>
        <p:txBody>
          <a:bodyPr lIns="0" rIns="0" tIns="0" bIns="0"/>
          <a:p>
            <a:pPr algn="r" rtl="1"/>
            <a:endParaRPr lang="en-US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Microsoft New Tai Lue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4.png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Relationship Id="rId9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blipFill>
          <a:blip r:embed="rId2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CustomShape 1"/>
          <p:cNvSpPr/>
          <p:nvPr/>
        </p:nvSpPr>
        <p:spPr>
          <a:xfrm>
            <a:off x="0" y="304920"/>
            <a:ext cx="9143640" cy="6324120"/>
          </a:xfrm>
          <a:prstGeom prst="rect">
            <a:avLst/>
          </a:prstGeom>
          <a:gradFill>
            <a:gsLst>
              <a:gs pos="0">
                <a:srgbClr val="d99694"/>
              </a:gs>
              <a:gs pos="100000">
                <a:srgbClr val="d99694"/>
              </a:gs>
            </a:gsLst>
            <a:lin ang="5400000"/>
          </a:gra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" name="PlaceHolder 2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anchor="b"/>
          <a:p>
            <a:pPr algn="ctr" rtl="1">
              <a:lnSpc>
                <a:spcPct val="100000"/>
              </a:lnSpc>
            </a:pPr>
            <a:r>
              <a:rPr b="1" lang="en-US" sz="60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Microsoft New Tai Lue"/>
              </a:rPr>
              <a:t>Click to edit Master title style</a:t>
            </a:r>
            <a:endParaRPr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anchor="ctr"/>
          <a:p>
            <a:pPr>
              <a:lnSpc>
                <a:spcPct val="100000"/>
              </a:lnSpc>
            </a:pPr>
            <a:r>
              <a:rPr lang="en-US" sz="12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12/8/16</a:t>
            </a:r>
            <a:endParaRPr lang="en-US" sz="1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</p:spPr>
        <p:txBody>
          <a:bodyPr anchor="ctr"/>
          <a:p>
            <a:endParaRPr lang="en-U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anchor="ctr"/>
          <a:p>
            <a:pPr algn="r">
              <a:lnSpc>
                <a:spcPct val="100000"/>
              </a:lnSpc>
            </a:pPr>
            <a:fld id="{52BE3C3B-DA8E-4EB5-92FE-FB8A1844B785}" type="slidenum">
              <a:rPr lang="en-US" sz="12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&lt;number&gt;</a:t>
            </a:fld>
            <a:endParaRPr lang="en-US" sz="1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5" name="PlaceHolder 6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pPr marL="432000" indent="-324000" algn="r" rtl="1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Microsoft New Tai Lue"/>
              </a:rPr>
              <a:t>Click to edit the outline text format</a:t>
            </a:r>
            <a:endParaRPr lang="en-US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Microsoft New Tai Lue"/>
            </a:endParaRPr>
          </a:p>
          <a:p>
            <a:pPr lvl="1" marL="864000" indent="-324000" algn="r" rtl="1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4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Microsoft New Tai Lue"/>
              </a:rPr>
              <a:t>Second Outline Level</a:t>
            </a:r>
            <a:endParaRPr lang="en-US" sz="24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Microsoft New Tai Lue"/>
            </a:endParaRPr>
          </a:p>
          <a:p>
            <a:pPr lvl="2" marL="1296000" indent="-288000" algn="r" rtl="1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Microsoft New Tai Lue"/>
              </a:rPr>
              <a:t>Third Outline Level</a:t>
            </a:r>
            <a:endParaRPr lang="en-US" sz="20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Microsoft New Tai Lue"/>
            </a:endParaRPr>
          </a:p>
          <a:p>
            <a:pPr lvl="3" marL="1728000" indent="-216000" algn="r" rtl="1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Microsoft New Tai Lue"/>
              </a:rPr>
              <a:t>Fourth Outline Level</a:t>
            </a:r>
            <a:endParaRPr lang="en-US" sz="20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Microsoft New Tai Lue"/>
            </a:endParaRPr>
          </a:p>
          <a:p>
            <a:pPr lvl="4" marL="2160000" indent="-216000" algn="r" rtl="1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Microsoft New Tai Lue"/>
              </a:rPr>
              <a:t>Fifth Outline Level</a:t>
            </a:r>
            <a:endParaRPr lang="en-US" sz="20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Microsoft New Tai Lue"/>
            </a:endParaRPr>
          </a:p>
          <a:p>
            <a:pPr lvl="5" marL="2592000" indent="-216000" algn="r" rtl="1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Microsoft New Tai Lue"/>
              </a:rPr>
              <a:t>Sixth Outline Level</a:t>
            </a:r>
            <a:endParaRPr lang="en-US" sz="20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Microsoft New Tai Lue"/>
            </a:endParaRPr>
          </a:p>
          <a:p>
            <a:pPr lvl="6" marL="3024000" indent="-216000" algn="r" rtl="1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Microsoft New Tai Lue"/>
              </a:rPr>
              <a:t>Seventh Outline Level</a:t>
            </a:r>
            <a:endParaRPr lang="en-US" sz="20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Microsoft New Tai Lue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blipFill>
          <a:blip r:embed="rId2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CustomShape 1"/>
          <p:cNvSpPr/>
          <p:nvPr/>
        </p:nvSpPr>
        <p:spPr>
          <a:xfrm>
            <a:off x="0" y="304920"/>
            <a:ext cx="9143640" cy="6324120"/>
          </a:xfrm>
          <a:prstGeom prst="rect">
            <a:avLst/>
          </a:prstGeom>
          <a:gradFill>
            <a:gsLst>
              <a:gs pos="0">
                <a:srgbClr val="d99694"/>
              </a:gs>
              <a:gs pos="100000">
                <a:srgbClr val="d99694"/>
              </a:gs>
            </a:gsLst>
            <a:lin ang="5400000"/>
          </a:gra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41" name="PlaceHolder 2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anchor="ctr"/>
          <a:p>
            <a:pPr algn="ctr" rtl="1">
              <a:lnSpc>
                <a:spcPct val="100000"/>
              </a:lnSpc>
            </a:pPr>
            <a:r>
              <a:rPr b="1" lang="en-US" sz="54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Microsoft New Tai Lue"/>
              </a:rPr>
              <a:t>Click to edit Master title style</a:t>
            </a:r>
            <a:endParaRPr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42" name="PlaceHolder 3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647960"/>
          </a:xfrm>
          <a:prstGeom prst="rect">
            <a:avLst/>
          </a:prstGeom>
        </p:spPr>
        <p:txBody>
          <a:bodyPr/>
          <a:p>
            <a:pPr marL="432000" indent="-324000" rtl="1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Microsoft New Tai Lue"/>
              </a:rPr>
              <a:t>Click to edit the outline text format</a:t>
            </a:r>
            <a:endParaRPr lang="en-US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Microsoft New Tai Lue"/>
            </a:endParaRPr>
          </a:p>
          <a:p>
            <a:pPr lvl="1" marL="864000" indent="-324000" rtl="1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32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Microsoft New Tai Lue"/>
              </a:rPr>
              <a:t>Second Outline Level</a:t>
            </a:r>
            <a:endParaRPr lang="en-US" sz="24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Microsoft New Tai Lue"/>
            </a:endParaRPr>
          </a:p>
          <a:p>
            <a:pPr lvl="2" marL="1296000" indent="-288000" rtl="1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Microsoft New Tai Lue"/>
              </a:rPr>
              <a:t>Third Outline Level</a:t>
            </a:r>
            <a:endParaRPr lang="en-US" sz="20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Microsoft New Tai Lue"/>
            </a:endParaRPr>
          </a:p>
          <a:p>
            <a:pPr lvl="3" marL="1728000" indent="-216000" rtl="1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32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Microsoft New Tai Lue"/>
              </a:rPr>
              <a:t>Fourth Outline Level</a:t>
            </a:r>
            <a:endParaRPr lang="en-US" sz="20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Microsoft New Tai Lue"/>
            </a:endParaRPr>
          </a:p>
          <a:p>
            <a:pPr lvl="4" marL="2160000" indent="-216000" rtl="1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Microsoft New Tai Lue"/>
              </a:rPr>
              <a:t>Fifth Outline Level</a:t>
            </a:r>
            <a:endParaRPr lang="en-US" sz="20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Microsoft New Tai Lue"/>
            </a:endParaRPr>
          </a:p>
          <a:p>
            <a:pPr lvl="5" marL="2592000" indent="-216000" rtl="1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Microsoft New Tai Lue"/>
              </a:rPr>
              <a:t>Sixth Outline Level</a:t>
            </a:r>
            <a:endParaRPr lang="en-US" sz="20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Microsoft New Tai Lue"/>
            </a:endParaRPr>
          </a:p>
          <a:p>
            <a:pPr lvl="6" marL="3024000" indent="-216000" algn="r" rtl="1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Microsoft New Tai Lue"/>
              </a:rPr>
              <a:t>Seventh Outline LevelClick to edit Master text styles</a:t>
            </a:r>
            <a:endParaRPr lang="en-US" sz="20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Microsoft New Tai Lue"/>
            </a:endParaRPr>
          </a:p>
          <a:p>
            <a:pPr lvl="7" marL="3456000" indent="-216000" algn="r" rtl="1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8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Microsoft New Tai Lue"/>
              </a:rPr>
              <a:t>Second level</a:t>
            </a:r>
            <a:endParaRPr lang="en-US" sz="20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Microsoft New Tai Lue"/>
            </a:endParaRPr>
          </a:p>
          <a:p>
            <a:pPr lvl="8" marL="3888000" indent="-216000" algn="r" rtl="1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Microsoft New Tai Lue"/>
              </a:rPr>
              <a:t>Third level</a:t>
            </a:r>
            <a:endParaRPr lang="en-US" sz="20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Microsoft New Tai Lue"/>
            </a:endParaRPr>
          </a:p>
          <a:p>
            <a:pPr lvl="9" marL="4320000" indent="-216000" algn="r" rtl="1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Microsoft New Tai Lue"/>
              </a:rPr>
              <a:t>Fourth level</a:t>
            </a:r>
            <a:endParaRPr lang="en-US" sz="20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Microsoft New Tai Lue"/>
            </a:endParaRPr>
          </a:p>
          <a:p>
            <a:pPr lvl="9" marL="4320000" indent="-216000" algn="r" rtl="1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Microsoft New Tai Lue"/>
              </a:rPr>
              <a:t>Fifth level</a:t>
            </a:r>
            <a:endParaRPr lang="en-US" sz="20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Microsoft New Tai Lue"/>
            </a:endParaRPr>
          </a:p>
        </p:txBody>
      </p:sp>
      <p:sp>
        <p:nvSpPr>
          <p:cNvPr id="43" name="PlaceHolder 4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anchor="ctr"/>
          <a:p>
            <a:pPr>
              <a:lnSpc>
                <a:spcPct val="100000"/>
              </a:lnSpc>
            </a:pPr>
            <a:r>
              <a:rPr lang="en-US" sz="12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12/8/16</a:t>
            </a:r>
            <a:endParaRPr lang="en-US" sz="1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44" name="PlaceHolder 5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</p:spPr>
        <p:txBody>
          <a:bodyPr anchor="ctr"/>
          <a:p>
            <a:endParaRPr lang="en-U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45" name="PlaceHolder 6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anchor="ctr"/>
          <a:p>
            <a:pPr algn="r">
              <a:lnSpc>
                <a:spcPct val="100000"/>
              </a:lnSpc>
            </a:pPr>
            <a:fld id="{8E32C131-8D22-4300-9D31-DFC7E4DEDF6E}" type="slidenum">
              <a:rPr lang="en-US" sz="12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&lt;number&gt;</a:t>
            </a:fld>
            <a:endParaRPr lang="en-US" sz="1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7.png"/><Relationship Id="rId2" Type="http://schemas.openxmlformats.org/officeDocument/2006/relationships/image" Target="../media/image8.png"/><Relationship Id="rId3" Type="http://schemas.openxmlformats.org/officeDocument/2006/relationships/slideLayout" Target="../slideLayouts/slideLayout10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19.png"/><Relationship Id="rId2" Type="http://schemas.openxmlformats.org/officeDocument/2006/relationships/slideLayout" Target="../slideLayouts/slideLayout3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20.png"/><Relationship Id="rId2" Type="http://schemas.openxmlformats.org/officeDocument/2006/relationships/slideLayout" Target="../slideLayouts/slideLayout9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21.jpeg"/><Relationship Id="rId2" Type="http://schemas.openxmlformats.org/officeDocument/2006/relationships/slideLayout" Target="../slideLayouts/slideLayout15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image" Target="../media/image22.png"/><Relationship Id="rId2" Type="http://schemas.openxmlformats.org/officeDocument/2006/relationships/slideLayout" Target="../slideLayouts/slideLayout13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image" Target="../media/image23.jpeg"/><Relationship Id="rId2" Type="http://schemas.openxmlformats.org/officeDocument/2006/relationships/slideLayout" Target="../slideLayouts/slideLayout13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image" Target="../media/image24.jpeg"/><Relationship Id="rId2" Type="http://schemas.openxmlformats.org/officeDocument/2006/relationships/slideLayout" Target="../slideLayouts/slideLayout13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image" Target="../media/image25.jpeg"/><Relationship Id="rId2" Type="http://schemas.openxmlformats.org/officeDocument/2006/relationships/slideLayout" Target="../slideLayouts/slideLayout13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image" Target="../media/image26.png"/><Relationship Id="rId2" Type="http://schemas.openxmlformats.org/officeDocument/2006/relationships/image" Target="../media/image27.png"/><Relationship Id="rId3" Type="http://schemas.openxmlformats.org/officeDocument/2006/relationships/image" Target="../media/image28.png"/><Relationship Id="rId4" Type="http://schemas.openxmlformats.org/officeDocument/2006/relationships/slideLayout" Target="../slideLayouts/slideLayout13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9.jpeg"/><Relationship Id="rId2" Type="http://schemas.openxmlformats.org/officeDocument/2006/relationships/image" Target="../media/image10.png"/><Relationship Id="rId3" Type="http://schemas.openxmlformats.org/officeDocument/2006/relationships/slideLayout" Target="../slideLayouts/slideLayout2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image" Target="../media/image29.jpeg"/><Relationship Id="rId2" Type="http://schemas.openxmlformats.org/officeDocument/2006/relationships/slideLayout" Target="../slideLayouts/slideLayout13.xml"/>
</Relationships>
</file>

<file path=ppt/slides/_rels/slide21.xml.rels><?xml version="1.0" encoding="UTF-8"?>
<Relationships xmlns="http://schemas.openxmlformats.org/package/2006/relationships"><Relationship Id="rId1" Type="http://schemas.openxmlformats.org/officeDocument/2006/relationships/image" Target="../media/image30.jpeg"/><Relationship Id="rId2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11.png"/><Relationship Id="rId2" Type="http://schemas.openxmlformats.org/officeDocument/2006/relationships/slideLayout" Target="../slideLayouts/slideLayout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12.jpeg"/><Relationship Id="rId2" Type="http://schemas.openxmlformats.org/officeDocument/2006/relationships/slideLayout" Target="../slideLayouts/slideLayout1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13.png"/><Relationship Id="rId2" Type="http://schemas.openxmlformats.org/officeDocument/2006/relationships/slideLayout" Target="../slideLayouts/slideLayout1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14.png"/><Relationship Id="rId2" Type="http://schemas.openxmlformats.org/officeDocument/2006/relationships/slideLayout" Target="../slideLayouts/slideLayout1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15.png"/><Relationship Id="rId2" Type="http://schemas.openxmlformats.org/officeDocument/2006/relationships/slideLayout" Target="../slideLayouts/slideLayout1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16.png"/><Relationship Id="rId2" Type="http://schemas.openxmlformats.org/officeDocument/2006/relationships/slideLayout" Target="../slideLayouts/slideLayout1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17.png"/><Relationship Id="rId2" Type="http://schemas.openxmlformats.org/officeDocument/2006/relationships/image" Target="../media/image18.jpeg"/><Relationship Id="rId3" Type="http://schemas.openxmlformats.org/officeDocument/2006/relationships/slideLayout" Target="../slideLayouts/slideLayout2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" name="Picture 2" descr=""/>
          <p:cNvPicPr/>
          <p:nvPr/>
        </p:nvPicPr>
        <p:blipFill>
          <a:blip r:embed="rId1"/>
          <a:srcRect l="0" t="0" r="2533" b="3297"/>
          <a:stretch/>
        </p:blipFill>
        <p:spPr>
          <a:xfrm>
            <a:off x="0" y="-365760"/>
            <a:ext cx="9072720" cy="4572000"/>
          </a:xfrm>
          <a:prstGeom prst="rect">
            <a:avLst/>
          </a:prstGeom>
          <a:ln>
            <a:noFill/>
          </a:ln>
        </p:spPr>
      </p:pic>
      <p:pic>
        <p:nvPicPr>
          <p:cNvPr id="81" name="Picture 6" descr=""/>
          <p:cNvPicPr/>
          <p:nvPr/>
        </p:nvPicPr>
        <p:blipFill>
          <a:blip r:embed="rId2"/>
          <a:stretch/>
        </p:blipFill>
        <p:spPr>
          <a:xfrm>
            <a:off x="140760" y="4778280"/>
            <a:ext cx="1870920" cy="1896840"/>
          </a:xfrm>
          <a:prstGeom prst="rect">
            <a:avLst/>
          </a:prstGeom>
          <a:ln>
            <a:noFill/>
          </a:ln>
        </p:spPr>
      </p:pic>
      <p:sp>
        <p:nvSpPr>
          <p:cNvPr id="82" name="TextShape 1"/>
          <p:cNvSpPr txBox="1"/>
          <p:nvPr/>
        </p:nvSpPr>
        <p:spPr>
          <a:xfrm>
            <a:off x="2397960" y="4572000"/>
            <a:ext cx="6674760" cy="19580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r>
              <a:rPr lang="en-US" sz="24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Mahmoud Abd-</a:t>
            </a:r>
            <a:r>
              <a:rPr lang="en-US" sz="24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Elhay</a:t>
            </a:r>
            <a:r>
              <a:rPr lang="en-US" sz="24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, Manar Al-islam farag</a:t>
            </a:r>
            <a:r>
              <a:rPr lang="en-US" sz="24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
</a:t>
            </a:r>
            <a:endParaRPr lang="en-US" sz="28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r>
              <a:rPr lang="en-US" sz="24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Undergradute students</a:t>
            </a:r>
            <a:r>
              <a:rPr lang="en-US" sz="28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, 2</a:t>
            </a:r>
            <a:r>
              <a:rPr lang="en-US" sz="2200" spc="-1" strike="noStrike" baseline="1010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nd</a:t>
            </a:r>
            <a:r>
              <a:rPr lang="en-US" sz="22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</a:t>
            </a:r>
            <a:r>
              <a:rPr lang="en-US" sz="24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year of </a:t>
            </a:r>
            <a:r>
              <a:rPr lang="en-US" sz="28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
</a:t>
            </a:r>
            <a:r>
              <a:rPr lang="en-US" sz="28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Nuclear engineering,Alexandria university  </a:t>
            </a:r>
            <a:endParaRPr lang="en-US" sz="28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transition spd="slow">
    <p:fade/>
  </p:transition>
  <p:timing>
    <p:tnLst>
      <p:par>
        <p:cTn id="1" dur="indefinite" restart="never" nodeType="tmRoot">
          <p:childTnLst>
            <p:seq>
              <p:cTn id="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TextShape 1"/>
          <p:cNvSpPr txBox="1"/>
          <p:nvPr/>
        </p:nvSpPr>
        <p:spPr>
          <a:xfrm>
            <a:off x="640080" y="450720"/>
            <a:ext cx="7772040" cy="146952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r>
              <a:rPr lang="en-US" sz="22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And so on ,what is the relation between particles and generating energy ?</a:t>
            </a:r>
            <a:endParaRPr lang="en-US" sz="2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pic>
        <p:nvPicPr>
          <p:cNvPr id="97" name="Picture 2" descr=""/>
          <p:cNvPicPr/>
          <p:nvPr/>
        </p:nvPicPr>
        <p:blipFill>
          <a:blip r:embed="rId1"/>
          <a:stretch/>
        </p:blipFill>
        <p:spPr>
          <a:xfrm>
            <a:off x="1097280" y="1959120"/>
            <a:ext cx="6949440" cy="4624560"/>
          </a:xfrm>
          <a:prstGeom prst="rect">
            <a:avLst/>
          </a:prstGeom>
          <a:ln>
            <a:noFill/>
          </a:ln>
        </p:spPr>
      </p:pic>
    </p:spTree>
  </p:cSld>
  <p:transition spd="slow">
    <p:fade/>
  </p:transition>
  <p:timing>
    <p:tnLst>
      <p:par>
        <p:cTn id="19" dur="indefinite" restart="never" nodeType="tmRoot">
          <p:childTnLst>
            <p:seq>
              <p:cTn id="2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TextShape 1"/>
          <p:cNvSpPr txBox="1"/>
          <p:nvPr/>
        </p:nvSpPr>
        <p:spPr>
          <a:xfrm>
            <a:off x="640080" y="499680"/>
            <a:ext cx="7772040" cy="154836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r>
              <a:rPr lang="en-US" sz="26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Our idea is to use the  natural accelerating particles -especially Protons- to make a NUCLEAR reaction with a material to produce energy</a:t>
            </a:r>
            <a:r>
              <a:rPr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</a:t>
            </a:r>
            <a:endParaRPr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pic>
        <p:nvPicPr>
          <p:cNvPr id="99" name="" descr=""/>
          <p:cNvPicPr/>
          <p:nvPr/>
        </p:nvPicPr>
        <p:blipFill>
          <a:blip r:embed="rId1"/>
          <a:stretch/>
        </p:blipFill>
        <p:spPr>
          <a:xfrm>
            <a:off x="103680" y="2011680"/>
            <a:ext cx="4194000" cy="2967840"/>
          </a:xfrm>
          <a:prstGeom prst="rect">
            <a:avLst/>
          </a:prstGeom>
          <a:ln>
            <a:noFill/>
          </a:ln>
        </p:spPr>
      </p:pic>
      <p:sp>
        <p:nvSpPr>
          <p:cNvPr id="100" name="TextShape 2"/>
          <p:cNvSpPr txBox="1"/>
          <p:nvPr/>
        </p:nvSpPr>
        <p:spPr>
          <a:xfrm>
            <a:off x="4674240" y="1604520"/>
            <a:ext cx="4015800" cy="296748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/>
          <a:p>
            <a:pPr marL="432000" indent="-324000" rtl="1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Microsoft New Tai Lue"/>
              </a:rPr>
              <a:t> </a:t>
            </a:r>
            <a:endParaRPr lang="en-US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Microsoft New Tai Lue"/>
            </a:endParaRPr>
          </a:p>
          <a:p>
            <a:pPr marL="432000" indent="-324000" rtl="1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Microsoft New Tai Lue"/>
              </a:rPr>
              <a:t>The best reaction with proton from the data we found in “JANIS book “ was</a:t>
            </a:r>
            <a:r>
              <a:rPr lang="en-US" sz="32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Microsoft New Tai Lue"/>
              </a:rPr>
              <a:t> </a:t>
            </a:r>
            <a:endParaRPr lang="en-US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Microsoft New Tai Lue"/>
            </a:endParaRPr>
          </a:p>
          <a:p>
            <a:pPr marL="432000" indent="-324000" rtl="1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Microsoft New Tai Lue"/>
              </a:rPr>
              <a:t>Proton with fixed lithium7</a:t>
            </a:r>
            <a:endParaRPr lang="en-US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Microsoft New Tai Lue"/>
            </a:endParaRPr>
          </a:p>
        </p:txBody>
      </p:sp>
      <p:sp>
        <p:nvSpPr>
          <p:cNvPr id="101" name="TextShape 3"/>
          <p:cNvSpPr txBox="1"/>
          <p:nvPr/>
        </p:nvSpPr>
        <p:spPr>
          <a:xfrm>
            <a:off x="457200" y="5303520"/>
            <a:ext cx="8229240" cy="128016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/>
          <a:p>
            <a:pPr marL="448200" rtl="1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Microsoft New Tai Lue"/>
              </a:rPr>
              <a:t>Do you want to build a Nuclear Reactor</a:t>
            </a:r>
            <a:endParaRPr lang="en-US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Microsoft New Tai Lue"/>
            </a:endParaRPr>
          </a:p>
        </p:txBody>
      </p:sp>
    </p:spTree>
  </p:cSld>
  <p:transition spd="slow">
    <p:fade/>
  </p:transition>
  <p:timing>
    <p:tnLst>
      <p:par>
        <p:cTn id="21" dur="indefinite" restart="never" nodeType="tmRoot">
          <p:childTnLst>
            <p:seq>
              <p:cTn id="2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" name="Picture 3" descr=""/>
          <p:cNvPicPr/>
          <p:nvPr/>
        </p:nvPicPr>
        <p:blipFill>
          <a:blip r:embed="rId1"/>
          <a:stretch/>
        </p:blipFill>
        <p:spPr>
          <a:xfrm>
            <a:off x="0" y="1838520"/>
            <a:ext cx="9226080" cy="4470840"/>
          </a:xfrm>
          <a:prstGeom prst="rect">
            <a:avLst/>
          </a:prstGeom>
          <a:ln>
            <a:noFill/>
          </a:ln>
        </p:spPr>
      </p:pic>
      <p:sp>
        <p:nvSpPr>
          <p:cNvPr id="103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lang="en-US" sz="32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Radiation cell</a:t>
            </a:r>
            <a:endParaRPr lang="en-US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timing>
    <p:tnLst>
      <p:par>
        <p:cTn id="23" dur="indefinite" restart="never" nodeType="tmRoot">
          <p:childTnLst>
            <p:seq>
              <p:cTn id="24" dur="indefinite" nodeType="mainSeq">
                <p:childTnLst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nodeType="clickEffect" fill="hold" presetClass="entr" presetID="16" presetSubtype="2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arn(inVertical)" transition="out">
                                      <p:cBhvr additive="repl">
                                        <p:cTn id="29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TextShape 1"/>
          <p:cNvSpPr txBox="1"/>
          <p:nvPr/>
        </p:nvSpPr>
        <p:spPr>
          <a:xfrm>
            <a:off x="457200" y="116640"/>
            <a:ext cx="8229240" cy="652680"/>
          </a:xfrm>
          <a:prstGeom prst="rect">
            <a:avLst/>
          </a:prstGeom>
          <a:noFill/>
          <a:ln>
            <a:noFill/>
          </a:ln>
        </p:spPr>
        <p:txBody>
          <a:bodyPr anchor="ctr"/>
          <a:p>
            <a:pPr algn="ctr">
              <a:lnSpc>
                <a:spcPct val="100000"/>
              </a:lnSpc>
            </a:pPr>
            <a:r>
              <a:rPr lang="en-US" sz="36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Microsoft New Tai Lue"/>
              </a:rPr>
              <a:t>Proton Lithium 7 Reaction </a:t>
            </a:r>
            <a:endParaRPr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pic>
        <p:nvPicPr>
          <p:cNvPr id="105" name="" descr=""/>
          <p:cNvPicPr/>
          <p:nvPr/>
        </p:nvPicPr>
        <p:blipFill>
          <a:blip r:embed="rId1"/>
          <a:stretch/>
        </p:blipFill>
        <p:spPr>
          <a:xfrm>
            <a:off x="30600" y="662760"/>
            <a:ext cx="9113400" cy="619524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30" dur="indefinite" restart="never" nodeType="tmRoot">
          <p:childTnLst>
            <p:seq>
              <p:cTn id="31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TextShape 1"/>
          <p:cNvSpPr txBox="1"/>
          <p:nvPr/>
        </p:nvSpPr>
        <p:spPr>
          <a:xfrm>
            <a:off x="539640" y="507240"/>
            <a:ext cx="8229240" cy="350640"/>
          </a:xfrm>
          <a:prstGeom prst="rect">
            <a:avLst/>
          </a:prstGeom>
          <a:noFill/>
          <a:ln>
            <a:noFill/>
          </a:ln>
        </p:spPr>
        <p:txBody>
          <a:bodyPr anchor="ctr"/>
          <a:p>
            <a:pPr algn="ctr">
              <a:lnSpc>
                <a:spcPct val="100000"/>
              </a:lnSpc>
            </a:pPr>
            <a:r>
              <a:rPr lang="en-US" sz="24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Microsoft New Tai Lue"/>
              </a:rPr>
              <a:t>We will use radiation to make nuclear reaction</a:t>
            </a:r>
            <a:r>
              <a:rPr lang="en-US" sz="24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Microsoft New Tai Lue"/>
              </a:rPr>
              <a:t>
</a:t>
            </a:r>
            <a:r>
              <a:rPr lang="en-US" sz="24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Microsoft New Tai Lue"/>
              </a:rPr>
              <a:t>
</a:t>
            </a:r>
            <a:endParaRPr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pic>
        <p:nvPicPr>
          <p:cNvPr id="107" name="Picture 3" descr=""/>
          <p:cNvPicPr/>
          <p:nvPr/>
        </p:nvPicPr>
        <p:blipFill>
          <a:blip r:embed="rId1"/>
          <a:srcRect l="19955" t="9719" r="11756" b="0"/>
          <a:stretch/>
        </p:blipFill>
        <p:spPr>
          <a:xfrm>
            <a:off x="647640" y="507240"/>
            <a:ext cx="7956360" cy="5913720"/>
          </a:xfrm>
          <a:prstGeom prst="rect">
            <a:avLst/>
          </a:prstGeom>
          <a:ln>
            <a:noFill/>
          </a:ln>
        </p:spPr>
      </p:pic>
      <p:sp>
        <p:nvSpPr>
          <p:cNvPr id="108" name="CustomShape 2"/>
          <p:cNvSpPr/>
          <p:nvPr/>
        </p:nvSpPr>
        <p:spPr>
          <a:xfrm>
            <a:off x="2339640" y="6373080"/>
            <a:ext cx="4536000" cy="4561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lang="en-US" sz="24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cross section</a:t>
            </a:r>
            <a:endParaRPr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32" dur="indefinite" restart="never" nodeType="tmRoot">
          <p:childTnLst>
            <p:seq>
              <p:cTn id="33" dur="indefinite" nodeType="mainSeq">
                <p:childTnLst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nodeType="clickEffect" fill="hold" presetClass="entr" presetID="16" presetSubtype="2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arn(inVertical)" transition="out">
                                      <p:cBhvr additive="repl">
                                        <p:cTn id="38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TextShape 1"/>
          <p:cNvSpPr txBox="1"/>
          <p:nvPr/>
        </p:nvSpPr>
        <p:spPr>
          <a:xfrm>
            <a:off x="457200" y="13680"/>
            <a:ext cx="8229240" cy="566640"/>
          </a:xfrm>
          <a:prstGeom prst="rect">
            <a:avLst/>
          </a:prstGeom>
          <a:noFill/>
          <a:ln>
            <a:noFill/>
          </a:ln>
        </p:spPr>
        <p:txBody>
          <a:bodyPr anchor="ctr"/>
          <a:p>
            <a:pPr algn="ctr" rtl="1">
              <a:lnSpc>
                <a:spcPct val="100000"/>
              </a:lnSpc>
            </a:pPr>
            <a:r>
              <a:rPr b="1" lang="en-US" sz="24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Microsoft New Tai Lue"/>
              </a:rPr>
              <a:t>
</a:t>
            </a:r>
            <a:r>
              <a:rPr lang="en-US" sz="24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Microsoft New Tai Lue"/>
              </a:rPr>
              <a:t>Proton Flux</a:t>
            </a:r>
            <a:endParaRPr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pic>
        <p:nvPicPr>
          <p:cNvPr id="110" name="Picture 3" descr=""/>
          <p:cNvPicPr/>
          <p:nvPr/>
        </p:nvPicPr>
        <p:blipFill>
          <a:blip r:embed="rId1"/>
          <a:srcRect l="22605" t="12997" r="9817" b="9031"/>
          <a:stretch/>
        </p:blipFill>
        <p:spPr>
          <a:xfrm>
            <a:off x="-887760" y="832320"/>
            <a:ext cx="10488960" cy="680328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39" dur="indefinite" restart="never" nodeType="tmRoot">
          <p:childTnLst>
            <p:seq>
              <p:cTn id="40" dur="indefinite" nodeType="mainSeq">
                <p:childTnLst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5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TextShape 1"/>
          <p:cNvSpPr txBox="1"/>
          <p:nvPr/>
        </p:nvSpPr>
        <p:spPr>
          <a:xfrm>
            <a:off x="467640" y="359280"/>
            <a:ext cx="8229240" cy="710640"/>
          </a:xfrm>
          <a:prstGeom prst="rect">
            <a:avLst/>
          </a:prstGeom>
          <a:noFill/>
          <a:ln>
            <a:noFill/>
          </a:ln>
        </p:spPr>
        <p:txBody>
          <a:bodyPr anchor="ctr"/>
          <a:p>
            <a:pPr algn="ctr" rtl="1">
              <a:lnSpc>
                <a:spcPct val="100000"/>
              </a:lnSpc>
            </a:pPr>
            <a:r>
              <a:rPr lang="en-US" sz="24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Microsoft New Tai Lue"/>
              </a:rPr>
              <a:t>The maximum rate of proton lithium reaction</a:t>
            </a:r>
            <a:endParaRPr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pic>
        <p:nvPicPr>
          <p:cNvPr id="112" name="Picture 3" descr=""/>
          <p:cNvPicPr/>
          <p:nvPr/>
        </p:nvPicPr>
        <p:blipFill>
          <a:blip r:embed="rId1"/>
          <a:srcRect l="3423" t="16245" r="2510" b="2534"/>
          <a:stretch/>
        </p:blipFill>
        <p:spPr>
          <a:xfrm>
            <a:off x="0" y="1124640"/>
            <a:ext cx="10630800" cy="516024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46" dur="indefinite" restart="never" nodeType="tmRoot">
          <p:childTnLst>
            <p:seq>
              <p:cTn id="47" dur="indefinite" nodeType="mainSeq">
                <p:childTnLst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out">
                                      <p:cBhvr additive="repl">
                                        <p:cTn id="52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TextShape 1"/>
          <p:cNvSpPr txBox="1"/>
          <p:nvPr/>
        </p:nvSpPr>
        <p:spPr>
          <a:xfrm>
            <a:off x="251640" y="1628640"/>
            <a:ext cx="8517240" cy="1142640"/>
          </a:xfrm>
          <a:prstGeom prst="rect">
            <a:avLst/>
          </a:prstGeom>
          <a:noFill/>
          <a:ln>
            <a:noFill/>
          </a:ln>
        </p:spPr>
        <p:txBody>
          <a:bodyPr anchor="ctr"/>
          <a:p>
            <a:pPr marL="343080" indent="-342720" algn="ctr">
              <a:lnSpc>
                <a:spcPct val="100000"/>
              </a:lnSpc>
              <a:buClr>
                <a:srgbClr val="ffffff"/>
              </a:buClr>
              <a:buFont typeface="Arial"/>
              <a:buChar char="•"/>
            </a:pPr>
            <a:r>
              <a:rPr lang="en-US" sz="28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Microsoft New Tai Lue"/>
              </a:rPr>
              <a:t>Then the product 2 Alpha particles -each with 8 MeV- will diffuse in rest Li 7 .</a:t>
            </a:r>
            <a:endParaRPr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14" name="CustomShape 2"/>
          <p:cNvSpPr/>
          <p:nvPr/>
        </p:nvSpPr>
        <p:spPr>
          <a:xfrm>
            <a:off x="251640" y="2488320"/>
            <a:ext cx="8229240" cy="1142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anchor="ctr"/>
          <a:p>
            <a:pPr marL="285840" indent="-285480">
              <a:lnSpc>
                <a:spcPct val="100000"/>
              </a:lnSpc>
              <a:buClr>
                <a:srgbClr val="ffffff"/>
              </a:buClr>
              <a:buFont typeface="Arial"/>
              <a:buChar char="•"/>
            </a:pPr>
            <a:r>
              <a:rPr lang="en-US" sz="28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Microsoft New Tai Lue"/>
              </a:rPr>
              <a:t> </a:t>
            </a:r>
            <a:r>
              <a:rPr lang="en-US" sz="28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Microsoft New Tai Lue"/>
              </a:rPr>
              <a:t>Diffusion will cause Ionization of Li7 .</a:t>
            </a:r>
            <a:endParaRPr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5" name="CustomShape 3"/>
          <p:cNvSpPr/>
          <p:nvPr/>
        </p:nvSpPr>
        <p:spPr>
          <a:xfrm>
            <a:off x="251640" y="3348000"/>
            <a:ext cx="8229240" cy="1142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anchor="ctr"/>
          <a:p>
            <a:pPr marL="285840" indent="-285480">
              <a:lnSpc>
                <a:spcPct val="100000"/>
              </a:lnSpc>
              <a:buClr>
                <a:srgbClr val="ffffff"/>
              </a:buClr>
              <a:buFont typeface="Arial"/>
              <a:buChar char="•"/>
            </a:pPr>
            <a:r>
              <a:rPr lang="en-US" sz="28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Microsoft New Tai Lue"/>
              </a:rPr>
              <a:t> </a:t>
            </a:r>
            <a:r>
              <a:rPr lang="en-US" sz="28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Microsoft New Tai Lue"/>
              </a:rPr>
              <a:t>The electron will be free .</a:t>
            </a:r>
            <a:endParaRPr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53" dur="indefinite" restart="never" nodeType="tmRoot">
          <p:childTnLst>
            <p:seq>
              <p:cTn id="54" dur="indefinite" nodeType="mainSeq">
                <p:childTnLst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nodeType="clickEffect" fill="hold" presetClass="entr" presetID="6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circle(in)" transition="out">
                                      <p:cBhvr additive="repl">
                                        <p:cTn id="59" dur="20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nodeType="clickEffect" fill="hold" presetClass="entr" presetID="3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64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65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66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90"/>
                                          </p:val>
                                        </p:tav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 additive="repl">
                                        <p:cTn id="67" dur="10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nodeType="clickEffect" fill="hold" presetClass="entr" presetID="14" presetSubtype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randombar(horizontal)" transition="in">
                                      <p:cBhvr additive="repl">
                                        <p:cTn id="72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TextShape 1"/>
          <p:cNvSpPr txBox="1"/>
          <p:nvPr/>
        </p:nvSpPr>
        <p:spPr>
          <a:xfrm>
            <a:off x="559440" y="19612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anchor="ctr"/>
          <a:p>
            <a:pPr marL="457200" indent="-456840">
              <a:lnSpc>
                <a:spcPct val="100000"/>
              </a:lnSpc>
              <a:buClr>
                <a:srgbClr val="ffffff"/>
              </a:buClr>
              <a:buFont typeface="Arial"/>
              <a:buChar char="•"/>
            </a:pPr>
            <a:r>
              <a:rPr lang="en-US" sz="28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Microsoft New Tai Lue"/>
              </a:rPr>
              <a:t>we can enrich the cell concentration of electron by adding a very thin layer of silicon .</a:t>
            </a:r>
            <a:endParaRPr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17" name="CustomShape 2"/>
          <p:cNvSpPr/>
          <p:nvPr/>
        </p:nvSpPr>
        <p:spPr>
          <a:xfrm>
            <a:off x="559440" y="3070800"/>
            <a:ext cx="8229240" cy="1142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anchor="ctr"/>
          <a:p>
            <a:pPr marL="457200" indent="-456840">
              <a:lnSpc>
                <a:spcPct val="100000"/>
              </a:lnSpc>
              <a:buClr>
                <a:srgbClr val="ffffff"/>
              </a:buClr>
              <a:buFont typeface="Arial"/>
              <a:buChar char="•"/>
            </a:pPr>
            <a:r>
              <a:rPr lang="en-US" sz="28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Microsoft New Tai Lue"/>
              </a:rPr>
              <a:t>Si 28 increase electron current of cell, by make more collision with ‘Alpha‘ .</a:t>
            </a:r>
            <a:endParaRPr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73" dur="indefinite" restart="never" nodeType="tmRoot">
          <p:childTnLst>
            <p:seq>
              <p:cTn id="74" dur="indefinite" nodeType="mainSeq">
                <p:childTnLst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nodeType="clickEffect" fill="hold" presetClass="entr" presetID="16" presetSubtype="2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arn(inVertical)" transition="out">
                                      <p:cBhvr additive="repl">
                                        <p:cTn id="79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nodeType="clickEffect" fill="hold" presetClass="entr" presetID="4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84" dur="10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85" dur="1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6" dur="1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TextShape 1"/>
          <p:cNvSpPr txBox="1"/>
          <p:nvPr/>
        </p:nvSpPr>
        <p:spPr>
          <a:xfrm>
            <a:off x="457200" y="188640"/>
            <a:ext cx="8229240" cy="759600"/>
          </a:xfrm>
          <a:prstGeom prst="rect">
            <a:avLst/>
          </a:prstGeom>
          <a:noFill/>
          <a:ln>
            <a:noFill/>
          </a:ln>
        </p:spPr>
        <p:txBody>
          <a:bodyPr anchor="ctr"/>
          <a:p>
            <a:pPr algn="ctr" rtl="1">
              <a:lnSpc>
                <a:spcPct val="100000"/>
              </a:lnSpc>
            </a:pPr>
            <a:r>
              <a:rPr lang="en-US" sz="24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Microsoft New Tai Lue"/>
              </a:rPr>
              <a:t>Thickness is inversely proportional to the rate of lithium nuclear reaction</a:t>
            </a:r>
            <a:endParaRPr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pic>
        <p:nvPicPr>
          <p:cNvPr id="119" name="Picture 3" descr=""/>
          <p:cNvPicPr/>
          <p:nvPr/>
        </p:nvPicPr>
        <p:blipFill>
          <a:blip r:embed="rId1"/>
          <a:srcRect l="4294" t="3846" r="2628" b="12715"/>
          <a:stretch/>
        </p:blipFill>
        <p:spPr>
          <a:xfrm>
            <a:off x="-42120" y="964440"/>
            <a:ext cx="9227880" cy="5040360"/>
          </a:xfrm>
          <a:prstGeom prst="rect">
            <a:avLst/>
          </a:prstGeom>
          <a:ln>
            <a:noFill/>
          </a:ln>
        </p:spPr>
      </p:pic>
      <p:sp>
        <p:nvSpPr>
          <p:cNvPr id="120" name="CustomShape 2"/>
          <p:cNvSpPr/>
          <p:nvPr/>
        </p:nvSpPr>
        <p:spPr>
          <a:xfrm>
            <a:off x="3204000" y="6020640"/>
            <a:ext cx="4320000" cy="577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en-US" sz="32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y=</a:t>
            </a:r>
            <a:endParaRPr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1" name="CustomShape 3"/>
          <p:cNvSpPr/>
          <p:nvPr/>
        </p:nvSpPr>
        <p:spPr>
          <a:xfrm>
            <a:off x="3204000" y="6020640"/>
            <a:ext cx="4320000" cy="656640"/>
          </a:xfrm>
          <a:prstGeom prst="rect">
            <a:avLst/>
          </a:prstGeom>
          <a:blipFill>
            <a:blip r:embed="rId2"/>
            <a:stretch>
              <a:fillRect l="-3668" t="0" r="0" b="-31755"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 </a:t>
            </a:r>
            <a:endParaRPr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122" name="Picture 5" descr=""/>
          <p:cNvPicPr/>
          <p:nvPr/>
        </p:nvPicPr>
        <p:blipFill>
          <a:blip r:embed="rId3"/>
          <a:srcRect l="60132" t="0" r="1368" b="71854"/>
          <a:stretch/>
        </p:blipFill>
        <p:spPr>
          <a:xfrm>
            <a:off x="6228360" y="2997000"/>
            <a:ext cx="1028160" cy="35964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87" dur="indefinite" restart="never" nodeType="tmRoot">
          <p:childTnLst>
            <p:seq>
              <p:cTn id="88" dur="indefinite" nodeType="mainSeq">
                <p:childTnLst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nodeType="clickEffect" fill="hold" presetClass="entr" presetID="6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circle(in)" transition="out">
                                      <p:cBhvr additive="repl">
                                        <p:cTn id="93" dur="20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nodeType="withEffect" fill="hold" presetClass="entr" presetID="6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circle(in)" transition="out">
                                      <p:cBhvr additive="repl">
                                        <p:cTn id="96" dur="20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TextShape 1"/>
          <p:cNvSpPr txBox="1"/>
          <p:nvPr/>
        </p:nvSpPr>
        <p:spPr>
          <a:xfrm>
            <a:off x="182880" y="604080"/>
            <a:ext cx="8869680" cy="154836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r>
              <a:rPr lang="en-US" sz="26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- This research was sponsered by NASA , during The</a:t>
            </a:r>
            <a:r>
              <a:rPr lang="en-US" sz="26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
</a:t>
            </a:r>
            <a:r>
              <a:rPr lang="en-US" sz="26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“ NASA Space Apps “ competition .</a:t>
            </a:r>
            <a:r>
              <a:rPr lang="en-US" sz="26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
</a:t>
            </a:r>
            <a:r>
              <a:rPr lang="en-US" sz="26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- The task was to get an independent source of energy on Mars</a:t>
            </a:r>
            <a:r>
              <a:rPr lang="en-US" sz="26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for long journeys.  </a:t>
            </a:r>
            <a:endParaRPr lang="en-US" sz="18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pic>
        <p:nvPicPr>
          <p:cNvPr id="84" name="" descr=""/>
          <p:cNvPicPr/>
          <p:nvPr/>
        </p:nvPicPr>
        <p:blipFill>
          <a:blip r:embed="rId1"/>
          <a:stretch/>
        </p:blipFill>
        <p:spPr>
          <a:xfrm>
            <a:off x="2926080" y="3108960"/>
            <a:ext cx="6115680" cy="3440160"/>
          </a:xfrm>
          <a:prstGeom prst="rect">
            <a:avLst/>
          </a:prstGeom>
          <a:ln>
            <a:noFill/>
          </a:ln>
          <a:effectLst>
            <a:outerShdw dist="101823" dir="2700000">
              <a:srgbClr val="808080"/>
            </a:outerShdw>
          </a:effectLst>
        </p:spPr>
      </p:pic>
      <p:pic>
        <p:nvPicPr>
          <p:cNvPr id="85" name="Picture 6" descr=""/>
          <p:cNvPicPr/>
          <p:nvPr/>
        </p:nvPicPr>
        <p:blipFill>
          <a:blip r:embed="rId2"/>
          <a:stretch/>
        </p:blipFill>
        <p:spPr>
          <a:xfrm>
            <a:off x="274320" y="3749040"/>
            <a:ext cx="2377440" cy="2410200"/>
          </a:xfrm>
          <a:prstGeom prst="rect">
            <a:avLst/>
          </a:prstGeom>
          <a:ln>
            <a:noFill/>
          </a:ln>
        </p:spPr>
      </p:pic>
    </p:spTree>
  </p:cSld>
  <p:transition spd="slow">
    <p:fade/>
  </p:transition>
  <p:timing>
    <p:tnLst>
      <p:par>
        <p:cTn id="3" dur="indefinite" restart="never" nodeType="tmRoot">
          <p:childTnLst>
            <p:seq>
              <p:cTn id="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TextShape 1"/>
          <p:cNvSpPr txBox="1"/>
          <p:nvPr/>
        </p:nvSpPr>
        <p:spPr>
          <a:xfrm>
            <a:off x="302040" y="836640"/>
            <a:ext cx="8474400" cy="1142640"/>
          </a:xfrm>
          <a:prstGeom prst="rect">
            <a:avLst/>
          </a:prstGeom>
          <a:noFill/>
          <a:ln>
            <a:noFill/>
          </a:ln>
        </p:spPr>
        <p:txBody>
          <a:bodyPr anchor="ctr"/>
          <a:p>
            <a:pPr algn="ctr" rtl="1">
              <a:lnSpc>
                <a:spcPct val="100000"/>
              </a:lnSpc>
            </a:pPr>
            <a:r>
              <a:rPr lang="en-US" sz="32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Microsoft New Tai Lue"/>
              </a:rPr>
              <a:t>Radiation Cells recharging Lithium ion battery</a:t>
            </a:r>
            <a:endParaRPr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pic>
        <p:nvPicPr>
          <p:cNvPr id="124" name="Picture 3" descr=""/>
          <p:cNvPicPr/>
          <p:nvPr/>
        </p:nvPicPr>
        <p:blipFill>
          <a:blip r:embed="rId1"/>
          <a:stretch/>
        </p:blipFill>
        <p:spPr>
          <a:xfrm>
            <a:off x="-32400" y="2133000"/>
            <a:ext cx="9143640" cy="379440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97" dur="indefinite" restart="never" nodeType="tmRoot">
          <p:childTnLst>
            <p:seq>
              <p:cTn id="98" dur="indefinite" nodeType="mainSeq">
                <p:childTnLst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nodeType="clickEffect" fill="hold" presetClass="entr" presetID="16" presetSubtype="2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arn(inVertical)" transition="out">
                                      <p:cBhvr additive="repl">
                                        <p:cTn id="103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5" name="" descr=""/>
          <p:cNvPicPr/>
          <p:nvPr/>
        </p:nvPicPr>
        <p:blipFill>
          <a:blip r:embed="rId1"/>
          <a:stretch/>
        </p:blipFill>
        <p:spPr>
          <a:xfrm>
            <a:off x="-91440" y="-91440"/>
            <a:ext cx="9235440" cy="923544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104" dur="indefinite" restart="never" nodeType="tmRoot">
          <p:childTnLst>
            <p:seq>
              <p:cTn id="105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TextShape 1"/>
          <p:cNvSpPr txBox="1"/>
          <p:nvPr/>
        </p:nvSpPr>
        <p:spPr>
          <a:xfrm>
            <a:off x="731520" y="274320"/>
            <a:ext cx="7772040" cy="146952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r>
              <a:rPr lang="en-US" sz="22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SO, What is the relation between what you present and our school ?!!!</a:t>
            </a:r>
            <a:endParaRPr lang="en-US" sz="2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pic>
        <p:nvPicPr>
          <p:cNvPr id="87" name="Picture 3" descr=""/>
          <p:cNvPicPr/>
          <p:nvPr/>
        </p:nvPicPr>
        <p:blipFill>
          <a:blip r:embed="rId1"/>
          <a:stretch/>
        </p:blipFill>
        <p:spPr>
          <a:xfrm>
            <a:off x="2476800" y="1729440"/>
            <a:ext cx="4381200" cy="4854240"/>
          </a:xfrm>
          <a:prstGeom prst="rect">
            <a:avLst/>
          </a:prstGeom>
          <a:ln>
            <a:noFill/>
          </a:ln>
        </p:spPr>
      </p:pic>
    </p:spTree>
  </p:cSld>
  <p:transition spd="slow">
    <p:fade/>
  </p:transition>
  <p:timing>
    <p:tnLst>
      <p:par>
        <p:cTn id="5" dur="indefinite" restart="never" nodeType="tmRoot">
          <p:childTnLst>
            <p:seq>
              <p:cTn id="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" name="Picture 4" descr=""/>
          <p:cNvPicPr/>
          <p:nvPr/>
        </p:nvPicPr>
        <p:blipFill>
          <a:blip r:embed="rId1"/>
          <a:stretch/>
        </p:blipFill>
        <p:spPr>
          <a:xfrm>
            <a:off x="0" y="602640"/>
            <a:ext cx="9144000" cy="5706720"/>
          </a:xfrm>
          <a:prstGeom prst="rect">
            <a:avLst/>
          </a:prstGeom>
          <a:ln>
            <a:noFill/>
          </a:ln>
        </p:spPr>
      </p:pic>
    </p:spTree>
  </p:cSld>
  <p:transition spd="slow">
    <p:fade/>
  </p:transition>
  <p:timing>
    <p:tnLst>
      <p:par>
        <p:cTn id="7" dur="indefinite" restart="never" nodeType="tmRoot">
          <p:childTnLst>
            <p:seq>
              <p:cTn id="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" name="" descr=""/>
          <p:cNvPicPr/>
          <p:nvPr/>
        </p:nvPicPr>
        <p:blipFill>
          <a:blip r:embed="rId1"/>
          <a:stretch/>
        </p:blipFill>
        <p:spPr>
          <a:xfrm rot="21589200">
            <a:off x="62280" y="1019880"/>
            <a:ext cx="9106560" cy="4831560"/>
          </a:xfrm>
          <a:prstGeom prst="rect">
            <a:avLst/>
          </a:prstGeom>
          <a:ln>
            <a:noFill/>
          </a:ln>
        </p:spPr>
      </p:pic>
    </p:spTree>
  </p:cSld>
  <p:transition spd="slow">
    <p:fade/>
  </p:transition>
  <p:timing>
    <p:tnLst>
      <p:par>
        <p:cTn id="9" dur="indefinite" restart="never" nodeType="tmRoot">
          <p:childTnLst>
            <p:seq>
              <p:cTn id="1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" name="" descr=""/>
          <p:cNvPicPr/>
          <p:nvPr/>
        </p:nvPicPr>
        <p:blipFill>
          <a:blip r:embed="rId1"/>
          <a:stretch/>
        </p:blipFill>
        <p:spPr>
          <a:xfrm>
            <a:off x="10080" y="1097280"/>
            <a:ext cx="9153720" cy="4845960"/>
          </a:xfrm>
          <a:prstGeom prst="rect">
            <a:avLst/>
          </a:prstGeom>
          <a:ln>
            <a:noFill/>
          </a:ln>
        </p:spPr>
      </p:pic>
    </p:spTree>
  </p:cSld>
  <p:transition spd="slow">
    <p:fade/>
  </p:transition>
  <p:timing>
    <p:tnLst>
      <p:par>
        <p:cTn id="11" dur="indefinite" restart="never" nodeType="tmRoot">
          <p:childTnLst>
            <p:seq>
              <p:cTn id="1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" name="" descr=""/>
          <p:cNvPicPr/>
          <p:nvPr/>
        </p:nvPicPr>
        <p:blipFill>
          <a:blip r:embed="rId1"/>
          <a:stretch/>
        </p:blipFill>
        <p:spPr>
          <a:xfrm>
            <a:off x="0" y="750240"/>
            <a:ext cx="9144000" cy="5193360"/>
          </a:xfrm>
          <a:prstGeom prst="rect">
            <a:avLst/>
          </a:prstGeom>
          <a:ln>
            <a:noFill/>
          </a:ln>
        </p:spPr>
      </p:pic>
    </p:spTree>
  </p:cSld>
  <p:transition spd="slow">
    <p:fade/>
  </p:transition>
  <p:timing>
    <p:tnLst>
      <p:par>
        <p:cTn id="13" dur="indefinite" restart="never" nodeType="tmRoot">
          <p:childTnLst>
            <p:seq>
              <p:cTn id="1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" name="" descr=""/>
          <p:cNvPicPr/>
          <p:nvPr/>
        </p:nvPicPr>
        <p:blipFill>
          <a:blip r:embed="rId1"/>
          <a:stretch/>
        </p:blipFill>
        <p:spPr>
          <a:xfrm>
            <a:off x="0" y="822960"/>
            <a:ext cx="9204120" cy="5281200"/>
          </a:xfrm>
          <a:prstGeom prst="rect">
            <a:avLst/>
          </a:prstGeom>
          <a:ln>
            <a:noFill/>
          </a:ln>
        </p:spPr>
      </p:pic>
    </p:spTree>
  </p:cSld>
  <p:transition spd="slow">
    <p:fade/>
  </p:transition>
  <p:timing>
    <p:tnLst>
      <p:par>
        <p:cTn id="15" dur="indefinite" restart="never" nodeType="tmRoot">
          <p:childTnLst>
            <p:seq>
              <p:cTn id="1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TextShape 1"/>
          <p:cNvSpPr txBox="1"/>
          <p:nvPr/>
        </p:nvSpPr>
        <p:spPr>
          <a:xfrm>
            <a:off x="549000" y="285120"/>
            <a:ext cx="7772040" cy="32112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r>
              <a:rPr lang="en-US" sz="24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-Mars is extremelly Radioactive , because it does not have a thick atmosphere so most of cosmic rays and solar wind can reach it's surface.</a:t>
            </a:r>
            <a:r>
              <a:rPr lang="en-US" sz="24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
</a:t>
            </a:r>
            <a:r>
              <a:rPr lang="en-US" sz="24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
</a:t>
            </a:r>
            <a:r>
              <a:rPr lang="en-US" sz="24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-By analysing these particles , NASA found that 95% of cosmic rays are protons , and 85% of particles which hit the surface of Mars are also protons .</a:t>
            </a:r>
            <a:r>
              <a:rPr lang="en-US" sz="24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
</a:t>
            </a:r>
            <a:endParaRPr lang="en-US" sz="24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pic>
        <p:nvPicPr>
          <p:cNvPr id="94" name="" descr=""/>
          <p:cNvPicPr/>
          <p:nvPr/>
        </p:nvPicPr>
        <p:blipFill>
          <a:blip r:embed="rId1"/>
          <a:stretch/>
        </p:blipFill>
        <p:spPr>
          <a:xfrm>
            <a:off x="95040" y="3566160"/>
            <a:ext cx="4934160" cy="2743200"/>
          </a:xfrm>
          <a:prstGeom prst="rect">
            <a:avLst/>
          </a:prstGeom>
          <a:ln>
            <a:noFill/>
          </a:ln>
        </p:spPr>
      </p:pic>
      <p:pic>
        <p:nvPicPr>
          <p:cNvPr id="95" name="" descr=""/>
          <p:cNvPicPr/>
          <p:nvPr/>
        </p:nvPicPr>
        <p:blipFill>
          <a:blip r:embed="rId2"/>
          <a:stretch/>
        </p:blipFill>
        <p:spPr>
          <a:xfrm>
            <a:off x="5120640" y="3544560"/>
            <a:ext cx="3931920" cy="2947680"/>
          </a:xfrm>
          <a:prstGeom prst="rect">
            <a:avLst/>
          </a:prstGeom>
          <a:ln>
            <a:noFill/>
          </a:ln>
        </p:spPr>
      </p:pic>
    </p:spTree>
  </p:cSld>
  <p:transition spd="slow">
    <p:fade/>
  </p:transition>
  <p:timing>
    <p:tnLst>
      <p:par>
        <p:cTn id="17" dur="indefinite" restart="never" nodeType="tmRoot">
          <p:childTnLst>
            <p:seq>
              <p:cTn id="1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Space-PowerPoint-Template</Template>
  <TotalTime>518</TotalTime>
  <Application>LibreOffice/5.0.6.2$Linux_X86_64 LibreOffice_project/00m0$Build-2</Application>
  <Company>Toshiba</Company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2016-04-23T20:10:39Z</dcterms:created>
  <dc:creator>Rana Khamis</dc:creator>
  <dc:language>en-US</dc:language>
  <dcterms:modified xsi:type="dcterms:W3CDTF">2016-12-08T14:02:08Z</dcterms:modified>
  <cp:revision>28</cp:revision>
  <dc:title>Presentation Title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15.0000</vt:lpwstr>
  </property>
  <property fmtid="{D5CDD505-2E9C-101B-9397-08002B2CF9AE}" pid="3" name="Company">
    <vt:lpwstr>Toshiba</vt:lpwstr>
  </property>
  <property fmtid="{D5CDD505-2E9C-101B-9397-08002B2CF9AE}" pid="4" name="HiddenSlides">
    <vt:i4>0</vt:i4>
  </property>
  <property fmtid="{D5CDD505-2E9C-101B-9397-08002B2CF9AE}" pid="5" name="HyperlinksChanged">
    <vt:bool>0</vt:bool>
  </property>
  <property fmtid="{D5CDD505-2E9C-101B-9397-08002B2CF9AE}" pid="6" name="LinksUpToDate">
    <vt:bool>0</vt:bool>
  </property>
  <property fmtid="{D5CDD505-2E9C-101B-9397-08002B2CF9AE}" pid="7" name="MMClips">
    <vt:i4>0</vt:i4>
  </property>
  <property fmtid="{D5CDD505-2E9C-101B-9397-08002B2CF9AE}" pid="8" name="Notes">
    <vt:i4>0</vt:i4>
  </property>
  <property fmtid="{D5CDD505-2E9C-101B-9397-08002B2CF9AE}" pid="9" name="PresentationFormat">
    <vt:lpwstr>On-screen Show (4:3)</vt:lpwstr>
  </property>
  <property fmtid="{D5CDD505-2E9C-101B-9397-08002B2CF9AE}" pid="10" name="ScaleCrop">
    <vt:bool>0</vt:bool>
  </property>
  <property fmtid="{D5CDD505-2E9C-101B-9397-08002B2CF9AE}" pid="11" name="ShareDoc">
    <vt:bool>0</vt:bool>
  </property>
  <property fmtid="{D5CDD505-2E9C-101B-9397-08002B2CF9AE}" pid="12" name="Slides">
    <vt:i4>13</vt:i4>
  </property>
</Properties>
</file>