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F014-746D-48F8-BFC2-2F1852FCC06C}" type="datetimeFigureOut">
              <a:rPr lang="en-US" smtClean="0"/>
              <a:t>5/26/2009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81C1C-2C4C-4CC1-B0DE-6927182589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F014-746D-48F8-BFC2-2F1852FCC06C}" type="datetimeFigureOut">
              <a:rPr lang="en-US" smtClean="0"/>
              <a:t>5/26/2009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81C1C-2C4C-4CC1-B0DE-6927182589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F014-746D-48F8-BFC2-2F1852FCC06C}" type="datetimeFigureOut">
              <a:rPr lang="en-US" smtClean="0"/>
              <a:t>5/26/2009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81C1C-2C4C-4CC1-B0DE-6927182589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F014-746D-48F8-BFC2-2F1852FCC06C}" type="datetimeFigureOut">
              <a:rPr lang="en-US" smtClean="0"/>
              <a:t>5/26/2009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81C1C-2C4C-4CC1-B0DE-6927182589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F014-746D-48F8-BFC2-2F1852FCC06C}" type="datetimeFigureOut">
              <a:rPr lang="en-US" smtClean="0"/>
              <a:t>5/26/2009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81C1C-2C4C-4CC1-B0DE-6927182589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F014-746D-48F8-BFC2-2F1852FCC06C}" type="datetimeFigureOut">
              <a:rPr lang="en-US" smtClean="0"/>
              <a:t>5/26/2009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81C1C-2C4C-4CC1-B0DE-6927182589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F014-746D-48F8-BFC2-2F1852FCC06C}" type="datetimeFigureOut">
              <a:rPr lang="en-US" smtClean="0"/>
              <a:t>5/26/2009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81C1C-2C4C-4CC1-B0DE-6927182589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F014-746D-48F8-BFC2-2F1852FCC06C}" type="datetimeFigureOut">
              <a:rPr lang="en-US" smtClean="0"/>
              <a:t>5/26/2009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81C1C-2C4C-4CC1-B0DE-6927182589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F014-746D-48F8-BFC2-2F1852FCC06C}" type="datetimeFigureOut">
              <a:rPr lang="en-US" smtClean="0"/>
              <a:t>5/26/2009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81C1C-2C4C-4CC1-B0DE-6927182589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F014-746D-48F8-BFC2-2F1852FCC06C}" type="datetimeFigureOut">
              <a:rPr lang="en-US" smtClean="0"/>
              <a:t>5/26/2009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81C1C-2C4C-4CC1-B0DE-6927182589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F014-746D-48F8-BFC2-2F1852FCC06C}" type="datetimeFigureOut">
              <a:rPr lang="en-US" smtClean="0"/>
              <a:t>5/26/2009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81C1C-2C4C-4CC1-B0DE-6927182589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AF014-746D-48F8-BFC2-2F1852FCC06C}" type="datetimeFigureOut">
              <a:rPr lang="en-US" smtClean="0"/>
              <a:t>5/26/2009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81C1C-2C4C-4CC1-B0DE-6927182589C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Pizza + Bowling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lvl="1" algn="ctr">
              <a:buNone/>
            </a:pPr>
            <a:r>
              <a:rPr lang="en-GB" sz="4400" dirty="0" smtClean="0"/>
              <a:t>Salad</a:t>
            </a:r>
          </a:p>
          <a:p>
            <a:pPr lvl="1" algn="ctr">
              <a:buNone/>
            </a:pPr>
            <a:r>
              <a:rPr lang="en-GB" sz="4400" dirty="0" smtClean="0"/>
              <a:t>Pizza by the meter</a:t>
            </a:r>
          </a:p>
          <a:p>
            <a:pPr lvl="1" algn="ctr">
              <a:buNone/>
            </a:pPr>
            <a:r>
              <a:rPr lang="en-GB" sz="4400" dirty="0" smtClean="0"/>
              <a:t>Dessert</a:t>
            </a:r>
          </a:p>
          <a:p>
            <a:pPr lvl="1">
              <a:buNone/>
            </a:pPr>
            <a:endParaRPr lang="en-GB" dirty="0"/>
          </a:p>
          <a:p>
            <a:pPr lvl="1" algn="ctr">
              <a:buNone/>
            </a:pPr>
            <a:r>
              <a:rPr lang="en-GB" sz="4000" dirty="0" smtClean="0"/>
              <a:t>2 games of bowling</a:t>
            </a:r>
            <a:endParaRPr lang="en-GB" sz="4000" dirty="0"/>
          </a:p>
          <a:p>
            <a:pPr lvl="1" algn="ctr">
              <a:buNone/>
            </a:pPr>
            <a:endParaRPr lang="en-GB" sz="4000" dirty="0" smtClean="0"/>
          </a:p>
          <a:p>
            <a:pPr lvl="1" algn="ctr">
              <a:buNone/>
            </a:pPr>
            <a:r>
              <a:rPr lang="en-GB" sz="4000" dirty="0" smtClean="0"/>
              <a:t>Drinks are not included</a:t>
            </a:r>
            <a:endParaRPr lang="en-GB" sz="40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15748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571480"/>
            <a:ext cx="15748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get there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r>
              <a:rPr lang="en-GB" dirty="0" smtClean="0"/>
              <a:t>Bus</a:t>
            </a:r>
          </a:p>
          <a:p>
            <a:pPr lvl="1"/>
            <a:r>
              <a:rPr lang="en-GB" dirty="0" smtClean="0"/>
              <a:t>56 from CERN to </a:t>
            </a:r>
            <a:r>
              <a:rPr lang="en-GB" dirty="0" err="1" smtClean="0"/>
              <a:t>Avanchet</a:t>
            </a:r>
            <a:endParaRPr lang="en-GB" dirty="0" smtClean="0"/>
          </a:p>
          <a:p>
            <a:pPr lvl="1"/>
            <a:r>
              <a:rPr lang="en-GB" dirty="0" smtClean="0"/>
              <a:t>Bus at 19:30 or 19:40</a:t>
            </a:r>
          </a:p>
          <a:p>
            <a:endParaRPr lang="en-GB" dirty="0"/>
          </a:p>
          <a:p>
            <a:r>
              <a:rPr lang="en-GB" dirty="0" smtClean="0"/>
              <a:t>Car</a:t>
            </a:r>
          </a:p>
          <a:p>
            <a:pPr lvl="1"/>
            <a:r>
              <a:rPr lang="en-GB" dirty="0" smtClean="0"/>
              <a:t>If you go by car, and have extra space, let me know</a:t>
            </a:r>
          </a:p>
          <a:p>
            <a:pPr lvl="1"/>
            <a:r>
              <a:rPr lang="en-GB" dirty="0" smtClean="0"/>
              <a:t>If you need a ride from CERN, let me know</a:t>
            </a:r>
          </a:p>
          <a:p>
            <a:pPr lvl="1">
              <a:buNone/>
            </a:pPr>
            <a:r>
              <a:rPr lang="en-GB" dirty="0" smtClean="0"/>
              <a:t>Pablo (4 spaces)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Bowling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33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Patricia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Stefano B.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Stefano L.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Manuel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Pedro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Andrey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Pablo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Latchezar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Boris B.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Giuliana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Jean-Michel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Laurent</a:t>
                      </a:r>
                      <a:endParaRPr lang="en-GB" dirty="0"/>
                    </a:p>
                  </a:txBody>
                  <a:tcPr/>
                </a:tc>
              </a:tr>
              <a:tr h="260352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Bjarte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Philippe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Steffen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Andreas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Alina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Costin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Fiete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Mareike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Vikas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Esther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Patryk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Marek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Soonwook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Boris W.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106</Words>
  <Application>Microsoft Office PowerPoint</Application>
  <PresentationFormat>On-screen Show (4:3)</PresentationFormat>
  <Paragraphs>49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Pizza + Bowling</vt:lpstr>
      <vt:lpstr>How to get there</vt:lpstr>
      <vt:lpstr>Bowling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Pizza + Bowling</dc:title>
  <dc:creator>Pablo Saiz</dc:creator>
  <cp:lastModifiedBy>Pablo Saiz</cp:lastModifiedBy>
  <cp:revision>1</cp:revision>
  <dcterms:created xsi:type="dcterms:W3CDTF">2009-05-26T06:57:17Z</dcterms:created>
  <dcterms:modified xsi:type="dcterms:W3CDTF">2009-05-26T07:06:47Z</dcterms:modified>
</cp:coreProperties>
</file>