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445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1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5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890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98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49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5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8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0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0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1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106B9-25C9-4196-9D27-BE7C95786C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4B8ED-04C2-4E1A-9E77-CABC75408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52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>
                <a:latin typeface="Comic Sans MS" panose="030F0702030302020204" pitchFamily="66" charset="0"/>
              </a:rPr>
              <a:t>Mopos</a:t>
            </a:r>
            <a:r>
              <a:rPr lang="fr-CH" dirty="0" smtClean="0">
                <a:latin typeface="Comic Sans MS" panose="030F0702030302020204" pitchFamily="66" charset="0"/>
              </a:rPr>
              <a:t> Front End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0794" y="2909455"/>
            <a:ext cx="5143005" cy="3267508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fr-CH" dirty="0" err="1" smtClean="0">
                <a:latin typeface="Comic Sans MS" panose="030F0702030302020204" pitchFamily="66" charset="0"/>
              </a:rPr>
              <a:t>PickUp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err="1" smtClean="0">
                <a:latin typeface="Comic Sans MS" panose="030F0702030302020204" pitchFamily="66" charset="0"/>
              </a:rPr>
              <a:t>Adaptor</a:t>
            </a:r>
            <a:endParaRPr lang="fr-CH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fr-CH" dirty="0" err="1" smtClean="0">
                <a:latin typeface="Comic Sans MS" panose="030F0702030302020204" pitchFamily="66" charset="0"/>
              </a:rPr>
              <a:t>Beam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err="1" smtClean="0">
                <a:latin typeface="Comic Sans MS" panose="030F0702030302020204" pitchFamily="66" charset="0"/>
              </a:rPr>
              <a:t>Calibrator</a:t>
            </a:r>
            <a:endParaRPr lang="fr-CH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fr-CH" dirty="0" err="1" smtClean="0">
                <a:latin typeface="Comic Sans MS" panose="030F0702030302020204" pitchFamily="66" charset="0"/>
              </a:rPr>
              <a:t>LogAmp</a:t>
            </a:r>
            <a:endParaRPr lang="fr-CH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fr-CH" dirty="0" smtClean="0">
                <a:latin typeface="Comic Sans MS" panose="030F0702030302020204" pitchFamily="66" charset="0"/>
              </a:rPr>
              <a:t>Power </a:t>
            </a:r>
            <a:r>
              <a:rPr lang="fr-CH" dirty="0" err="1" smtClean="0">
                <a:latin typeface="Comic Sans MS" panose="030F0702030302020204" pitchFamily="66" charset="0"/>
              </a:rPr>
              <a:t>supply</a:t>
            </a:r>
            <a:endParaRPr lang="fr-CH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fr-CH" dirty="0" err="1" smtClean="0">
                <a:latin typeface="Comic Sans MS" panose="030F0702030302020204" pitchFamily="66" charset="0"/>
              </a:rPr>
              <a:t>Mecanics</a:t>
            </a:r>
            <a:endParaRPr lang="fr-CH" dirty="0" smtClean="0">
              <a:latin typeface="Comic Sans MS" panose="030F0702030302020204" pitchFamily="66" charset="0"/>
            </a:endParaRPr>
          </a:p>
          <a:p>
            <a:endParaRPr lang="fr-CH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03" y="365125"/>
            <a:ext cx="3770044" cy="630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3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>
                <a:latin typeface="Comic Sans MS" panose="030F0702030302020204" pitchFamily="66" charset="0"/>
              </a:rPr>
              <a:t>Adaptor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06315"/>
            <a:ext cx="7165769" cy="3770647"/>
          </a:xfrm>
        </p:spPr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Two Way (Old &amp; New </a:t>
            </a:r>
            <a:r>
              <a:rPr lang="en-GB" dirty="0" err="1" smtClean="0">
                <a:latin typeface="Comic Sans MS" panose="030F0702030302020204" pitchFamily="66" charset="0"/>
              </a:rPr>
              <a:t>Mopos</a:t>
            </a:r>
            <a:r>
              <a:rPr lang="en-GB" dirty="0" smtClean="0">
                <a:latin typeface="Comic Sans MS" panose="030F0702030302020204" pitchFamily="66" charset="0"/>
              </a:rPr>
              <a:t> in parallel) :    80 pc (not yet paired)</a:t>
            </a:r>
          </a:p>
          <a:p>
            <a:pPr marL="0" indent="0">
              <a:buNone/>
            </a:pPr>
            <a:endParaRPr lang="fr-CH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fr-CH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Single : 500 pc in production 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smtClean="0">
                <a:latin typeface="Comic Sans MS" panose="030F0702030302020204" pitchFamily="66" charset="0"/>
              </a:rPr>
              <a:t>           (expected before the end of 2016) 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6" t="16211" r="27552" b="19649"/>
          <a:stretch/>
        </p:blipFill>
        <p:spPr>
          <a:xfrm rot="10800000">
            <a:off x="7893654" y="1607560"/>
            <a:ext cx="2875040" cy="2200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15900" r="27299" b="16233"/>
          <a:stretch/>
        </p:blipFill>
        <p:spPr>
          <a:xfrm rot="10800000">
            <a:off x="8003969" y="4374765"/>
            <a:ext cx="2241275" cy="1953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293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>
                <a:latin typeface="Comic Sans MS" panose="030F0702030302020204" pitchFamily="66" charset="0"/>
              </a:rPr>
              <a:t>Beam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err="1" smtClean="0">
                <a:latin typeface="Comic Sans MS" panose="030F0702030302020204" pitchFamily="66" charset="0"/>
              </a:rPr>
              <a:t>Calibrator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560319"/>
            <a:ext cx="6240380" cy="3616643"/>
          </a:xfrm>
        </p:spPr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100 pc in stock (not tested)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200 pc foreseen in 2017                        (all components excepted </a:t>
            </a:r>
            <a:r>
              <a:rPr lang="en-GB" dirty="0" err="1" smtClean="0">
                <a:latin typeface="Comic Sans MS" panose="030F0702030302020204" pitchFamily="66" charset="0"/>
              </a:rPr>
              <a:t>pcb</a:t>
            </a:r>
            <a:r>
              <a:rPr lang="en-GB" dirty="0" smtClean="0">
                <a:latin typeface="Comic Sans MS" panose="030F0702030302020204" pitchFamily="66" charset="0"/>
              </a:rPr>
              <a:t> in stock)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2" t="28928" r="18957" b="13125"/>
          <a:stretch/>
        </p:blipFill>
        <p:spPr>
          <a:xfrm rot="5400000">
            <a:off x="6609345" y="2582781"/>
            <a:ext cx="4371477" cy="284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675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>
                <a:latin typeface="Comic Sans MS" panose="030F0702030302020204" pitchFamily="66" charset="0"/>
              </a:rPr>
              <a:t>LogAmp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02577"/>
            <a:ext cx="6334496" cy="3374386"/>
          </a:xfrm>
        </p:spPr>
        <p:txBody>
          <a:bodyPr/>
          <a:lstStyle/>
          <a:p>
            <a:r>
              <a:rPr lang="fr-CH" dirty="0">
                <a:latin typeface="Comic Sans MS" panose="030F0702030302020204" pitchFamily="66" charset="0"/>
              </a:rPr>
              <a:t>2</a:t>
            </a:r>
            <a:r>
              <a:rPr lang="fr-CH" dirty="0" smtClean="0">
                <a:latin typeface="Comic Sans MS" panose="030F0702030302020204" pitchFamily="66" charset="0"/>
              </a:rPr>
              <a:t> pc (V6) </a:t>
            </a:r>
            <a:r>
              <a:rPr lang="fr-CH" dirty="0" err="1" smtClean="0">
                <a:latin typeface="Comic Sans MS" panose="030F0702030302020204" pitchFamily="66" charset="0"/>
              </a:rPr>
              <a:t>ready</a:t>
            </a:r>
            <a:endParaRPr lang="fr-CH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To be tested with beam in HCA4 </a:t>
            </a:r>
          </a:p>
          <a:p>
            <a:r>
              <a:rPr lang="en-GB" dirty="0">
                <a:latin typeface="Comic Sans MS" panose="030F0702030302020204" pitchFamily="66" charset="0"/>
              </a:rPr>
              <a:t>P</a:t>
            </a:r>
            <a:r>
              <a:rPr lang="en-GB" dirty="0" smtClean="0">
                <a:latin typeface="Comic Sans MS" panose="030F0702030302020204" pitchFamily="66" charset="0"/>
              </a:rPr>
              <a:t>roduction (Betty) </a:t>
            </a:r>
            <a:r>
              <a:rPr lang="en-GB" dirty="0" smtClean="0">
                <a:latin typeface="Comic Sans MS" panose="030F0702030302020204" pitchFamily="66" charset="0"/>
              </a:rPr>
              <a:t>500pc </a:t>
            </a:r>
            <a:r>
              <a:rPr lang="en-GB" dirty="0" smtClean="0">
                <a:latin typeface="Comic Sans MS" panose="030F0702030302020204" pitchFamily="66" charset="0"/>
              </a:rPr>
              <a:t>in 2017 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71373" y="1991802"/>
            <a:ext cx="4483503" cy="3681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542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Comic Sans MS" panose="030F0702030302020204" pitchFamily="66" charset="0"/>
              </a:rPr>
              <a:t>Power </a:t>
            </a:r>
            <a:r>
              <a:rPr lang="fr-CH" dirty="0" err="1" smtClean="0">
                <a:latin typeface="Comic Sans MS" panose="030F0702030302020204" pitchFamily="66" charset="0"/>
              </a:rPr>
              <a:t>Supply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5073"/>
            <a:ext cx="10515600" cy="3481889"/>
          </a:xfrm>
        </p:spPr>
        <p:txBody>
          <a:bodyPr/>
          <a:lstStyle/>
          <a:p>
            <a:r>
              <a:rPr lang="fr-CH" dirty="0" smtClean="0">
                <a:latin typeface="Comic Sans MS" panose="030F0702030302020204" pitchFamily="66" charset="0"/>
              </a:rPr>
              <a:t>260 pc </a:t>
            </a:r>
            <a:r>
              <a:rPr lang="fr-CH" dirty="0" err="1" smtClean="0">
                <a:latin typeface="Comic Sans MS" panose="030F0702030302020204" pitchFamily="66" charset="0"/>
              </a:rPr>
              <a:t>ready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5" t="3003" r="15845" b="4645"/>
          <a:stretch/>
        </p:blipFill>
        <p:spPr>
          <a:xfrm rot="5400000">
            <a:off x="5727495" y="2065939"/>
            <a:ext cx="4476996" cy="356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601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latin typeface="Comic Sans MS" panose="030F0702030302020204" pitchFamily="66" charset="0"/>
              </a:rPr>
              <a:t>Pizza Box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7136"/>
            <a:ext cx="10515600" cy="44436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dirty="0" err="1" smtClean="0">
                <a:latin typeface="Comic Sans MS" panose="030F0702030302020204" pitchFamily="66" charset="0"/>
              </a:rPr>
              <a:t>Mecanics</a:t>
            </a:r>
            <a:endParaRPr lang="fr-CH" dirty="0" smtClean="0">
              <a:latin typeface="Comic Sans MS" panose="030F0702030302020204" pitchFamily="66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smtClean="0">
                <a:latin typeface="Comic Sans MS" panose="030F0702030302020204" pitchFamily="66" charset="0"/>
              </a:rPr>
              <a:t>~30 pc in Stock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smtClean="0">
                <a:latin typeface="Comic Sans MS" panose="030F0702030302020204" pitchFamily="66" charset="0"/>
              </a:rPr>
              <a:t>200 to </a:t>
            </a:r>
            <a:r>
              <a:rPr lang="fr-CH" dirty="0" err="1" smtClean="0">
                <a:latin typeface="Comic Sans MS" panose="030F0702030302020204" pitchFamily="66" charset="0"/>
              </a:rPr>
              <a:t>be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err="1" smtClean="0">
                <a:latin typeface="Comic Sans MS" panose="030F0702030302020204" pitchFamily="66" charset="0"/>
              </a:rPr>
              <a:t>ordered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endParaRPr lang="fr-CH" dirty="0" smtClean="0">
              <a:latin typeface="Comic Sans MS" panose="030F0702030302020204" pitchFamily="66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smtClean="0">
                <a:latin typeface="Comic Sans MS" panose="030F0702030302020204" pitchFamily="66" charset="0"/>
              </a:rPr>
              <a:t>DOROS </a:t>
            </a:r>
            <a:r>
              <a:rPr lang="fr-CH" dirty="0" err="1" smtClean="0">
                <a:latin typeface="Comic Sans MS" panose="030F0702030302020204" pitchFamily="66" charset="0"/>
              </a:rPr>
              <a:t>requirement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smtClean="0">
                <a:latin typeface="Comic Sans MS" panose="030F0702030302020204" pitchFamily="66" charset="0"/>
              </a:rPr>
              <a:t>?</a:t>
            </a:r>
            <a:endParaRPr lang="fr-CH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fr-CH" sz="2400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H" dirty="0" smtClean="0">
                <a:latin typeface="Comic Sans MS" panose="030F0702030302020204" pitchFamily="66" charset="0"/>
              </a:rPr>
              <a:t>Transformer + </a:t>
            </a:r>
            <a:r>
              <a:rPr lang="fr-CH" dirty="0" err="1" smtClean="0">
                <a:latin typeface="Comic Sans MS" panose="030F0702030302020204" pitchFamily="66" charset="0"/>
              </a:rPr>
              <a:t>Cabling</a:t>
            </a:r>
            <a:endParaRPr lang="fr-CH" dirty="0" smtClean="0">
              <a:latin typeface="Comic Sans MS" panose="030F0702030302020204" pitchFamily="66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smtClean="0">
                <a:latin typeface="Comic Sans MS" panose="030F0702030302020204" pitchFamily="66" charset="0"/>
              </a:rPr>
              <a:t>~250 pc </a:t>
            </a:r>
            <a:r>
              <a:rPr lang="fr-CH" dirty="0" err="1" smtClean="0">
                <a:latin typeface="Comic Sans MS" panose="030F0702030302020204" pitchFamily="66" charset="0"/>
              </a:rPr>
              <a:t>ready</a:t>
            </a:r>
            <a:endParaRPr lang="fr-CH" dirty="0" smtClean="0">
              <a:latin typeface="Comic Sans MS" panose="030F0702030302020204" pitchFamily="66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fr-CH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H" dirty="0" smtClean="0">
                <a:latin typeface="Comic Sans MS" panose="030F0702030302020204" pitchFamily="66" charset="0"/>
              </a:rPr>
              <a:t>Flat </a:t>
            </a:r>
            <a:r>
              <a:rPr lang="fr-CH" dirty="0" err="1" smtClean="0">
                <a:latin typeface="Comic Sans MS" panose="030F0702030302020204" pitchFamily="66" charset="0"/>
              </a:rPr>
              <a:t>Cable</a:t>
            </a:r>
            <a:endParaRPr lang="fr-CH" dirty="0" smtClean="0">
              <a:latin typeface="Comic Sans MS" panose="030F0702030302020204" pitchFamily="66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smtClean="0">
                <a:latin typeface="Comic Sans MS" panose="030F0702030302020204" pitchFamily="66" charset="0"/>
              </a:rPr>
              <a:t>6 x 200 to </a:t>
            </a:r>
            <a:r>
              <a:rPr lang="fr-CH" dirty="0" err="1" smtClean="0">
                <a:latin typeface="Comic Sans MS" panose="030F0702030302020204" pitchFamily="66" charset="0"/>
              </a:rPr>
              <a:t>be</a:t>
            </a:r>
            <a:r>
              <a:rPr lang="fr-CH" dirty="0" smtClean="0">
                <a:latin typeface="Comic Sans MS" panose="030F0702030302020204" pitchFamily="66" charset="0"/>
              </a:rPr>
              <a:t> </a:t>
            </a:r>
            <a:r>
              <a:rPr lang="fr-CH" dirty="0" err="1" smtClean="0">
                <a:latin typeface="Comic Sans MS" panose="030F0702030302020204" pitchFamily="66" charset="0"/>
              </a:rPr>
              <a:t>ordered</a:t>
            </a:r>
            <a:endParaRPr lang="fr-CH" dirty="0" smtClean="0">
              <a:latin typeface="Comic Sans MS" panose="030F0702030302020204" pitchFamily="66" charset="0"/>
            </a:endParaRPr>
          </a:p>
          <a:p>
            <a:endParaRPr lang="fr-CH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062" y="1526716"/>
            <a:ext cx="4857998" cy="503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687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124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Wingdings</vt:lpstr>
      <vt:lpstr>Office Theme</vt:lpstr>
      <vt:lpstr>Mopos Front End</vt:lpstr>
      <vt:lpstr>Adaptor</vt:lpstr>
      <vt:lpstr>Beam Calibrator</vt:lpstr>
      <vt:lpstr>LogAmp</vt:lpstr>
      <vt:lpstr>Power Supply</vt:lpstr>
      <vt:lpstr>Pizza Box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Mopos Front End</dc:title>
  <dc:creator>Thierry Bogey</dc:creator>
  <cp:lastModifiedBy>Thierry Bogey</cp:lastModifiedBy>
  <cp:revision>27</cp:revision>
  <dcterms:created xsi:type="dcterms:W3CDTF">2016-11-01T09:33:59Z</dcterms:created>
  <dcterms:modified xsi:type="dcterms:W3CDTF">2016-11-02T09:35:05Z</dcterms:modified>
</cp:coreProperties>
</file>