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6" r:id="rId1"/>
  </p:sldMasterIdLst>
  <p:notesMasterIdLst>
    <p:notesMasterId r:id="rId16"/>
  </p:notesMasterIdLst>
  <p:handoutMasterIdLst>
    <p:handoutMasterId r:id="rId17"/>
  </p:handoutMasterIdLst>
  <p:sldIdLst>
    <p:sldId id="256" r:id="rId2"/>
    <p:sldId id="261" r:id="rId3"/>
    <p:sldId id="260" r:id="rId4"/>
    <p:sldId id="262" r:id="rId5"/>
    <p:sldId id="263" r:id="rId6"/>
    <p:sldId id="264" r:id="rId7"/>
    <p:sldId id="265" r:id="rId8"/>
    <p:sldId id="267" r:id="rId9"/>
    <p:sldId id="259" r:id="rId10"/>
    <p:sldId id="266" r:id="rId11"/>
    <p:sldId id="268" r:id="rId12"/>
    <p:sldId id="269" r:id="rId13"/>
    <p:sldId id="270" r:id="rId14"/>
    <p:sldId id="258" r:id="rId1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375" autoAdjust="0"/>
    <p:restoredTop sz="99549" autoAdjust="0"/>
  </p:normalViewPr>
  <p:slideViewPr>
    <p:cSldViewPr snapToGrid="0" snapToObjects="1">
      <p:cViewPr>
        <p:scale>
          <a:sx n="100" d="100"/>
          <a:sy n="100" d="100"/>
        </p:scale>
        <p:origin x="-216"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66743C-CFAE-0A4E-A469-BFBCEFA89E77}" type="doc">
      <dgm:prSet loTypeId="urn:microsoft.com/office/officeart/2005/8/layout/hierarchy2" loCatId="" qsTypeId="urn:microsoft.com/office/officeart/2005/8/quickstyle/simple4" qsCatId="simple" csTypeId="urn:microsoft.com/office/officeart/2005/8/colors/accent1_2" csCatId="accent1" phldr="1"/>
      <dgm:spPr/>
      <dgm:t>
        <a:bodyPr/>
        <a:lstStyle/>
        <a:p>
          <a:endParaRPr lang="fr-FR"/>
        </a:p>
      </dgm:t>
    </dgm:pt>
    <dgm:pt modelId="{CE19CEB0-CBAA-8B4B-A4A1-B0D29A23FB15}">
      <dgm:prSet phldrT="[Texte]" custT="1"/>
      <dgm:spPr/>
      <dgm:t>
        <a:bodyPr/>
        <a:lstStyle/>
        <a:p>
          <a:r>
            <a:rPr lang="fr-FR" sz="2800" b="1" dirty="0" smtClean="0">
              <a:solidFill>
                <a:srgbClr val="0F3661"/>
              </a:solidFill>
            </a:rPr>
            <a:t>XBEAM</a:t>
          </a:r>
          <a:endParaRPr lang="fr-FR" sz="2800" b="1" dirty="0">
            <a:solidFill>
              <a:srgbClr val="0F3661"/>
            </a:solidFill>
          </a:endParaRPr>
        </a:p>
      </dgm:t>
    </dgm:pt>
    <dgm:pt modelId="{991D4C65-3E32-D84B-B9E6-84B238371194}" type="parTrans" cxnId="{5D972830-9D48-764D-BAF1-3BA0CC669398}">
      <dgm:prSet/>
      <dgm:spPr/>
      <dgm:t>
        <a:bodyPr/>
        <a:lstStyle/>
        <a:p>
          <a:endParaRPr lang="fr-FR"/>
        </a:p>
      </dgm:t>
    </dgm:pt>
    <dgm:pt modelId="{7C89EB75-94CB-3345-9831-81AA81383819}" type="sibTrans" cxnId="{5D972830-9D48-764D-BAF1-3BA0CC669398}">
      <dgm:prSet/>
      <dgm:spPr/>
      <dgm:t>
        <a:bodyPr/>
        <a:lstStyle/>
        <a:p>
          <a:endParaRPr lang="fr-FR"/>
        </a:p>
      </dgm:t>
    </dgm:pt>
    <dgm:pt modelId="{2670ADC6-AB39-A145-9CB3-AF11DAC57284}">
      <dgm:prSet phldrT="[Texte]" custT="1"/>
      <dgm:spPr/>
      <dgm:t>
        <a:bodyPr/>
        <a:lstStyle/>
        <a:p>
          <a:pPr algn="just"/>
          <a:r>
            <a:rPr lang="en-GB" sz="1800" b="1" noProof="0" dirty="0" smtClean="0">
              <a:solidFill>
                <a:srgbClr val="0F3661"/>
              </a:solidFill>
            </a:rPr>
            <a:t>Extreme Colliders</a:t>
          </a:r>
          <a:r>
            <a:rPr lang="en-GB" sz="1800" noProof="0" dirty="0" smtClean="0">
              <a:solidFill>
                <a:srgbClr val="0F3661"/>
              </a:solidFill>
            </a:rPr>
            <a:t>: </a:t>
          </a:r>
          <a:r>
            <a:rPr lang="en-GB" sz="1800" noProof="0" dirty="0" err="1" smtClean="0">
              <a:solidFill>
                <a:srgbClr val="0F3661"/>
              </a:solidFill>
            </a:rPr>
            <a:t>e+e</a:t>
          </a:r>
          <a:r>
            <a:rPr lang="en-GB" sz="1800" noProof="0" dirty="0" smtClean="0">
              <a:solidFill>
                <a:srgbClr val="0F3661"/>
              </a:solidFill>
            </a:rPr>
            <a:t>-, hadrons, </a:t>
          </a:r>
          <a:r>
            <a:rPr lang="en-GB" sz="1800" noProof="0" dirty="0" smtClean="0">
              <a:solidFill>
                <a:srgbClr val="0F3661"/>
              </a:solidFill>
              <a:latin typeface="Symbol" charset="2"/>
              <a:cs typeface="Symbol" charset="2"/>
            </a:rPr>
            <a:t>m, </a:t>
          </a:r>
          <a:r>
            <a:rPr lang="en-GB" sz="1800" noProof="0" dirty="0" err="1" smtClean="0">
              <a:solidFill>
                <a:srgbClr val="0F3661"/>
              </a:solidFill>
              <a:latin typeface="Symbol" charset="2"/>
              <a:cs typeface="Symbol" charset="2"/>
            </a:rPr>
            <a:t>gg</a:t>
          </a:r>
          <a:endParaRPr lang="en-GB" sz="1800" noProof="0" dirty="0">
            <a:solidFill>
              <a:srgbClr val="0F3661"/>
            </a:solidFill>
            <a:latin typeface="Symbol" charset="2"/>
            <a:cs typeface="Symbol" charset="2"/>
          </a:endParaRPr>
        </a:p>
      </dgm:t>
    </dgm:pt>
    <dgm:pt modelId="{DB1AB3EF-AB92-2E43-8706-A00E88781650}" type="parTrans" cxnId="{CBB0E422-BCBF-134C-A49D-74C0C3196287}">
      <dgm:prSet/>
      <dgm:spPr/>
      <dgm:t>
        <a:bodyPr/>
        <a:lstStyle/>
        <a:p>
          <a:endParaRPr lang="fr-FR"/>
        </a:p>
      </dgm:t>
    </dgm:pt>
    <dgm:pt modelId="{A164E246-A87A-0140-A090-253B6E534F51}" type="sibTrans" cxnId="{CBB0E422-BCBF-134C-A49D-74C0C3196287}">
      <dgm:prSet/>
      <dgm:spPr/>
      <dgm:t>
        <a:bodyPr/>
        <a:lstStyle/>
        <a:p>
          <a:endParaRPr lang="fr-FR"/>
        </a:p>
      </dgm:t>
    </dgm:pt>
    <dgm:pt modelId="{E461B3C2-B21F-F345-AC0A-E298DF411290}">
      <dgm:prSet phldrT="[Texte]" custT="1"/>
      <dgm:spPr/>
      <dgm:t>
        <a:bodyPr/>
        <a:lstStyle/>
        <a:p>
          <a:pPr algn="just"/>
          <a:r>
            <a:rPr lang="en-GB" sz="1800" b="1" noProof="0" dirty="0" smtClean="0">
              <a:solidFill>
                <a:srgbClr val="0F3661"/>
              </a:solidFill>
            </a:rPr>
            <a:t>Extreme Rings:</a:t>
          </a:r>
          <a:r>
            <a:rPr lang="en-GB" sz="1800" noProof="0" dirty="0" smtClean="0">
              <a:solidFill>
                <a:srgbClr val="0F3661"/>
              </a:solidFill>
            </a:rPr>
            <a:t> </a:t>
          </a:r>
          <a:r>
            <a:rPr lang="en-GB" sz="1600" noProof="0" dirty="0" smtClean="0">
              <a:solidFill>
                <a:srgbClr val="0F3661"/>
              </a:solidFill>
            </a:rPr>
            <a:t>space charge, e- cloud, optics, resonance islands, commissioning, advance concepts for </a:t>
          </a:r>
          <a:r>
            <a:rPr lang="en-GB" sz="1600" noProof="0" dirty="0" err="1" smtClean="0">
              <a:solidFill>
                <a:srgbClr val="0F3661"/>
              </a:solidFill>
            </a:rPr>
            <a:t>coll</a:t>
          </a:r>
          <a:r>
            <a:rPr lang="en-GB" sz="1600" noProof="0" dirty="0" smtClean="0">
              <a:solidFill>
                <a:srgbClr val="0F3661"/>
              </a:solidFill>
            </a:rPr>
            <a:t> and more</a:t>
          </a:r>
          <a:endParaRPr lang="en-GB" sz="1600" noProof="0" dirty="0">
            <a:solidFill>
              <a:srgbClr val="0F3661"/>
            </a:solidFill>
          </a:endParaRPr>
        </a:p>
      </dgm:t>
    </dgm:pt>
    <dgm:pt modelId="{1387C91D-7E0A-124F-9086-9601DE80187A}" type="parTrans" cxnId="{19E76FD8-235D-C443-9032-918C2098E403}">
      <dgm:prSet/>
      <dgm:spPr/>
      <dgm:t>
        <a:bodyPr/>
        <a:lstStyle/>
        <a:p>
          <a:endParaRPr lang="fr-FR"/>
        </a:p>
      </dgm:t>
    </dgm:pt>
    <dgm:pt modelId="{69C2D961-BA4C-2845-943C-497F71AEB0CC}" type="sibTrans" cxnId="{19E76FD8-235D-C443-9032-918C2098E403}">
      <dgm:prSet/>
      <dgm:spPr/>
      <dgm:t>
        <a:bodyPr/>
        <a:lstStyle/>
        <a:p>
          <a:endParaRPr lang="fr-FR"/>
        </a:p>
      </dgm:t>
    </dgm:pt>
    <dgm:pt modelId="{EE06EC22-ED58-8748-8894-6A25AFFF718D}">
      <dgm:prSet phldrT="[Texte]" custT="1"/>
      <dgm:spPr/>
      <dgm:t>
        <a:bodyPr/>
        <a:lstStyle/>
        <a:p>
          <a:pPr algn="just"/>
          <a:r>
            <a:rPr lang="en-GB" sz="1800" b="1" noProof="0" dirty="0" smtClean="0">
              <a:solidFill>
                <a:srgbClr val="0F3661"/>
              </a:solidFill>
            </a:rPr>
            <a:t>Extreme SC </a:t>
          </a:r>
          <a:r>
            <a:rPr lang="en-GB" sz="1800" b="1" noProof="0" dirty="0" err="1" smtClean="0">
              <a:solidFill>
                <a:srgbClr val="0F3661"/>
              </a:solidFill>
            </a:rPr>
            <a:t>linacs</a:t>
          </a:r>
          <a:r>
            <a:rPr lang="en-GB" sz="1800" noProof="0" dirty="0" smtClean="0">
              <a:solidFill>
                <a:srgbClr val="0F3661"/>
              </a:solidFill>
            </a:rPr>
            <a:t>: </a:t>
          </a:r>
          <a:r>
            <a:rPr lang="en-GB" sz="1600" noProof="0" dirty="0" smtClean="0">
              <a:solidFill>
                <a:srgbClr val="0F3661"/>
              </a:solidFill>
            </a:rPr>
            <a:t>Protons, high power beam instrumentation, ERLs</a:t>
          </a:r>
          <a:endParaRPr lang="en-GB" sz="1600" noProof="0" dirty="0">
            <a:solidFill>
              <a:srgbClr val="0F3661"/>
            </a:solidFill>
          </a:endParaRPr>
        </a:p>
      </dgm:t>
    </dgm:pt>
    <dgm:pt modelId="{46BCDE89-59EC-A14B-B1BC-D05F94F9372A}" type="parTrans" cxnId="{21A5B3ED-FE76-BC43-8DBA-AB54D573B069}">
      <dgm:prSet/>
      <dgm:spPr/>
      <dgm:t>
        <a:bodyPr/>
        <a:lstStyle/>
        <a:p>
          <a:endParaRPr lang="fr-FR"/>
        </a:p>
      </dgm:t>
    </dgm:pt>
    <dgm:pt modelId="{628FDB82-1C4B-2A46-8CC2-C0BED233C530}" type="sibTrans" cxnId="{21A5B3ED-FE76-BC43-8DBA-AB54D573B069}">
      <dgm:prSet/>
      <dgm:spPr/>
      <dgm:t>
        <a:bodyPr/>
        <a:lstStyle/>
        <a:p>
          <a:endParaRPr lang="fr-FR"/>
        </a:p>
      </dgm:t>
    </dgm:pt>
    <dgm:pt modelId="{67B06F5A-2261-9049-97FB-E8A73B94C6A2}">
      <dgm:prSet phldrT="[Texte]" custT="1"/>
      <dgm:spPr/>
      <dgm:t>
        <a:bodyPr/>
        <a:lstStyle/>
        <a:p>
          <a:pPr algn="just"/>
          <a:r>
            <a:rPr lang="en-GB" sz="1800" b="1" noProof="0" dirty="0" smtClean="0">
              <a:solidFill>
                <a:srgbClr val="0F3661"/>
              </a:solidFill>
            </a:rPr>
            <a:t>Cost, Reliability and Availability</a:t>
          </a:r>
          <a:endParaRPr lang="en-GB" sz="1800" b="1" noProof="0" dirty="0">
            <a:solidFill>
              <a:srgbClr val="0F3661"/>
            </a:solidFill>
          </a:endParaRPr>
        </a:p>
      </dgm:t>
    </dgm:pt>
    <dgm:pt modelId="{B29442EE-AC58-2949-949F-F528984FF249}" type="parTrans" cxnId="{FCB386DE-E00A-6848-8B5C-C2C868DA7E47}">
      <dgm:prSet/>
      <dgm:spPr/>
      <dgm:t>
        <a:bodyPr/>
        <a:lstStyle/>
        <a:p>
          <a:endParaRPr lang="fr-FR"/>
        </a:p>
      </dgm:t>
    </dgm:pt>
    <dgm:pt modelId="{8BD0E0D6-935C-BD47-94EE-D2996562F75F}" type="sibTrans" cxnId="{FCB386DE-E00A-6848-8B5C-C2C868DA7E47}">
      <dgm:prSet/>
      <dgm:spPr/>
      <dgm:t>
        <a:bodyPr/>
        <a:lstStyle/>
        <a:p>
          <a:endParaRPr lang="fr-FR"/>
        </a:p>
      </dgm:t>
    </dgm:pt>
    <dgm:pt modelId="{9561A5A6-D77A-394D-8017-331EA44AAAEF}">
      <dgm:prSet phldrT="[Texte]" custT="1"/>
      <dgm:spPr/>
      <dgm:t>
        <a:bodyPr/>
        <a:lstStyle/>
        <a:p>
          <a:pPr algn="just"/>
          <a:r>
            <a:rPr lang="en-GB" sz="1800" b="1" noProof="0" dirty="0" smtClean="0">
              <a:solidFill>
                <a:srgbClr val="0F3661"/>
              </a:solidFill>
            </a:rPr>
            <a:t>Extreme Polarization</a:t>
          </a:r>
          <a:endParaRPr lang="en-GB" sz="1800" b="1" noProof="0" dirty="0">
            <a:solidFill>
              <a:srgbClr val="0F3661"/>
            </a:solidFill>
          </a:endParaRPr>
        </a:p>
      </dgm:t>
    </dgm:pt>
    <dgm:pt modelId="{8C915F91-AF6A-3149-812A-9000DDE66D3C}" type="parTrans" cxnId="{7F9EE4BF-DB3C-9F49-9C86-198A8739210E}">
      <dgm:prSet/>
      <dgm:spPr/>
      <dgm:t>
        <a:bodyPr/>
        <a:lstStyle/>
        <a:p>
          <a:endParaRPr lang="fr-FR"/>
        </a:p>
      </dgm:t>
    </dgm:pt>
    <dgm:pt modelId="{01D4DFDC-DE84-E74D-BE5C-7A5F47E6145B}" type="sibTrans" cxnId="{7F9EE4BF-DB3C-9F49-9C86-198A8739210E}">
      <dgm:prSet/>
      <dgm:spPr/>
      <dgm:t>
        <a:bodyPr/>
        <a:lstStyle/>
        <a:p>
          <a:endParaRPr lang="fr-FR"/>
        </a:p>
      </dgm:t>
    </dgm:pt>
    <dgm:pt modelId="{D5540A8D-C6EA-1C40-8391-4794866D51FC}">
      <dgm:prSet phldrT="[Texte]" custT="1"/>
      <dgm:spPr/>
      <dgm:t>
        <a:bodyPr/>
        <a:lstStyle/>
        <a:p>
          <a:pPr algn="just"/>
          <a:r>
            <a:rPr lang="en-GB" sz="1800" b="1" noProof="0" dirty="0" smtClean="0">
              <a:solidFill>
                <a:schemeClr val="tx2">
                  <a:lumMod val="90000"/>
                  <a:lumOff val="10000"/>
                </a:schemeClr>
              </a:solidFill>
            </a:rPr>
            <a:t>Beam stabilization</a:t>
          </a:r>
          <a:r>
            <a:rPr lang="en-GB" sz="1800" noProof="0" dirty="0" smtClean="0">
              <a:solidFill>
                <a:schemeClr val="tx2">
                  <a:lumMod val="90000"/>
                  <a:lumOff val="10000"/>
                </a:schemeClr>
              </a:solidFill>
            </a:rPr>
            <a:t>: </a:t>
          </a:r>
          <a:r>
            <a:rPr lang="en-GB" sz="1600" noProof="0" dirty="0" smtClean="0">
              <a:solidFill>
                <a:schemeClr val="tx2">
                  <a:lumMod val="90000"/>
                  <a:lumOff val="10000"/>
                </a:schemeClr>
              </a:solidFill>
            </a:rPr>
            <a:t>beam instabilities, impedance mitigation, feedback</a:t>
          </a:r>
          <a:endParaRPr lang="en-GB" sz="1600" noProof="0" dirty="0">
            <a:solidFill>
              <a:schemeClr val="tx2">
                <a:lumMod val="90000"/>
                <a:lumOff val="10000"/>
              </a:schemeClr>
            </a:solidFill>
          </a:endParaRPr>
        </a:p>
      </dgm:t>
    </dgm:pt>
    <dgm:pt modelId="{AA81913B-FC19-5042-A885-6BF25C4FB869}" type="parTrans" cxnId="{33786E1E-FF4C-F344-A433-149EA0ADAD90}">
      <dgm:prSet/>
      <dgm:spPr/>
      <dgm:t>
        <a:bodyPr/>
        <a:lstStyle/>
        <a:p>
          <a:endParaRPr lang="fr-FR"/>
        </a:p>
      </dgm:t>
    </dgm:pt>
    <dgm:pt modelId="{5765C68A-6D94-9C44-A3A5-ED5AC0B9F0D3}" type="sibTrans" cxnId="{33786E1E-FF4C-F344-A433-149EA0ADAD90}">
      <dgm:prSet/>
      <dgm:spPr/>
      <dgm:t>
        <a:bodyPr/>
        <a:lstStyle/>
        <a:p>
          <a:endParaRPr lang="fr-FR"/>
        </a:p>
      </dgm:t>
    </dgm:pt>
    <dgm:pt modelId="{2910150C-E49D-4F45-B338-A646237AB8CC}" type="pres">
      <dgm:prSet presAssocID="{6266743C-CFAE-0A4E-A469-BFBCEFA89E77}" presName="diagram" presStyleCnt="0">
        <dgm:presLayoutVars>
          <dgm:chPref val="1"/>
          <dgm:dir/>
          <dgm:animOne val="branch"/>
          <dgm:animLvl val="lvl"/>
          <dgm:resizeHandles val="exact"/>
        </dgm:presLayoutVars>
      </dgm:prSet>
      <dgm:spPr/>
      <dgm:t>
        <a:bodyPr/>
        <a:lstStyle/>
        <a:p>
          <a:endParaRPr lang="fr-FR"/>
        </a:p>
      </dgm:t>
    </dgm:pt>
    <dgm:pt modelId="{41B475F0-DC9F-464A-9D72-96E8E077548B}" type="pres">
      <dgm:prSet presAssocID="{CE19CEB0-CBAA-8B4B-A4A1-B0D29A23FB15}" presName="root1" presStyleCnt="0"/>
      <dgm:spPr/>
    </dgm:pt>
    <dgm:pt modelId="{1425AA00-6D21-234C-89D2-AD1DB4DA9D0D}" type="pres">
      <dgm:prSet presAssocID="{CE19CEB0-CBAA-8B4B-A4A1-B0D29A23FB15}" presName="LevelOneTextNode" presStyleLbl="node0" presStyleIdx="0" presStyleCnt="1" custScaleX="73075" custScaleY="91166" custLinFactX="-7211" custLinFactNeighborX="-100000" custLinFactNeighborY="5498">
        <dgm:presLayoutVars>
          <dgm:chPref val="3"/>
        </dgm:presLayoutVars>
      </dgm:prSet>
      <dgm:spPr/>
      <dgm:t>
        <a:bodyPr/>
        <a:lstStyle/>
        <a:p>
          <a:endParaRPr lang="fr-FR"/>
        </a:p>
      </dgm:t>
    </dgm:pt>
    <dgm:pt modelId="{6EF6C0FD-36CD-9E4B-AEB7-CA12751C2E4D}" type="pres">
      <dgm:prSet presAssocID="{CE19CEB0-CBAA-8B4B-A4A1-B0D29A23FB15}" presName="level2hierChild" presStyleCnt="0"/>
      <dgm:spPr/>
    </dgm:pt>
    <dgm:pt modelId="{5B0CEE46-DB1D-2D40-B65A-E860BCED6EEF}" type="pres">
      <dgm:prSet presAssocID="{DB1AB3EF-AB92-2E43-8706-A00E88781650}" presName="conn2-1" presStyleLbl="parChTrans1D2" presStyleIdx="0" presStyleCnt="6"/>
      <dgm:spPr/>
      <dgm:t>
        <a:bodyPr/>
        <a:lstStyle/>
        <a:p>
          <a:endParaRPr lang="fr-FR"/>
        </a:p>
      </dgm:t>
    </dgm:pt>
    <dgm:pt modelId="{AE14AEDA-71E6-BC4E-8A2C-C05BF15DCFAC}" type="pres">
      <dgm:prSet presAssocID="{DB1AB3EF-AB92-2E43-8706-A00E88781650}" presName="connTx" presStyleLbl="parChTrans1D2" presStyleIdx="0" presStyleCnt="6"/>
      <dgm:spPr/>
      <dgm:t>
        <a:bodyPr/>
        <a:lstStyle/>
        <a:p>
          <a:endParaRPr lang="fr-FR"/>
        </a:p>
      </dgm:t>
    </dgm:pt>
    <dgm:pt modelId="{8CFA94F1-66F6-644A-AA45-4725544B1D7B}" type="pres">
      <dgm:prSet presAssocID="{2670ADC6-AB39-A145-9CB3-AF11DAC57284}" presName="root2" presStyleCnt="0"/>
      <dgm:spPr/>
    </dgm:pt>
    <dgm:pt modelId="{D3CCD1A9-CB5C-CB42-A329-C906B53C5BC5}" type="pres">
      <dgm:prSet presAssocID="{2670ADC6-AB39-A145-9CB3-AF11DAC57284}" presName="LevelTwoTextNode" presStyleLbl="node2" presStyleIdx="0" presStyleCnt="6" custScaleX="189446" custScaleY="39182" custLinFactNeighborX="964" custLinFactNeighborY="-42761">
        <dgm:presLayoutVars>
          <dgm:chPref val="3"/>
        </dgm:presLayoutVars>
      </dgm:prSet>
      <dgm:spPr/>
      <dgm:t>
        <a:bodyPr/>
        <a:lstStyle/>
        <a:p>
          <a:endParaRPr lang="fr-FR"/>
        </a:p>
      </dgm:t>
    </dgm:pt>
    <dgm:pt modelId="{2D4E9216-2E82-E84C-987B-2266441558B6}" type="pres">
      <dgm:prSet presAssocID="{2670ADC6-AB39-A145-9CB3-AF11DAC57284}" presName="level3hierChild" presStyleCnt="0"/>
      <dgm:spPr/>
    </dgm:pt>
    <dgm:pt modelId="{12E5C034-DF93-7343-9B7D-E669B9EF3947}" type="pres">
      <dgm:prSet presAssocID="{1387C91D-7E0A-124F-9086-9601DE80187A}" presName="conn2-1" presStyleLbl="parChTrans1D2" presStyleIdx="1" presStyleCnt="6"/>
      <dgm:spPr/>
      <dgm:t>
        <a:bodyPr/>
        <a:lstStyle/>
        <a:p>
          <a:endParaRPr lang="fr-FR"/>
        </a:p>
      </dgm:t>
    </dgm:pt>
    <dgm:pt modelId="{17FB7187-00AD-9549-A910-CE49B77F7F34}" type="pres">
      <dgm:prSet presAssocID="{1387C91D-7E0A-124F-9086-9601DE80187A}" presName="connTx" presStyleLbl="parChTrans1D2" presStyleIdx="1" presStyleCnt="6"/>
      <dgm:spPr/>
      <dgm:t>
        <a:bodyPr/>
        <a:lstStyle/>
        <a:p>
          <a:endParaRPr lang="fr-FR"/>
        </a:p>
      </dgm:t>
    </dgm:pt>
    <dgm:pt modelId="{ABF0323F-AE97-1542-9F48-57A36D04265D}" type="pres">
      <dgm:prSet presAssocID="{E461B3C2-B21F-F345-AC0A-E298DF411290}" presName="root2" presStyleCnt="0"/>
      <dgm:spPr/>
    </dgm:pt>
    <dgm:pt modelId="{472246B7-7D2D-ED4F-A5E8-C76961A50947}" type="pres">
      <dgm:prSet presAssocID="{E461B3C2-B21F-F345-AC0A-E298DF411290}" presName="LevelTwoTextNode" presStyleLbl="node2" presStyleIdx="1" presStyleCnt="6" custScaleX="196990" custScaleY="69511" custLinFactNeighborX="188" custLinFactNeighborY="-33802">
        <dgm:presLayoutVars>
          <dgm:chPref val="3"/>
        </dgm:presLayoutVars>
      </dgm:prSet>
      <dgm:spPr/>
      <dgm:t>
        <a:bodyPr/>
        <a:lstStyle/>
        <a:p>
          <a:endParaRPr lang="fr-FR"/>
        </a:p>
      </dgm:t>
    </dgm:pt>
    <dgm:pt modelId="{52E32509-2B0F-8D4B-A690-84DDC07B8B4C}" type="pres">
      <dgm:prSet presAssocID="{E461B3C2-B21F-F345-AC0A-E298DF411290}" presName="level3hierChild" presStyleCnt="0"/>
      <dgm:spPr/>
    </dgm:pt>
    <dgm:pt modelId="{A8A243D4-E948-9840-A10D-14C6F43E7907}" type="pres">
      <dgm:prSet presAssocID="{46BCDE89-59EC-A14B-B1BC-D05F94F9372A}" presName="conn2-1" presStyleLbl="parChTrans1D2" presStyleIdx="2" presStyleCnt="6"/>
      <dgm:spPr/>
      <dgm:t>
        <a:bodyPr/>
        <a:lstStyle/>
        <a:p>
          <a:endParaRPr lang="fr-FR"/>
        </a:p>
      </dgm:t>
    </dgm:pt>
    <dgm:pt modelId="{BAE77841-B9F4-2B46-960C-D24C59D22C79}" type="pres">
      <dgm:prSet presAssocID="{46BCDE89-59EC-A14B-B1BC-D05F94F9372A}" presName="connTx" presStyleLbl="parChTrans1D2" presStyleIdx="2" presStyleCnt="6"/>
      <dgm:spPr/>
      <dgm:t>
        <a:bodyPr/>
        <a:lstStyle/>
        <a:p>
          <a:endParaRPr lang="fr-FR"/>
        </a:p>
      </dgm:t>
    </dgm:pt>
    <dgm:pt modelId="{AB33938F-1A27-2049-9964-A92642246EBE}" type="pres">
      <dgm:prSet presAssocID="{EE06EC22-ED58-8748-8894-6A25AFFF718D}" presName="root2" presStyleCnt="0"/>
      <dgm:spPr/>
    </dgm:pt>
    <dgm:pt modelId="{96FFA5A6-27BA-FA4F-8DFE-B44586F5F6C9}" type="pres">
      <dgm:prSet presAssocID="{EE06EC22-ED58-8748-8894-6A25AFFF718D}" presName="LevelTwoTextNode" presStyleLbl="node2" presStyleIdx="2" presStyleCnt="6" custScaleX="200847" custScaleY="64877" custLinFactNeighborX="9524" custLinFactNeighborY="-30593">
        <dgm:presLayoutVars>
          <dgm:chPref val="3"/>
        </dgm:presLayoutVars>
      </dgm:prSet>
      <dgm:spPr/>
      <dgm:t>
        <a:bodyPr/>
        <a:lstStyle/>
        <a:p>
          <a:endParaRPr lang="fr-FR"/>
        </a:p>
      </dgm:t>
    </dgm:pt>
    <dgm:pt modelId="{6B488E08-DD78-F843-AE43-27F464269247}" type="pres">
      <dgm:prSet presAssocID="{EE06EC22-ED58-8748-8894-6A25AFFF718D}" presName="level3hierChild" presStyleCnt="0"/>
      <dgm:spPr/>
    </dgm:pt>
    <dgm:pt modelId="{C770B2F4-23F8-9A4E-8045-A02A6D7C0658}" type="pres">
      <dgm:prSet presAssocID="{8C915F91-AF6A-3149-812A-9000DDE66D3C}" presName="conn2-1" presStyleLbl="parChTrans1D2" presStyleIdx="3" presStyleCnt="6"/>
      <dgm:spPr/>
      <dgm:t>
        <a:bodyPr/>
        <a:lstStyle/>
        <a:p>
          <a:endParaRPr lang="fr-FR"/>
        </a:p>
      </dgm:t>
    </dgm:pt>
    <dgm:pt modelId="{870712E8-824B-194D-BD27-DB47491AC9E5}" type="pres">
      <dgm:prSet presAssocID="{8C915F91-AF6A-3149-812A-9000DDE66D3C}" presName="connTx" presStyleLbl="parChTrans1D2" presStyleIdx="3" presStyleCnt="6"/>
      <dgm:spPr/>
      <dgm:t>
        <a:bodyPr/>
        <a:lstStyle/>
        <a:p>
          <a:endParaRPr lang="fr-FR"/>
        </a:p>
      </dgm:t>
    </dgm:pt>
    <dgm:pt modelId="{ACFA94EC-8FF5-5B4D-9F9C-C544C5E752CB}" type="pres">
      <dgm:prSet presAssocID="{9561A5A6-D77A-394D-8017-331EA44AAAEF}" presName="root2" presStyleCnt="0"/>
      <dgm:spPr/>
    </dgm:pt>
    <dgm:pt modelId="{D96B6C4E-8088-D24B-ADA7-60B2468205CF}" type="pres">
      <dgm:prSet presAssocID="{9561A5A6-D77A-394D-8017-331EA44AAAEF}" presName="LevelTwoTextNode" presStyleLbl="node2" presStyleIdx="3" presStyleCnt="6" custFlipHor="0" custScaleX="131979" custScaleY="39018" custLinFactNeighborX="4393" custLinFactNeighborY="-23609">
        <dgm:presLayoutVars>
          <dgm:chPref val="3"/>
        </dgm:presLayoutVars>
      </dgm:prSet>
      <dgm:spPr/>
      <dgm:t>
        <a:bodyPr/>
        <a:lstStyle/>
        <a:p>
          <a:endParaRPr lang="fr-FR"/>
        </a:p>
      </dgm:t>
    </dgm:pt>
    <dgm:pt modelId="{2E9EF4E6-7363-9B49-B848-C2651287B35C}" type="pres">
      <dgm:prSet presAssocID="{9561A5A6-D77A-394D-8017-331EA44AAAEF}" presName="level3hierChild" presStyleCnt="0"/>
      <dgm:spPr/>
    </dgm:pt>
    <dgm:pt modelId="{FEA6C32F-1534-514A-93B7-9C4A8EED4A5C}" type="pres">
      <dgm:prSet presAssocID="{AA81913B-FC19-5042-A885-6BF25C4FB869}" presName="conn2-1" presStyleLbl="parChTrans1D2" presStyleIdx="4" presStyleCnt="6"/>
      <dgm:spPr/>
      <dgm:t>
        <a:bodyPr/>
        <a:lstStyle/>
        <a:p>
          <a:endParaRPr lang="fr-FR"/>
        </a:p>
      </dgm:t>
    </dgm:pt>
    <dgm:pt modelId="{8B2022F4-A937-BB4C-89D7-F413846A4D28}" type="pres">
      <dgm:prSet presAssocID="{AA81913B-FC19-5042-A885-6BF25C4FB869}" presName="connTx" presStyleLbl="parChTrans1D2" presStyleIdx="4" presStyleCnt="6"/>
      <dgm:spPr/>
      <dgm:t>
        <a:bodyPr/>
        <a:lstStyle/>
        <a:p>
          <a:endParaRPr lang="fr-FR"/>
        </a:p>
      </dgm:t>
    </dgm:pt>
    <dgm:pt modelId="{7DCE9E63-5171-214D-AEED-D5B363A4ABDE}" type="pres">
      <dgm:prSet presAssocID="{D5540A8D-C6EA-1C40-8391-4794866D51FC}" presName="root2" presStyleCnt="0"/>
      <dgm:spPr/>
    </dgm:pt>
    <dgm:pt modelId="{F8E6BC75-6F2C-7740-8AEF-5738976A6467}" type="pres">
      <dgm:prSet presAssocID="{D5540A8D-C6EA-1C40-8391-4794866D51FC}" presName="LevelTwoTextNode" presStyleLbl="node2" presStyleIdx="4" presStyleCnt="6" custScaleX="192726" custScaleY="44148" custLinFactNeighborX="301" custLinFactNeighborY="-7236">
        <dgm:presLayoutVars>
          <dgm:chPref val="3"/>
        </dgm:presLayoutVars>
      </dgm:prSet>
      <dgm:spPr/>
      <dgm:t>
        <a:bodyPr/>
        <a:lstStyle/>
        <a:p>
          <a:endParaRPr lang="fr-FR"/>
        </a:p>
      </dgm:t>
    </dgm:pt>
    <dgm:pt modelId="{3162A203-F9ED-404D-88A9-73F6DE718524}" type="pres">
      <dgm:prSet presAssocID="{D5540A8D-C6EA-1C40-8391-4794866D51FC}" presName="level3hierChild" presStyleCnt="0"/>
      <dgm:spPr/>
    </dgm:pt>
    <dgm:pt modelId="{2F549A44-8E15-6044-9AAC-35DE96D9D622}" type="pres">
      <dgm:prSet presAssocID="{B29442EE-AC58-2949-949F-F528984FF249}" presName="conn2-1" presStyleLbl="parChTrans1D2" presStyleIdx="5" presStyleCnt="6"/>
      <dgm:spPr/>
      <dgm:t>
        <a:bodyPr/>
        <a:lstStyle/>
        <a:p>
          <a:endParaRPr lang="fr-FR"/>
        </a:p>
      </dgm:t>
    </dgm:pt>
    <dgm:pt modelId="{FD56AED9-5006-174E-8A1F-0B9A67E4F310}" type="pres">
      <dgm:prSet presAssocID="{B29442EE-AC58-2949-949F-F528984FF249}" presName="connTx" presStyleLbl="parChTrans1D2" presStyleIdx="5" presStyleCnt="6"/>
      <dgm:spPr/>
      <dgm:t>
        <a:bodyPr/>
        <a:lstStyle/>
        <a:p>
          <a:endParaRPr lang="fr-FR"/>
        </a:p>
      </dgm:t>
    </dgm:pt>
    <dgm:pt modelId="{DAE9F20D-ADBF-DC49-B42A-B9775C0E814C}" type="pres">
      <dgm:prSet presAssocID="{67B06F5A-2261-9049-97FB-E8A73B94C6A2}" presName="root2" presStyleCnt="0"/>
      <dgm:spPr/>
    </dgm:pt>
    <dgm:pt modelId="{0409180E-61D0-194B-B27A-EE427BDC44F6}" type="pres">
      <dgm:prSet presAssocID="{67B06F5A-2261-9049-97FB-E8A73B94C6A2}" presName="LevelTwoTextNode" presStyleLbl="node2" presStyleIdx="5" presStyleCnt="6" custScaleX="155110" custScaleY="26993" custLinFactNeighborX="77" custLinFactNeighborY="10697">
        <dgm:presLayoutVars>
          <dgm:chPref val="3"/>
        </dgm:presLayoutVars>
      </dgm:prSet>
      <dgm:spPr/>
      <dgm:t>
        <a:bodyPr/>
        <a:lstStyle/>
        <a:p>
          <a:endParaRPr lang="fr-FR"/>
        </a:p>
      </dgm:t>
    </dgm:pt>
    <dgm:pt modelId="{59EB8A35-FBA9-FC4E-ADBC-98FD554AF454}" type="pres">
      <dgm:prSet presAssocID="{67B06F5A-2261-9049-97FB-E8A73B94C6A2}" presName="level3hierChild" presStyleCnt="0"/>
      <dgm:spPr/>
    </dgm:pt>
  </dgm:ptLst>
  <dgm:cxnLst>
    <dgm:cxn modelId="{CB97777E-99B4-D543-A8FD-123E1DA8A70C}" type="presOf" srcId="{8C915F91-AF6A-3149-812A-9000DDE66D3C}" destId="{C770B2F4-23F8-9A4E-8045-A02A6D7C0658}" srcOrd="0" destOrd="0" presId="urn:microsoft.com/office/officeart/2005/8/layout/hierarchy2"/>
    <dgm:cxn modelId="{AA48E5F7-6860-9047-A185-694F1381132A}" type="presOf" srcId="{67B06F5A-2261-9049-97FB-E8A73B94C6A2}" destId="{0409180E-61D0-194B-B27A-EE427BDC44F6}" srcOrd="0" destOrd="0" presId="urn:microsoft.com/office/officeart/2005/8/layout/hierarchy2"/>
    <dgm:cxn modelId="{A0FA0BE1-550A-B04C-AEAB-14F227A7A375}" type="presOf" srcId="{E461B3C2-B21F-F345-AC0A-E298DF411290}" destId="{472246B7-7D2D-ED4F-A5E8-C76961A50947}" srcOrd="0" destOrd="0" presId="urn:microsoft.com/office/officeart/2005/8/layout/hierarchy2"/>
    <dgm:cxn modelId="{AF76DD16-3ED7-2548-BA78-0123128BBE94}" type="presOf" srcId="{B29442EE-AC58-2949-949F-F528984FF249}" destId="{2F549A44-8E15-6044-9AAC-35DE96D9D622}" srcOrd="0" destOrd="0" presId="urn:microsoft.com/office/officeart/2005/8/layout/hierarchy2"/>
    <dgm:cxn modelId="{864AAF26-0988-B343-81A3-A78B29C5D82E}" type="presOf" srcId="{EE06EC22-ED58-8748-8894-6A25AFFF718D}" destId="{96FFA5A6-27BA-FA4F-8DFE-B44586F5F6C9}" srcOrd="0" destOrd="0" presId="urn:microsoft.com/office/officeart/2005/8/layout/hierarchy2"/>
    <dgm:cxn modelId="{7F9EE4BF-DB3C-9F49-9C86-198A8739210E}" srcId="{CE19CEB0-CBAA-8B4B-A4A1-B0D29A23FB15}" destId="{9561A5A6-D77A-394D-8017-331EA44AAAEF}" srcOrd="3" destOrd="0" parTransId="{8C915F91-AF6A-3149-812A-9000DDE66D3C}" sibTransId="{01D4DFDC-DE84-E74D-BE5C-7A5F47E6145B}"/>
    <dgm:cxn modelId="{5D972830-9D48-764D-BAF1-3BA0CC669398}" srcId="{6266743C-CFAE-0A4E-A469-BFBCEFA89E77}" destId="{CE19CEB0-CBAA-8B4B-A4A1-B0D29A23FB15}" srcOrd="0" destOrd="0" parTransId="{991D4C65-3E32-D84B-B9E6-84B238371194}" sibTransId="{7C89EB75-94CB-3345-9831-81AA81383819}"/>
    <dgm:cxn modelId="{11CA9F27-7980-7B4A-9DDD-37E7DBDD7F4F}" type="presOf" srcId="{1387C91D-7E0A-124F-9086-9601DE80187A}" destId="{12E5C034-DF93-7343-9B7D-E669B9EF3947}" srcOrd="0" destOrd="0" presId="urn:microsoft.com/office/officeart/2005/8/layout/hierarchy2"/>
    <dgm:cxn modelId="{5A394A6F-1F6A-6342-8B64-3AB26AA8542D}" type="presOf" srcId="{46BCDE89-59EC-A14B-B1BC-D05F94F9372A}" destId="{A8A243D4-E948-9840-A10D-14C6F43E7907}" srcOrd="0" destOrd="0" presId="urn:microsoft.com/office/officeart/2005/8/layout/hierarchy2"/>
    <dgm:cxn modelId="{4141216B-C02B-7641-9443-3847D28EBD14}" type="presOf" srcId="{2670ADC6-AB39-A145-9CB3-AF11DAC57284}" destId="{D3CCD1A9-CB5C-CB42-A329-C906B53C5BC5}" srcOrd="0" destOrd="0" presId="urn:microsoft.com/office/officeart/2005/8/layout/hierarchy2"/>
    <dgm:cxn modelId="{75181FD4-BDA3-444D-89AF-1EDAC70F088B}" type="presOf" srcId="{6266743C-CFAE-0A4E-A469-BFBCEFA89E77}" destId="{2910150C-E49D-4F45-B338-A646237AB8CC}" srcOrd="0" destOrd="0" presId="urn:microsoft.com/office/officeart/2005/8/layout/hierarchy2"/>
    <dgm:cxn modelId="{E0269B87-BAB2-C141-9199-8FD96B2EB559}" type="presOf" srcId="{9561A5A6-D77A-394D-8017-331EA44AAAEF}" destId="{D96B6C4E-8088-D24B-ADA7-60B2468205CF}" srcOrd="0" destOrd="0" presId="urn:microsoft.com/office/officeart/2005/8/layout/hierarchy2"/>
    <dgm:cxn modelId="{C76013E7-20DA-9E48-97E4-1260727E87DB}" type="presOf" srcId="{AA81913B-FC19-5042-A885-6BF25C4FB869}" destId="{FEA6C32F-1534-514A-93B7-9C4A8EED4A5C}" srcOrd="0" destOrd="0" presId="urn:microsoft.com/office/officeart/2005/8/layout/hierarchy2"/>
    <dgm:cxn modelId="{E169373B-A835-A048-BC73-82C101531DF7}" type="presOf" srcId="{1387C91D-7E0A-124F-9086-9601DE80187A}" destId="{17FB7187-00AD-9549-A910-CE49B77F7F34}" srcOrd="1" destOrd="0" presId="urn:microsoft.com/office/officeart/2005/8/layout/hierarchy2"/>
    <dgm:cxn modelId="{56AEF258-5620-1840-A57E-144221017366}" type="presOf" srcId="{CE19CEB0-CBAA-8B4B-A4A1-B0D29A23FB15}" destId="{1425AA00-6D21-234C-89D2-AD1DB4DA9D0D}" srcOrd="0" destOrd="0" presId="urn:microsoft.com/office/officeart/2005/8/layout/hierarchy2"/>
    <dgm:cxn modelId="{19E76FD8-235D-C443-9032-918C2098E403}" srcId="{CE19CEB0-CBAA-8B4B-A4A1-B0D29A23FB15}" destId="{E461B3C2-B21F-F345-AC0A-E298DF411290}" srcOrd="1" destOrd="0" parTransId="{1387C91D-7E0A-124F-9086-9601DE80187A}" sibTransId="{69C2D961-BA4C-2845-943C-497F71AEB0CC}"/>
    <dgm:cxn modelId="{DEF76409-3449-004D-84CD-A93DDBECD950}" type="presOf" srcId="{B29442EE-AC58-2949-949F-F528984FF249}" destId="{FD56AED9-5006-174E-8A1F-0B9A67E4F310}" srcOrd="1" destOrd="0" presId="urn:microsoft.com/office/officeart/2005/8/layout/hierarchy2"/>
    <dgm:cxn modelId="{4EF46B2E-9402-E24C-9E59-0EE9823E7E6A}" type="presOf" srcId="{AA81913B-FC19-5042-A885-6BF25C4FB869}" destId="{8B2022F4-A937-BB4C-89D7-F413846A4D28}" srcOrd="1" destOrd="0" presId="urn:microsoft.com/office/officeart/2005/8/layout/hierarchy2"/>
    <dgm:cxn modelId="{991D3C8F-636E-3545-B157-7B73EF8123A7}" type="presOf" srcId="{D5540A8D-C6EA-1C40-8391-4794866D51FC}" destId="{F8E6BC75-6F2C-7740-8AEF-5738976A6467}" srcOrd="0" destOrd="0" presId="urn:microsoft.com/office/officeart/2005/8/layout/hierarchy2"/>
    <dgm:cxn modelId="{9D739869-E1F7-894A-8839-604F685DB58B}" type="presOf" srcId="{DB1AB3EF-AB92-2E43-8706-A00E88781650}" destId="{5B0CEE46-DB1D-2D40-B65A-E860BCED6EEF}" srcOrd="0" destOrd="0" presId="urn:microsoft.com/office/officeart/2005/8/layout/hierarchy2"/>
    <dgm:cxn modelId="{CCE99236-BDFD-2B48-8750-562DA842E8C1}" type="presOf" srcId="{46BCDE89-59EC-A14B-B1BC-D05F94F9372A}" destId="{BAE77841-B9F4-2B46-960C-D24C59D22C79}" srcOrd="1" destOrd="0" presId="urn:microsoft.com/office/officeart/2005/8/layout/hierarchy2"/>
    <dgm:cxn modelId="{21A5B3ED-FE76-BC43-8DBA-AB54D573B069}" srcId="{CE19CEB0-CBAA-8B4B-A4A1-B0D29A23FB15}" destId="{EE06EC22-ED58-8748-8894-6A25AFFF718D}" srcOrd="2" destOrd="0" parTransId="{46BCDE89-59EC-A14B-B1BC-D05F94F9372A}" sibTransId="{628FDB82-1C4B-2A46-8CC2-C0BED233C530}"/>
    <dgm:cxn modelId="{8D7194DD-BC23-6F4E-8B13-48CCD70703CC}" type="presOf" srcId="{8C915F91-AF6A-3149-812A-9000DDE66D3C}" destId="{870712E8-824B-194D-BD27-DB47491AC9E5}" srcOrd="1" destOrd="0" presId="urn:microsoft.com/office/officeart/2005/8/layout/hierarchy2"/>
    <dgm:cxn modelId="{FCB386DE-E00A-6848-8B5C-C2C868DA7E47}" srcId="{CE19CEB0-CBAA-8B4B-A4A1-B0D29A23FB15}" destId="{67B06F5A-2261-9049-97FB-E8A73B94C6A2}" srcOrd="5" destOrd="0" parTransId="{B29442EE-AC58-2949-949F-F528984FF249}" sibTransId="{8BD0E0D6-935C-BD47-94EE-D2996562F75F}"/>
    <dgm:cxn modelId="{33786E1E-FF4C-F344-A433-149EA0ADAD90}" srcId="{CE19CEB0-CBAA-8B4B-A4A1-B0D29A23FB15}" destId="{D5540A8D-C6EA-1C40-8391-4794866D51FC}" srcOrd="4" destOrd="0" parTransId="{AA81913B-FC19-5042-A885-6BF25C4FB869}" sibTransId="{5765C68A-6D94-9C44-A3A5-ED5AC0B9F0D3}"/>
    <dgm:cxn modelId="{CBB0E422-BCBF-134C-A49D-74C0C3196287}" srcId="{CE19CEB0-CBAA-8B4B-A4A1-B0D29A23FB15}" destId="{2670ADC6-AB39-A145-9CB3-AF11DAC57284}" srcOrd="0" destOrd="0" parTransId="{DB1AB3EF-AB92-2E43-8706-A00E88781650}" sibTransId="{A164E246-A87A-0140-A090-253B6E534F51}"/>
    <dgm:cxn modelId="{854FD61B-8534-984B-AF60-94440E4360EB}" type="presOf" srcId="{DB1AB3EF-AB92-2E43-8706-A00E88781650}" destId="{AE14AEDA-71E6-BC4E-8A2C-C05BF15DCFAC}" srcOrd="1" destOrd="0" presId="urn:microsoft.com/office/officeart/2005/8/layout/hierarchy2"/>
    <dgm:cxn modelId="{634394D8-D890-6E42-9202-ACD739E36FAC}" type="presParOf" srcId="{2910150C-E49D-4F45-B338-A646237AB8CC}" destId="{41B475F0-DC9F-464A-9D72-96E8E077548B}" srcOrd="0" destOrd="0" presId="urn:microsoft.com/office/officeart/2005/8/layout/hierarchy2"/>
    <dgm:cxn modelId="{973849D0-44A3-E842-BEF9-33A70E63CDD5}" type="presParOf" srcId="{41B475F0-DC9F-464A-9D72-96E8E077548B}" destId="{1425AA00-6D21-234C-89D2-AD1DB4DA9D0D}" srcOrd="0" destOrd="0" presId="urn:microsoft.com/office/officeart/2005/8/layout/hierarchy2"/>
    <dgm:cxn modelId="{85E13873-F76B-2E4D-A3D6-9559186A4FDD}" type="presParOf" srcId="{41B475F0-DC9F-464A-9D72-96E8E077548B}" destId="{6EF6C0FD-36CD-9E4B-AEB7-CA12751C2E4D}" srcOrd="1" destOrd="0" presId="urn:microsoft.com/office/officeart/2005/8/layout/hierarchy2"/>
    <dgm:cxn modelId="{85302C36-90C6-5040-9974-B6E54DC13B43}" type="presParOf" srcId="{6EF6C0FD-36CD-9E4B-AEB7-CA12751C2E4D}" destId="{5B0CEE46-DB1D-2D40-B65A-E860BCED6EEF}" srcOrd="0" destOrd="0" presId="urn:microsoft.com/office/officeart/2005/8/layout/hierarchy2"/>
    <dgm:cxn modelId="{1F7D5877-8B50-D645-9191-D41540DA69F4}" type="presParOf" srcId="{5B0CEE46-DB1D-2D40-B65A-E860BCED6EEF}" destId="{AE14AEDA-71E6-BC4E-8A2C-C05BF15DCFAC}" srcOrd="0" destOrd="0" presId="urn:microsoft.com/office/officeart/2005/8/layout/hierarchy2"/>
    <dgm:cxn modelId="{AAFB4A5D-65C7-AB4F-B327-53EF5A476442}" type="presParOf" srcId="{6EF6C0FD-36CD-9E4B-AEB7-CA12751C2E4D}" destId="{8CFA94F1-66F6-644A-AA45-4725544B1D7B}" srcOrd="1" destOrd="0" presId="urn:microsoft.com/office/officeart/2005/8/layout/hierarchy2"/>
    <dgm:cxn modelId="{ECCF7301-50E2-C44A-B6F7-5E8CE2D0D220}" type="presParOf" srcId="{8CFA94F1-66F6-644A-AA45-4725544B1D7B}" destId="{D3CCD1A9-CB5C-CB42-A329-C906B53C5BC5}" srcOrd="0" destOrd="0" presId="urn:microsoft.com/office/officeart/2005/8/layout/hierarchy2"/>
    <dgm:cxn modelId="{7C901111-6478-CF4E-A207-020EFEFD65F7}" type="presParOf" srcId="{8CFA94F1-66F6-644A-AA45-4725544B1D7B}" destId="{2D4E9216-2E82-E84C-987B-2266441558B6}" srcOrd="1" destOrd="0" presId="urn:microsoft.com/office/officeart/2005/8/layout/hierarchy2"/>
    <dgm:cxn modelId="{29EE6F5E-F3B5-3844-B446-4A5D3790B6AD}" type="presParOf" srcId="{6EF6C0FD-36CD-9E4B-AEB7-CA12751C2E4D}" destId="{12E5C034-DF93-7343-9B7D-E669B9EF3947}" srcOrd="2" destOrd="0" presId="urn:microsoft.com/office/officeart/2005/8/layout/hierarchy2"/>
    <dgm:cxn modelId="{95241A1A-B809-E64B-BEE3-0320AD30E5E2}" type="presParOf" srcId="{12E5C034-DF93-7343-9B7D-E669B9EF3947}" destId="{17FB7187-00AD-9549-A910-CE49B77F7F34}" srcOrd="0" destOrd="0" presId="urn:microsoft.com/office/officeart/2005/8/layout/hierarchy2"/>
    <dgm:cxn modelId="{A02B0B47-386F-A442-A3D5-99ADC06C5B4D}" type="presParOf" srcId="{6EF6C0FD-36CD-9E4B-AEB7-CA12751C2E4D}" destId="{ABF0323F-AE97-1542-9F48-57A36D04265D}" srcOrd="3" destOrd="0" presId="urn:microsoft.com/office/officeart/2005/8/layout/hierarchy2"/>
    <dgm:cxn modelId="{DF6E9EC4-AC5E-534F-BA72-CD47788957D2}" type="presParOf" srcId="{ABF0323F-AE97-1542-9F48-57A36D04265D}" destId="{472246B7-7D2D-ED4F-A5E8-C76961A50947}" srcOrd="0" destOrd="0" presId="urn:microsoft.com/office/officeart/2005/8/layout/hierarchy2"/>
    <dgm:cxn modelId="{985D361E-68D7-FF44-8EB3-2BF71854FEE6}" type="presParOf" srcId="{ABF0323F-AE97-1542-9F48-57A36D04265D}" destId="{52E32509-2B0F-8D4B-A690-84DDC07B8B4C}" srcOrd="1" destOrd="0" presId="urn:microsoft.com/office/officeart/2005/8/layout/hierarchy2"/>
    <dgm:cxn modelId="{E75EE3B3-234C-4541-853B-7496F9D8B870}" type="presParOf" srcId="{6EF6C0FD-36CD-9E4B-AEB7-CA12751C2E4D}" destId="{A8A243D4-E948-9840-A10D-14C6F43E7907}" srcOrd="4" destOrd="0" presId="urn:microsoft.com/office/officeart/2005/8/layout/hierarchy2"/>
    <dgm:cxn modelId="{C26528F3-06CF-0447-BB11-1EA7FF22C421}" type="presParOf" srcId="{A8A243D4-E948-9840-A10D-14C6F43E7907}" destId="{BAE77841-B9F4-2B46-960C-D24C59D22C79}" srcOrd="0" destOrd="0" presId="urn:microsoft.com/office/officeart/2005/8/layout/hierarchy2"/>
    <dgm:cxn modelId="{5BE7D71A-A3DC-C94E-9CE3-2A244BAA9262}" type="presParOf" srcId="{6EF6C0FD-36CD-9E4B-AEB7-CA12751C2E4D}" destId="{AB33938F-1A27-2049-9964-A92642246EBE}" srcOrd="5" destOrd="0" presId="urn:microsoft.com/office/officeart/2005/8/layout/hierarchy2"/>
    <dgm:cxn modelId="{66A6A049-1852-BF4A-A319-7E6EF9F86A2E}" type="presParOf" srcId="{AB33938F-1A27-2049-9964-A92642246EBE}" destId="{96FFA5A6-27BA-FA4F-8DFE-B44586F5F6C9}" srcOrd="0" destOrd="0" presId="urn:microsoft.com/office/officeart/2005/8/layout/hierarchy2"/>
    <dgm:cxn modelId="{A21DAFD5-981E-704D-BD2C-0DE436386184}" type="presParOf" srcId="{AB33938F-1A27-2049-9964-A92642246EBE}" destId="{6B488E08-DD78-F843-AE43-27F464269247}" srcOrd="1" destOrd="0" presId="urn:microsoft.com/office/officeart/2005/8/layout/hierarchy2"/>
    <dgm:cxn modelId="{DC839684-372C-464B-8244-86C13D48FF72}" type="presParOf" srcId="{6EF6C0FD-36CD-9E4B-AEB7-CA12751C2E4D}" destId="{C770B2F4-23F8-9A4E-8045-A02A6D7C0658}" srcOrd="6" destOrd="0" presId="urn:microsoft.com/office/officeart/2005/8/layout/hierarchy2"/>
    <dgm:cxn modelId="{422D4770-4585-8045-A8DD-4808AA620706}" type="presParOf" srcId="{C770B2F4-23F8-9A4E-8045-A02A6D7C0658}" destId="{870712E8-824B-194D-BD27-DB47491AC9E5}" srcOrd="0" destOrd="0" presId="urn:microsoft.com/office/officeart/2005/8/layout/hierarchy2"/>
    <dgm:cxn modelId="{78FE42A9-4A03-2742-A5D6-DC726BF4F7C6}" type="presParOf" srcId="{6EF6C0FD-36CD-9E4B-AEB7-CA12751C2E4D}" destId="{ACFA94EC-8FF5-5B4D-9F9C-C544C5E752CB}" srcOrd="7" destOrd="0" presId="urn:microsoft.com/office/officeart/2005/8/layout/hierarchy2"/>
    <dgm:cxn modelId="{FC1C8382-42F6-1749-8FD4-0F8DF033404F}" type="presParOf" srcId="{ACFA94EC-8FF5-5B4D-9F9C-C544C5E752CB}" destId="{D96B6C4E-8088-D24B-ADA7-60B2468205CF}" srcOrd="0" destOrd="0" presId="urn:microsoft.com/office/officeart/2005/8/layout/hierarchy2"/>
    <dgm:cxn modelId="{A265882C-F0B4-EB42-B539-F5C67C40F0E4}" type="presParOf" srcId="{ACFA94EC-8FF5-5B4D-9F9C-C544C5E752CB}" destId="{2E9EF4E6-7363-9B49-B848-C2651287B35C}" srcOrd="1" destOrd="0" presId="urn:microsoft.com/office/officeart/2005/8/layout/hierarchy2"/>
    <dgm:cxn modelId="{650BDA57-516D-814D-959B-807BEC0194E9}" type="presParOf" srcId="{6EF6C0FD-36CD-9E4B-AEB7-CA12751C2E4D}" destId="{FEA6C32F-1534-514A-93B7-9C4A8EED4A5C}" srcOrd="8" destOrd="0" presId="urn:microsoft.com/office/officeart/2005/8/layout/hierarchy2"/>
    <dgm:cxn modelId="{2ACBC43B-0A76-7745-83D7-C4EF958B8D7D}" type="presParOf" srcId="{FEA6C32F-1534-514A-93B7-9C4A8EED4A5C}" destId="{8B2022F4-A937-BB4C-89D7-F413846A4D28}" srcOrd="0" destOrd="0" presId="urn:microsoft.com/office/officeart/2005/8/layout/hierarchy2"/>
    <dgm:cxn modelId="{4E58EBEA-60C3-4740-806F-3AC5560521E3}" type="presParOf" srcId="{6EF6C0FD-36CD-9E4B-AEB7-CA12751C2E4D}" destId="{7DCE9E63-5171-214D-AEED-D5B363A4ABDE}" srcOrd="9" destOrd="0" presId="urn:microsoft.com/office/officeart/2005/8/layout/hierarchy2"/>
    <dgm:cxn modelId="{30204F64-57B0-B74B-93FE-739D851852DF}" type="presParOf" srcId="{7DCE9E63-5171-214D-AEED-D5B363A4ABDE}" destId="{F8E6BC75-6F2C-7740-8AEF-5738976A6467}" srcOrd="0" destOrd="0" presId="urn:microsoft.com/office/officeart/2005/8/layout/hierarchy2"/>
    <dgm:cxn modelId="{1199480A-6E08-474A-A759-8A96C00DFF48}" type="presParOf" srcId="{7DCE9E63-5171-214D-AEED-D5B363A4ABDE}" destId="{3162A203-F9ED-404D-88A9-73F6DE718524}" srcOrd="1" destOrd="0" presId="urn:microsoft.com/office/officeart/2005/8/layout/hierarchy2"/>
    <dgm:cxn modelId="{DF44AEB8-25C6-4745-8AE2-B2809C191580}" type="presParOf" srcId="{6EF6C0FD-36CD-9E4B-AEB7-CA12751C2E4D}" destId="{2F549A44-8E15-6044-9AAC-35DE96D9D622}" srcOrd="10" destOrd="0" presId="urn:microsoft.com/office/officeart/2005/8/layout/hierarchy2"/>
    <dgm:cxn modelId="{E7682F8C-778D-F14B-9342-8FEF69B907DC}" type="presParOf" srcId="{2F549A44-8E15-6044-9AAC-35DE96D9D622}" destId="{FD56AED9-5006-174E-8A1F-0B9A67E4F310}" srcOrd="0" destOrd="0" presId="urn:microsoft.com/office/officeart/2005/8/layout/hierarchy2"/>
    <dgm:cxn modelId="{26B13A7F-DBFE-8745-AFE1-D14A4897B5CB}" type="presParOf" srcId="{6EF6C0FD-36CD-9E4B-AEB7-CA12751C2E4D}" destId="{DAE9F20D-ADBF-DC49-B42A-B9775C0E814C}" srcOrd="11" destOrd="0" presId="urn:microsoft.com/office/officeart/2005/8/layout/hierarchy2"/>
    <dgm:cxn modelId="{58331828-75A7-1C4F-AEC5-2700B9E9E1D2}" type="presParOf" srcId="{DAE9F20D-ADBF-DC49-B42A-B9775C0E814C}" destId="{0409180E-61D0-194B-B27A-EE427BDC44F6}" srcOrd="0" destOrd="0" presId="urn:microsoft.com/office/officeart/2005/8/layout/hierarchy2"/>
    <dgm:cxn modelId="{96B5CA01-C5F5-3D45-82B8-49C2896FF162}" type="presParOf" srcId="{DAE9F20D-ADBF-DC49-B42A-B9775C0E814C}" destId="{59EB8A35-FBA9-FC4E-ADBC-98FD554AF45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266743C-CFAE-0A4E-A469-BFBCEFA89E77}" type="doc">
      <dgm:prSet loTypeId="urn:microsoft.com/office/officeart/2005/8/layout/hierarchy2" loCatId="" qsTypeId="urn:microsoft.com/office/officeart/2005/8/quickstyle/simple4" qsCatId="simple" csTypeId="urn:microsoft.com/office/officeart/2005/8/colors/accent1_2" csCatId="accent1" phldr="1"/>
      <dgm:spPr/>
      <dgm:t>
        <a:bodyPr/>
        <a:lstStyle/>
        <a:p>
          <a:endParaRPr lang="fr-FR"/>
        </a:p>
      </dgm:t>
    </dgm:pt>
    <dgm:pt modelId="{CE19CEB0-CBAA-8B4B-A4A1-B0D29A23FB15}">
      <dgm:prSet phldrT="[Texte]" custT="1"/>
      <dgm:spPr/>
      <dgm:t>
        <a:bodyPr/>
        <a:lstStyle/>
        <a:p>
          <a:r>
            <a:rPr lang="fr-FR" sz="2800" b="1" dirty="0" smtClean="0">
              <a:solidFill>
                <a:srgbClr val="0F3661"/>
              </a:solidFill>
            </a:rPr>
            <a:t>APEC</a:t>
          </a:r>
          <a:endParaRPr lang="fr-FR" sz="2800" b="1" dirty="0">
            <a:solidFill>
              <a:srgbClr val="0F3661"/>
            </a:solidFill>
          </a:endParaRPr>
        </a:p>
      </dgm:t>
    </dgm:pt>
    <dgm:pt modelId="{991D4C65-3E32-D84B-B9E6-84B238371194}" type="parTrans" cxnId="{5D972830-9D48-764D-BAF1-3BA0CC669398}">
      <dgm:prSet/>
      <dgm:spPr/>
      <dgm:t>
        <a:bodyPr/>
        <a:lstStyle/>
        <a:p>
          <a:endParaRPr lang="fr-FR"/>
        </a:p>
      </dgm:t>
    </dgm:pt>
    <dgm:pt modelId="{7C89EB75-94CB-3345-9831-81AA81383819}" type="sibTrans" cxnId="{5D972830-9D48-764D-BAF1-3BA0CC669398}">
      <dgm:prSet/>
      <dgm:spPr/>
      <dgm:t>
        <a:bodyPr/>
        <a:lstStyle/>
        <a:p>
          <a:endParaRPr lang="fr-FR"/>
        </a:p>
      </dgm:t>
    </dgm:pt>
    <dgm:pt modelId="{2670ADC6-AB39-A145-9CB3-AF11DAC57284}">
      <dgm:prSet phldrT="[Texte]" custT="1"/>
      <dgm:spPr/>
      <dgm:t>
        <a:bodyPr/>
        <a:lstStyle/>
        <a:p>
          <a:pPr algn="just"/>
          <a:r>
            <a:rPr lang="en-GB" sz="1800" b="1" noProof="0" dirty="0" smtClean="0">
              <a:solidFill>
                <a:srgbClr val="0F3661"/>
              </a:solidFill>
              <a:latin typeface="Arial"/>
              <a:cs typeface="Arial"/>
            </a:rPr>
            <a:t>Far Future Concepts and Feasibility</a:t>
          </a:r>
          <a:endParaRPr lang="en-GB" sz="1800" b="1" noProof="0" dirty="0">
            <a:solidFill>
              <a:srgbClr val="0F3661"/>
            </a:solidFill>
            <a:latin typeface="Arial"/>
            <a:cs typeface="Arial"/>
          </a:endParaRPr>
        </a:p>
      </dgm:t>
    </dgm:pt>
    <dgm:pt modelId="{DB1AB3EF-AB92-2E43-8706-A00E88781650}" type="parTrans" cxnId="{CBB0E422-BCBF-134C-A49D-74C0C3196287}">
      <dgm:prSet/>
      <dgm:spPr/>
      <dgm:t>
        <a:bodyPr/>
        <a:lstStyle/>
        <a:p>
          <a:endParaRPr lang="fr-FR"/>
        </a:p>
      </dgm:t>
    </dgm:pt>
    <dgm:pt modelId="{A164E246-A87A-0140-A090-253B6E534F51}" type="sibTrans" cxnId="{CBB0E422-BCBF-134C-A49D-74C0C3196287}">
      <dgm:prSet/>
      <dgm:spPr/>
      <dgm:t>
        <a:bodyPr/>
        <a:lstStyle/>
        <a:p>
          <a:endParaRPr lang="fr-FR"/>
        </a:p>
      </dgm:t>
    </dgm:pt>
    <dgm:pt modelId="{E461B3C2-B21F-F345-AC0A-E298DF411290}">
      <dgm:prSet phldrT="[Texte]" custT="1"/>
      <dgm:spPr/>
      <dgm:t>
        <a:bodyPr/>
        <a:lstStyle/>
        <a:p>
          <a:pPr algn="just"/>
          <a:r>
            <a:rPr lang="en-GB" sz="1800" b="1" noProof="0" dirty="0" smtClean="0">
              <a:solidFill>
                <a:srgbClr val="0F3661"/>
              </a:solidFill>
            </a:rPr>
            <a:t>Beam Quality Control in Hadron Storage Rings and Synchrotrons</a:t>
          </a:r>
          <a:endParaRPr lang="en-GB" sz="1800" b="1" noProof="0" dirty="0">
            <a:solidFill>
              <a:srgbClr val="0F3661"/>
            </a:solidFill>
          </a:endParaRPr>
        </a:p>
      </dgm:t>
    </dgm:pt>
    <dgm:pt modelId="{1387C91D-7E0A-124F-9086-9601DE80187A}" type="parTrans" cxnId="{19E76FD8-235D-C443-9032-918C2098E403}">
      <dgm:prSet/>
      <dgm:spPr/>
      <dgm:t>
        <a:bodyPr/>
        <a:lstStyle/>
        <a:p>
          <a:endParaRPr lang="fr-FR"/>
        </a:p>
      </dgm:t>
    </dgm:pt>
    <dgm:pt modelId="{69C2D961-BA4C-2845-943C-497F71AEB0CC}" type="sibTrans" cxnId="{19E76FD8-235D-C443-9032-918C2098E403}">
      <dgm:prSet/>
      <dgm:spPr/>
      <dgm:t>
        <a:bodyPr/>
        <a:lstStyle/>
        <a:p>
          <a:endParaRPr lang="fr-FR"/>
        </a:p>
      </dgm:t>
    </dgm:pt>
    <dgm:pt modelId="{EE06EC22-ED58-8748-8894-6A25AFFF718D}">
      <dgm:prSet phldrT="[Texte]" custT="1"/>
      <dgm:spPr/>
      <dgm:t>
        <a:bodyPr/>
        <a:lstStyle/>
        <a:p>
          <a:pPr algn="just"/>
          <a:r>
            <a:rPr lang="en-GB" sz="1800" b="1" noProof="0" dirty="0" smtClean="0">
              <a:solidFill>
                <a:srgbClr val="0F3661"/>
              </a:solidFill>
            </a:rPr>
            <a:t>Beam Quality Control in </a:t>
          </a:r>
          <a:r>
            <a:rPr lang="en-GB" sz="1800" b="1" noProof="0" dirty="0" err="1" smtClean="0">
              <a:solidFill>
                <a:srgbClr val="0F3661"/>
              </a:solidFill>
            </a:rPr>
            <a:t>Linacs</a:t>
          </a:r>
          <a:r>
            <a:rPr lang="en-GB" sz="1800" b="1" noProof="0" dirty="0" smtClean="0">
              <a:solidFill>
                <a:srgbClr val="0F3661"/>
              </a:solidFill>
            </a:rPr>
            <a:t> and </a:t>
          </a:r>
          <a:r>
            <a:rPr lang="en-GB" sz="1600" b="1" noProof="0" dirty="0" smtClean="0">
              <a:solidFill>
                <a:srgbClr val="0F3661"/>
              </a:solidFill>
            </a:rPr>
            <a:t> ERLs</a:t>
          </a:r>
          <a:endParaRPr lang="en-GB" sz="1600" b="1" noProof="0" dirty="0">
            <a:solidFill>
              <a:srgbClr val="0F3661"/>
            </a:solidFill>
          </a:endParaRPr>
        </a:p>
      </dgm:t>
    </dgm:pt>
    <dgm:pt modelId="{46BCDE89-59EC-A14B-B1BC-D05F94F9372A}" type="parTrans" cxnId="{21A5B3ED-FE76-BC43-8DBA-AB54D573B069}">
      <dgm:prSet/>
      <dgm:spPr/>
      <dgm:t>
        <a:bodyPr/>
        <a:lstStyle/>
        <a:p>
          <a:endParaRPr lang="fr-FR"/>
        </a:p>
      </dgm:t>
    </dgm:pt>
    <dgm:pt modelId="{628FDB82-1C4B-2A46-8CC2-C0BED233C530}" type="sibTrans" cxnId="{21A5B3ED-FE76-BC43-8DBA-AB54D573B069}">
      <dgm:prSet/>
      <dgm:spPr/>
      <dgm:t>
        <a:bodyPr/>
        <a:lstStyle/>
        <a:p>
          <a:endParaRPr lang="fr-FR"/>
        </a:p>
      </dgm:t>
    </dgm:pt>
    <dgm:pt modelId="{67B06F5A-2261-9049-97FB-E8A73B94C6A2}">
      <dgm:prSet phldrT="[Texte]" custT="1"/>
      <dgm:spPr/>
      <dgm:t>
        <a:bodyPr/>
        <a:lstStyle/>
        <a:p>
          <a:pPr algn="just"/>
          <a:r>
            <a:rPr lang="en-GB" sz="1800" b="1" noProof="0" dirty="0" smtClean="0">
              <a:solidFill>
                <a:srgbClr val="0F3661"/>
              </a:solidFill>
            </a:rPr>
            <a:t>Reliability and Availability</a:t>
          </a:r>
          <a:endParaRPr lang="en-GB" sz="1800" b="1" noProof="0" dirty="0">
            <a:solidFill>
              <a:srgbClr val="0F3661"/>
            </a:solidFill>
          </a:endParaRPr>
        </a:p>
      </dgm:t>
    </dgm:pt>
    <dgm:pt modelId="{B29442EE-AC58-2949-949F-F528984FF249}" type="parTrans" cxnId="{FCB386DE-E00A-6848-8B5C-C2C868DA7E47}">
      <dgm:prSet/>
      <dgm:spPr/>
      <dgm:t>
        <a:bodyPr/>
        <a:lstStyle/>
        <a:p>
          <a:endParaRPr lang="fr-FR"/>
        </a:p>
      </dgm:t>
    </dgm:pt>
    <dgm:pt modelId="{8BD0E0D6-935C-BD47-94EE-D2996562F75F}" type="sibTrans" cxnId="{FCB386DE-E00A-6848-8B5C-C2C868DA7E47}">
      <dgm:prSet/>
      <dgm:spPr/>
      <dgm:t>
        <a:bodyPr/>
        <a:lstStyle/>
        <a:p>
          <a:endParaRPr lang="fr-FR"/>
        </a:p>
      </dgm:t>
    </dgm:pt>
    <dgm:pt modelId="{D5540A8D-C6EA-1C40-8391-4794866D51FC}">
      <dgm:prSet phldrT="[Texte]" custT="1"/>
      <dgm:spPr/>
      <dgm:t>
        <a:bodyPr/>
        <a:lstStyle/>
        <a:p>
          <a:pPr algn="just"/>
          <a:r>
            <a:rPr lang="en-GB" sz="1800" b="1" noProof="0" dirty="0" smtClean="0">
              <a:solidFill>
                <a:schemeClr val="tx2">
                  <a:lumMod val="90000"/>
                  <a:lumOff val="10000"/>
                </a:schemeClr>
              </a:solidFill>
            </a:rPr>
            <a:t>Improved Beam stabilization</a:t>
          </a:r>
          <a:endParaRPr lang="en-GB" sz="1600" noProof="0" dirty="0">
            <a:solidFill>
              <a:schemeClr val="tx2">
                <a:lumMod val="90000"/>
                <a:lumOff val="10000"/>
              </a:schemeClr>
            </a:solidFill>
          </a:endParaRPr>
        </a:p>
      </dgm:t>
    </dgm:pt>
    <dgm:pt modelId="{AA81913B-FC19-5042-A885-6BF25C4FB869}" type="parTrans" cxnId="{33786E1E-FF4C-F344-A433-149EA0ADAD90}">
      <dgm:prSet/>
      <dgm:spPr/>
      <dgm:t>
        <a:bodyPr/>
        <a:lstStyle/>
        <a:p>
          <a:endParaRPr lang="fr-FR"/>
        </a:p>
      </dgm:t>
    </dgm:pt>
    <dgm:pt modelId="{5765C68A-6D94-9C44-A3A5-ED5AC0B9F0D3}" type="sibTrans" cxnId="{33786E1E-FF4C-F344-A433-149EA0ADAD90}">
      <dgm:prSet/>
      <dgm:spPr/>
      <dgm:t>
        <a:bodyPr/>
        <a:lstStyle/>
        <a:p>
          <a:endParaRPr lang="fr-FR"/>
        </a:p>
      </dgm:t>
    </dgm:pt>
    <dgm:pt modelId="{2910150C-E49D-4F45-B338-A646237AB8CC}" type="pres">
      <dgm:prSet presAssocID="{6266743C-CFAE-0A4E-A469-BFBCEFA89E77}" presName="diagram" presStyleCnt="0">
        <dgm:presLayoutVars>
          <dgm:chPref val="1"/>
          <dgm:dir/>
          <dgm:animOne val="branch"/>
          <dgm:animLvl val="lvl"/>
          <dgm:resizeHandles val="exact"/>
        </dgm:presLayoutVars>
      </dgm:prSet>
      <dgm:spPr/>
      <dgm:t>
        <a:bodyPr/>
        <a:lstStyle/>
        <a:p>
          <a:endParaRPr lang="fr-FR"/>
        </a:p>
      </dgm:t>
    </dgm:pt>
    <dgm:pt modelId="{41B475F0-DC9F-464A-9D72-96E8E077548B}" type="pres">
      <dgm:prSet presAssocID="{CE19CEB0-CBAA-8B4B-A4A1-B0D29A23FB15}" presName="root1" presStyleCnt="0"/>
      <dgm:spPr/>
    </dgm:pt>
    <dgm:pt modelId="{1425AA00-6D21-234C-89D2-AD1DB4DA9D0D}" type="pres">
      <dgm:prSet presAssocID="{CE19CEB0-CBAA-8B4B-A4A1-B0D29A23FB15}" presName="LevelOneTextNode" presStyleLbl="node0" presStyleIdx="0" presStyleCnt="1" custScaleX="73075" custScaleY="91166" custLinFactX="-7211" custLinFactNeighborX="-100000" custLinFactNeighborY="5498">
        <dgm:presLayoutVars>
          <dgm:chPref val="3"/>
        </dgm:presLayoutVars>
      </dgm:prSet>
      <dgm:spPr/>
      <dgm:t>
        <a:bodyPr/>
        <a:lstStyle/>
        <a:p>
          <a:endParaRPr lang="fr-FR"/>
        </a:p>
      </dgm:t>
    </dgm:pt>
    <dgm:pt modelId="{6EF6C0FD-36CD-9E4B-AEB7-CA12751C2E4D}" type="pres">
      <dgm:prSet presAssocID="{CE19CEB0-CBAA-8B4B-A4A1-B0D29A23FB15}" presName="level2hierChild" presStyleCnt="0"/>
      <dgm:spPr/>
    </dgm:pt>
    <dgm:pt modelId="{5B0CEE46-DB1D-2D40-B65A-E860BCED6EEF}" type="pres">
      <dgm:prSet presAssocID="{DB1AB3EF-AB92-2E43-8706-A00E88781650}" presName="conn2-1" presStyleLbl="parChTrans1D2" presStyleIdx="0" presStyleCnt="5"/>
      <dgm:spPr/>
      <dgm:t>
        <a:bodyPr/>
        <a:lstStyle/>
        <a:p>
          <a:endParaRPr lang="fr-FR"/>
        </a:p>
      </dgm:t>
    </dgm:pt>
    <dgm:pt modelId="{AE14AEDA-71E6-BC4E-8A2C-C05BF15DCFAC}" type="pres">
      <dgm:prSet presAssocID="{DB1AB3EF-AB92-2E43-8706-A00E88781650}" presName="connTx" presStyleLbl="parChTrans1D2" presStyleIdx="0" presStyleCnt="5"/>
      <dgm:spPr/>
      <dgm:t>
        <a:bodyPr/>
        <a:lstStyle/>
        <a:p>
          <a:endParaRPr lang="fr-FR"/>
        </a:p>
      </dgm:t>
    </dgm:pt>
    <dgm:pt modelId="{8CFA94F1-66F6-644A-AA45-4725544B1D7B}" type="pres">
      <dgm:prSet presAssocID="{2670ADC6-AB39-A145-9CB3-AF11DAC57284}" presName="root2" presStyleCnt="0"/>
      <dgm:spPr/>
    </dgm:pt>
    <dgm:pt modelId="{D3CCD1A9-CB5C-CB42-A329-C906B53C5BC5}" type="pres">
      <dgm:prSet presAssocID="{2670ADC6-AB39-A145-9CB3-AF11DAC57284}" presName="LevelTwoTextNode" presStyleLbl="node2" presStyleIdx="0" presStyleCnt="5" custScaleX="189446" custScaleY="39182" custLinFactNeighborX="318" custLinFactNeighborY="-50308">
        <dgm:presLayoutVars>
          <dgm:chPref val="3"/>
        </dgm:presLayoutVars>
      </dgm:prSet>
      <dgm:spPr/>
      <dgm:t>
        <a:bodyPr/>
        <a:lstStyle/>
        <a:p>
          <a:endParaRPr lang="fr-FR"/>
        </a:p>
      </dgm:t>
    </dgm:pt>
    <dgm:pt modelId="{2D4E9216-2E82-E84C-987B-2266441558B6}" type="pres">
      <dgm:prSet presAssocID="{2670ADC6-AB39-A145-9CB3-AF11DAC57284}" presName="level3hierChild" presStyleCnt="0"/>
      <dgm:spPr/>
    </dgm:pt>
    <dgm:pt modelId="{12E5C034-DF93-7343-9B7D-E669B9EF3947}" type="pres">
      <dgm:prSet presAssocID="{1387C91D-7E0A-124F-9086-9601DE80187A}" presName="conn2-1" presStyleLbl="parChTrans1D2" presStyleIdx="1" presStyleCnt="5"/>
      <dgm:spPr/>
      <dgm:t>
        <a:bodyPr/>
        <a:lstStyle/>
        <a:p>
          <a:endParaRPr lang="fr-FR"/>
        </a:p>
      </dgm:t>
    </dgm:pt>
    <dgm:pt modelId="{17FB7187-00AD-9549-A910-CE49B77F7F34}" type="pres">
      <dgm:prSet presAssocID="{1387C91D-7E0A-124F-9086-9601DE80187A}" presName="connTx" presStyleLbl="parChTrans1D2" presStyleIdx="1" presStyleCnt="5"/>
      <dgm:spPr/>
      <dgm:t>
        <a:bodyPr/>
        <a:lstStyle/>
        <a:p>
          <a:endParaRPr lang="fr-FR"/>
        </a:p>
      </dgm:t>
    </dgm:pt>
    <dgm:pt modelId="{ABF0323F-AE97-1542-9F48-57A36D04265D}" type="pres">
      <dgm:prSet presAssocID="{E461B3C2-B21F-F345-AC0A-E298DF411290}" presName="root2" presStyleCnt="0"/>
      <dgm:spPr/>
    </dgm:pt>
    <dgm:pt modelId="{472246B7-7D2D-ED4F-A5E8-C76961A50947}" type="pres">
      <dgm:prSet presAssocID="{E461B3C2-B21F-F345-AC0A-E298DF411290}" presName="LevelTwoTextNode" presStyleLbl="node2" presStyleIdx="1" presStyleCnt="5" custScaleX="191183" custScaleY="79476" custLinFactNeighborX="188" custLinFactNeighborY="-33802">
        <dgm:presLayoutVars>
          <dgm:chPref val="3"/>
        </dgm:presLayoutVars>
      </dgm:prSet>
      <dgm:spPr/>
      <dgm:t>
        <a:bodyPr/>
        <a:lstStyle/>
        <a:p>
          <a:endParaRPr lang="fr-FR"/>
        </a:p>
      </dgm:t>
    </dgm:pt>
    <dgm:pt modelId="{52E32509-2B0F-8D4B-A690-84DDC07B8B4C}" type="pres">
      <dgm:prSet presAssocID="{E461B3C2-B21F-F345-AC0A-E298DF411290}" presName="level3hierChild" presStyleCnt="0"/>
      <dgm:spPr/>
    </dgm:pt>
    <dgm:pt modelId="{A8A243D4-E948-9840-A10D-14C6F43E7907}" type="pres">
      <dgm:prSet presAssocID="{46BCDE89-59EC-A14B-B1BC-D05F94F9372A}" presName="conn2-1" presStyleLbl="parChTrans1D2" presStyleIdx="2" presStyleCnt="5"/>
      <dgm:spPr/>
      <dgm:t>
        <a:bodyPr/>
        <a:lstStyle/>
        <a:p>
          <a:endParaRPr lang="fr-FR"/>
        </a:p>
      </dgm:t>
    </dgm:pt>
    <dgm:pt modelId="{BAE77841-B9F4-2B46-960C-D24C59D22C79}" type="pres">
      <dgm:prSet presAssocID="{46BCDE89-59EC-A14B-B1BC-D05F94F9372A}" presName="connTx" presStyleLbl="parChTrans1D2" presStyleIdx="2" presStyleCnt="5"/>
      <dgm:spPr/>
      <dgm:t>
        <a:bodyPr/>
        <a:lstStyle/>
        <a:p>
          <a:endParaRPr lang="fr-FR"/>
        </a:p>
      </dgm:t>
    </dgm:pt>
    <dgm:pt modelId="{AB33938F-1A27-2049-9964-A92642246EBE}" type="pres">
      <dgm:prSet presAssocID="{EE06EC22-ED58-8748-8894-6A25AFFF718D}" presName="root2" presStyleCnt="0"/>
      <dgm:spPr/>
    </dgm:pt>
    <dgm:pt modelId="{96FFA5A6-27BA-FA4F-8DFE-B44586F5F6C9}" type="pres">
      <dgm:prSet presAssocID="{EE06EC22-ED58-8748-8894-6A25AFFF718D}" presName="LevelTwoTextNode" presStyleLbl="node2" presStyleIdx="2" presStyleCnt="5" custScaleX="200847" custScaleY="64877" custLinFactNeighborX="9524" custLinFactNeighborY="-30593">
        <dgm:presLayoutVars>
          <dgm:chPref val="3"/>
        </dgm:presLayoutVars>
      </dgm:prSet>
      <dgm:spPr/>
      <dgm:t>
        <a:bodyPr/>
        <a:lstStyle/>
        <a:p>
          <a:endParaRPr lang="fr-FR"/>
        </a:p>
      </dgm:t>
    </dgm:pt>
    <dgm:pt modelId="{6B488E08-DD78-F843-AE43-27F464269247}" type="pres">
      <dgm:prSet presAssocID="{EE06EC22-ED58-8748-8894-6A25AFFF718D}" presName="level3hierChild" presStyleCnt="0"/>
      <dgm:spPr/>
    </dgm:pt>
    <dgm:pt modelId="{FEA6C32F-1534-514A-93B7-9C4A8EED4A5C}" type="pres">
      <dgm:prSet presAssocID="{AA81913B-FC19-5042-A885-6BF25C4FB869}" presName="conn2-1" presStyleLbl="parChTrans1D2" presStyleIdx="3" presStyleCnt="5"/>
      <dgm:spPr/>
      <dgm:t>
        <a:bodyPr/>
        <a:lstStyle/>
        <a:p>
          <a:endParaRPr lang="fr-FR"/>
        </a:p>
      </dgm:t>
    </dgm:pt>
    <dgm:pt modelId="{8B2022F4-A937-BB4C-89D7-F413846A4D28}" type="pres">
      <dgm:prSet presAssocID="{AA81913B-FC19-5042-A885-6BF25C4FB869}" presName="connTx" presStyleLbl="parChTrans1D2" presStyleIdx="3" presStyleCnt="5"/>
      <dgm:spPr/>
      <dgm:t>
        <a:bodyPr/>
        <a:lstStyle/>
        <a:p>
          <a:endParaRPr lang="fr-FR"/>
        </a:p>
      </dgm:t>
    </dgm:pt>
    <dgm:pt modelId="{7DCE9E63-5171-214D-AEED-D5B363A4ABDE}" type="pres">
      <dgm:prSet presAssocID="{D5540A8D-C6EA-1C40-8391-4794866D51FC}" presName="root2" presStyleCnt="0"/>
      <dgm:spPr/>
    </dgm:pt>
    <dgm:pt modelId="{F8E6BC75-6F2C-7740-8AEF-5738976A6467}" type="pres">
      <dgm:prSet presAssocID="{D5540A8D-C6EA-1C40-8391-4794866D51FC}" presName="LevelTwoTextNode" presStyleLbl="node2" presStyleIdx="3" presStyleCnt="5" custScaleX="192726" custScaleY="44148" custLinFactNeighborX="301" custLinFactNeighborY="-7236">
        <dgm:presLayoutVars>
          <dgm:chPref val="3"/>
        </dgm:presLayoutVars>
      </dgm:prSet>
      <dgm:spPr/>
      <dgm:t>
        <a:bodyPr/>
        <a:lstStyle/>
        <a:p>
          <a:endParaRPr lang="fr-FR"/>
        </a:p>
      </dgm:t>
    </dgm:pt>
    <dgm:pt modelId="{3162A203-F9ED-404D-88A9-73F6DE718524}" type="pres">
      <dgm:prSet presAssocID="{D5540A8D-C6EA-1C40-8391-4794866D51FC}" presName="level3hierChild" presStyleCnt="0"/>
      <dgm:spPr/>
    </dgm:pt>
    <dgm:pt modelId="{2F549A44-8E15-6044-9AAC-35DE96D9D622}" type="pres">
      <dgm:prSet presAssocID="{B29442EE-AC58-2949-949F-F528984FF249}" presName="conn2-1" presStyleLbl="parChTrans1D2" presStyleIdx="4" presStyleCnt="5"/>
      <dgm:spPr/>
      <dgm:t>
        <a:bodyPr/>
        <a:lstStyle/>
        <a:p>
          <a:endParaRPr lang="fr-FR"/>
        </a:p>
      </dgm:t>
    </dgm:pt>
    <dgm:pt modelId="{FD56AED9-5006-174E-8A1F-0B9A67E4F310}" type="pres">
      <dgm:prSet presAssocID="{B29442EE-AC58-2949-949F-F528984FF249}" presName="connTx" presStyleLbl="parChTrans1D2" presStyleIdx="4" presStyleCnt="5"/>
      <dgm:spPr/>
      <dgm:t>
        <a:bodyPr/>
        <a:lstStyle/>
        <a:p>
          <a:endParaRPr lang="fr-FR"/>
        </a:p>
      </dgm:t>
    </dgm:pt>
    <dgm:pt modelId="{DAE9F20D-ADBF-DC49-B42A-B9775C0E814C}" type="pres">
      <dgm:prSet presAssocID="{67B06F5A-2261-9049-97FB-E8A73B94C6A2}" presName="root2" presStyleCnt="0"/>
      <dgm:spPr/>
    </dgm:pt>
    <dgm:pt modelId="{0409180E-61D0-194B-B27A-EE427BDC44F6}" type="pres">
      <dgm:prSet presAssocID="{67B06F5A-2261-9049-97FB-E8A73B94C6A2}" presName="LevelTwoTextNode" presStyleLbl="node2" presStyleIdx="4" presStyleCnt="5" custScaleX="155110" custScaleY="26993" custLinFactNeighborX="77" custLinFactNeighborY="10697">
        <dgm:presLayoutVars>
          <dgm:chPref val="3"/>
        </dgm:presLayoutVars>
      </dgm:prSet>
      <dgm:spPr/>
      <dgm:t>
        <a:bodyPr/>
        <a:lstStyle/>
        <a:p>
          <a:endParaRPr lang="fr-FR"/>
        </a:p>
      </dgm:t>
    </dgm:pt>
    <dgm:pt modelId="{59EB8A35-FBA9-FC4E-ADBC-98FD554AF454}" type="pres">
      <dgm:prSet presAssocID="{67B06F5A-2261-9049-97FB-E8A73B94C6A2}" presName="level3hierChild" presStyleCnt="0"/>
      <dgm:spPr/>
    </dgm:pt>
  </dgm:ptLst>
  <dgm:cxnLst>
    <dgm:cxn modelId="{90267C31-C999-8445-9FD0-826377681147}" type="presOf" srcId="{46BCDE89-59EC-A14B-B1BC-D05F94F9372A}" destId="{BAE77841-B9F4-2B46-960C-D24C59D22C79}" srcOrd="1" destOrd="0" presId="urn:microsoft.com/office/officeart/2005/8/layout/hierarchy2"/>
    <dgm:cxn modelId="{40486CF1-F2C3-F846-A451-2175C65ED13F}" type="presOf" srcId="{DB1AB3EF-AB92-2E43-8706-A00E88781650}" destId="{5B0CEE46-DB1D-2D40-B65A-E860BCED6EEF}" srcOrd="0" destOrd="0" presId="urn:microsoft.com/office/officeart/2005/8/layout/hierarchy2"/>
    <dgm:cxn modelId="{AE719048-D5A3-E343-8E93-AF3C8D1F6188}" type="presOf" srcId="{DB1AB3EF-AB92-2E43-8706-A00E88781650}" destId="{AE14AEDA-71E6-BC4E-8A2C-C05BF15DCFAC}" srcOrd="1" destOrd="0" presId="urn:microsoft.com/office/officeart/2005/8/layout/hierarchy2"/>
    <dgm:cxn modelId="{5D972830-9D48-764D-BAF1-3BA0CC669398}" srcId="{6266743C-CFAE-0A4E-A469-BFBCEFA89E77}" destId="{CE19CEB0-CBAA-8B4B-A4A1-B0D29A23FB15}" srcOrd="0" destOrd="0" parTransId="{991D4C65-3E32-D84B-B9E6-84B238371194}" sibTransId="{7C89EB75-94CB-3345-9831-81AA81383819}"/>
    <dgm:cxn modelId="{0E529E37-0C2D-0A47-95CD-C28F3B45CD34}" type="presOf" srcId="{46BCDE89-59EC-A14B-B1BC-D05F94F9372A}" destId="{A8A243D4-E948-9840-A10D-14C6F43E7907}" srcOrd="0" destOrd="0" presId="urn:microsoft.com/office/officeart/2005/8/layout/hierarchy2"/>
    <dgm:cxn modelId="{4F728904-B5BA-DB4A-A0D3-2C3063A7C5D3}" type="presOf" srcId="{67B06F5A-2261-9049-97FB-E8A73B94C6A2}" destId="{0409180E-61D0-194B-B27A-EE427BDC44F6}" srcOrd="0" destOrd="0" presId="urn:microsoft.com/office/officeart/2005/8/layout/hierarchy2"/>
    <dgm:cxn modelId="{EC45AD88-06CF-0747-9860-0779AF786177}" type="presOf" srcId="{6266743C-CFAE-0A4E-A469-BFBCEFA89E77}" destId="{2910150C-E49D-4F45-B338-A646237AB8CC}" srcOrd="0" destOrd="0" presId="urn:microsoft.com/office/officeart/2005/8/layout/hierarchy2"/>
    <dgm:cxn modelId="{18B22A84-C29F-6747-84F8-B876D2C05209}" type="presOf" srcId="{1387C91D-7E0A-124F-9086-9601DE80187A}" destId="{12E5C034-DF93-7343-9B7D-E669B9EF3947}" srcOrd="0" destOrd="0" presId="urn:microsoft.com/office/officeart/2005/8/layout/hierarchy2"/>
    <dgm:cxn modelId="{37B40E65-692E-BA43-A04A-A13F57277EE7}" type="presOf" srcId="{E461B3C2-B21F-F345-AC0A-E298DF411290}" destId="{472246B7-7D2D-ED4F-A5E8-C76961A50947}" srcOrd="0" destOrd="0" presId="urn:microsoft.com/office/officeart/2005/8/layout/hierarchy2"/>
    <dgm:cxn modelId="{19E76FD8-235D-C443-9032-918C2098E403}" srcId="{CE19CEB0-CBAA-8B4B-A4A1-B0D29A23FB15}" destId="{E461B3C2-B21F-F345-AC0A-E298DF411290}" srcOrd="1" destOrd="0" parTransId="{1387C91D-7E0A-124F-9086-9601DE80187A}" sibTransId="{69C2D961-BA4C-2845-943C-497F71AEB0CC}"/>
    <dgm:cxn modelId="{44EB537D-02EA-C44E-8BE2-DFA11715DA8E}" type="presOf" srcId="{CE19CEB0-CBAA-8B4B-A4A1-B0D29A23FB15}" destId="{1425AA00-6D21-234C-89D2-AD1DB4DA9D0D}" srcOrd="0" destOrd="0" presId="urn:microsoft.com/office/officeart/2005/8/layout/hierarchy2"/>
    <dgm:cxn modelId="{BFBF9C42-0D9C-1844-8DA6-B6670A65F02A}" type="presOf" srcId="{AA81913B-FC19-5042-A885-6BF25C4FB869}" destId="{8B2022F4-A937-BB4C-89D7-F413846A4D28}" srcOrd="1" destOrd="0" presId="urn:microsoft.com/office/officeart/2005/8/layout/hierarchy2"/>
    <dgm:cxn modelId="{AF03018A-43DE-B748-9A1B-E811F7F2487A}" type="presOf" srcId="{B29442EE-AC58-2949-949F-F528984FF249}" destId="{FD56AED9-5006-174E-8A1F-0B9A67E4F310}" srcOrd="1" destOrd="0" presId="urn:microsoft.com/office/officeart/2005/8/layout/hierarchy2"/>
    <dgm:cxn modelId="{C220D7BA-F9C9-B44F-A1F6-A935942D417A}" type="presOf" srcId="{AA81913B-FC19-5042-A885-6BF25C4FB869}" destId="{FEA6C32F-1534-514A-93B7-9C4A8EED4A5C}" srcOrd="0" destOrd="0" presId="urn:microsoft.com/office/officeart/2005/8/layout/hierarchy2"/>
    <dgm:cxn modelId="{21A5B3ED-FE76-BC43-8DBA-AB54D573B069}" srcId="{CE19CEB0-CBAA-8B4B-A4A1-B0D29A23FB15}" destId="{EE06EC22-ED58-8748-8894-6A25AFFF718D}" srcOrd="2" destOrd="0" parTransId="{46BCDE89-59EC-A14B-B1BC-D05F94F9372A}" sibTransId="{628FDB82-1C4B-2A46-8CC2-C0BED233C530}"/>
    <dgm:cxn modelId="{FCB386DE-E00A-6848-8B5C-C2C868DA7E47}" srcId="{CE19CEB0-CBAA-8B4B-A4A1-B0D29A23FB15}" destId="{67B06F5A-2261-9049-97FB-E8A73B94C6A2}" srcOrd="4" destOrd="0" parTransId="{B29442EE-AC58-2949-949F-F528984FF249}" sibTransId="{8BD0E0D6-935C-BD47-94EE-D2996562F75F}"/>
    <dgm:cxn modelId="{33786E1E-FF4C-F344-A433-149EA0ADAD90}" srcId="{CE19CEB0-CBAA-8B4B-A4A1-B0D29A23FB15}" destId="{D5540A8D-C6EA-1C40-8391-4794866D51FC}" srcOrd="3" destOrd="0" parTransId="{AA81913B-FC19-5042-A885-6BF25C4FB869}" sibTransId="{5765C68A-6D94-9C44-A3A5-ED5AC0B9F0D3}"/>
    <dgm:cxn modelId="{3C0FC802-0A93-7B42-BB3C-C96E6AC1AB97}" type="presOf" srcId="{EE06EC22-ED58-8748-8894-6A25AFFF718D}" destId="{96FFA5A6-27BA-FA4F-8DFE-B44586F5F6C9}" srcOrd="0" destOrd="0" presId="urn:microsoft.com/office/officeart/2005/8/layout/hierarchy2"/>
    <dgm:cxn modelId="{5B482C38-CC35-4A4B-B58B-19D119201ED0}" type="presOf" srcId="{B29442EE-AC58-2949-949F-F528984FF249}" destId="{2F549A44-8E15-6044-9AAC-35DE96D9D622}" srcOrd="0" destOrd="0" presId="urn:microsoft.com/office/officeart/2005/8/layout/hierarchy2"/>
    <dgm:cxn modelId="{CBB0E422-BCBF-134C-A49D-74C0C3196287}" srcId="{CE19CEB0-CBAA-8B4B-A4A1-B0D29A23FB15}" destId="{2670ADC6-AB39-A145-9CB3-AF11DAC57284}" srcOrd="0" destOrd="0" parTransId="{DB1AB3EF-AB92-2E43-8706-A00E88781650}" sibTransId="{A164E246-A87A-0140-A090-253B6E534F51}"/>
    <dgm:cxn modelId="{B58E7CD1-C92B-DC44-BB46-E7F61B7C2DA3}" type="presOf" srcId="{1387C91D-7E0A-124F-9086-9601DE80187A}" destId="{17FB7187-00AD-9549-A910-CE49B77F7F34}" srcOrd="1" destOrd="0" presId="urn:microsoft.com/office/officeart/2005/8/layout/hierarchy2"/>
    <dgm:cxn modelId="{54C7EF52-7F0F-3A4C-94E2-7E14BDF725FC}" type="presOf" srcId="{D5540A8D-C6EA-1C40-8391-4794866D51FC}" destId="{F8E6BC75-6F2C-7740-8AEF-5738976A6467}" srcOrd="0" destOrd="0" presId="urn:microsoft.com/office/officeart/2005/8/layout/hierarchy2"/>
    <dgm:cxn modelId="{B52645C2-7936-634B-8F5F-66F2201F260F}" type="presOf" srcId="{2670ADC6-AB39-A145-9CB3-AF11DAC57284}" destId="{D3CCD1A9-CB5C-CB42-A329-C906B53C5BC5}" srcOrd="0" destOrd="0" presId="urn:microsoft.com/office/officeart/2005/8/layout/hierarchy2"/>
    <dgm:cxn modelId="{CE5E8AA3-DB1D-5C4A-918F-771C2753BD27}" type="presParOf" srcId="{2910150C-E49D-4F45-B338-A646237AB8CC}" destId="{41B475F0-DC9F-464A-9D72-96E8E077548B}" srcOrd="0" destOrd="0" presId="urn:microsoft.com/office/officeart/2005/8/layout/hierarchy2"/>
    <dgm:cxn modelId="{9910B12C-EC3E-2C47-A702-FBBA4F443E93}" type="presParOf" srcId="{41B475F0-DC9F-464A-9D72-96E8E077548B}" destId="{1425AA00-6D21-234C-89D2-AD1DB4DA9D0D}" srcOrd="0" destOrd="0" presId="urn:microsoft.com/office/officeart/2005/8/layout/hierarchy2"/>
    <dgm:cxn modelId="{C2F8EA29-80D0-0841-9245-8F3FB3ED1255}" type="presParOf" srcId="{41B475F0-DC9F-464A-9D72-96E8E077548B}" destId="{6EF6C0FD-36CD-9E4B-AEB7-CA12751C2E4D}" srcOrd="1" destOrd="0" presId="urn:microsoft.com/office/officeart/2005/8/layout/hierarchy2"/>
    <dgm:cxn modelId="{07860134-F34D-6A43-A18F-580AB37BD188}" type="presParOf" srcId="{6EF6C0FD-36CD-9E4B-AEB7-CA12751C2E4D}" destId="{5B0CEE46-DB1D-2D40-B65A-E860BCED6EEF}" srcOrd="0" destOrd="0" presId="urn:microsoft.com/office/officeart/2005/8/layout/hierarchy2"/>
    <dgm:cxn modelId="{D8F3B259-9B76-D04F-A49A-C7A1138D7D4C}" type="presParOf" srcId="{5B0CEE46-DB1D-2D40-B65A-E860BCED6EEF}" destId="{AE14AEDA-71E6-BC4E-8A2C-C05BF15DCFAC}" srcOrd="0" destOrd="0" presId="urn:microsoft.com/office/officeart/2005/8/layout/hierarchy2"/>
    <dgm:cxn modelId="{2E99A9AF-E305-904A-9DB5-E39BCE5C9E2B}" type="presParOf" srcId="{6EF6C0FD-36CD-9E4B-AEB7-CA12751C2E4D}" destId="{8CFA94F1-66F6-644A-AA45-4725544B1D7B}" srcOrd="1" destOrd="0" presId="urn:microsoft.com/office/officeart/2005/8/layout/hierarchy2"/>
    <dgm:cxn modelId="{B0315D9D-8BBA-774F-9BE9-D496F2B13F1A}" type="presParOf" srcId="{8CFA94F1-66F6-644A-AA45-4725544B1D7B}" destId="{D3CCD1A9-CB5C-CB42-A329-C906B53C5BC5}" srcOrd="0" destOrd="0" presId="urn:microsoft.com/office/officeart/2005/8/layout/hierarchy2"/>
    <dgm:cxn modelId="{5ED29E85-4477-9B46-88CB-2413960FC123}" type="presParOf" srcId="{8CFA94F1-66F6-644A-AA45-4725544B1D7B}" destId="{2D4E9216-2E82-E84C-987B-2266441558B6}" srcOrd="1" destOrd="0" presId="urn:microsoft.com/office/officeart/2005/8/layout/hierarchy2"/>
    <dgm:cxn modelId="{DF123E0E-3FB2-7E46-B92C-B12522DD8EDC}" type="presParOf" srcId="{6EF6C0FD-36CD-9E4B-AEB7-CA12751C2E4D}" destId="{12E5C034-DF93-7343-9B7D-E669B9EF3947}" srcOrd="2" destOrd="0" presId="urn:microsoft.com/office/officeart/2005/8/layout/hierarchy2"/>
    <dgm:cxn modelId="{78064F1D-BE0A-6441-8091-E7FB4B5FB860}" type="presParOf" srcId="{12E5C034-DF93-7343-9B7D-E669B9EF3947}" destId="{17FB7187-00AD-9549-A910-CE49B77F7F34}" srcOrd="0" destOrd="0" presId="urn:microsoft.com/office/officeart/2005/8/layout/hierarchy2"/>
    <dgm:cxn modelId="{5F29DA1A-9747-ED45-8F9E-E719D848AED7}" type="presParOf" srcId="{6EF6C0FD-36CD-9E4B-AEB7-CA12751C2E4D}" destId="{ABF0323F-AE97-1542-9F48-57A36D04265D}" srcOrd="3" destOrd="0" presId="urn:microsoft.com/office/officeart/2005/8/layout/hierarchy2"/>
    <dgm:cxn modelId="{A17276D3-34B7-9F4A-89DB-EF788B372654}" type="presParOf" srcId="{ABF0323F-AE97-1542-9F48-57A36D04265D}" destId="{472246B7-7D2D-ED4F-A5E8-C76961A50947}" srcOrd="0" destOrd="0" presId="urn:microsoft.com/office/officeart/2005/8/layout/hierarchy2"/>
    <dgm:cxn modelId="{1405D3D7-5DAE-D04C-8B94-764D53DC99D7}" type="presParOf" srcId="{ABF0323F-AE97-1542-9F48-57A36D04265D}" destId="{52E32509-2B0F-8D4B-A690-84DDC07B8B4C}" srcOrd="1" destOrd="0" presId="urn:microsoft.com/office/officeart/2005/8/layout/hierarchy2"/>
    <dgm:cxn modelId="{25206C01-37C9-3E45-9500-F90BE9901CAB}" type="presParOf" srcId="{6EF6C0FD-36CD-9E4B-AEB7-CA12751C2E4D}" destId="{A8A243D4-E948-9840-A10D-14C6F43E7907}" srcOrd="4" destOrd="0" presId="urn:microsoft.com/office/officeart/2005/8/layout/hierarchy2"/>
    <dgm:cxn modelId="{016DBFD6-9AA0-7A49-9675-3A438502732E}" type="presParOf" srcId="{A8A243D4-E948-9840-A10D-14C6F43E7907}" destId="{BAE77841-B9F4-2B46-960C-D24C59D22C79}" srcOrd="0" destOrd="0" presId="urn:microsoft.com/office/officeart/2005/8/layout/hierarchy2"/>
    <dgm:cxn modelId="{E7CECF5A-474C-7B40-BB84-03A3A772DD8B}" type="presParOf" srcId="{6EF6C0FD-36CD-9E4B-AEB7-CA12751C2E4D}" destId="{AB33938F-1A27-2049-9964-A92642246EBE}" srcOrd="5" destOrd="0" presId="urn:microsoft.com/office/officeart/2005/8/layout/hierarchy2"/>
    <dgm:cxn modelId="{E66176A0-C9D2-C141-B3BD-2F709D7729BC}" type="presParOf" srcId="{AB33938F-1A27-2049-9964-A92642246EBE}" destId="{96FFA5A6-27BA-FA4F-8DFE-B44586F5F6C9}" srcOrd="0" destOrd="0" presId="urn:microsoft.com/office/officeart/2005/8/layout/hierarchy2"/>
    <dgm:cxn modelId="{A3AECB32-BDF3-F141-B072-19FC2959C8B1}" type="presParOf" srcId="{AB33938F-1A27-2049-9964-A92642246EBE}" destId="{6B488E08-DD78-F843-AE43-27F464269247}" srcOrd="1" destOrd="0" presId="urn:microsoft.com/office/officeart/2005/8/layout/hierarchy2"/>
    <dgm:cxn modelId="{30AC3CAD-DEC4-554F-A46B-416CD9DE609B}" type="presParOf" srcId="{6EF6C0FD-36CD-9E4B-AEB7-CA12751C2E4D}" destId="{FEA6C32F-1534-514A-93B7-9C4A8EED4A5C}" srcOrd="6" destOrd="0" presId="urn:microsoft.com/office/officeart/2005/8/layout/hierarchy2"/>
    <dgm:cxn modelId="{17261BD8-CC5B-914A-AE17-4E26C3F6BACB}" type="presParOf" srcId="{FEA6C32F-1534-514A-93B7-9C4A8EED4A5C}" destId="{8B2022F4-A937-BB4C-89D7-F413846A4D28}" srcOrd="0" destOrd="0" presId="urn:microsoft.com/office/officeart/2005/8/layout/hierarchy2"/>
    <dgm:cxn modelId="{C979C2A1-6C53-3449-9174-E4E3619B38E1}" type="presParOf" srcId="{6EF6C0FD-36CD-9E4B-AEB7-CA12751C2E4D}" destId="{7DCE9E63-5171-214D-AEED-D5B363A4ABDE}" srcOrd="7" destOrd="0" presId="urn:microsoft.com/office/officeart/2005/8/layout/hierarchy2"/>
    <dgm:cxn modelId="{202D7BC0-B90E-8042-B13D-6222CF6DBA00}" type="presParOf" srcId="{7DCE9E63-5171-214D-AEED-D5B363A4ABDE}" destId="{F8E6BC75-6F2C-7740-8AEF-5738976A6467}" srcOrd="0" destOrd="0" presId="urn:microsoft.com/office/officeart/2005/8/layout/hierarchy2"/>
    <dgm:cxn modelId="{88DC1C99-6E7D-8D43-BFAA-06B08B4759CD}" type="presParOf" srcId="{7DCE9E63-5171-214D-AEED-D5B363A4ABDE}" destId="{3162A203-F9ED-404D-88A9-73F6DE718524}" srcOrd="1" destOrd="0" presId="urn:microsoft.com/office/officeart/2005/8/layout/hierarchy2"/>
    <dgm:cxn modelId="{51AE4584-8F68-7941-9A0C-A6B2EA8A5FF2}" type="presParOf" srcId="{6EF6C0FD-36CD-9E4B-AEB7-CA12751C2E4D}" destId="{2F549A44-8E15-6044-9AAC-35DE96D9D622}" srcOrd="8" destOrd="0" presId="urn:microsoft.com/office/officeart/2005/8/layout/hierarchy2"/>
    <dgm:cxn modelId="{6DF0D2B6-D364-D546-B8D3-5D697643D383}" type="presParOf" srcId="{2F549A44-8E15-6044-9AAC-35DE96D9D622}" destId="{FD56AED9-5006-174E-8A1F-0B9A67E4F310}" srcOrd="0" destOrd="0" presId="urn:microsoft.com/office/officeart/2005/8/layout/hierarchy2"/>
    <dgm:cxn modelId="{FC604D77-D1AE-F945-B6C0-AF15E051C134}" type="presParOf" srcId="{6EF6C0FD-36CD-9E4B-AEB7-CA12751C2E4D}" destId="{DAE9F20D-ADBF-DC49-B42A-B9775C0E814C}" srcOrd="9" destOrd="0" presId="urn:microsoft.com/office/officeart/2005/8/layout/hierarchy2"/>
    <dgm:cxn modelId="{5E9189B0-9296-3249-89E4-336F074570DB}" type="presParOf" srcId="{DAE9F20D-ADBF-DC49-B42A-B9775C0E814C}" destId="{0409180E-61D0-194B-B27A-EE427BDC44F6}" srcOrd="0" destOrd="0" presId="urn:microsoft.com/office/officeart/2005/8/layout/hierarchy2"/>
    <dgm:cxn modelId="{72870E82-1793-3741-BFC3-0C3177889C46}" type="presParOf" srcId="{DAE9F20D-ADBF-DC49-B42A-B9775C0E814C}" destId="{59EB8A35-FBA9-FC4E-ADBC-98FD554AF45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5AA00-6D21-234C-89D2-AD1DB4DA9D0D}">
      <dsp:nvSpPr>
        <dsp:cNvPr id="0" name=""/>
        <dsp:cNvSpPr/>
      </dsp:nvSpPr>
      <dsp:spPr>
        <a:xfrm>
          <a:off x="0" y="2497955"/>
          <a:ext cx="2005463" cy="1250975"/>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r-FR" sz="2800" b="1" kern="1200" dirty="0" smtClean="0">
              <a:solidFill>
                <a:srgbClr val="0F3661"/>
              </a:solidFill>
            </a:rPr>
            <a:t>XBEAM</a:t>
          </a:r>
          <a:endParaRPr lang="fr-FR" sz="2800" b="1" kern="1200" dirty="0">
            <a:solidFill>
              <a:srgbClr val="0F3661"/>
            </a:solidFill>
          </a:endParaRPr>
        </a:p>
      </dsp:txBody>
      <dsp:txXfrm>
        <a:off x="36640" y="2534595"/>
        <a:ext cx="1932183" cy="1177695"/>
      </dsp:txXfrm>
    </dsp:sp>
    <dsp:sp modelId="{5B0CEE46-DB1D-2D40-B65A-E860BCED6EEF}">
      <dsp:nvSpPr>
        <dsp:cNvPr id="0" name=""/>
        <dsp:cNvSpPr/>
      </dsp:nvSpPr>
      <dsp:spPr>
        <a:xfrm rot="17494326">
          <a:off x="1034959" y="1675878"/>
          <a:ext cx="3069621" cy="40517"/>
        </a:xfrm>
        <a:custGeom>
          <a:avLst/>
          <a:gdLst/>
          <a:ahLst/>
          <a:cxnLst/>
          <a:rect l="0" t="0" r="0" b="0"/>
          <a:pathLst>
            <a:path>
              <a:moveTo>
                <a:pt x="0" y="20258"/>
              </a:moveTo>
              <a:lnTo>
                <a:pt x="3069621"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88950">
            <a:lnSpc>
              <a:spcPct val="90000"/>
            </a:lnSpc>
            <a:spcBef>
              <a:spcPct val="0"/>
            </a:spcBef>
            <a:spcAft>
              <a:spcPct val="35000"/>
            </a:spcAft>
          </a:pPr>
          <a:endParaRPr lang="fr-FR" sz="1100" kern="1200"/>
        </a:p>
      </dsp:txBody>
      <dsp:txXfrm>
        <a:off x="2493029" y="1619396"/>
        <a:ext cx="153481" cy="153481"/>
      </dsp:txXfrm>
    </dsp:sp>
    <dsp:sp modelId="{D3CCD1A9-CB5C-CB42-A329-C906B53C5BC5}">
      <dsp:nvSpPr>
        <dsp:cNvPr id="0" name=""/>
        <dsp:cNvSpPr/>
      </dsp:nvSpPr>
      <dsp:spPr>
        <a:xfrm>
          <a:off x="3134076" y="4"/>
          <a:ext cx="5199138" cy="537653"/>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rgbClr val="0F3661"/>
              </a:solidFill>
            </a:rPr>
            <a:t>Extreme Colliders</a:t>
          </a:r>
          <a:r>
            <a:rPr lang="en-GB" sz="1800" kern="1200" noProof="0" dirty="0" smtClean="0">
              <a:solidFill>
                <a:srgbClr val="0F3661"/>
              </a:solidFill>
            </a:rPr>
            <a:t>: </a:t>
          </a:r>
          <a:r>
            <a:rPr lang="en-GB" sz="1800" kern="1200" noProof="0" dirty="0" err="1" smtClean="0">
              <a:solidFill>
                <a:srgbClr val="0F3661"/>
              </a:solidFill>
            </a:rPr>
            <a:t>e+e</a:t>
          </a:r>
          <a:r>
            <a:rPr lang="en-GB" sz="1800" kern="1200" noProof="0" dirty="0" smtClean="0">
              <a:solidFill>
                <a:srgbClr val="0F3661"/>
              </a:solidFill>
            </a:rPr>
            <a:t>-, hadrons, </a:t>
          </a:r>
          <a:r>
            <a:rPr lang="en-GB" sz="1800" kern="1200" noProof="0" dirty="0" smtClean="0">
              <a:solidFill>
                <a:srgbClr val="0F3661"/>
              </a:solidFill>
              <a:latin typeface="Symbol" charset="2"/>
              <a:cs typeface="Symbol" charset="2"/>
            </a:rPr>
            <a:t>m, </a:t>
          </a:r>
          <a:r>
            <a:rPr lang="en-GB" sz="1800" kern="1200" noProof="0" dirty="0" err="1" smtClean="0">
              <a:solidFill>
                <a:srgbClr val="0F3661"/>
              </a:solidFill>
              <a:latin typeface="Symbol" charset="2"/>
              <a:cs typeface="Symbol" charset="2"/>
            </a:rPr>
            <a:t>gg</a:t>
          </a:r>
          <a:endParaRPr lang="en-GB" sz="1800" kern="1200" noProof="0" dirty="0">
            <a:solidFill>
              <a:srgbClr val="0F3661"/>
            </a:solidFill>
            <a:latin typeface="Symbol" charset="2"/>
            <a:cs typeface="Symbol" charset="2"/>
          </a:endParaRPr>
        </a:p>
      </dsp:txBody>
      <dsp:txXfrm>
        <a:off x="3149823" y="15751"/>
        <a:ext cx="5167644" cy="506159"/>
      </dsp:txXfrm>
    </dsp:sp>
    <dsp:sp modelId="{12E5C034-DF93-7343-9B7D-E669B9EF3947}">
      <dsp:nvSpPr>
        <dsp:cNvPr id="0" name=""/>
        <dsp:cNvSpPr/>
      </dsp:nvSpPr>
      <dsp:spPr>
        <a:xfrm rot="18113022">
          <a:off x="1510916" y="2213130"/>
          <a:ext cx="2096409" cy="40517"/>
        </a:xfrm>
        <a:custGeom>
          <a:avLst/>
          <a:gdLst/>
          <a:ahLst/>
          <a:cxnLst/>
          <a:rect l="0" t="0" r="0" b="0"/>
          <a:pathLst>
            <a:path>
              <a:moveTo>
                <a:pt x="0" y="20258"/>
              </a:moveTo>
              <a:lnTo>
                <a:pt x="2096409"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fr-FR" sz="700" kern="1200"/>
        </a:p>
      </dsp:txBody>
      <dsp:txXfrm>
        <a:off x="2506711" y="2180979"/>
        <a:ext cx="104820" cy="104820"/>
      </dsp:txXfrm>
    </dsp:sp>
    <dsp:sp modelId="{472246B7-7D2D-ED4F-A5E8-C76961A50947}">
      <dsp:nvSpPr>
        <dsp:cNvPr id="0" name=""/>
        <dsp:cNvSpPr/>
      </dsp:nvSpPr>
      <dsp:spPr>
        <a:xfrm>
          <a:off x="3112780" y="866422"/>
          <a:ext cx="5406175" cy="953826"/>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rgbClr val="0F3661"/>
              </a:solidFill>
            </a:rPr>
            <a:t>Extreme Rings:</a:t>
          </a:r>
          <a:r>
            <a:rPr lang="en-GB" sz="1800" kern="1200" noProof="0" dirty="0" smtClean="0">
              <a:solidFill>
                <a:srgbClr val="0F3661"/>
              </a:solidFill>
            </a:rPr>
            <a:t> </a:t>
          </a:r>
          <a:r>
            <a:rPr lang="en-GB" sz="1600" kern="1200" noProof="0" dirty="0" smtClean="0">
              <a:solidFill>
                <a:srgbClr val="0F3661"/>
              </a:solidFill>
            </a:rPr>
            <a:t>space charge, e- cloud, optics, resonance islands, commissioning, advance concepts for </a:t>
          </a:r>
          <a:r>
            <a:rPr lang="en-GB" sz="1600" kern="1200" noProof="0" dirty="0" err="1" smtClean="0">
              <a:solidFill>
                <a:srgbClr val="0F3661"/>
              </a:solidFill>
            </a:rPr>
            <a:t>coll</a:t>
          </a:r>
          <a:r>
            <a:rPr lang="en-GB" sz="1600" kern="1200" noProof="0" dirty="0" smtClean="0">
              <a:solidFill>
                <a:srgbClr val="0F3661"/>
              </a:solidFill>
            </a:rPr>
            <a:t> and more</a:t>
          </a:r>
          <a:endParaRPr lang="en-GB" sz="1600" kern="1200" noProof="0" dirty="0">
            <a:solidFill>
              <a:srgbClr val="0F3661"/>
            </a:solidFill>
          </a:endParaRPr>
        </a:p>
      </dsp:txBody>
      <dsp:txXfrm>
        <a:off x="3140717" y="894359"/>
        <a:ext cx="5350301" cy="897952"/>
      </dsp:txXfrm>
    </dsp:sp>
    <dsp:sp modelId="{A8A243D4-E948-9840-A10D-14C6F43E7907}">
      <dsp:nvSpPr>
        <dsp:cNvPr id="0" name=""/>
        <dsp:cNvSpPr/>
      </dsp:nvSpPr>
      <dsp:spPr>
        <a:xfrm rot="19872295">
          <a:off x="1927396" y="2799078"/>
          <a:ext cx="1262692" cy="40517"/>
        </a:xfrm>
        <a:custGeom>
          <a:avLst/>
          <a:gdLst/>
          <a:ahLst/>
          <a:cxnLst/>
          <a:rect l="0" t="0" r="0" b="0"/>
          <a:pathLst>
            <a:path>
              <a:moveTo>
                <a:pt x="0" y="20258"/>
              </a:moveTo>
              <a:lnTo>
                <a:pt x="1262692"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2527175" y="2787770"/>
        <a:ext cx="63134" cy="63134"/>
      </dsp:txXfrm>
    </dsp:sp>
    <dsp:sp modelId="{96FFA5A6-27BA-FA4F-8DFE-B44586F5F6C9}">
      <dsp:nvSpPr>
        <dsp:cNvPr id="0" name=""/>
        <dsp:cNvSpPr/>
      </dsp:nvSpPr>
      <dsp:spPr>
        <a:xfrm>
          <a:off x="3112021" y="2070111"/>
          <a:ext cx="5512026" cy="890239"/>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rgbClr val="0F3661"/>
              </a:solidFill>
            </a:rPr>
            <a:t>Extreme SC </a:t>
          </a:r>
          <a:r>
            <a:rPr lang="en-GB" sz="1800" b="1" kern="1200" noProof="0" dirty="0" err="1" smtClean="0">
              <a:solidFill>
                <a:srgbClr val="0F3661"/>
              </a:solidFill>
            </a:rPr>
            <a:t>linacs</a:t>
          </a:r>
          <a:r>
            <a:rPr lang="en-GB" sz="1800" kern="1200" noProof="0" dirty="0" smtClean="0">
              <a:solidFill>
                <a:srgbClr val="0F3661"/>
              </a:solidFill>
            </a:rPr>
            <a:t>: </a:t>
          </a:r>
          <a:r>
            <a:rPr lang="en-GB" sz="1600" kern="1200" noProof="0" dirty="0" smtClean="0">
              <a:solidFill>
                <a:srgbClr val="0F3661"/>
              </a:solidFill>
            </a:rPr>
            <a:t>Protons, high power beam instrumentation, ERLs</a:t>
          </a:r>
          <a:endParaRPr lang="en-GB" sz="1600" kern="1200" noProof="0" dirty="0">
            <a:solidFill>
              <a:srgbClr val="0F3661"/>
            </a:solidFill>
          </a:endParaRPr>
        </a:p>
      </dsp:txBody>
      <dsp:txXfrm>
        <a:off x="3138095" y="2096185"/>
        <a:ext cx="5459878" cy="838091"/>
      </dsp:txXfrm>
    </dsp:sp>
    <dsp:sp modelId="{C770B2F4-23F8-9A4E-8045-A02A6D7C0658}">
      <dsp:nvSpPr>
        <dsp:cNvPr id="0" name=""/>
        <dsp:cNvSpPr/>
      </dsp:nvSpPr>
      <dsp:spPr>
        <a:xfrm rot="1102806">
          <a:off x="1972598" y="3306320"/>
          <a:ext cx="1288447" cy="40517"/>
        </a:xfrm>
        <a:custGeom>
          <a:avLst/>
          <a:gdLst/>
          <a:ahLst/>
          <a:cxnLst/>
          <a:rect l="0" t="0" r="0" b="0"/>
          <a:pathLst>
            <a:path>
              <a:moveTo>
                <a:pt x="0" y="20258"/>
              </a:moveTo>
              <a:lnTo>
                <a:pt x="1288447"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2584611" y="3294368"/>
        <a:ext cx="64422" cy="64422"/>
      </dsp:txXfrm>
    </dsp:sp>
    <dsp:sp modelId="{D96B6C4E-8088-D24B-ADA7-60B2468205CF}">
      <dsp:nvSpPr>
        <dsp:cNvPr id="0" name=""/>
        <dsp:cNvSpPr/>
      </dsp:nvSpPr>
      <dsp:spPr>
        <a:xfrm>
          <a:off x="3228181" y="3262014"/>
          <a:ext cx="3622019" cy="535403"/>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rgbClr val="0F3661"/>
              </a:solidFill>
            </a:rPr>
            <a:t>Extreme Polarization</a:t>
          </a:r>
          <a:endParaRPr lang="en-GB" sz="1800" b="1" kern="1200" noProof="0" dirty="0">
            <a:solidFill>
              <a:srgbClr val="0F3661"/>
            </a:solidFill>
          </a:endParaRPr>
        </a:p>
      </dsp:txBody>
      <dsp:txXfrm>
        <a:off x="3243862" y="3277695"/>
        <a:ext cx="3590657" cy="504041"/>
      </dsp:txXfrm>
    </dsp:sp>
    <dsp:sp modelId="{FEA6C32F-1534-514A-93B7-9C4A8EED4A5C}">
      <dsp:nvSpPr>
        <dsp:cNvPr id="0" name=""/>
        <dsp:cNvSpPr/>
      </dsp:nvSpPr>
      <dsp:spPr>
        <a:xfrm rot="3103591">
          <a:off x="1664329" y="3806870"/>
          <a:ext cx="1792685" cy="40517"/>
        </a:xfrm>
        <a:custGeom>
          <a:avLst/>
          <a:gdLst/>
          <a:ahLst/>
          <a:cxnLst/>
          <a:rect l="0" t="0" r="0" b="0"/>
          <a:pathLst>
            <a:path>
              <a:moveTo>
                <a:pt x="0" y="20258"/>
              </a:moveTo>
              <a:lnTo>
                <a:pt x="1792685"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fr-FR" sz="600" kern="1200"/>
        </a:p>
      </dsp:txBody>
      <dsp:txXfrm>
        <a:off x="2515855" y="3782311"/>
        <a:ext cx="89634" cy="89634"/>
      </dsp:txXfrm>
    </dsp:sp>
    <dsp:sp modelId="{F8E6BC75-6F2C-7740-8AEF-5738976A6467}">
      <dsp:nvSpPr>
        <dsp:cNvPr id="0" name=""/>
        <dsp:cNvSpPr/>
      </dsp:nvSpPr>
      <dsp:spPr>
        <a:xfrm>
          <a:off x="3115881" y="4227916"/>
          <a:ext cx="5289154" cy="605796"/>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chemeClr val="tx2">
                  <a:lumMod val="90000"/>
                  <a:lumOff val="10000"/>
                </a:schemeClr>
              </a:solidFill>
            </a:rPr>
            <a:t>Beam stabilization</a:t>
          </a:r>
          <a:r>
            <a:rPr lang="en-GB" sz="1800" kern="1200" noProof="0" dirty="0" smtClean="0">
              <a:solidFill>
                <a:schemeClr val="tx2">
                  <a:lumMod val="90000"/>
                  <a:lumOff val="10000"/>
                </a:schemeClr>
              </a:solidFill>
            </a:rPr>
            <a:t>: </a:t>
          </a:r>
          <a:r>
            <a:rPr lang="en-GB" sz="1600" kern="1200" noProof="0" dirty="0" smtClean="0">
              <a:solidFill>
                <a:schemeClr val="tx2">
                  <a:lumMod val="90000"/>
                  <a:lumOff val="10000"/>
                </a:schemeClr>
              </a:solidFill>
            </a:rPr>
            <a:t>beam instabilities, impedance mitigation, feedback</a:t>
          </a:r>
          <a:endParaRPr lang="en-GB" sz="1600" kern="1200" noProof="0" dirty="0">
            <a:solidFill>
              <a:schemeClr val="tx2">
                <a:lumMod val="90000"/>
                <a:lumOff val="10000"/>
              </a:schemeClr>
            </a:solidFill>
          </a:endParaRPr>
        </a:p>
      </dsp:txBody>
      <dsp:txXfrm>
        <a:off x="3133624" y="4245659"/>
        <a:ext cx="5253668" cy="570310"/>
      </dsp:txXfrm>
    </dsp:sp>
    <dsp:sp modelId="{2F549A44-8E15-6044-9AAC-35DE96D9D622}">
      <dsp:nvSpPr>
        <dsp:cNvPr id="0" name=""/>
        <dsp:cNvSpPr/>
      </dsp:nvSpPr>
      <dsp:spPr>
        <a:xfrm rot="3888383">
          <a:off x="1260527" y="4276871"/>
          <a:ext cx="2594142" cy="40517"/>
        </a:xfrm>
        <a:custGeom>
          <a:avLst/>
          <a:gdLst/>
          <a:ahLst/>
          <a:cxnLst/>
          <a:rect l="0" t="0" r="0" b="0"/>
          <a:pathLst>
            <a:path>
              <a:moveTo>
                <a:pt x="0" y="20258"/>
              </a:moveTo>
              <a:lnTo>
                <a:pt x="2594142"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00050">
            <a:lnSpc>
              <a:spcPct val="90000"/>
            </a:lnSpc>
            <a:spcBef>
              <a:spcPct val="0"/>
            </a:spcBef>
            <a:spcAft>
              <a:spcPct val="35000"/>
            </a:spcAft>
          </a:pPr>
          <a:endParaRPr lang="fr-FR" sz="900" kern="1200"/>
        </a:p>
      </dsp:txBody>
      <dsp:txXfrm>
        <a:off x="2492745" y="4232276"/>
        <a:ext cx="129707" cy="129707"/>
      </dsp:txXfrm>
    </dsp:sp>
    <dsp:sp modelId="{0409180E-61D0-194B-B27A-EE427BDC44F6}">
      <dsp:nvSpPr>
        <dsp:cNvPr id="0" name=""/>
        <dsp:cNvSpPr/>
      </dsp:nvSpPr>
      <dsp:spPr>
        <a:xfrm>
          <a:off x="3109733" y="5285618"/>
          <a:ext cx="4256824" cy="370396"/>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rgbClr val="0F3661"/>
              </a:solidFill>
            </a:rPr>
            <a:t>Cost, Reliability and Availability</a:t>
          </a:r>
          <a:endParaRPr lang="en-GB" sz="1800" b="1" kern="1200" noProof="0" dirty="0">
            <a:solidFill>
              <a:srgbClr val="0F3661"/>
            </a:solidFill>
          </a:endParaRPr>
        </a:p>
      </dsp:txBody>
      <dsp:txXfrm>
        <a:off x="3120582" y="5296467"/>
        <a:ext cx="4235126" cy="34869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5AA00-6D21-234C-89D2-AD1DB4DA9D0D}">
      <dsp:nvSpPr>
        <dsp:cNvPr id="0" name=""/>
        <dsp:cNvSpPr/>
      </dsp:nvSpPr>
      <dsp:spPr>
        <a:xfrm>
          <a:off x="0" y="2497955"/>
          <a:ext cx="2005463" cy="1250975"/>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r-FR" sz="2800" b="1" kern="1200" dirty="0" smtClean="0">
              <a:solidFill>
                <a:srgbClr val="0F3661"/>
              </a:solidFill>
            </a:rPr>
            <a:t>APEC</a:t>
          </a:r>
          <a:endParaRPr lang="fr-FR" sz="2800" b="1" kern="1200" dirty="0">
            <a:solidFill>
              <a:srgbClr val="0F3661"/>
            </a:solidFill>
          </a:endParaRPr>
        </a:p>
      </dsp:txBody>
      <dsp:txXfrm>
        <a:off x="36640" y="2534595"/>
        <a:ext cx="1932183" cy="1177695"/>
      </dsp:txXfrm>
    </dsp:sp>
    <dsp:sp modelId="{5B0CEE46-DB1D-2D40-B65A-E860BCED6EEF}">
      <dsp:nvSpPr>
        <dsp:cNvPr id="0" name=""/>
        <dsp:cNvSpPr/>
      </dsp:nvSpPr>
      <dsp:spPr>
        <a:xfrm rot="17561875">
          <a:off x="1121461" y="1775221"/>
          <a:ext cx="2878889" cy="40517"/>
        </a:xfrm>
        <a:custGeom>
          <a:avLst/>
          <a:gdLst/>
          <a:ahLst/>
          <a:cxnLst/>
          <a:rect l="0" t="0" r="0" b="0"/>
          <a:pathLst>
            <a:path>
              <a:moveTo>
                <a:pt x="0" y="20258"/>
              </a:moveTo>
              <a:lnTo>
                <a:pt x="2878889"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0">
            <a:lnSpc>
              <a:spcPct val="90000"/>
            </a:lnSpc>
            <a:spcBef>
              <a:spcPct val="0"/>
            </a:spcBef>
            <a:spcAft>
              <a:spcPct val="35000"/>
            </a:spcAft>
          </a:pPr>
          <a:endParaRPr lang="fr-FR" sz="1000" kern="1200"/>
        </a:p>
      </dsp:txBody>
      <dsp:txXfrm>
        <a:off x="2488933" y="1723508"/>
        <a:ext cx="143944" cy="143944"/>
      </dsp:txXfrm>
    </dsp:sp>
    <dsp:sp modelId="{D3CCD1A9-CB5C-CB42-A329-C906B53C5BC5}">
      <dsp:nvSpPr>
        <dsp:cNvPr id="0" name=""/>
        <dsp:cNvSpPr/>
      </dsp:nvSpPr>
      <dsp:spPr>
        <a:xfrm>
          <a:off x="3116347" y="198691"/>
          <a:ext cx="5199138" cy="537653"/>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rgbClr val="0F3661"/>
              </a:solidFill>
              <a:latin typeface="Arial"/>
              <a:cs typeface="Arial"/>
            </a:rPr>
            <a:t>Far Future Concepts and Feasibility</a:t>
          </a:r>
          <a:endParaRPr lang="en-GB" sz="1800" b="1" kern="1200" noProof="0" dirty="0">
            <a:solidFill>
              <a:srgbClr val="0F3661"/>
            </a:solidFill>
            <a:latin typeface="Arial"/>
            <a:cs typeface="Arial"/>
          </a:endParaRPr>
        </a:p>
      </dsp:txBody>
      <dsp:txXfrm>
        <a:off x="3132094" y="214438"/>
        <a:ext cx="5167644" cy="506159"/>
      </dsp:txXfrm>
    </dsp:sp>
    <dsp:sp modelId="{12E5C034-DF93-7343-9B7D-E669B9EF3947}">
      <dsp:nvSpPr>
        <dsp:cNvPr id="0" name=""/>
        <dsp:cNvSpPr/>
      </dsp:nvSpPr>
      <dsp:spPr>
        <a:xfrm rot="18489221">
          <a:off x="1662905" y="2398438"/>
          <a:ext cx="1792433" cy="40517"/>
        </a:xfrm>
        <a:custGeom>
          <a:avLst/>
          <a:gdLst/>
          <a:ahLst/>
          <a:cxnLst/>
          <a:rect l="0" t="0" r="0" b="0"/>
          <a:pathLst>
            <a:path>
              <a:moveTo>
                <a:pt x="0" y="20258"/>
              </a:moveTo>
              <a:lnTo>
                <a:pt x="1792433"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66700">
            <a:lnSpc>
              <a:spcPct val="90000"/>
            </a:lnSpc>
            <a:spcBef>
              <a:spcPct val="0"/>
            </a:spcBef>
            <a:spcAft>
              <a:spcPct val="35000"/>
            </a:spcAft>
          </a:pPr>
          <a:endParaRPr lang="fr-FR" sz="600" kern="1200"/>
        </a:p>
      </dsp:txBody>
      <dsp:txXfrm>
        <a:off x="2514310" y="2373886"/>
        <a:ext cx="89621" cy="89621"/>
      </dsp:txXfrm>
    </dsp:sp>
    <dsp:sp modelId="{472246B7-7D2D-ED4F-A5E8-C76961A50947}">
      <dsp:nvSpPr>
        <dsp:cNvPr id="0" name=""/>
        <dsp:cNvSpPr/>
      </dsp:nvSpPr>
      <dsp:spPr>
        <a:xfrm>
          <a:off x="3112780" y="1168668"/>
          <a:ext cx="5246808" cy="1090565"/>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rgbClr val="0F3661"/>
              </a:solidFill>
            </a:rPr>
            <a:t>Beam Quality Control in Hadron Storage Rings and Synchrotrons</a:t>
          </a:r>
          <a:endParaRPr lang="en-GB" sz="1800" b="1" kern="1200" noProof="0" dirty="0">
            <a:solidFill>
              <a:srgbClr val="0F3661"/>
            </a:solidFill>
          </a:endParaRPr>
        </a:p>
      </dsp:txBody>
      <dsp:txXfrm>
        <a:off x="3144722" y="1200610"/>
        <a:ext cx="5182924" cy="1026681"/>
      </dsp:txXfrm>
    </dsp:sp>
    <dsp:sp modelId="{A8A243D4-E948-9840-A10D-14C6F43E7907}">
      <dsp:nvSpPr>
        <dsp:cNvPr id="0" name=""/>
        <dsp:cNvSpPr/>
      </dsp:nvSpPr>
      <dsp:spPr>
        <a:xfrm rot="21078307">
          <a:off x="1999030" y="3018571"/>
          <a:ext cx="1119423" cy="40517"/>
        </a:xfrm>
        <a:custGeom>
          <a:avLst/>
          <a:gdLst/>
          <a:ahLst/>
          <a:cxnLst/>
          <a:rect l="0" t="0" r="0" b="0"/>
          <a:pathLst>
            <a:path>
              <a:moveTo>
                <a:pt x="0" y="20258"/>
              </a:moveTo>
              <a:lnTo>
                <a:pt x="1119423"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2530757" y="3010844"/>
        <a:ext cx="55971" cy="55971"/>
      </dsp:txXfrm>
    </dsp:sp>
    <dsp:sp modelId="{96FFA5A6-27BA-FA4F-8DFE-B44586F5F6C9}">
      <dsp:nvSpPr>
        <dsp:cNvPr id="0" name=""/>
        <dsp:cNvSpPr/>
      </dsp:nvSpPr>
      <dsp:spPr>
        <a:xfrm>
          <a:off x="3112021" y="2509097"/>
          <a:ext cx="5512026" cy="890239"/>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rgbClr val="0F3661"/>
              </a:solidFill>
            </a:rPr>
            <a:t>Beam Quality Control in </a:t>
          </a:r>
          <a:r>
            <a:rPr lang="en-GB" sz="1800" b="1" kern="1200" noProof="0" dirty="0" err="1" smtClean="0">
              <a:solidFill>
                <a:srgbClr val="0F3661"/>
              </a:solidFill>
            </a:rPr>
            <a:t>Linacs</a:t>
          </a:r>
          <a:r>
            <a:rPr lang="en-GB" sz="1800" b="1" kern="1200" noProof="0" dirty="0" smtClean="0">
              <a:solidFill>
                <a:srgbClr val="0F3661"/>
              </a:solidFill>
            </a:rPr>
            <a:t> and </a:t>
          </a:r>
          <a:r>
            <a:rPr lang="en-GB" sz="1600" b="1" kern="1200" noProof="0" dirty="0" smtClean="0">
              <a:solidFill>
                <a:srgbClr val="0F3661"/>
              </a:solidFill>
            </a:rPr>
            <a:t> ERLs</a:t>
          </a:r>
          <a:endParaRPr lang="en-GB" sz="1600" b="1" kern="1200" noProof="0" dirty="0">
            <a:solidFill>
              <a:srgbClr val="0F3661"/>
            </a:solidFill>
          </a:endParaRPr>
        </a:p>
      </dsp:txBody>
      <dsp:txXfrm>
        <a:off x="3138095" y="2535171"/>
        <a:ext cx="5459878" cy="838091"/>
      </dsp:txXfrm>
    </dsp:sp>
    <dsp:sp modelId="{FEA6C32F-1534-514A-93B7-9C4A8EED4A5C}">
      <dsp:nvSpPr>
        <dsp:cNvPr id="0" name=""/>
        <dsp:cNvSpPr/>
      </dsp:nvSpPr>
      <dsp:spPr>
        <a:xfrm rot="2691787">
          <a:off x="1777357" y="3655746"/>
          <a:ext cx="1566629" cy="40517"/>
        </a:xfrm>
        <a:custGeom>
          <a:avLst/>
          <a:gdLst/>
          <a:ahLst/>
          <a:cxnLst/>
          <a:rect l="0" t="0" r="0" b="0"/>
          <a:pathLst>
            <a:path>
              <a:moveTo>
                <a:pt x="0" y="20258"/>
              </a:moveTo>
              <a:lnTo>
                <a:pt x="1566629"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fr-FR" sz="500" kern="1200"/>
        </a:p>
      </dsp:txBody>
      <dsp:txXfrm>
        <a:off x="2521506" y="3636840"/>
        <a:ext cx="78331" cy="78331"/>
      </dsp:txXfrm>
    </dsp:sp>
    <dsp:sp modelId="{F8E6BC75-6F2C-7740-8AEF-5738976A6467}">
      <dsp:nvSpPr>
        <dsp:cNvPr id="0" name=""/>
        <dsp:cNvSpPr/>
      </dsp:nvSpPr>
      <dsp:spPr>
        <a:xfrm>
          <a:off x="3115881" y="3925669"/>
          <a:ext cx="5289154" cy="605796"/>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chemeClr val="tx2">
                  <a:lumMod val="90000"/>
                  <a:lumOff val="10000"/>
                </a:schemeClr>
              </a:solidFill>
            </a:rPr>
            <a:t>Improved Beam stabilization</a:t>
          </a:r>
          <a:endParaRPr lang="en-GB" sz="1600" kern="1200" noProof="0" dirty="0">
            <a:solidFill>
              <a:schemeClr val="tx2">
                <a:lumMod val="90000"/>
                <a:lumOff val="10000"/>
              </a:schemeClr>
            </a:solidFill>
          </a:endParaRPr>
        </a:p>
      </dsp:txBody>
      <dsp:txXfrm>
        <a:off x="3133624" y="3943412"/>
        <a:ext cx="5253668" cy="570310"/>
      </dsp:txXfrm>
    </dsp:sp>
    <dsp:sp modelId="{2F549A44-8E15-6044-9AAC-35DE96D9D622}">
      <dsp:nvSpPr>
        <dsp:cNvPr id="0" name=""/>
        <dsp:cNvSpPr/>
      </dsp:nvSpPr>
      <dsp:spPr>
        <a:xfrm rot="3697985">
          <a:off x="1395493" y="4125747"/>
          <a:ext cx="2324210" cy="40517"/>
        </a:xfrm>
        <a:custGeom>
          <a:avLst/>
          <a:gdLst/>
          <a:ahLst/>
          <a:cxnLst/>
          <a:rect l="0" t="0" r="0" b="0"/>
          <a:pathLst>
            <a:path>
              <a:moveTo>
                <a:pt x="0" y="20258"/>
              </a:moveTo>
              <a:lnTo>
                <a:pt x="2324210" y="20258"/>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fr-FR" sz="800" kern="1200"/>
        </a:p>
      </dsp:txBody>
      <dsp:txXfrm>
        <a:off x="2499493" y="4087901"/>
        <a:ext cx="116210" cy="116210"/>
      </dsp:txXfrm>
    </dsp:sp>
    <dsp:sp modelId="{0409180E-61D0-194B-B27A-EE427BDC44F6}">
      <dsp:nvSpPr>
        <dsp:cNvPr id="0" name=""/>
        <dsp:cNvSpPr/>
      </dsp:nvSpPr>
      <dsp:spPr>
        <a:xfrm>
          <a:off x="3109733" y="4983371"/>
          <a:ext cx="4256824" cy="370396"/>
        </a:xfrm>
        <a:prstGeom prst="roundRect">
          <a:avLst>
            <a:gd name="adj" fmla="val 10000"/>
          </a:avLst>
        </a:prstGeom>
        <a:gradFill rotWithShape="0">
          <a:gsLst>
            <a:gs pos="0">
              <a:schemeClr val="accent1">
                <a:hueOff val="0"/>
                <a:satOff val="0"/>
                <a:lumOff val="0"/>
                <a:alphaOff val="0"/>
                <a:shade val="100000"/>
                <a:satMod val="120000"/>
              </a:schemeClr>
            </a:gs>
            <a:gs pos="69000">
              <a:schemeClr val="accent1">
                <a:hueOff val="0"/>
                <a:satOff val="0"/>
                <a:lumOff val="0"/>
                <a:alphaOff val="0"/>
                <a:tint val="80000"/>
                <a:shade val="100000"/>
                <a:satMod val="150000"/>
              </a:schemeClr>
            </a:gs>
            <a:gs pos="100000">
              <a:schemeClr val="accent1">
                <a:hueOff val="0"/>
                <a:satOff val="0"/>
                <a:lumOff val="0"/>
                <a:alphaOff val="0"/>
                <a:tint val="50000"/>
                <a:shade val="100000"/>
                <a:satMod val="150000"/>
              </a:schemeClr>
            </a:gs>
          </a:gsLst>
          <a:path path="circle">
            <a:fillToRect l="100000" t="100000" r="100000" b="100000"/>
          </a:path>
        </a:gradFill>
        <a:ln>
          <a:noFill/>
        </a:ln>
        <a:effectLst>
          <a:outerShdw blurRad="63500" dist="25400" dir="5400000" sx="101000" sy="101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just" defTabSz="800100">
            <a:lnSpc>
              <a:spcPct val="90000"/>
            </a:lnSpc>
            <a:spcBef>
              <a:spcPct val="0"/>
            </a:spcBef>
            <a:spcAft>
              <a:spcPct val="35000"/>
            </a:spcAft>
          </a:pPr>
          <a:r>
            <a:rPr lang="en-GB" sz="1800" b="1" kern="1200" noProof="0" dirty="0" smtClean="0">
              <a:solidFill>
                <a:srgbClr val="0F3661"/>
              </a:solidFill>
            </a:rPr>
            <a:t>Reliability and Availability</a:t>
          </a:r>
          <a:endParaRPr lang="en-GB" sz="1800" b="1" kern="1200" noProof="0" dirty="0">
            <a:solidFill>
              <a:srgbClr val="0F3661"/>
            </a:solidFill>
          </a:endParaRPr>
        </a:p>
      </dsp:txBody>
      <dsp:txXfrm>
        <a:off x="3120582" y="4994220"/>
        <a:ext cx="4235126" cy="34869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7DE495-6696-1F4E-A4E6-A7E1DC46FA45}" type="datetimeFigureOut">
              <a:rPr lang="fr-FR" smtClean="0"/>
              <a:t>13/02/17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7BC08BC-6135-4047-9FEE-8E5EB1F94D3F}" type="slidenum">
              <a:rPr lang="fr-FR" smtClean="0"/>
              <a:t>‹#›</a:t>
            </a:fld>
            <a:endParaRPr lang="fr-FR"/>
          </a:p>
        </p:txBody>
      </p:sp>
    </p:spTree>
    <p:extLst>
      <p:ext uri="{BB962C8B-B14F-4D97-AF65-F5344CB8AC3E}">
        <p14:creationId xmlns:p14="http://schemas.microsoft.com/office/powerpoint/2010/main" val="42266074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52D08F-CA1F-E640-886E-34E0034B86EB}" type="datetimeFigureOut">
              <a:rPr lang="fr-FR" smtClean="0"/>
              <a:t>13/02/17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A14156-4EEC-6443-82CB-E2BE63420E08}" type="slidenum">
              <a:rPr lang="fr-FR" smtClean="0"/>
              <a:t>‹#›</a:t>
            </a:fld>
            <a:endParaRPr lang="fr-FR"/>
          </a:p>
        </p:txBody>
      </p:sp>
    </p:spTree>
    <p:extLst>
      <p:ext uri="{BB962C8B-B14F-4D97-AF65-F5344CB8AC3E}">
        <p14:creationId xmlns:p14="http://schemas.microsoft.com/office/powerpoint/2010/main" val="208098460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1190625" y="877888"/>
            <a:ext cx="4475163" cy="3165475"/>
          </a:xfrm>
          <a:prstGeom prst="rect">
            <a:avLst/>
          </a:prstGeom>
          <a:solidFill>
            <a:srgbClr val="FFFFFF"/>
          </a:solidFill>
          <a:ln w="9525">
            <a:solidFill>
              <a:srgbClr val="000000"/>
            </a:solidFill>
            <a:miter lim="800000"/>
            <a:headEnd/>
            <a:tailEnd/>
          </a:ln>
        </p:spPr>
        <p:txBody>
          <a:bodyPr wrap="none" lIns="80184" tIns="40092" rIns="80184" bIns="40092" anchor="ctr"/>
          <a:lstStyle>
            <a:lvl1pPr defTabSz="393700" eaLnBrk="0" hangingPunct="0">
              <a:defRPr sz="2400">
                <a:solidFill>
                  <a:schemeClr val="tx1"/>
                </a:solidFill>
                <a:latin typeface="Arial" charset="0"/>
                <a:ea typeface="MS PGothic" charset="0"/>
                <a:cs typeface="MS PGothic" charset="0"/>
              </a:defRPr>
            </a:lvl1pPr>
            <a:lvl2pPr marL="742950" indent="-285750" defTabSz="393700" eaLnBrk="0" hangingPunct="0">
              <a:defRPr sz="2400">
                <a:solidFill>
                  <a:schemeClr val="tx1"/>
                </a:solidFill>
                <a:latin typeface="Arial" charset="0"/>
                <a:ea typeface="MS PGothic" charset="0"/>
                <a:cs typeface="MS PGothic" charset="0"/>
              </a:defRPr>
            </a:lvl2pPr>
            <a:lvl3pPr marL="1143000" indent="-228600" defTabSz="393700" eaLnBrk="0" hangingPunct="0">
              <a:defRPr sz="2400">
                <a:solidFill>
                  <a:schemeClr val="tx1"/>
                </a:solidFill>
                <a:latin typeface="Arial" charset="0"/>
                <a:ea typeface="MS PGothic" charset="0"/>
                <a:cs typeface="MS PGothic" charset="0"/>
              </a:defRPr>
            </a:lvl3pPr>
            <a:lvl4pPr marL="1600200" indent="-228600" defTabSz="393700" eaLnBrk="0" hangingPunct="0">
              <a:defRPr sz="2400">
                <a:solidFill>
                  <a:schemeClr val="tx1"/>
                </a:solidFill>
                <a:latin typeface="Arial" charset="0"/>
                <a:ea typeface="MS PGothic" charset="0"/>
                <a:cs typeface="MS PGothic" charset="0"/>
              </a:defRPr>
            </a:lvl4pPr>
            <a:lvl5pPr marL="2057400" indent="-228600" defTabSz="393700" eaLnBrk="0" hangingPunct="0">
              <a:defRPr sz="2400">
                <a:solidFill>
                  <a:schemeClr val="tx1"/>
                </a:solidFill>
                <a:latin typeface="Arial" charset="0"/>
                <a:ea typeface="MS PGothic" charset="0"/>
                <a:cs typeface="MS PGothic" charset="0"/>
              </a:defRPr>
            </a:lvl5pPr>
            <a:lvl6pPr marL="25146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393700"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fontAlgn="base" hangingPunct="1">
              <a:spcBef>
                <a:spcPct val="0"/>
              </a:spcBef>
              <a:spcAft>
                <a:spcPct val="0"/>
              </a:spcAft>
            </a:pPr>
            <a:endParaRPr lang="es-ES_tradnl" sz="700" b="1">
              <a:solidFill>
                <a:srgbClr val="000000"/>
              </a:solidFill>
            </a:endParaRPr>
          </a:p>
        </p:txBody>
      </p:sp>
      <p:sp>
        <p:nvSpPr>
          <p:cNvPr id="78851" name="Text Box 3"/>
          <p:cNvSpPr>
            <a:spLocks noGrp="1" noChangeArrowheads="1"/>
          </p:cNvSpPr>
          <p:nvPr>
            <p:ph type="body"/>
          </p:nvPr>
        </p:nvSpPr>
        <p:spPr>
          <a:xfrm>
            <a:off x="1060450" y="4349750"/>
            <a:ext cx="4740275" cy="222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GB" sz="900" dirty="0" smtClean="0">
              <a:ea typeface="MS PGothic" charset="0"/>
              <a:cs typeface="MS PGothic" charset="0"/>
            </a:endParaRPr>
          </a:p>
          <a:p>
            <a:pPr>
              <a:lnSpc>
                <a:spcPct val="93000"/>
              </a:lnSpc>
              <a:spcBef>
                <a:spcPct val="0"/>
              </a:spcBef>
              <a:spcAft>
                <a:spcPts val="500"/>
              </a:spcAft>
              <a:buSzPct val="45000"/>
              <a:tabLst>
                <a:tab pos="633413" algn="l"/>
                <a:tab pos="1268413" algn="l"/>
                <a:tab pos="1903413" algn="l"/>
                <a:tab pos="2538413" algn="l"/>
                <a:tab pos="3173413" algn="l"/>
                <a:tab pos="3808413" algn="l"/>
                <a:tab pos="4443413" algn="l"/>
              </a:tabLst>
            </a:pPr>
            <a:endParaRPr lang="en-US" sz="900" dirty="0" smtClean="0">
              <a:ea typeface="MS PGothic" charset="0"/>
              <a:cs typeface="MS PGothic"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Cliquez et modifiez le titre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Cliquez pour modifier le style des sous-titres du masque</a:t>
            </a:r>
            <a:endParaRPr dirty="0"/>
          </a:p>
        </p:txBody>
      </p:sp>
      <p:sp>
        <p:nvSpPr>
          <p:cNvPr id="4" name="Date Placeholder 3"/>
          <p:cNvSpPr>
            <a:spLocks noGrp="1"/>
          </p:cNvSpPr>
          <p:nvPr>
            <p:ph type="dt" sz="half" idx="10"/>
          </p:nvPr>
        </p:nvSpPr>
        <p:spPr/>
        <p:txBody>
          <a:bodyPr/>
          <a:lstStyle/>
          <a:p>
            <a:r>
              <a:rPr lang="en-US" smtClean="0"/>
              <a:t>13-17 February 2017</a:t>
            </a:r>
            <a:endParaRPr lang="fr-FR"/>
          </a:p>
        </p:txBody>
      </p:sp>
      <p:sp>
        <p:nvSpPr>
          <p:cNvPr id="5" name="Footer Placeholder 4"/>
          <p:cNvSpPr>
            <a:spLocks noGrp="1"/>
          </p:cNvSpPr>
          <p:nvPr>
            <p:ph type="ftr" sz="quarter" idx="11"/>
          </p:nvPr>
        </p:nvSpPr>
        <p:spPr/>
        <p:txBody>
          <a:bodyPr/>
          <a:lstStyle/>
          <a:p>
            <a:r>
              <a:rPr lang="it-IT" smtClean="0"/>
              <a:t>EUCARD2</a:t>
            </a:r>
            <a:endParaRPr lang="fr-FR"/>
          </a:p>
        </p:txBody>
      </p:sp>
      <p:sp>
        <p:nvSpPr>
          <p:cNvPr id="6" name="Slide Number Placeholder 5"/>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Cliquez et modifiez le titre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Date Placeholder 4"/>
          <p:cNvSpPr>
            <a:spLocks noGrp="1"/>
          </p:cNvSpPr>
          <p:nvPr>
            <p:ph type="dt" sz="half" idx="10"/>
          </p:nvPr>
        </p:nvSpPr>
        <p:spPr/>
        <p:txBody>
          <a:bodyPr/>
          <a:lstStyle/>
          <a:p>
            <a:r>
              <a:rPr lang="en-US" smtClean="0"/>
              <a:t>13-17 February 2017</a:t>
            </a:r>
            <a:endParaRPr lang="fr-FR"/>
          </a:p>
        </p:txBody>
      </p:sp>
      <p:sp>
        <p:nvSpPr>
          <p:cNvPr id="6" name="Footer Placeholder 5"/>
          <p:cNvSpPr>
            <a:spLocks noGrp="1"/>
          </p:cNvSpPr>
          <p:nvPr>
            <p:ph type="ftr" sz="quarter" idx="11"/>
          </p:nvPr>
        </p:nvSpPr>
        <p:spPr/>
        <p:txBody>
          <a:bodyPr/>
          <a:lstStyle/>
          <a:p>
            <a:r>
              <a:rPr lang="it-IT" smtClean="0"/>
              <a:t>EUCARD2</a:t>
            </a:r>
            <a:endParaRPr lang="fr-FR"/>
          </a:p>
        </p:txBody>
      </p:sp>
      <p:sp>
        <p:nvSpPr>
          <p:cNvPr id="7" name="Slide Number Placeholder 6"/>
          <p:cNvSpPr>
            <a:spLocks noGrp="1"/>
          </p:cNvSpPr>
          <p:nvPr>
            <p:ph type="sldNum" sz="quarter" idx="12"/>
          </p:nvPr>
        </p:nvSpPr>
        <p:spPr/>
        <p:txBody>
          <a:bodyPr/>
          <a:lstStyle/>
          <a:p>
            <a:fld id="{617C510A-7687-CB44-A886-7EC5AB743307}" type="slidenum">
              <a:rPr lang="fr-FR" smtClean="0"/>
              <a:t>‹#›</a:t>
            </a:fld>
            <a:endParaRPr lang="fr-FR"/>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Faire glisser l'image vers l'espace réservé ou cliquer sur l'icône pour l'ajouter</a:t>
            </a:r>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Cliquez et modifiez le titre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dirty="0"/>
          </a:p>
        </p:txBody>
      </p:sp>
      <p:sp>
        <p:nvSpPr>
          <p:cNvPr id="4" name="Date Placeholder 3"/>
          <p:cNvSpPr>
            <a:spLocks noGrp="1"/>
          </p:cNvSpPr>
          <p:nvPr>
            <p:ph type="dt" sz="half" idx="10"/>
          </p:nvPr>
        </p:nvSpPr>
        <p:spPr/>
        <p:txBody>
          <a:bodyPr/>
          <a:lstStyle/>
          <a:p>
            <a:r>
              <a:rPr lang="en-US" smtClean="0"/>
              <a:t>13-17 February 2017</a:t>
            </a:r>
            <a:endParaRPr lang="fr-FR"/>
          </a:p>
        </p:txBody>
      </p:sp>
      <p:sp>
        <p:nvSpPr>
          <p:cNvPr id="5" name="Footer Placeholder 4"/>
          <p:cNvSpPr>
            <a:spLocks noGrp="1"/>
          </p:cNvSpPr>
          <p:nvPr>
            <p:ph type="ftr" sz="quarter" idx="11"/>
          </p:nvPr>
        </p:nvSpPr>
        <p:spPr/>
        <p:txBody>
          <a:bodyPr/>
          <a:lstStyle/>
          <a:p>
            <a:r>
              <a:rPr lang="it-IT" smtClean="0"/>
              <a:t>EUCARD2</a:t>
            </a:r>
            <a:endParaRPr lang="fr-FR"/>
          </a:p>
        </p:txBody>
      </p:sp>
      <p:sp>
        <p:nvSpPr>
          <p:cNvPr id="6" name="Slide Number Placeholder 5"/>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Cliquez et modifiez le titre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dirty="0"/>
          </a:p>
        </p:txBody>
      </p:sp>
      <p:sp>
        <p:nvSpPr>
          <p:cNvPr id="4" name="Date Placeholder 3"/>
          <p:cNvSpPr>
            <a:spLocks noGrp="1"/>
          </p:cNvSpPr>
          <p:nvPr>
            <p:ph type="dt" sz="half" idx="10"/>
          </p:nvPr>
        </p:nvSpPr>
        <p:spPr/>
        <p:txBody>
          <a:bodyPr/>
          <a:lstStyle/>
          <a:p>
            <a:r>
              <a:rPr lang="en-US" smtClean="0"/>
              <a:t>13-17 February 2017</a:t>
            </a:r>
            <a:endParaRPr lang="fr-FR"/>
          </a:p>
        </p:txBody>
      </p:sp>
      <p:sp>
        <p:nvSpPr>
          <p:cNvPr id="5" name="Footer Placeholder 4"/>
          <p:cNvSpPr>
            <a:spLocks noGrp="1"/>
          </p:cNvSpPr>
          <p:nvPr>
            <p:ph type="ftr" sz="quarter" idx="11"/>
          </p:nvPr>
        </p:nvSpPr>
        <p:spPr/>
        <p:txBody>
          <a:bodyPr/>
          <a:lstStyle/>
          <a:p>
            <a:r>
              <a:rPr lang="it-IT" smtClean="0"/>
              <a:t>EUCARD2</a:t>
            </a:r>
            <a:endParaRPr lang="fr-FR"/>
          </a:p>
        </p:txBody>
      </p:sp>
      <p:sp>
        <p:nvSpPr>
          <p:cNvPr id="6" name="Slide Number Placeholder 5"/>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Cliquez et modifiez le titre</a:t>
            </a:r>
            <a:endParaRPr/>
          </a:p>
        </p:txBody>
      </p:sp>
      <p:sp>
        <p:nvSpPr>
          <p:cNvPr id="3" name="Content Placeholder 2"/>
          <p:cNvSpPr>
            <a:spLocks noGrp="1"/>
          </p:cNvSpPr>
          <p:nvPr>
            <p:ph idx="1"/>
          </p:nvPr>
        </p:nvSpPr>
        <p:spPr/>
        <p:txBody>
          <a:bodyPr/>
          <a:lstStyle>
            <a:lvl5pPr>
              <a:defRPr/>
            </a:lvl5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dirty="0"/>
          </a:p>
        </p:txBody>
      </p:sp>
      <p:sp>
        <p:nvSpPr>
          <p:cNvPr id="4" name="Date Placeholder 3"/>
          <p:cNvSpPr>
            <a:spLocks noGrp="1"/>
          </p:cNvSpPr>
          <p:nvPr>
            <p:ph type="dt" sz="half" idx="10"/>
          </p:nvPr>
        </p:nvSpPr>
        <p:spPr/>
        <p:txBody>
          <a:bodyPr/>
          <a:lstStyle/>
          <a:p>
            <a:r>
              <a:rPr lang="en-US" smtClean="0"/>
              <a:t>13-17 February 2017</a:t>
            </a:r>
            <a:endParaRPr lang="fr-FR"/>
          </a:p>
        </p:txBody>
      </p:sp>
      <p:sp>
        <p:nvSpPr>
          <p:cNvPr id="5" name="Footer Placeholder 4"/>
          <p:cNvSpPr>
            <a:spLocks noGrp="1"/>
          </p:cNvSpPr>
          <p:nvPr>
            <p:ph type="ftr" sz="quarter" idx="11"/>
          </p:nvPr>
        </p:nvSpPr>
        <p:spPr/>
        <p:txBody>
          <a:bodyPr/>
          <a:lstStyle/>
          <a:p>
            <a:r>
              <a:rPr lang="it-IT" smtClean="0"/>
              <a:t>EUCARD2</a:t>
            </a:r>
            <a:endParaRPr lang="fr-FR"/>
          </a:p>
        </p:txBody>
      </p:sp>
      <p:sp>
        <p:nvSpPr>
          <p:cNvPr id="6" name="Slide Number Placeholder 5"/>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iapositive de titre avec imag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Cliquez et modifiez le titre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Cliquez pour modifier le style des sous-titres du masque</a:t>
            </a:r>
            <a:endParaRPr dirty="0"/>
          </a:p>
        </p:txBody>
      </p:sp>
      <p:sp>
        <p:nvSpPr>
          <p:cNvPr id="4" name="Date Placeholder 3"/>
          <p:cNvSpPr>
            <a:spLocks noGrp="1"/>
          </p:cNvSpPr>
          <p:nvPr>
            <p:ph type="dt" sz="half" idx="10"/>
          </p:nvPr>
        </p:nvSpPr>
        <p:spPr/>
        <p:txBody>
          <a:bodyPr/>
          <a:lstStyle/>
          <a:p>
            <a:r>
              <a:rPr lang="en-US" smtClean="0"/>
              <a:t>13-17 February 2017</a:t>
            </a:r>
            <a:endParaRPr lang="fr-FR"/>
          </a:p>
        </p:txBody>
      </p:sp>
      <p:sp>
        <p:nvSpPr>
          <p:cNvPr id="5" name="Footer Placeholder 4"/>
          <p:cNvSpPr>
            <a:spLocks noGrp="1"/>
          </p:cNvSpPr>
          <p:nvPr>
            <p:ph type="ftr" sz="quarter" idx="11"/>
          </p:nvPr>
        </p:nvSpPr>
        <p:spPr/>
        <p:txBody>
          <a:bodyPr/>
          <a:lstStyle/>
          <a:p>
            <a:r>
              <a:rPr lang="it-IT" smtClean="0"/>
              <a:t>EUCARD2</a:t>
            </a:r>
            <a:endParaRPr lang="fr-FR"/>
          </a:p>
        </p:txBody>
      </p:sp>
      <p:sp>
        <p:nvSpPr>
          <p:cNvPr id="6" name="Slide Number Placeholder 5"/>
          <p:cNvSpPr>
            <a:spLocks noGrp="1"/>
          </p:cNvSpPr>
          <p:nvPr>
            <p:ph type="sldNum" sz="quarter" idx="12"/>
          </p:nvPr>
        </p:nvSpPr>
        <p:spPr/>
        <p:txBody>
          <a:bodyPr/>
          <a:lstStyle/>
          <a:p>
            <a:fld id="{617C510A-7687-CB44-A886-7EC5AB743307}" type="slidenum">
              <a:rPr lang="fr-FR" smtClean="0"/>
              <a:t>‹#›</a:t>
            </a:fld>
            <a:endParaRPr lang="fr-FR"/>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Faire glisser l'image vers l'espace réservé ou cliquer sur l'icône pour l'ajouter</a:t>
            </a:r>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Cliquez et modifiez le titre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Cliquez pour modifier les styles du texte du masque</a:t>
            </a:r>
          </a:p>
        </p:txBody>
      </p:sp>
      <p:sp>
        <p:nvSpPr>
          <p:cNvPr id="4" name="Date Placeholder 3"/>
          <p:cNvSpPr>
            <a:spLocks noGrp="1"/>
          </p:cNvSpPr>
          <p:nvPr>
            <p:ph type="dt" sz="half" idx="10"/>
          </p:nvPr>
        </p:nvSpPr>
        <p:spPr/>
        <p:txBody>
          <a:bodyPr/>
          <a:lstStyle/>
          <a:p>
            <a:r>
              <a:rPr lang="en-US" smtClean="0"/>
              <a:t>13-17 February 2017</a:t>
            </a:r>
            <a:endParaRPr lang="fr-FR"/>
          </a:p>
        </p:txBody>
      </p:sp>
      <p:sp>
        <p:nvSpPr>
          <p:cNvPr id="5" name="Footer Placeholder 4"/>
          <p:cNvSpPr>
            <a:spLocks noGrp="1"/>
          </p:cNvSpPr>
          <p:nvPr>
            <p:ph type="ftr" sz="quarter" idx="11"/>
          </p:nvPr>
        </p:nvSpPr>
        <p:spPr/>
        <p:txBody>
          <a:bodyPr/>
          <a:lstStyle/>
          <a:p>
            <a:r>
              <a:rPr lang="it-IT" smtClean="0"/>
              <a:t>EUCARD2</a:t>
            </a:r>
            <a:endParaRPr lang="fr-FR"/>
          </a:p>
        </p:txBody>
      </p:sp>
      <p:sp>
        <p:nvSpPr>
          <p:cNvPr id="6" name="Slide Number Placeholder 5"/>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Cliquez et modifiez le titre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dirty="0"/>
          </a:p>
        </p:txBody>
      </p:sp>
      <p:sp>
        <p:nvSpPr>
          <p:cNvPr id="5" name="Date Placeholder 4"/>
          <p:cNvSpPr>
            <a:spLocks noGrp="1"/>
          </p:cNvSpPr>
          <p:nvPr>
            <p:ph type="dt" sz="half" idx="10"/>
          </p:nvPr>
        </p:nvSpPr>
        <p:spPr/>
        <p:txBody>
          <a:bodyPr/>
          <a:lstStyle/>
          <a:p>
            <a:r>
              <a:rPr lang="en-US" smtClean="0"/>
              <a:t>13-17 February 2017</a:t>
            </a:r>
            <a:endParaRPr lang="fr-FR"/>
          </a:p>
        </p:txBody>
      </p:sp>
      <p:sp>
        <p:nvSpPr>
          <p:cNvPr id="6" name="Footer Placeholder 5"/>
          <p:cNvSpPr>
            <a:spLocks noGrp="1"/>
          </p:cNvSpPr>
          <p:nvPr>
            <p:ph type="ftr" sz="quarter" idx="11"/>
          </p:nvPr>
        </p:nvSpPr>
        <p:spPr/>
        <p:txBody>
          <a:bodyPr/>
          <a:lstStyle/>
          <a:p>
            <a:r>
              <a:rPr lang="it-IT" smtClean="0"/>
              <a:t>EUCARD2</a:t>
            </a:r>
            <a:endParaRPr lang="fr-FR"/>
          </a:p>
        </p:txBody>
      </p:sp>
      <p:sp>
        <p:nvSpPr>
          <p:cNvPr id="7" name="Slide Number Placeholder 6"/>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Cliquez et modifiez le titre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dirty="0"/>
          </a:p>
        </p:txBody>
      </p:sp>
      <p:sp>
        <p:nvSpPr>
          <p:cNvPr id="7" name="Date Placeholder 6"/>
          <p:cNvSpPr>
            <a:spLocks noGrp="1"/>
          </p:cNvSpPr>
          <p:nvPr>
            <p:ph type="dt" sz="half" idx="10"/>
          </p:nvPr>
        </p:nvSpPr>
        <p:spPr/>
        <p:txBody>
          <a:bodyPr/>
          <a:lstStyle/>
          <a:p>
            <a:r>
              <a:rPr lang="en-US" smtClean="0"/>
              <a:t>13-17 February 2017</a:t>
            </a:r>
            <a:endParaRPr lang="fr-FR"/>
          </a:p>
        </p:txBody>
      </p:sp>
      <p:sp>
        <p:nvSpPr>
          <p:cNvPr id="8" name="Footer Placeholder 7"/>
          <p:cNvSpPr>
            <a:spLocks noGrp="1"/>
          </p:cNvSpPr>
          <p:nvPr>
            <p:ph type="ftr" sz="quarter" idx="11"/>
          </p:nvPr>
        </p:nvSpPr>
        <p:spPr/>
        <p:txBody>
          <a:bodyPr/>
          <a:lstStyle/>
          <a:p>
            <a:r>
              <a:rPr lang="it-IT" smtClean="0"/>
              <a:t>EUCARD2</a:t>
            </a:r>
            <a:endParaRPr lang="fr-FR"/>
          </a:p>
        </p:txBody>
      </p:sp>
      <p:sp>
        <p:nvSpPr>
          <p:cNvPr id="9" name="Slide Number Placeholder 8"/>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Cliquez et modifiez le titre</a:t>
            </a:r>
            <a:endParaRPr/>
          </a:p>
        </p:txBody>
      </p:sp>
      <p:sp>
        <p:nvSpPr>
          <p:cNvPr id="3" name="Date Placeholder 2"/>
          <p:cNvSpPr>
            <a:spLocks noGrp="1"/>
          </p:cNvSpPr>
          <p:nvPr>
            <p:ph type="dt" sz="half" idx="10"/>
          </p:nvPr>
        </p:nvSpPr>
        <p:spPr/>
        <p:txBody>
          <a:bodyPr/>
          <a:lstStyle/>
          <a:p>
            <a:r>
              <a:rPr lang="en-US" smtClean="0"/>
              <a:t>13-17 February 2017</a:t>
            </a:r>
            <a:endParaRPr lang="fr-FR"/>
          </a:p>
        </p:txBody>
      </p:sp>
      <p:sp>
        <p:nvSpPr>
          <p:cNvPr id="4" name="Footer Placeholder 3"/>
          <p:cNvSpPr>
            <a:spLocks noGrp="1"/>
          </p:cNvSpPr>
          <p:nvPr>
            <p:ph type="ftr" sz="quarter" idx="11"/>
          </p:nvPr>
        </p:nvSpPr>
        <p:spPr/>
        <p:txBody>
          <a:bodyPr/>
          <a:lstStyle/>
          <a:p>
            <a:r>
              <a:rPr lang="it-IT" smtClean="0"/>
              <a:t>EUCARD2</a:t>
            </a:r>
            <a:endParaRPr lang="fr-FR"/>
          </a:p>
        </p:txBody>
      </p:sp>
      <p:sp>
        <p:nvSpPr>
          <p:cNvPr id="5" name="Slide Number Placeholder 4"/>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13-17 February 2017</a:t>
            </a:r>
            <a:endParaRPr lang="fr-FR"/>
          </a:p>
        </p:txBody>
      </p:sp>
      <p:sp>
        <p:nvSpPr>
          <p:cNvPr id="3" name="Footer Placeholder 2"/>
          <p:cNvSpPr>
            <a:spLocks noGrp="1"/>
          </p:cNvSpPr>
          <p:nvPr>
            <p:ph type="ftr" sz="quarter" idx="11"/>
          </p:nvPr>
        </p:nvSpPr>
        <p:spPr/>
        <p:txBody>
          <a:bodyPr/>
          <a:lstStyle/>
          <a:p>
            <a:r>
              <a:rPr lang="it-IT" smtClean="0"/>
              <a:t>EUCARD2</a:t>
            </a:r>
            <a:endParaRPr lang="fr-FR"/>
          </a:p>
        </p:txBody>
      </p:sp>
      <p:sp>
        <p:nvSpPr>
          <p:cNvPr id="4" name="Slide Number Placeholder 3"/>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Cliquez et modifiez le titre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Date Placeholder 4"/>
          <p:cNvSpPr>
            <a:spLocks noGrp="1"/>
          </p:cNvSpPr>
          <p:nvPr>
            <p:ph type="dt" sz="half" idx="10"/>
          </p:nvPr>
        </p:nvSpPr>
        <p:spPr/>
        <p:txBody>
          <a:bodyPr/>
          <a:lstStyle/>
          <a:p>
            <a:r>
              <a:rPr lang="en-US" smtClean="0"/>
              <a:t>13-17 February 2017</a:t>
            </a:r>
            <a:endParaRPr lang="fr-FR"/>
          </a:p>
        </p:txBody>
      </p:sp>
      <p:sp>
        <p:nvSpPr>
          <p:cNvPr id="6" name="Footer Placeholder 5"/>
          <p:cNvSpPr>
            <a:spLocks noGrp="1"/>
          </p:cNvSpPr>
          <p:nvPr>
            <p:ph type="ftr" sz="quarter" idx="11"/>
          </p:nvPr>
        </p:nvSpPr>
        <p:spPr/>
        <p:txBody>
          <a:bodyPr/>
          <a:lstStyle/>
          <a:p>
            <a:r>
              <a:rPr lang="it-IT" smtClean="0"/>
              <a:t>EUCARD2</a:t>
            </a:r>
            <a:endParaRPr lang="fr-FR"/>
          </a:p>
        </p:txBody>
      </p:sp>
      <p:sp>
        <p:nvSpPr>
          <p:cNvPr id="7" name="Slide Number Placeholder 6"/>
          <p:cNvSpPr>
            <a:spLocks noGrp="1"/>
          </p:cNvSpPr>
          <p:nvPr>
            <p:ph type="sldNum" sz="quarter" idx="12"/>
          </p:nvPr>
        </p:nvSpPr>
        <p:spPr/>
        <p:txBody>
          <a:bodyPr/>
          <a:lstStyle/>
          <a:p>
            <a:fld id="{617C510A-7687-CB44-A886-7EC5AB743307}" type="slidenum">
              <a:rPr lang="fr-FR" smtClean="0"/>
              <a:t>‹#›</a:t>
            </a:fld>
            <a:endParaRPr lang="fr-F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Cliquez et modifiez le titre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r>
              <a:rPr lang="en-US" smtClean="0"/>
              <a:t>13-17 February 2017</a:t>
            </a:r>
            <a:endParaRPr lang="fr-FR"/>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r>
              <a:rPr lang="it-IT" smtClean="0"/>
              <a:t>EUCARD2</a:t>
            </a:r>
            <a:endParaRPr lang="fr-FR"/>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617C510A-7687-CB44-A886-7EC5AB743307}" type="slidenum">
              <a:rPr lang="fr-FR" smtClean="0"/>
              <a:t>‹#›</a:t>
            </a:fld>
            <a:endParaRPr lang="fr-FR"/>
          </a:p>
        </p:txBody>
      </p:sp>
    </p:spTree>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 id="2147483778" r:id="rId12"/>
  </p:sldLayoutIdLst>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hf hdr="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4.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5"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703646f6aac42824c5f86c0c566a2265.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5559" y="3902406"/>
            <a:ext cx="6684856" cy="1794285"/>
          </a:xfrm>
          <a:prstGeom prst="rect">
            <a:avLst/>
          </a:prstGeom>
        </p:spPr>
      </p:pic>
      <p:sp>
        <p:nvSpPr>
          <p:cNvPr id="2" name="Titre 1"/>
          <p:cNvSpPr>
            <a:spLocks noGrp="1"/>
          </p:cNvSpPr>
          <p:nvPr>
            <p:ph type="ctrTitle"/>
          </p:nvPr>
        </p:nvSpPr>
        <p:spPr>
          <a:xfrm>
            <a:off x="1348316" y="1620699"/>
            <a:ext cx="6498158" cy="1724867"/>
          </a:xfrm>
        </p:spPr>
        <p:txBody>
          <a:bodyPr/>
          <a:lstStyle/>
          <a:p>
            <a:r>
              <a:rPr lang="en-US" b="1" dirty="0">
                <a:latin typeface="Arial Black"/>
                <a:cs typeface="Arial Black"/>
              </a:rPr>
              <a:t>XBEAM Strategy Workshop</a:t>
            </a:r>
            <a:endParaRPr lang="fr-FR" dirty="0">
              <a:latin typeface="Arial Black"/>
              <a:cs typeface="Arial Black"/>
            </a:endParaRPr>
          </a:p>
        </p:txBody>
      </p:sp>
      <p:sp>
        <p:nvSpPr>
          <p:cNvPr id="3" name="Sous-titre 2"/>
          <p:cNvSpPr>
            <a:spLocks noGrp="1"/>
          </p:cNvSpPr>
          <p:nvPr>
            <p:ph type="subTitle" idx="1"/>
          </p:nvPr>
        </p:nvSpPr>
        <p:spPr>
          <a:xfrm>
            <a:off x="1277975" y="3693667"/>
            <a:ext cx="6498159" cy="1436274"/>
          </a:xfrm>
        </p:spPr>
        <p:txBody>
          <a:bodyPr>
            <a:normAutofit/>
          </a:bodyPr>
          <a:lstStyle/>
          <a:p>
            <a:r>
              <a:rPr lang="fr-FR" sz="4000" dirty="0" smtClean="0">
                <a:solidFill>
                  <a:schemeClr val="tx2">
                    <a:lumMod val="75000"/>
                    <a:lumOff val="25000"/>
                  </a:schemeClr>
                </a:solidFill>
                <a:latin typeface="Brush Script MT Italic"/>
                <a:cs typeface="Brush Script MT Italic"/>
              </a:rPr>
              <a:t>La </a:t>
            </a:r>
            <a:r>
              <a:rPr lang="fr-FR" sz="4000" dirty="0" err="1" smtClean="0">
                <a:solidFill>
                  <a:schemeClr val="tx2">
                    <a:lumMod val="75000"/>
                    <a:lumOff val="25000"/>
                  </a:schemeClr>
                </a:solidFill>
                <a:latin typeface="Brush Script MT Italic"/>
                <a:cs typeface="Brush Script MT Italic"/>
              </a:rPr>
              <a:t>falla</a:t>
            </a:r>
            <a:r>
              <a:rPr lang="fr-FR" sz="4000" dirty="0" smtClean="0">
                <a:solidFill>
                  <a:schemeClr val="tx2">
                    <a:lumMod val="75000"/>
                    <a:lumOff val="25000"/>
                  </a:schemeClr>
                </a:solidFill>
                <a:latin typeface="Brush Script MT Italic"/>
                <a:cs typeface="Brush Script MT Italic"/>
              </a:rPr>
              <a:t> de EUCARD2</a:t>
            </a:r>
            <a:endParaRPr lang="fr-FR" sz="4000" dirty="0">
              <a:solidFill>
                <a:schemeClr val="tx2">
                  <a:lumMod val="75000"/>
                  <a:lumOff val="25000"/>
                </a:schemeClr>
              </a:solidFill>
              <a:latin typeface="Brush Script MT Italic"/>
              <a:cs typeface="Brush Script MT Italic"/>
            </a:endParaRPr>
          </a:p>
        </p:txBody>
      </p:sp>
      <p:pic>
        <p:nvPicPr>
          <p:cNvPr id="4" name="Image 3"/>
          <p:cNvPicPr>
            <a:picLocks noChangeAspect="1"/>
          </p:cNvPicPr>
          <p:nvPr/>
        </p:nvPicPr>
        <p:blipFill>
          <a:blip r:embed="rId3"/>
          <a:stretch>
            <a:fillRect/>
          </a:stretch>
        </p:blipFill>
        <p:spPr>
          <a:xfrm>
            <a:off x="163288" y="659439"/>
            <a:ext cx="2376713" cy="1679507"/>
          </a:xfrm>
          <a:prstGeom prst="rect">
            <a:avLst/>
          </a:prstGeom>
        </p:spPr>
      </p:pic>
      <p:sp>
        <p:nvSpPr>
          <p:cNvPr id="5" name="Espace réservé de la date 4"/>
          <p:cNvSpPr>
            <a:spLocks noGrp="1"/>
          </p:cNvSpPr>
          <p:nvPr>
            <p:ph type="dt" sz="half" idx="10"/>
          </p:nvPr>
        </p:nvSpPr>
        <p:spPr/>
        <p:txBody>
          <a:bodyPr/>
          <a:lstStyle/>
          <a:p>
            <a:r>
              <a:rPr lang="en-US" smtClean="0"/>
              <a:t>13-17 February 2017</a:t>
            </a:r>
            <a:endParaRPr lang="fr-FR"/>
          </a:p>
        </p:txBody>
      </p:sp>
      <p:sp>
        <p:nvSpPr>
          <p:cNvPr id="6" name="Espace réservé du pied de page 5"/>
          <p:cNvSpPr>
            <a:spLocks noGrp="1"/>
          </p:cNvSpPr>
          <p:nvPr>
            <p:ph type="ftr" sz="quarter" idx="11"/>
          </p:nvPr>
        </p:nvSpPr>
        <p:spPr/>
        <p:txBody>
          <a:bodyPr/>
          <a:lstStyle/>
          <a:p>
            <a:r>
              <a:rPr lang="it-IT" smtClean="0"/>
              <a:t>EUCARD2</a:t>
            </a:r>
            <a:endParaRPr lang="fr-FR"/>
          </a:p>
        </p:txBody>
      </p:sp>
      <p:sp>
        <p:nvSpPr>
          <p:cNvPr id="7" name="Espace réservé du numéro de diapositive 6"/>
          <p:cNvSpPr>
            <a:spLocks noGrp="1"/>
          </p:cNvSpPr>
          <p:nvPr>
            <p:ph type="sldNum" sz="quarter" idx="12"/>
          </p:nvPr>
        </p:nvSpPr>
        <p:spPr/>
        <p:txBody>
          <a:bodyPr/>
          <a:lstStyle/>
          <a:p>
            <a:fld id="{617C510A-7687-CB44-A886-7EC5AB743307}" type="slidenum">
              <a:rPr lang="fr-FR" smtClean="0"/>
              <a:t>1</a:t>
            </a:fld>
            <a:endParaRPr lang="fr-FR"/>
          </a:p>
        </p:txBody>
      </p:sp>
    </p:spTree>
    <p:extLst>
      <p:ext uri="{BB962C8B-B14F-4D97-AF65-F5344CB8AC3E}">
        <p14:creationId xmlns:p14="http://schemas.microsoft.com/office/powerpoint/2010/main" val="6913542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10</a:t>
            </a:fld>
            <a:endParaRPr lang="fr-FR"/>
          </a:p>
        </p:txBody>
      </p:sp>
      <p:sp>
        <p:nvSpPr>
          <p:cNvPr id="2" name="Rectangle 1"/>
          <p:cNvSpPr/>
          <p:nvPr/>
        </p:nvSpPr>
        <p:spPr>
          <a:xfrm>
            <a:off x="264458" y="3369"/>
            <a:ext cx="7926118" cy="646331"/>
          </a:xfrm>
          <a:prstGeom prst="rect">
            <a:avLst/>
          </a:prstGeom>
        </p:spPr>
        <p:txBody>
          <a:bodyPr wrap="none">
            <a:spAutoFit/>
          </a:bodyPr>
          <a:lstStyle/>
          <a:p>
            <a:r>
              <a:rPr lang="en-GB" sz="3600" dirty="0">
                <a:solidFill>
                  <a:srgbClr val="2C7C9F"/>
                </a:solidFill>
                <a:latin typeface="Arial" charset="0"/>
                <a:ea typeface="ＭＳ Ｐゴシック" charset="0"/>
                <a:cs typeface="ＭＳ Ｐゴシック" charset="0"/>
              </a:rPr>
              <a:t>XBEAM </a:t>
            </a:r>
            <a:r>
              <a:rPr lang="en-GB" sz="3600" dirty="0" smtClean="0">
                <a:solidFill>
                  <a:srgbClr val="2C7C9F"/>
                </a:solidFill>
                <a:latin typeface="Arial" charset="0"/>
                <a:ea typeface="ＭＳ Ｐゴシック" charset="0"/>
                <a:cs typeface="ＭＳ Ｐゴシック" charset="0"/>
              </a:rPr>
              <a:t>Accelerators and Techniques</a:t>
            </a:r>
            <a:endParaRPr lang="fr-FR" dirty="0"/>
          </a:p>
        </p:txBody>
      </p:sp>
      <p:graphicFrame>
        <p:nvGraphicFramePr>
          <p:cNvPr id="7" name="Diagramme 6"/>
          <p:cNvGraphicFramePr/>
          <p:nvPr>
            <p:extLst>
              <p:ext uri="{D42A27DB-BD31-4B8C-83A1-F6EECF244321}">
                <p14:modId xmlns:p14="http://schemas.microsoft.com/office/powerpoint/2010/main" val="4016247939"/>
              </p:ext>
            </p:extLst>
          </p:nvPr>
        </p:nvGraphicFramePr>
        <p:xfrm>
          <a:off x="213659" y="897478"/>
          <a:ext cx="8624048"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Image 7"/>
          <p:cNvPicPr>
            <a:picLocks noChangeAspect="1"/>
          </p:cNvPicPr>
          <p:nvPr/>
        </p:nvPicPr>
        <p:blipFill>
          <a:blip r:embed="rId7"/>
          <a:stretch>
            <a:fillRect/>
          </a:stretch>
        </p:blipFill>
        <p:spPr>
          <a:xfrm>
            <a:off x="264458" y="879584"/>
            <a:ext cx="1784475" cy="1261001"/>
          </a:xfrm>
          <a:prstGeom prst="rect">
            <a:avLst/>
          </a:prstGeom>
        </p:spPr>
      </p:pic>
    </p:spTree>
    <p:extLst>
      <p:ext uri="{BB962C8B-B14F-4D97-AF65-F5344CB8AC3E}">
        <p14:creationId xmlns:p14="http://schemas.microsoft.com/office/powerpoint/2010/main" val="29637491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11</a:t>
            </a:fld>
            <a:endParaRPr lang="fr-FR"/>
          </a:p>
        </p:txBody>
      </p:sp>
      <p:sp>
        <p:nvSpPr>
          <p:cNvPr id="2" name="Rectangle 1"/>
          <p:cNvSpPr/>
          <p:nvPr/>
        </p:nvSpPr>
        <p:spPr>
          <a:xfrm>
            <a:off x="173160" y="157321"/>
            <a:ext cx="8783774" cy="584776"/>
          </a:xfrm>
          <a:prstGeom prst="rect">
            <a:avLst/>
          </a:prstGeom>
        </p:spPr>
        <p:txBody>
          <a:bodyPr wrap="none">
            <a:spAutoFit/>
          </a:bodyPr>
          <a:lstStyle/>
          <a:p>
            <a:r>
              <a:rPr lang="en-GB" sz="3200" dirty="0" smtClean="0">
                <a:solidFill>
                  <a:srgbClr val="2C7C9F"/>
                </a:solidFill>
                <a:latin typeface="Arial" charset="0"/>
                <a:ea typeface="ＭＳ Ｐゴシック" charset="0"/>
                <a:cs typeface="ＭＳ Ｐゴシック" charset="0"/>
              </a:rPr>
              <a:t>APEC Accelerator Performances and Concepts</a:t>
            </a:r>
            <a:endParaRPr lang="fr-FR" sz="3200" dirty="0"/>
          </a:p>
        </p:txBody>
      </p:sp>
      <p:graphicFrame>
        <p:nvGraphicFramePr>
          <p:cNvPr id="7" name="Diagramme 6"/>
          <p:cNvGraphicFramePr/>
          <p:nvPr>
            <p:extLst>
              <p:ext uri="{D42A27DB-BD31-4B8C-83A1-F6EECF244321}">
                <p14:modId xmlns:p14="http://schemas.microsoft.com/office/powerpoint/2010/main" val="4172059071"/>
              </p:ext>
            </p:extLst>
          </p:nvPr>
        </p:nvGraphicFramePr>
        <p:xfrm>
          <a:off x="213659" y="897478"/>
          <a:ext cx="8624048" cy="60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Image 8" descr="ARIES Logo_580px.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0934" y="948278"/>
            <a:ext cx="1828799" cy="1117870"/>
          </a:xfrm>
          <a:prstGeom prst="rect">
            <a:avLst/>
          </a:prstGeom>
        </p:spPr>
      </p:pic>
    </p:spTree>
    <p:extLst>
      <p:ext uri="{BB962C8B-B14F-4D97-AF65-F5344CB8AC3E}">
        <p14:creationId xmlns:p14="http://schemas.microsoft.com/office/powerpoint/2010/main" val="33160787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Espace réservé du contenu 22"/>
          <p:cNvPicPr>
            <a:picLocks noGrp="1" noChangeAspect="1"/>
          </p:cNvPicPr>
          <p:nvPr>
            <p:ph idx="1"/>
          </p:nvPr>
        </p:nvPicPr>
        <p:blipFill>
          <a:blip r:embed="rId2"/>
          <a:srcRect l="7248" r="7248"/>
          <a:stretch>
            <a:fillRect/>
          </a:stretch>
        </p:blipFill>
        <p:spPr>
          <a:xfrm>
            <a:off x="0" y="787403"/>
            <a:ext cx="9144000" cy="6020627"/>
          </a:xfrm>
        </p:spPr>
      </p:pic>
      <p:sp>
        <p:nvSpPr>
          <p:cNvPr id="2" name="Titre 1"/>
          <p:cNvSpPr>
            <a:spLocks noGrp="1"/>
          </p:cNvSpPr>
          <p:nvPr>
            <p:ph type="title"/>
          </p:nvPr>
        </p:nvSpPr>
        <p:spPr>
          <a:xfrm>
            <a:off x="0" y="-61754"/>
            <a:ext cx="8591551" cy="823757"/>
          </a:xfrm>
        </p:spPr>
        <p:txBody>
          <a:bodyPr/>
          <a:lstStyle/>
          <a:p>
            <a:r>
              <a:rPr lang="fr-FR" sz="3600" dirty="0" smtClean="0">
                <a:latin typeface="Arial"/>
                <a:cs typeface="Arial"/>
              </a:rPr>
              <a:t>ARIES </a:t>
            </a:r>
            <a:r>
              <a:rPr lang="fr-FR" sz="3600" dirty="0" err="1" smtClean="0">
                <a:latin typeface="Arial"/>
                <a:cs typeface="Arial"/>
              </a:rPr>
              <a:t>WPs</a:t>
            </a:r>
            <a:r>
              <a:rPr lang="fr-FR" sz="3600" dirty="0" smtClean="0">
                <a:latin typeface="Arial"/>
                <a:cs typeface="Arial"/>
              </a:rPr>
              <a:t> structure and </a:t>
            </a:r>
            <a:r>
              <a:rPr lang="fr-FR" sz="3600" dirty="0" err="1" smtClean="0">
                <a:latin typeface="Arial"/>
                <a:cs typeface="Arial"/>
              </a:rPr>
              <a:t>Organization</a:t>
            </a:r>
            <a:endParaRPr lang="fr-FR" sz="3600" dirty="0">
              <a:latin typeface="Arial"/>
              <a:cs typeface="Arial"/>
            </a:endParaRPr>
          </a:p>
        </p:txBody>
      </p:sp>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12</a:t>
            </a:fld>
            <a:endParaRPr lang="fr-FR"/>
          </a:p>
        </p:txBody>
      </p:sp>
      <p:sp>
        <p:nvSpPr>
          <p:cNvPr id="3" name="Ellipse 2"/>
          <p:cNvSpPr/>
          <p:nvPr/>
        </p:nvSpPr>
        <p:spPr>
          <a:xfrm>
            <a:off x="1072126" y="2372212"/>
            <a:ext cx="3018448" cy="313414"/>
          </a:xfrm>
          <a:prstGeom prst="ellipse">
            <a:avLst/>
          </a:prstGeom>
          <a:noFill/>
          <a:ln w="508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p:cNvSpPr/>
          <p:nvPr/>
        </p:nvSpPr>
        <p:spPr>
          <a:xfrm>
            <a:off x="1072126" y="3022600"/>
            <a:ext cx="2852174" cy="342900"/>
          </a:xfrm>
          <a:prstGeom prst="ellipse">
            <a:avLst/>
          </a:prstGeom>
          <a:noFill/>
          <a:ln w="50800">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442799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stretch>
            <a:fillRect/>
          </a:stretch>
        </p:blipFill>
        <p:spPr>
          <a:xfrm>
            <a:off x="1073148" y="282432"/>
            <a:ext cx="6546851" cy="2700970"/>
          </a:xfrm>
          <a:prstGeom prst="rect">
            <a:avLst/>
          </a:prstGeom>
        </p:spPr>
      </p:pic>
      <p:pic>
        <p:nvPicPr>
          <p:cNvPr id="8" name="Image 7" descr="703646f6aac42824c5f86c0c566a226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8874" y="4510774"/>
            <a:ext cx="6461126" cy="1529952"/>
          </a:xfrm>
          <a:prstGeom prst="rect">
            <a:avLst/>
          </a:prstGeom>
        </p:spPr>
      </p:pic>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13</a:t>
            </a:fld>
            <a:endParaRPr lang="fr-FR"/>
          </a:p>
        </p:txBody>
      </p:sp>
      <p:sp>
        <p:nvSpPr>
          <p:cNvPr id="3" name="Rectangle 2"/>
          <p:cNvSpPr/>
          <p:nvPr/>
        </p:nvSpPr>
        <p:spPr>
          <a:xfrm>
            <a:off x="1158874" y="2985754"/>
            <a:ext cx="6707281" cy="1477328"/>
          </a:xfrm>
          <a:prstGeom prst="rect">
            <a:avLst/>
          </a:prstGeom>
        </p:spPr>
        <p:txBody>
          <a:bodyPr wrap="square">
            <a:spAutoFit/>
          </a:bodyPr>
          <a:lstStyle/>
          <a:p>
            <a:pPr algn="ctr"/>
            <a:r>
              <a:rPr lang="en-US" b="1" dirty="0" smtClean="0">
                <a:solidFill>
                  <a:schemeClr val="accent2"/>
                </a:solidFill>
              </a:rPr>
              <a:t>We have all the week to evaluate the current status of the </a:t>
            </a:r>
            <a:r>
              <a:rPr lang="en-US" b="1" dirty="0" err="1" smtClean="0">
                <a:solidFill>
                  <a:schemeClr val="accent2"/>
                </a:solidFill>
              </a:rPr>
              <a:t>Xbeam</a:t>
            </a:r>
            <a:r>
              <a:rPr lang="en-US" b="1" dirty="0" smtClean="0">
                <a:solidFill>
                  <a:schemeClr val="accent2"/>
                </a:solidFill>
              </a:rPr>
              <a:t> and to make a roadmap for APEC, we have presentations, discussions and time for writing</a:t>
            </a:r>
            <a:r>
              <a:rPr lang="mr-IN" b="1" dirty="0" smtClean="0">
                <a:solidFill>
                  <a:schemeClr val="accent2"/>
                </a:solidFill>
              </a:rPr>
              <a:t>…</a:t>
            </a:r>
            <a:endParaRPr lang="en-US" b="1" dirty="0" smtClean="0">
              <a:solidFill>
                <a:schemeClr val="accent2"/>
              </a:solidFill>
            </a:endParaRPr>
          </a:p>
          <a:p>
            <a:pPr algn="ctr"/>
            <a:endParaRPr lang="en-US" b="1" dirty="0">
              <a:solidFill>
                <a:schemeClr val="accent2"/>
              </a:solidFill>
            </a:endParaRPr>
          </a:p>
          <a:p>
            <a:pPr algn="ctr"/>
            <a:endParaRPr lang="en-US" b="1" dirty="0" smtClean="0">
              <a:solidFill>
                <a:schemeClr val="accent2"/>
              </a:solidFill>
            </a:endParaRPr>
          </a:p>
        </p:txBody>
      </p:sp>
      <p:pic>
        <p:nvPicPr>
          <p:cNvPr id="10" name="Image 9" descr="ARIES Logo_580px.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5399" y="810879"/>
            <a:ext cx="2275416" cy="1390868"/>
          </a:xfrm>
          <a:prstGeom prst="rect">
            <a:avLst/>
          </a:prstGeom>
        </p:spPr>
      </p:pic>
      <p:pic>
        <p:nvPicPr>
          <p:cNvPr id="7" name="Image 6"/>
          <p:cNvPicPr>
            <a:picLocks noChangeAspect="1"/>
          </p:cNvPicPr>
          <p:nvPr/>
        </p:nvPicPr>
        <p:blipFill>
          <a:blip r:embed="rId5"/>
          <a:stretch>
            <a:fillRect/>
          </a:stretch>
        </p:blipFill>
        <p:spPr>
          <a:xfrm>
            <a:off x="3201124" y="3688854"/>
            <a:ext cx="2640750" cy="1866089"/>
          </a:xfrm>
          <a:prstGeom prst="rect">
            <a:avLst/>
          </a:prstGeom>
        </p:spPr>
      </p:pic>
    </p:spTree>
    <p:extLst>
      <p:ext uri="{BB962C8B-B14F-4D97-AF65-F5344CB8AC3E}">
        <p14:creationId xmlns:p14="http://schemas.microsoft.com/office/powerpoint/2010/main" val="36098351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14</a:t>
            </a:fld>
            <a:endParaRPr lang="fr-FR"/>
          </a:p>
        </p:txBody>
      </p:sp>
      <p:pic>
        <p:nvPicPr>
          <p:cNvPr id="9" name="Espace réservé du contenu 8" descr="Diapositiva1.jpg"/>
          <p:cNvPicPr>
            <a:picLocks noGrp="1" noChangeAspect="1"/>
          </p:cNvPicPr>
          <p:nvPr>
            <p:ph idx="1"/>
          </p:nvPr>
        </p:nvPicPr>
        <p:blipFill>
          <a:blip r:embed="rId2">
            <a:extLst>
              <a:ext uri="{28A0092B-C50C-407E-A947-70E740481C1C}">
                <a14:useLocalDpi xmlns:a14="http://schemas.microsoft.com/office/drawing/2010/main" val="0"/>
              </a:ext>
            </a:extLst>
          </a:blip>
          <a:srcRect t="13995" b="13995"/>
          <a:stretch>
            <a:fillRect/>
          </a:stretch>
        </p:blipFill>
        <p:spPr>
          <a:xfrm>
            <a:off x="35281" y="1498546"/>
            <a:ext cx="9263953" cy="5359454"/>
          </a:xfrm>
        </p:spPr>
      </p:pic>
      <p:sp>
        <p:nvSpPr>
          <p:cNvPr id="3" name="Bulle ronde 2"/>
          <p:cNvSpPr/>
          <p:nvPr/>
        </p:nvSpPr>
        <p:spPr>
          <a:xfrm>
            <a:off x="4448031" y="194053"/>
            <a:ext cx="3545588" cy="1081149"/>
          </a:xfrm>
          <a:prstGeom prst="wedgeEllipseCallout">
            <a:avLst>
              <a:gd name="adj1" fmla="val -42623"/>
              <a:gd name="adj2" fmla="val 243164"/>
            </a:avLst>
          </a:prstGeom>
          <a:solidFill>
            <a:schemeClr val="bg1">
              <a:lumMod val="8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i="1" dirty="0" smtClean="0">
                <a:solidFill>
                  <a:schemeClr val="tx1"/>
                </a:solidFill>
                <a:latin typeface="Comic Sans MS"/>
                <a:cs typeface="Comic Sans MS"/>
              </a:rPr>
              <a:t>Mr </a:t>
            </a:r>
            <a:r>
              <a:rPr lang="en-GB" b="1" i="1" dirty="0" err="1" smtClean="0">
                <a:solidFill>
                  <a:schemeClr val="tx1"/>
                </a:solidFill>
                <a:latin typeface="Comic Sans MS"/>
                <a:cs typeface="Comic Sans MS"/>
              </a:rPr>
              <a:t>Firemaster</a:t>
            </a:r>
            <a:r>
              <a:rPr lang="en-GB" b="1" i="1" dirty="0" smtClean="0">
                <a:solidFill>
                  <a:schemeClr val="tx1"/>
                </a:solidFill>
                <a:latin typeface="Comic Sans MS"/>
                <a:cs typeface="Comic Sans MS"/>
              </a:rPr>
              <a:t> you can start the </a:t>
            </a:r>
            <a:r>
              <a:rPr lang="en-GB" b="1" i="1" dirty="0" err="1" smtClean="0">
                <a:solidFill>
                  <a:schemeClr val="tx1"/>
                </a:solidFill>
                <a:latin typeface="Comic Sans MS"/>
                <a:cs typeface="Comic Sans MS"/>
              </a:rPr>
              <a:t>mascletá</a:t>
            </a:r>
            <a:endParaRPr lang="en-GB" b="1" i="1" dirty="0">
              <a:solidFill>
                <a:schemeClr val="tx1"/>
              </a:solidFill>
              <a:latin typeface="Comic Sans MS"/>
              <a:cs typeface="Comic Sans MS"/>
            </a:endParaRPr>
          </a:p>
        </p:txBody>
      </p:sp>
    </p:spTree>
    <p:extLst>
      <p:ext uri="{BB962C8B-B14F-4D97-AF65-F5344CB8AC3E}">
        <p14:creationId xmlns:p14="http://schemas.microsoft.com/office/powerpoint/2010/main" val="39342882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2</a:t>
            </a:fld>
            <a:endParaRPr lang="fr-FR"/>
          </a:p>
        </p:txBody>
      </p:sp>
      <p:pic>
        <p:nvPicPr>
          <p:cNvPr id="7" name="Espace réservé du contenu 6" descr="130320083829-17-las-fallas-horizontal-large-gallery.jpeg"/>
          <p:cNvPicPr>
            <a:picLocks noGrp="1" noChangeAspect="1"/>
          </p:cNvPicPr>
          <p:nvPr>
            <p:ph idx="1"/>
          </p:nvPr>
        </p:nvPicPr>
        <p:blipFill>
          <a:blip r:embed="rId2">
            <a:extLst>
              <a:ext uri="{28A0092B-C50C-407E-A947-70E740481C1C}">
                <a14:useLocalDpi xmlns:a14="http://schemas.microsoft.com/office/drawing/2010/main" val="0"/>
              </a:ext>
            </a:extLst>
          </a:blip>
          <a:srcRect t="2059" b="2059"/>
          <a:stretch>
            <a:fillRect/>
          </a:stretch>
        </p:blipFill>
        <p:spPr>
          <a:xfrm>
            <a:off x="-142" y="0"/>
            <a:ext cx="9108862" cy="6858000"/>
          </a:xfrm>
          <a:prstGeom prst="rect">
            <a:avLst/>
          </a:prstGeom>
        </p:spPr>
      </p:pic>
      <p:sp>
        <p:nvSpPr>
          <p:cNvPr id="8" name="Rectangle 7"/>
          <p:cNvSpPr/>
          <p:nvPr/>
        </p:nvSpPr>
        <p:spPr>
          <a:xfrm>
            <a:off x="264458" y="157132"/>
            <a:ext cx="8090451" cy="646331"/>
          </a:xfrm>
          <a:prstGeom prst="rect">
            <a:avLst/>
          </a:prstGeom>
        </p:spPr>
        <p:txBody>
          <a:bodyPr wrap="none">
            <a:spAutoFit/>
          </a:bodyPr>
          <a:lstStyle/>
          <a:p>
            <a:r>
              <a:rPr lang="en-US" sz="3600" b="1" dirty="0" smtClean="0">
                <a:solidFill>
                  <a:schemeClr val="bg1"/>
                </a:solidFill>
                <a:ea typeface="+mj-ea"/>
                <a:cs typeface="+mj-cs"/>
              </a:rPr>
              <a:t>Welcome to Valencia: </a:t>
            </a:r>
            <a:r>
              <a:rPr lang="fr-FR" sz="3600" b="1" dirty="0" smtClean="0">
                <a:solidFill>
                  <a:schemeClr val="bg1"/>
                </a:solidFill>
                <a:ea typeface="+mj-ea"/>
                <a:cs typeface="+mj-cs"/>
              </a:rPr>
              <a:t>«</a:t>
            </a:r>
            <a:r>
              <a:rPr lang="fr-FR" sz="3600" b="1" dirty="0">
                <a:solidFill>
                  <a:schemeClr val="bg1"/>
                </a:solidFill>
                <a:ea typeface="+mj-ea"/>
                <a:cs typeface="+mj-cs"/>
              </a:rPr>
              <a:t> Las </a:t>
            </a:r>
            <a:r>
              <a:rPr lang="fr-FR" sz="3600" b="1" dirty="0" err="1">
                <a:solidFill>
                  <a:schemeClr val="bg1"/>
                </a:solidFill>
                <a:ea typeface="+mj-ea"/>
                <a:cs typeface="+mj-cs"/>
              </a:rPr>
              <a:t>Fallas</a:t>
            </a:r>
            <a:r>
              <a:rPr lang="fr-FR" sz="3600" b="1" dirty="0">
                <a:solidFill>
                  <a:schemeClr val="bg1"/>
                </a:solidFill>
                <a:ea typeface="+mj-ea"/>
                <a:cs typeface="+mj-cs"/>
              </a:rPr>
              <a:t> »</a:t>
            </a:r>
            <a:endParaRPr lang="fr-FR" dirty="0">
              <a:solidFill>
                <a:schemeClr val="bg1"/>
              </a:solidFill>
            </a:endParaRPr>
          </a:p>
        </p:txBody>
      </p:sp>
      <p:sp>
        <p:nvSpPr>
          <p:cNvPr id="9" name="Rectangle 8"/>
          <p:cNvSpPr/>
          <p:nvPr/>
        </p:nvSpPr>
        <p:spPr>
          <a:xfrm>
            <a:off x="4956766" y="1133421"/>
            <a:ext cx="3931739" cy="3970318"/>
          </a:xfrm>
          <a:prstGeom prst="rect">
            <a:avLst/>
          </a:prstGeom>
        </p:spPr>
        <p:txBody>
          <a:bodyPr wrap="square">
            <a:spAutoFit/>
          </a:bodyPr>
          <a:lstStyle/>
          <a:p>
            <a:pPr algn="just"/>
            <a:r>
              <a:rPr lang="en-US" dirty="0">
                <a:solidFill>
                  <a:srgbClr val="FFFFFF"/>
                </a:solidFill>
              </a:rPr>
              <a:t>Las </a:t>
            </a:r>
            <a:r>
              <a:rPr lang="en-US" i="1" dirty="0">
                <a:solidFill>
                  <a:srgbClr val="FFFFFF"/>
                </a:solidFill>
              </a:rPr>
              <a:t>”</a:t>
            </a:r>
            <a:r>
              <a:rPr lang="en-US" i="1" dirty="0" err="1">
                <a:solidFill>
                  <a:srgbClr val="FFFFFF"/>
                </a:solidFill>
              </a:rPr>
              <a:t>Fallas</a:t>
            </a:r>
            <a:r>
              <a:rPr lang="en-US" i="1" dirty="0">
                <a:solidFill>
                  <a:srgbClr val="FFFFFF"/>
                </a:solidFill>
              </a:rPr>
              <a:t> Festival</a:t>
            </a:r>
            <a:r>
              <a:rPr lang="en-US" dirty="0">
                <a:solidFill>
                  <a:srgbClr val="FFFFFF"/>
                </a:solidFill>
              </a:rPr>
              <a:t>” is the most important event in the Valencia region. The event took place over a week 15-19 March, it is a tribute to St. Joseph celebrating the arrival of </a:t>
            </a:r>
            <a:r>
              <a:rPr lang="en-US" dirty="0" smtClean="0">
                <a:solidFill>
                  <a:srgbClr val="FFFFFF"/>
                </a:solidFill>
              </a:rPr>
              <a:t>spring, with </a:t>
            </a:r>
            <a:r>
              <a:rPr lang="en-US" dirty="0">
                <a:solidFill>
                  <a:srgbClr val="FFFFFF"/>
                </a:solidFill>
              </a:rPr>
              <a:t>fireworks, </a:t>
            </a:r>
            <a:r>
              <a:rPr lang="en-US" dirty="0" smtClean="0">
                <a:solidFill>
                  <a:srgbClr val="FFFFFF"/>
                </a:solidFill>
              </a:rPr>
              <a:t>processing, street fiestas </a:t>
            </a:r>
            <a:r>
              <a:rPr lang="en-US" dirty="0">
                <a:solidFill>
                  <a:srgbClr val="FFFFFF"/>
                </a:solidFill>
              </a:rPr>
              <a:t>and bonfires made from large puppets called </a:t>
            </a:r>
            <a:r>
              <a:rPr lang="en-US" i="1" dirty="0" err="1" smtClean="0">
                <a:solidFill>
                  <a:srgbClr val="FFFFFF"/>
                </a:solidFill>
              </a:rPr>
              <a:t>ninots</a:t>
            </a:r>
            <a:r>
              <a:rPr lang="en-US" dirty="0" smtClean="0">
                <a:solidFill>
                  <a:srgbClr val="FFFFFF"/>
                </a:solidFill>
              </a:rPr>
              <a:t>. </a:t>
            </a:r>
            <a:r>
              <a:rPr lang="en-US" i="1" dirty="0" err="1">
                <a:solidFill>
                  <a:srgbClr val="FFFFFF"/>
                </a:solidFill>
              </a:rPr>
              <a:t>Fallas</a:t>
            </a:r>
            <a:r>
              <a:rPr lang="en-US" dirty="0">
                <a:solidFill>
                  <a:srgbClr val="FFFFFF"/>
                </a:solidFill>
              </a:rPr>
              <a:t> are gigantic sculpted structures of cardboard and wood that satirize current events and personalities</a:t>
            </a:r>
            <a:r>
              <a:rPr lang="en-US" dirty="0" smtClean="0">
                <a:solidFill>
                  <a:srgbClr val="FFFFFF"/>
                </a:solidFill>
              </a:rPr>
              <a:t>. Each of the city district makes its own </a:t>
            </a:r>
            <a:r>
              <a:rPr lang="en-US" dirty="0" err="1" smtClean="0">
                <a:solidFill>
                  <a:srgbClr val="FFFFFF"/>
                </a:solidFill>
              </a:rPr>
              <a:t>ninots</a:t>
            </a:r>
            <a:r>
              <a:rPr lang="en-US" dirty="0" smtClean="0">
                <a:solidFill>
                  <a:srgbClr val="FFFFFF"/>
                </a:solidFill>
              </a:rPr>
              <a:t>. </a:t>
            </a:r>
            <a:endParaRPr lang="en-US" dirty="0">
              <a:solidFill>
                <a:srgbClr val="FFFFFF"/>
              </a:solidFill>
            </a:endParaRPr>
          </a:p>
        </p:txBody>
      </p:sp>
    </p:spTree>
    <p:extLst>
      <p:ext uri="{BB962C8B-B14F-4D97-AF65-F5344CB8AC3E}">
        <p14:creationId xmlns:p14="http://schemas.microsoft.com/office/powerpoint/2010/main" val="5726538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 12" descr="130320083832-16-las-fallas-horizontal-large-gallery.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55049" y="1070553"/>
            <a:ext cx="3398427" cy="1914216"/>
          </a:xfrm>
          <a:prstGeom prst="rect">
            <a:avLst/>
          </a:prstGeom>
        </p:spPr>
      </p:pic>
      <p:sp>
        <p:nvSpPr>
          <p:cNvPr id="2" name="Titre 1"/>
          <p:cNvSpPr>
            <a:spLocks noGrp="1"/>
          </p:cNvSpPr>
          <p:nvPr>
            <p:ph type="title"/>
          </p:nvPr>
        </p:nvSpPr>
        <p:spPr>
          <a:xfrm>
            <a:off x="264458" y="254209"/>
            <a:ext cx="8287774" cy="622293"/>
          </a:xfrm>
        </p:spPr>
        <p:txBody>
          <a:bodyPr/>
          <a:lstStyle/>
          <a:p>
            <a:pPr algn="l"/>
            <a:r>
              <a:rPr lang="en-GB" sz="3600" b="1" dirty="0" smtClean="0"/>
              <a:t>Welcome to Valencia: « Las </a:t>
            </a:r>
            <a:r>
              <a:rPr lang="en-GB" sz="3600" b="1" dirty="0" err="1" smtClean="0"/>
              <a:t>Fallas</a:t>
            </a:r>
            <a:r>
              <a:rPr lang="en-GB" sz="3600" b="1" dirty="0" smtClean="0"/>
              <a:t> »</a:t>
            </a:r>
            <a:endParaRPr lang="en-GB" sz="3600" b="1" dirty="0"/>
          </a:p>
        </p:txBody>
      </p:sp>
      <p:sp>
        <p:nvSpPr>
          <p:cNvPr id="3" name="Espace réservé du contenu 2"/>
          <p:cNvSpPr>
            <a:spLocks noGrp="1"/>
          </p:cNvSpPr>
          <p:nvPr>
            <p:ph idx="1"/>
          </p:nvPr>
        </p:nvSpPr>
        <p:spPr>
          <a:xfrm>
            <a:off x="264457" y="1102528"/>
            <a:ext cx="3880881" cy="1257641"/>
          </a:xfrm>
        </p:spPr>
        <p:txBody>
          <a:bodyPr>
            <a:normAutofit/>
          </a:bodyPr>
          <a:lstStyle/>
          <a:p>
            <a:pPr marL="0" indent="0">
              <a:buNone/>
            </a:pPr>
            <a:endParaRPr lang="en-US" dirty="0"/>
          </a:p>
          <a:p>
            <a:endParaRPr lang="en-US" dirty="0"/>
          </a:p>
        </p:txBody>
      </p:sp>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dirty="0" smtClean="0"/>
              <a:t>EUCARD2</a:t>
            </a:r>
            <a:endParaRPr lang="fr-FR" dirty="0"/>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3</a:t>
            </a:fld>
            <a:endParaRPr lang="fr-FR"/>
          </a:p>
        </p:txBody>
      </p:sp>
      <p:pic>
        <p:nvPicPr>
          <p:cNvPr id="8" name="Image 7" descr="fallas-18_2512475a-large.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261" y="3034879"/>
            <a:ext cx="3777215" cy="2355513"/>
          </a:xfrm>
          <a:prstGeom prst="rect">
            <a:avLst/>
          </a:prstGeom>
        </p:spPr>
      </p:pic>
      <p:pic>
        <p:nvPicPr>
          <p:cNvPr id="10" name="Image 9"/>
          <p:cNvPicPr>
            <a:picLocks noChangeAspect="1"/>
          </p:cNvPicPr>
          <p:nvPr/>
        </p:nvPicPr>
        <p:blipFill>
          <a:blip r:embed="rId4"/>
          <a:stretch>
            <a:fillRect/>
          </a:stretch>
        </p:blipFill>
        <p:spPr>
          <a:xfrm>
            <a:off x="7763435" y="2082258"/>
            <a:ext cx="1158900" cy="2692483"/>
          </a:xfrm>
          <a:prstGeom prst="rect">
            <a:avLst/>
          </a:prstGeom>
        </p:spPr>
      </p:pic>
      <p:pic>
        <p:nvPicPr>
          <p:cNvPr id="11" name="Image 10"/>
          <p:cNvPicPr>
            <a:picLocks noChangeAspect="1"/>
          </p:cNvPicPr>
          <p:nvPr/>
        </p:nvPicPr>
        <p:blipFill>
          <a:blip r:embed="rId5"/>
          <a:stretch>
            <a:fillRect/>
          </a:stretch>
        </p:blipFill>
        <p:spPr>
          <a:xfrm>
            <a:off x="7722113" y="3811222"/>
            <a:ext cx="1216220" cy="2464446"/>
          </a:xfrm>
          <a:prstGeom prst="rect">
            <a:avLst/>
          </a:prstGeom>
        </p:spPr>
      </p:pic>
      <p:sp>
        <p:nvSpPr>
          <p:cNvPr id="14" name="Rectangle 13"/>
          <p:cNvSpPr/>
          <p:nvPr/>
        </p:nvSpPr>
        <p:spPr>
          <a:xfrm>
            <a:off x="283048" y="1102528"/>
            <a:ext cx="4338563" cy="1477328"/>
          </a:xfrm>
          <a:prstGeom prst="rect">
            <a:avLst/>
          </a:prstGeom>
        </p:spPr>
        <p:txBody>
          <a:bodyPr wrap="square">
            <a:spAutoFit/>
          </a:bodyPr>
          <a:lstStyle/>
          <a:p>
            <a:pPr algn="just"/>
            <a:r>
              <a:rPr lang="en-US" b="1" dirty="0" smtClean="0">
                <a:solidFill>
                  <a:schemeClr val="accent2"/>
                </a:solidFill>
              </a:rPr>
              <a:t>Fundraising events are held throughout the year, and months are spent constructing the elaborated sculptures. The sculptures are made by the </a:t>
            </a:r>
            <a:r>
              <a:rPr lang="en-US" i="1" dirty="0" err="1" smtClean="0">
                <a:solidFill>
                  <a:schemeClr val="accent2"/>
                </a:solidFill>
              </a:rPr>
              <a:t>artistas</a:t>
            </a:r>
            <a:r>
              <a:rPr lang="en-US" i="1" dirty="0" smtClean="0">
                <a:solidFill>
                  <a:schemeClr val="accent2"/>
                </a:solidFill>
              </a:rPr>
              <a:t> </a:t>
            </a:r>
            <a:r>
              <a:rPr lang="en-US" i="1" dirty="0" err="1" smtClean="0">
                <a:solidFill>
                  <a:schemeClr val="accent2"/>
                </a:solidFill>
              </a:rPr>
              <a:t>falleros</a:t>
            </a:r>
            <a:r>
              <a:rPr lang="en-US" i="1" dirty="0" smtClean="0">
                <a:solidFill>
                  <a:schemeClr val="accent2"/>
                </a:solidFill>
              </a:rPr>
              <a:t>.</a:t>
            </a:r>
          </a:p>
        </p:txBody>
      </p:sp>
      <p:sp>
        <p:nvSpPr>
          <p:cNvPr id="15" name="Rectangle 14"/>
          <p:cNvSpPr/>
          <p:nvPr/>
        </p:nvSpPr>
        <p:spPr>
          <a:xfrm>
            <a:off x="283049" y="2685077"/>
            <a:ext cx="3862290" cy="1200329"/>
          </a:xfrm>
          <a:prstGeom prst="rect">
            <a:avLst/>
          </a:prstGeom>
        </p:spPr>
        <p:txBody>
          <a:bodyPr wrap="square">
            <a:spAutoFit/>
          </a:bodyPr>
          <a:lstStyle/>
          <a:p>
            <a:pPr algn="just"/>
            <a:r>
              <a:rPr lang="en-US" b="1" dirty="0" smtClean="0">
                <a:solidFill>
                  <a:schemeClr val="accent2"/>
                </a:solidFill>
              </a:rPr>
              <a:t>Figures are made of </a:t>
            </a:r>
            <a:r>
              <a:rPr lang="en-US" b="1" dirty="0" err="1" smtClean="0">
                <a:solidFill>
                  <a:schemeClr val="accent2"/>
                </a:solidFill>
              </a:rPr>
              <a:t>papier-maché</a:t>
            </a:r>
            <a:r>
              <a:rPr lang="en-US" b="1" dirty="0" smtClean="0">
                <a:solidFill>
                  <a:schemeClr val="accent2"/>
                </a:solidFill>
              </a:rPr>
              <a:t> and are often comical or satirical. Some of them are as tall as five-store building.</a:t>
            </a:r>
            <a:endParaRPr lang="en-US" b="1" dirty="0">
              <a:solidFill>
                <a:schemeClr val="accent2"/>
              </a:solidFill>
            </a:endParaRPr>
          </a:p>
        </p:txBody>
      </p:sp>
      <p:sp>
        <p:nvSpPr>
          <p:cNvPr id="16" name="Rectangle 15"/>
          <p:cNvSpPr/>
          <p:nvPr/>
        </p:nvSpPr>
        <p:spPr>
          <a:xfrm>
            <a:off x="202475" y="4111122"/>
            <a:ext cx="3942863" cy="2031325"/>
          </a:xfrm>
          <a:prstGeom prst="rect">
            <a:avLst/>
          </a:prstGeom>
        </p:spPr>
        <p:txBody>
          <a:bodyPr wrap="square">
            <a:spAutoFit/>
          </a:bodyPr>
          <a:lstStyle/>
          <a:p>
            <a:pPr algn="just"/>
            <a:r>
              <a:rPr lang="en-US" b="1" dirty="0" smtClean="0">
                <a:solidFill>
                  <a:schemeClr val="accent2"/>
                </a:solidFill>
              </a:rPr>
              <a:t>Ahead of the St-Joseph day the </a:t>
            </a:r>
            <a:r>
              <a:rPr lang="en-US" b="1" dirty="0" err="1" smtClean="0">
                <a:solidFill>
                  <a:schemeClr val="accent2"/>
                </a:solidFill>
              </a:rPr>
              <a:t>Fallas</a:t>
            </a:r>
            <a:r>
              <a:rPr lang="en-US" b="1" dirty="0" smtClean="0">
                <a:solidFill>
                  <a:schemeClr val="accent2"/>
                </a:solidFill>
              </a:rPr>
              <a:t> are displayed on the streets of the city.  The monuments are visited by all the citizens during these days and a jury established a classification. The competition is really hard.</a:t>
            </a:r>
            <a:endParaRPr lang="en-US" b="1" dirty="0">
              <a:solidFill>
                <a:schemeClr val="accent2"/>
              </a:solidFill>
            </a:endParaRPr>
          </a:p>
        </p:txBody>
      </p:sp>
    </p:spTree>
    <p:extLst>
      <p:ext uri="{BB962C8B-B14F-4D97-AF65-F5344CB8AC3E}">
        <p14:creationId xmlns:p14="http://schemas.microsoft.com/office/powerpoint/2010/main" val="9114177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130320083842-12-las-fallas-horizontal-large-gallery.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2679"/>
            <a:ext cx="9169135" cy="6880679"/>
          </a:xfrm>
          <a:prstGeom prst="rect">
            <a:avLst/>
          </a:prstGeom>
        </p:spPr>
      </p:pic>
      <p:sp>
        <p:nvSpPr>
          <p:cNvPr id="2" name="Titre 1"/>
          <p:cNvSpPr>
            <a:spLocks noGrp="1"/>
          </p:cNvSpPr>
          <p:nvPr>
            <p:ph type="title"/>
          </p:nvPr>
        </p:nvSpPr>
        <p:spPr>
          <a:xfrm>
            <a:off x="264458" y="264617"/>
            <a:ext cx="8042276" cy="703603"/>
          </a:xfrm>
        </p:spPr>
        <p:txBody>
          <a:bodyPr/>
          <a:lstStyle/>
          <a:p>
            <a:r>
              <a:rPr lang="fr-FR" sz="3600" b="1" dirty="0" err="1">
                <a:solidFill>
                  <a:srgbClr val="2C7C9F"/>
                </a:solidFill>
              </a:rPr>
              <a:t>Welcome</a:t>
            </a:r>
            <a:r>
              <a:rPr lang="fr-FR" sz="3600" b="1" dirty="0">
                <a:solidFill>
                  <a:srgbClr val="2C7C9F"/>
                </a:solidFill>
              </a:rPr>
              <a:t> to Valencia: « Las </a:t>
            </a:r>
            <a:r>
              <a:rPr lang="fr-FR" sz="3600" b="1" dirty="0" err="1">
                <a:solidFill>
                  <a:srgbClr val="2C7C9F"/>
                </a:solidFill>
              </a:rPr>
              <a:t>Fallas</a:t>
            </a:r>
            <a:r>
              <a:rPr lang="fr-FR" sz="3600" b="1" dirty="0">
                <a:solidFill>
                  <a:srgbClr val="2C7C9F"/>
                </a:solidFill>
              </a:rPr>
              <a:t> »</a:t>
            </a:r>
            <a:endParaRPr lang="fr-FR" dirty="0"/>
          </a:p>
        </p:txBody>
      </p:sp>
      <p:pic>
        <p:nvPicPr>
          <p:cNvPr id="7" name="Espace réservé du contenu 6" descr="130320084832-21-las-fallas-horizontal-large-gallery.jpeg"/>
          <p:cNvPicPr>
            <a:picLocks noGrp="1" noChangeAspect="1"/>
          </p:cNvPicPr>
          <p:nvPr>
            <p:ph idx="1"/>
          </p:nvPr>
        </p:nvPicPr>
        <p:blipFill>
          <a:blip r:embed="rId3">
            <a:extLst>
              <a:ext uri="{28A0092B-C50C-407E-A947-70E740481C1C}">
                <a14:useLocalDpi xmlns:a14="http://schemas.microsoft.com/office/drawing/2010/main" val="0"/>
              </a:ext>
            </a:extLst>
          </a:blip>
          <a:srcRect t="2059" b="2059"/>
          <a:stretch>
            <a:fillRect/>
          </a:stretch>
        </p:blipFill>
        <p:spPr>
          <a:xfrm>
            <a:off x="4708452" y="4481542"/>
            <a:ext cx="4400270" cy="2376458"/>
          </a:xfrm>
        </p:spPr>
      </p:pic>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4</a:t>
            </a:fld>
            <a:endParaRPr lang="fr-FR"/>
          </a:p>
        </p:txBody>
      </p:sp>
      <p:pic>
        <p:nvPicPr>
          <p:cNvPr id="11" name="Espace réservé du contenu 6" descr="mascleta_2.jpeg"/>
          <p:cNvPicPr>
            <a:picLocks noChangeAspect="1"/>
          </p:cNvPicPr>
          <p:nvPr/>
        </p:nvPicPr>
        <p:blipFill>
          <a:blip r:embed="rId4">
            <a:extLst>
              <a:ext uri="{28A0092B-C50C-407E-A947-70E740481C1C}">
                <a14:useLocalDpi xmlns:a14="http://schemas.microsoft.com/office/drawing/2010/main" val="0"/>
              </a:ext>
            </a:extLst>
          </a:blip>
          <a:srcRect t="3331" b="3331"/>
          <a:stretch>
            <a:fillRect/>
          </a:stretch>
        </p:blipFill>
        <p:spPr>
          <a:xfrm>
            <a:off x="6117106" y="1102143"/>
            <a:ext cx="2925883" cy="1565253"/>
          </a:xfrm>
          <a:prstGeom prst="rect">
            <a:avLst/>
          </a:prstGeom>
        </p:spPr>
      </p:pic>
      <p:pic>
        <p:nvPicPr>
          <p:cNvPr id="12" name="Image 11"/>
          <p:cNvPicPr>
            <a:picLocks noChangeAspect="1"/>
          </p:cNvPicPr>
          <p:nvPr/>
        </p:nvPicPr>
        <p:blipFill>
          <a:blip r:embed="rId5"/>
          <a:stretch>
            <a:fillRect/>
          </a:stretch>
        </p:blipFill>
        <p:spPr>
          <a:xfrm>
            <a:off x="7580048" y="2795693"/>
            <a:ext cx="1563952" cy="2567811"/>
          </a:xfrm>
          <a:prstGeom prst="rect">
            <a:avLst/>
          </a:prstGeom>
        </p:spPr>
      </p:pic>
      <p:sp>
        <p:nvSpPr>
          <p:cNvPr id="13" name="Rectangle 12"/>
          <p:cNvSpPr/>
          <p:nvPr/>
        </p:nvSpPr>
        <p:spPr>
          <a:xfrm>
            <a:off x="264458" y="1134116"/>
            <a:ext cx="4572000" cy="2308324"/>
          </a:xfrm>
          <a:prstGeom prst="rect">
            <a:avLst/>
          </a:prstGeom>
        </p:spPr>
        <p:txBody>
          <a:bodyPr>
            <a:spAutoFit/>
          </a:bodyPr>
          <a:lstStyle/>
          <a:p>
            <a:pPr algn="just"/>
            <a:r>
              <a:rPr lang="en-US" b="1" dirty="0" smtClean="0">
                <a:solidFill>
                  <a:schemeClr val="accent2">
                    <a:lumMod val="50000"/>
                  </a:schemeClr>
                </a:solidFill>
              </a:rPr>
              <a:t>Firecrackers or </a:t>
            </a:r>
            <a:r>
              <a:rPr lang="en-US" b="1" dirty="0" err="1" smtClean="0">
                <a:solidFill>
                  <a:schemeClr val="accent2">
                    <a:lumMod val="50000"/>
                  </a:schemeClr>
                </a:solidFill>
              </a:rPr>
              <a:t>mascletá</a:t>
            </a:r>
            <a:r>
              <a:rPr lang="en-US" b="1" dirty="0" smtClean="0">
                <a:solidFill>
                  <a:schemeClr val="accent2">
                    <a:lumMod val="50000"/>
                  </a:schemeClr>
                </a:solidFill>
              </a:rPr>
              <a:t> took place at midday during the week of the festival. The explosion starts when the </a:t>
            </a:r>
            <a:r>
              <a:rPr lang="en-US" b="1" i="1" dirty="0" err="1" smtClean="0">
                <a:solidFill>
                  <a:schemeClr val="accent2">
                    <a:lumMod val="50000"/>
                  </a:schemeClr>
                </a:solidFill>
              </a:rPr>
              <a:t>Fallera</a:t>
            </a:r>
            <a:r>
              <a:rPr lang="en-US" b="1" i="1" dirty="0" smtClean="0">
                <a:solidFill>
                  <a:schemeClr val="accent2">
                    <a:lumMod val="50000"/>
                  </a:schemeClr>
                </a:solidFill>
              </a:rPr>
              <a:t> Mayor</a:t>
            </a:r>
            <a:r>
              <a:rPr lang="en-US" b="1" dirty="0" smtClean="0">
                <a:solidFill>
                  <a:schemeClr val="accent2">
                    <a:lumMod val="50000"/>
                  </a:schemeClr>
                </a:solidFill>
              </a:rPr>
              <a:t> from the balcony od the town hall pronounce the magical words: </a:t>
            </a:r>
            <a:r>
              <a:rPr lang="pt-BR" b="1" i="1" dirty="0" err="1" smtClean="0">
                <a:solidFill>
                  <a:schemeClr val="accent2">
                    <a:lumMod val="50000"/>
                  </a:schemeClr>
                </a:solidFill>
              </a:rPr>
              <a:t>Senyor</a:t>
            </a:r>
            <a:r>
              <a:rPr lang="pt-BR" b="1" i="1" dirty="0" smtClean="0">
                <a:solidFill>
                  <a:schemeClr val="accent2">
                    <a:lumMod val="50000"/>
                  </a:schemeClr>
                </a:solidFill>
              </a:rPr>
              <a:t> </a:t>
            </a:r>
            <a:r>
              <a:rPr lang="pt-BR" b="1" i="1" dirty="0" err="1">
                <a:solidFill>
                  <a:schemeClr val="accent2">
                    <a:lumMod val="50000"/>
                  </a:schemeClr>
                </a:solidFill>
              </a:rPr>
              <a:t>pirotècnic</a:t>
            </a:r>
            <a:r>
              <a:rPr lang="pt-BR" b="1" i="1" dirty="0">
                <a:solidFill>
                  <a:schemeClr val="accent2">
                    <a:lumMod val="50000"/>
                  </a:schemeClr>
                </a:solidFill>
              </a:rPr>
              <a:t> </a:t>
            </a:r>
            <a:r>
              <a:rPr lang="pt-BR" b="1" i="1" dirty="0" err="1">
                <a:solidFill>
                  <a:schemeClr val="accent2">
                    <a:lumMod val="50000"/>
                  </a:schemeClr>
                </a:solidFill>
              </a:rPr>
              <a:t>pot</a:t>
            </a:r>
            <a:r>
              <a:rPr lang="pt-BR" b="1" i="1" dirty="0">
                <a:solidFill>
                  <a:schemeClr val="accent2">
                    <a:lumMod val="50000"/>
                  </a:schemeClr>
                </a:solidFill>
              </a:rPr>
              <a:t> </a:t>
            </a:r>
            <a:r>
              <a:rPr lang="pt-BR" b="1" i="1" dirty="0" err="1">
                <a:solidFill>
                  <a:schemeClr val="accent2">
                    <a:lumMod val="50000"/>
                  </a:schemeClr>
                </a:solidFill>
              </a:rPr>
              <a:t>començar</a:t>
            </a:r>
            <a:r>
              <a:rPr lang="pt-BR" b="1" i="1" dirty="0">
                <a:solidFill>
                  <a:schemeClr val="accent2">
                    <a:lumMod val="50000"/>
                  </a:schemeClr>
                </a:solidFill>
              </a:rPr>
              <a:t> </a:t>
            </a:r>
            <a:r>
              <a:rPr lang="pt-BR" b="1" i="1" dirty="0" err="1">
                <a:solidFill>
                  <a:schemeClr val="accent2">
                    <a:lumMod val="50000"/>
                  </a:schemeClr>
                </a:solidFill>
              </a:rPr>
              <a:t>la</a:t>
            </a:r>
            <a:r>
              <a:rPr lang="pt-BR" b="1" i="1" dirty="0">
                <a:solidFill>
                  <a:schemeClr val="accent2">
                    <a:lumMod val="50000"/>
                  </a:schemeClr>
                </a:solidFill>
              </a:rPr>
              <a:t> </a:t>
            </a:r>
            <a:r>
              <a:rPr lang="pt-BR" b="1" i="1" dirty="0" err="1" smtClean="0">
                <a:solidFill>
                  <a:schemeClr val="accent2">
                    <a:lumMod val="50000"/>
                  </a:schemeClr>
                </a:solidFill>
              </a:rPr>
              <a:t>mascletà</a:t>
            </a:r>
            <a:r>
              <a:rPr lang="pt-BR" b="1" i="1" dirty="0" smtClean="0">
                <a:solidFill>
                  <a:schemeClr val="accent2">
                    <a:lumMod val="50000"/>
                  </a:schemeClr>
                </a:solidFill>
              </a:rPr>
              <a:t> </a:t>
            </a:r>
            <a:r>
              <a:rPr lang="en-GB" b="1" dirty="0" smtClean="0">
                <a:solidFill>
                  <a:schemeClr val="accent2">
                    <a:lumMod val="50000"/>
                  </a:schemeClr>
                </a:solidFill>
              </a:rPr>
              <a:t>(</a:t>
            </a:r>
            <a:r>
              <a:rPr lang="en-GB" b="1" dirty="0" err="1" smtClean="0">
                <a:solidFill>
                  <a:schemeClr val="accent2">
                    <a:lumMod val="50000"/>
                  </a:schemeClr>
                </a:solidFill>
              </a:rPr>
              <a:t>Mr.</a:t>
            </a:r>
            <a:r>
              <a:rPr lang="en-GB" b="1" dirty="0" smtClean="0">
                <a:solidFill>
                  <a:schemeClr val="accent2">
                    <a:lumMod val="50000"/>
                  </a:schemeClr>
                </a:solidFill>
              </a:rPr>
              <a:t> </a:t>
            </a:r>
            <a:r>
              <a:rPr lang="en-GB" b="1" dirty="0" err="1" smtClean="0">
                <a:solidFill>
                  <a:schemeClr val="accent2">
                    <a:lumMod val="50000"/>
                  </a:schemeClr>
                </a:solidFill>
              </a:rPr>
              <a:t>Firemaster</a:t>
            </a:r>
            <a:r>
              <a:rPr lang="en-GB" b="1" dirty="0" smtClean="0">
                <a:solidFill>
                  <a:schemeClr val="accent2">
                    <a:lumMod val="50000"/>
                  </a:schemeClr>
                </a:solidFill>
              </a:rPr>
              <a:t> you can start the fireworks).</a:t>
            </a:r>
          </a:p>
        </p:txBody>
      </p:sp>
      <p:sp>
        <p:nvSpPr>
          <p:cNvPr id="9" name="Rectangle 8"/>
          <p:cNvSpPr/>
          <p:nvPr/>
        </p:nvSpPr>
        <p:spPr>
          <a:xfrm>
            <a:off x="136452" y="3933497"/>
            <a:ext cx="4401681" cy="2031325"/>
          </a:xfrm>
          <a:prstGeom prst="rect">
            <a:avLst/>
          </a:prstGeom>
        </p:spPr>
        <p:txBody>
          <a:bodyPr wrap="square">
            <a:spAutoFit/>
          </a:bodyPr>
          <a:lstStyle/>
          <a:p>
            <a:pPr algn="just"/>
            <a:r>
              <a:rPr lang="en-US" b="1" dirty="0" smtClean="0"/>
              <a:t>The </a:t>
            </a:r>
            <a:r>
              <a:rPr lang="en-US" b="1" dirty="0"/>
              <a:t>Offering of the </a:t>
            </a:r>
            <a:r>
              <a:rPr lang="en-US" b="1" dirty="0" smtClean="0"/>
              <a:t>Flowers </a:t>
            </a:r>
            <a:r>
              <a:rPr lang="en-US" b="1" dirty="0"/>
              <a:t>is a whole </a:t>
            </a:r>
            <a:r>
              <a:rPr lang="en-US" b="1" dirty="0" smtClean="0"/>
              <a:t>ceremony. Over </a:t>
            </a:r>
            <a:r>
              <a:rPr lang="en-US" b="1" dirty="0"/>
              <a:t>the days of 17th and 18th of </a:t>
            </a:r>
            <a:r>
              <a:rPr lang="en-US" b="1" dirty="0" smtClean="0"/>
              <a:t>March the </a:t>
            </a:r>
            <a:r>
              <a:rPr lang="en-US" b="1" dirty="0"/>
              <a:t>city will be taken over by parades of traditional costume and music bringing flowers to the </a:t>
            </a:r>
            <a:r>
              <a:rPr lang="en-US" b="1" dirty="0" err="1"/>
              <a:t>centre</a:t>
            </a:r>
            <a:r>
              <a:rPr lang="en-US" b="1" dirty="0"/>
              <a:t> of Valencia - to make a huge statue of Virgin out of them</a:t>
            </a:r>
            <a:endParaRPr lang="fr-FR" b="1" dirty="0"/>
          </a:p>
        </p:txBody>
      </p:sp>
    </p:spTree>
    <p:extLst>
      <p:ext uri="{BB962C8B-B14F-4D97-AF65-F5344CB8AC3E}">
        <p14:creationId xmlns:p14="http://schemas.microsoft.com/office/powerpoint/2010/main" val="37504129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descr="130320081804-01-las-fallas-horizontal-large-gallery.jpeg"/>
          <p:cNvPicPr>
            <a:picLocks noGrp="1" noChangeAspect="1"/>
          </p:cNvPicPr>
          <p:nvPr>
            <p:ph idx="1"/>
          </p:nvPr>
        </p:nvPicPr>
        <p:blipFill>
          <a:blip r:embed="rId2">
            <a:extLst>
              <a:ext uri="{28A0092B-C50C-407E-A947-70E740481C1C}">
                <a14:useLocalDpi xmlns:a14="http://schemas.microsoft.com/office/drawing/2010/main" val="0"/>
              </a:ext>
            </a:extLst>
          </a:blip>
          <a:srcRect t="2059" b="2059"/>
          <a:stretch>
            <a:fillRect/>
          </a:stretch>
        </p:blipFill>
        <p:spPr>
          <a:xfrm>
            <a:off x="0" y="1444532"/>
            <a:ext cx="9242135" cy="5413468"/>
          </a:xfrm>
        </p:spPr>
      </p:pic>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5</a:t>
            </a:fld>
            <a:endParaRPr lang="fr-FR"/>
          </a:p>
        </p:txBody>
      </p:sp>
      <p:sp>
        <p:nvSpPr>
          <p:cNvPr id="3" name="Rectangle 2"/>
          <p:cNvSpPr/>
          <p:nvPr/>
        </p:nvSpPr>
        <p:spPr>
          <a:xfrm>
            <a:off x="264457" y="342668"/>
            <a:ext cx="8624049" cy="923330"/>
          </a:xfrm>
          <a:prstGeom prst="rect">
            <a:avLst/>
          </a:prstGeom>
        </p:spPr>
        <p:txBody>
          <a:bodyPr wrap="square">
            <a:spAutoFit/>
          </a:bodyPr>
          <a:lstStyle/>
          <a:p>
            <a:pPr algn="just"/>
            <a:r>
              <a:rPr lang="en-US" b="1" dirty="0" smtClean="0">
                <a:solidFill>
                  <a:schemeClr val="accent2"/>
                </a:solidFill>
              </a:rPr>
              <a:t>But eventually all </a:t>
            </a:r>
            <a:r>
              <a:rPr lang="en-US" b="1" i="1" dirty="0" err="1" smtClean="0">
                <a:solidFill>
                  <a:schemeClr val="accent2"/>
                </a:solidFill>
              </a:rPr>
              <a:t>Fallas</a:t>
            </a:r>
            <a:r>
              <a:rPr lang="en-US" b="1" dirty="0" smtClean="0">
                <a:solidFill>
                  <a:schemeClr val="accent2"/>
                </a:solidFill>
              </a:rPr>
              <a:t> are reduced to ashes as symbol of the renewal the night of 19</a:t>
            </a:r>
            <a:r>
              <a:rPr lang="en-US" b="1" baseline="30000" dirty="0" smtClean="0">
                <a:solidFill>
                  <a:schemeClr val="accent2"/>
                </a:solidFill>
              </a:rPr>
              <a:t>th</a:t>
            </a:r>
            <a:r>
              <a:rPr lang="en-US" b="1" dirty="0" smtClean="0">
                <a:solidFill>
                  <a:schemeClr val="accent2"/>
                </a:solidFill>
              </a:rPr>
              <a:t> M</a:t>
            </a:r>
            <a:r>
              <a:rPr lang="fr-FR" b="1" dirty="0" smtClean="0">
                <a:solidFill>
                  <a:schemeClr val="accent2"/>
                </a:solidFill>
              </a:rPr>
              <a:t>a</a:t>
            </a:r>
            <a:r>
              <a:rPr lang="en-US" b="1" dirty="0" err="1" smtClean="0">
                <a:solidFill>
                  <a:schemeClr val="accent2"/>
                </a:solidFill>
              </a:rPr>
              <a:t>rch</a:t>
            </a:r>
            <a:r>
              <a:rPr lang="en-US" b="1" dirty="0" smtClean="0">
                <a:solidFill>
                  <a:schemeClr val="accent2"/>
                </a:solidFill>
              </a:rPr>
              <a:t>. </a:t>
            </a:r>
            <a:r>
              <a:rPr lang="en-US" b="1" dirty="0" err="1" smtClean="0">
                <a:solidFill>
                  <a:schemeClr val="accent2"/>
                </a:solidFill>
              </a:rPr>
              <a:t>Valencian</a:t>
            </a:r>
            <a:r>
              <a:rPr lang="en-US" b="1" dirty="0" smtClean="0">
                <a:solidFill>
                  <a:schemeClr val="accent2"/>
                </a:solidFill>
              </a:rPr>
              <a:t> people loves the “fire”. The 20</a:t>
            </a:r>
            <a:r>
              <a:rPr lang="en-US" b="1" baseline="30000" dirty="0" smtClean="0">
                <a:solidFill>
                  <a:schemeClr val="accent2"/>
                </a:solidFill>
              </a:rPr>
              <a:t>th</a:t>
            </a:r>
            <a:r>
              <a:rPr lang="en-US" b="1" dirty="0" smtClean="0">
                <a:solidFill>
                  <a:schemeClr val="accent2"/>
                </a:solidFill>
              </a:rPr>
              <a:t> of March people start to think about the </a:t>
            </a:r>
            <a:r>
              <a:rPr lang="en-US" b="1" dirty="0" err="1" smtClean="0">
                <a:solidFill>
                  <a:schemeClr val="accent2"/>
                </a:solidFill>
              </a:rPr>
              <a:t>Falla</a:t>
            </a:r>
            <a:r>
              <a:rPr lang="en-US" b="1" dirty="0" smtClean="0">
                <a:solidFill>
                  <a:schemeClr val="accent2"/>
                </a:solidFill>
              </a:rPr>
              <a:t> of next year</a:t>
            </a:r>
            <a:r>
              <a:rPr lang="mr-IN" b="1" dirty="0" smtClean="0">
                <a:solidFill>
                  <a:schemeClr val="accent2"/>
                </a:solidFill>
              </a:rPr>
              <a:t>…</a:t>
            </a:r>
            <a:r>
              <a:rPr lang="en-US" b="1" dirty="0" smtClean="0">
                <a:solidFill>
                  <a:schemeClr val="accent2"/>
                </a:solidFill>
              </a:rPr>
              <a:t>.</a:t>
            </a:r>
            <a:endParaRPr lang="fr-FR" b="1" dirty="0"/>
          </a:p>
        </p:txBody>
      </p:sp>
    </p:spTree>
    <p:extLst>
      <p:ext uri="{BB962C8B-B14F-4D97-AF65-F5344CB8AC3E}">
        <p14:creationId xmlns:p14="http://schemas.microsoft.com/office/powerpoint/2010/main" val="3446894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descr="130320081804-01-las-fallas-horizontal-large-gallery.jpeg"/>
          <p:cNvPicPr>
            <a:picLocks noGrp="1" noChangeAspect="1"/>
          </p:cNvPicPr>
          <p:nvPr>
            <p:ph idx="1"/>
          </p:nvPr>
        </p:nvPicPr>
        <p:blipFill>
          <a:blip r:embed="rId2">
            <a:extLst>
              <a:ext uri="{28A0092B-C50C-407E-A947-70E740481C1C}">
                <a14:useLocalDpi xmlns:a14="http://schemas.microsoft.com/office/drawing/2010/main" val="0"/>
              </a:ext>
            </a:extLst>
          </a:blip>
          <a:srcRect t="2059" b="2059"/>
          <a:stretch>
            <a:fillRect/>
          </a:stretch>
        </p:blipFill>
        <p:spPr>
          <a:xfrm>
            <a:off x="607299" y="2099733"/>
            <a:ext cx="7503779" cy="4408470"/>
          </a:xfrm>
        </p:spPr>
      </p:pic>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6</a:t>
            </a:fld>
            <a:endParaRPr lang="fr-FR"/>
          </a:p>
        </p:txBody>
      </p:sp>
      <p:sp>
        <p:nvSpPr>
          <p:cNvPr id="3" name="Rectangle 2"/>
          <p:cNvSpPr/>
          <p:nvPr/>
        </p:nvSpPr>
        <p:spPr>
          <a:xfrm>
            <a:off x="264457" y="342668"/>
            <a:ext cx="8624049" cy="1477328"/>
          </a:xfrm>
          <a:prstGeom prst="rect">
            <a:avLst/>
          </a:prstGeom>
        </p:spPr>
        <p:txBody>
          <a:bodyPr wrap="square">
            <a:spAutoFit/>
          </a:bodyPr>
          <a:lstStyle/>
          <a:p>
            <a:pPr algn="just"/>
            <a:r>
              <a:rPr lang="en-US" b="1" dirty="0" smtClean="0">
                <a:solidFill>
                  <a:schemeClr val="accent2"/>
                </a:solidFill>
              </a:rPr>
              <a:t>This idea of the “reducing to ashes for renewal”  is just the main objective of this meeting. Making a </a:t>
            </a:r>
            <a:r>
              <a:rPr lang="en-US" b="1" dirty="0" err="1" smtClean="0">
                <a:solidFill>
                  <a:schemeClr val="accent2"/>
                </a:solidFill>
              </a:rPr>
              <a:t>Falla</a:t>
            </a:r>
            <a:r>
              <a:rPr lang="en-US" b="1" dirty="0" smtClean="0">
                <a:solidFill>
                  <a:schemeClr val="accent2"/>
                </a:solidFill>
              </a:rPr>
              <a:t> of EUCARD2, </a:t>
            </a:r>
            <a:r>
              <a:rPr lang="en-US" b="1" dirty="0" err="1" smtClean="0">
                <a:solidFill>
                  <a:schemeClr val="accent2"/>
                </a:solidFill>
              </a:rPr>
              <a:t>i.e</a:t>
            </a:r>
            <a:r>
              <a:rPr lang="en-US" b="1" dirty="0" smtClean="0">
                <a:solidFill>
                  <a:schemeClr val="accent2"/>
                </a:solidFill>
              </a:rPr>
              <a:t> discuss about the pro and cons of the old and new accelerator projects and related techniques, the challenges, the issues, make some criticism and after the final burning of EUCARD2,  ARIES will start.</a:t>
            </a:r>
            <a:endParaRPr lang="fr-FR" b="1" dirty="0"/>
          </a:p>
        </p:txBody>
      </p:sp>
      <p:pic>
        <p:nvPicPr>
          <p:cNvPr id="8" name="Image 7"/>
          <p:cNvPicPr>
            <a:picLocks noChangeAspect="1"/>
          </p:cNvPicPr>
          <p:nvPr/>
        </p:nvPicPr>
        <p:blipFill>
          <a:blip r:embed="rId3"/>
          <a:stretch>
            <a:fillRect/>
          </a:stretch>
        </p:blipFill>
        <p:spPr>
          <a:xfrm>
            <a:off x="1744133" y="1836338"/>
            <a:ext cx="5740400" cy="4056461"/>
          </a:xfrm>
          <a:prstGeom prst="rect">
            <a:avLst/>
          </a:prstGeom>
        </p:spPr>
      </p:pic>
    </p:spTree>
    <p:extLst>
      <p:ext uri="{BB962C8B-B14F-4D97-AF65-F5344CB8AC3E}">
        <p14:creationId xmlns:p14="http://schemas.microsoft.com/office/powerpoint/2010/main" val="403075214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7</a:t>
            </a:fld>
            <a:endParaRPr lang="fr-FR"/>
          </a:p>
        </p:txBody>
      </p:sp>
      <p:sp>
        <p:nvSpPr>
          <p:cNvPr id="3" name="Rectangle 2"/>
          <p:cNvSpPr/>
          <p:nvPr/>
        </p:nvSpPr>
        <p:spPr>
          <a:xfrm>
            <a:off x="264457" y="342668"/>
            <a:ext cx="8624049" cy="1477328"/>
          </a:xfrm>
          <a:prstGeom prst="rect">
            <a:avLst/>
          </a:prstGeom>
        </p:spPr>
        <p:txBody>
          <a:bodyPr wrap="square">
            <a:spAutoFit/>
          </a:bodyPr>
          <a:lstStyle/>
          <a:p>
            <a:pPr algn="just"/>
            <a:r>
              <a:rPr lang="en-US" b="1" dirty="0" smtClean="0">
                <a:solidFill>
                  <a:schemeClr val="accent2"/>
                </a:solidFill>
              </a:rPr>
              <a:t>This idea of the “reducing to ashes for renewal”  is just the main objective of this meeting. Making a </a:t>
            </a:r>
            <a:r>
              <a:rPr lang="en-US" b="1" dirty="0" err="1" smtClean="0">
                <a:solidFill>
                  <a:schemeClr val="accent2"/>
                </a:solidFill>
              </a:rPr>
              <a:t>Falla</a:t>
            </a:r>
            <a:r>
              <a:rPr lang="en-US" b="1" dirty="0" smtClean="0">
                <a:solidFill>
                  <a:schemeClr val="accent2"/>
                </a:solidFill>
              </a:rPr>
              <a:t> of EUCARD2, </a:t>
            </a:r>
            <a:r>
              <a:rPr lang="en-US" b="1" dirty="0" err="1" smtClean="0">
                <a:solidFill>
                  <a:schemeClr val="accent2"/>
                </a:solidFill>
              </a:rPr>
              <a:t>i.e</a:t>
            </a:r>
            <a:r>
              <a:rPr lang="en-US" b="1" dirty="0" smtClean="0">
                <a:solidFill>
                  <a:schemeClr val="accent2"/>
                </a:solidFill>
              </a:rPr>
              <a:t> discuss about the pro and cons of the old and new accelerator projects and related techniques, the challenges, the issues, make some criticism and after the final burning of EUCARD2,  ARIES will start.</a:t>
            </a:r>
            <a:endParaRPr lang="fr-FR" b="1" dirty="0"/>
          </a:p>
        </p:txBody>
      </p:sp>
      <p:pic>
        <p:nvPicPr>
          <p:cNvPr id="10" name="Image 9" descr="ARIES Logo_580px.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5334" y="1998133"/>
            <a:ext cx="7010400" cy="4285170"/>
          </a:xfrm>
          <a:prstGeom prst="rect">
            <a:avLst/>
          </a:prstGeom>
        </p:spPr>
      </p:pic>
    </p:spTree>
    <p:extLst>
      <p:ext uri="{BB962C8B-B14F-4D97-AF65-F5344CB8AC3E}">
        <p14:creationId xmlns:p14="http://schemas.microsoft.com/office/powerpoint/2010/main" val="4779776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smtClean="0"/>
              <a:t>13-17 February 2017</a:t>
            </a:r>
            <a:endParaRPr lang="fr-FR"/>
          </a:p>
        </p:txBody>
      </p:sp>
      <p:sp>
        <p:nvSpPr>
          <p:cNvPr id="5" name="Espace réservé du pied de page 4"/>
          <p:cNvSpPr>
            <a:spLocks noGrp="1"/>
          </p:cNvSpPr>
          <p:nvPr>
            <p:ph type="ftr" sz="quarter" idx="11"/>
          </p:nvPr>
        </p:nvSpPr>
        <p:spPr/>
        <p:txBody>
          <a:bodyPr/>
          <a:lstStyle/>
          <a:p>
            <a:r>
              <a:rPr lang="it-IT" smtClean="0"/>
              <a:t>EUCARD2</a:t>
            </a:r>
            <a:endParaRPr lang="fr-FR"/>
          </a:p>
        </p:txBody>
      </p:sp>
      <p:sp>
        <p:nvSpPr>
          <p:cNvPr id="6" name="Espace réservé du numéro de diapositive 5"/>
          <p:cNvSpPr>
            <a:spLocks noGrp="1"/>
          </p:cNvSpPr>
          <p:nvPr>
            <p:ph type="sldNum" sz="quarter" idx="12"/>
          </p:nvPr>
        </p:nvSpPr>
        <p:spPr/>
        <p:txBody>
          <a:bodyPr/>
          <a:lstStyle/>
          <a:p>
            <a:fld id="{617C510A-7687-CB44-A886-7EC5AB743307}" type="slidenum">
              <a:rPr lang="fr-FR" smtClean="0"/>
              <a:t>8</a:t>
            </a:fld>
            <a:endParaRPr lang="fr-FR"/>
          </a:p>
        </p:txBody>
      </p:sp>
      <p:sp>
        <p:nvSpPr>
          <p:cNvPr id="3" name="Rectangle 2"/>
          <p:cNvSpPr/>
          <p:nvPr/>
        </p:nvSpPr>
        <p:spPr>
          <a:xfrm>
            <a:off x="264457" y="342668"/>
            <a:ext cx="8624049" cy="1477328"/>
          </a:xfrm>
          <a:prstGeom prst="rect">
            <a:avLst/>
          </a:prstGeom>
        </p:spPr>
        <p:txBody>
          <a:bodyPr wrap="square">
            <a:spAutoFit/>
          </a:bodyPr>
          <a:lstStyle/>
          <a:p>
            <a:pPr algn="just"/>
            <a:r>
              <a:rPr lang="en-US" b="1" dirty="0" smtClean="0">
                <a:solidFill>
                  <a:schemeClr val="accent2"/>
                </a:solidFill>
              </a:rPr>
              <a:t>This idea of the “reducing to ashes for renewal”  is just the main objective of this meeting. Making a </a:t>
            </a:r>
            <a:r>
              <a:rPr lang="en-US" b="1" dirty="0" err="1" smtClean="0">
                <a:solidFill>
                  <a:schemeClr val="accent2"/>
                </a:solidFill>
              </a:rPr>
              <a:t>Falla</a:t>
            </a:r>
            <a:r>
              <a:rPr lang="en-US" b="1" dirty="0" smtClean="0">
                <a:solidFill>
                  <a:schemeClr val="accent2"/>
                </a:solidFill>
              </a:rPr>
              <a:t> of EUCARD2, </a:t>
            </a:r>
            <a:r>
              <a:rPr lang="en-US" b="1" dirty="0" err="1" smtClean="0">
                <a:solidFill>
                  <a:schemeClr val="accent2"/>
                </a:solidFill>
              </a:rPr>
              <a:t>i.e</a:t>
            </a:r>
            <a:r>
              <a:rPr lang="en-US" b="1" dirty="0" smtClean="0">
                <a:solidFill>
                  <a:schemeClr val="accent2"/>
                </a:solidFill>
              </a:rPr>
              <a:t> discuss about the pro and cons of the old and new accelerator projects and related techniques, the challenges, the issues, make some criticism and after the final burning of EUCARD2,  ARIES will start.</a:t>
            </a:r>
            <a:endParaRPr lang="fr-FR" b="1" dirty="0"/>
          </a:p>
        </p:txBody>
      </p:sp>
      <p:pic>
        <p:nvPicPr>
          <p:cNvPr id="10" name="Image 9" descr="ARIES Logo_580px.jpe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5334" y="1998133"/>
            <a:ext cx="7010400" cy="4285170"/>
          </a:xfrm>
          <a:prstGeom prst="rect">
            <a:avLst/>
          </a:prstGeom>
        </p:spPr>
      </p:pic>
      <p:sp>
        <p:nvSpPr>
          <p:cNvPr id="2" name="Rectangle 1"/>
          <p:cNvSpPr/>
          <p:nvPr/>
        </p:nvSpPr>
        <p:spPr>
          <a:xfrm rot="20776312">
            <a:off x="264784" y="2833046"/>
            <a:ext cx="8184642" cy="1077218"/>
          </a:xfrm>
          <a:prstGeom prst="rect">
            <a:avLst/>
          </a:prstGeom>
          <a:solidFill>
            <a:schemeClr val="bg1"/>
          </a:solidFill>
        </p:spPr>
        <p:txBody>
          <a:bodyPr wrap="square">
            <a:spAutoFit/>
          </a:bodyPr>
          <a:lstStyle/>
          <a:p>
            <a:pPr algn="ctr"/>
            <a:r>
              <a:rPr lang="en-US" sz="3200" b="1" dirty="0" smtClean="0">
                <a:solidFill>
                  <a:srgbClr val="FF0000"/>
                </a:solidFill>
              </a:rPr>
              <a:t>More info on Wednesday afternoon during the tour and dinner</a:t>
            </a:r>
            <a:endParaRPr lang="fr-FR" sz="3200" dirty="0">
              <a:solidFill>
                <a:srgbClr val="FF0000"/>
              </a:solidFill>
            </a:endParaRPr>
          </a:p>
        </p:txBody>
      </p:sp>
    </p:spTree>
    <p:extLst>
      <p:ext uri="{BB962C8B-B14F-4D97-AF65-F5344CB8AC3E}">
        <p14:creationId xmlns:p14="http://schemas.microsoft.com/office/powerpoint/2010/main" val="34847748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Grp="1" noChangeArrowheads="1"/>
          </p:cNvSpPr>
          <p:nvPr>
            <p:ph type="title"/>
          </p:nvPr>
        </p:nvSpPr>
        <p:spPr>
          <a:xfrm>
            <a:off x="135462" y="40190"/>
            <a:ext cx="8753043" cy="733466"/>
          </a:xfrm>
        </p:spPr>
        <p:txBody>
          <a:bodyPr lIns="0" tIns="0" rIns="0" bIns="0"/>
          <a:lstStyle/>
          <a:p>
            <a:pPr marL="193675" indent="-193675" algn="l" defTabSz="404813" eaLnBrk="1" hangingPunct="1">
              <a:tabLst>
                <a:tab pos="654050" algn="l"/>
                <a:tab pos="1311275" algn="l"/>
                <a:tab pos="1966913" algn="l"/>
                <a:tab pos="2624138" algn="l"/>
                <a:tab pos="3279775" algn="l"/>
                <a:tab pos="3937000" algn="l"/>
                <a:tab pos="4594225" algn="l"/>
                <a:tab pos="5249863" algn="l"/>
                <a:tab pos="5907088" algn="l"/>
              </a:tabLst>
            </a:pPr>
            <a:r>
              <a:rPr lang="en-GB" sz="3600" dirty="0" smtClean="0">
                <a:latin typeface="Arial" charset="0"/>
                <a:ea typeface="ＭＳ Ｐゴシック" charset="0"/>
                <a:cs typeface="ＭＳ Ｐゴシック" charset="0"/>
              </a:rPr>
              <a:t>XBEAM Present and Future perspectives</a:t>
            </a:r>
            <a:endParaRPr lang="en-GB" sz="3600" dirty="0">
              <a:latin typeface="Arial" charset="0"/>
              <a:ea typeface="ＭＳ Ｐゴシック" charset="0"/>
              <a:cs typeface="ＭＳ Ｐゴシック" charset="0"/>
            </a:endParaRPr>
          </a:p>
        </p:txBody>
      </p:sp>
      <p:sp>
        <p:nvSpPr>
          <p:cNvPr id="77826" name="Rectangle 3"/>
          <p:cNvSpPr>
            <a:spLocks noGrp="1" noChangeArrowheads="1"/>
          </p:cNvSpPr>
          <p:nvPr>
            <p:ph type="body" idx="1"/>
          </p:nvPr>
        </p:nvSpPr>
        <p:spPr>
          <a:xfrm>
            <a:off x="190500" y="2673434"/>
            <a:ext cx="2641600" cy="430887"/>
          </a:xfrm>
        </p:spPr>
        <p:txBody>
          <a:bodyPr wrap="square" lIns="0" tIns="0" rIns="0" bIns="0">
            <a:spAutoFit/>
          </a:bodyPr>
          <a:lstStyle/>
          <a:p>
            <a:pPr marL="15875" indent="0" defTabSz="404813">
              <a:buNone/>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dirty="0" smtClean="0">
                <a:solidFill>
                  <a:srgbClr val="008000"/>
                </a:solidFill>
              </a:rPr>
              <a:t>EUCARD2 </a:t>
            </a:r>
            <a:r>
              <a:rPr lang="en-GB" sz="1400" b="1" dirty="0" smtClean="0">
                <a:solidFill>
                  <a:srgbClr val="18579B"/>
                </a:solidFill>
              </a:rPr>
              <a:t>ARIES</a:t>
            </a:r>
            <a:r>
              <a:rPr lang="en-GB" sz="1400" b="1" dirty="0" smtClean="0">
                <a:solidFill>
                  <a:srgbClr val="008000"/>
                </a:solidFill>
              </a:rPr>
              <a:t> </a:t>
            </a:r>
            <a:r>
              <a:rPr lang="en-GB" sz="1400" b="1" dirty="0" smtClean="0">
                <a:solidFill>
                  <a:srgbClr val="008000"/>
                </a:solidFill>
              </a:rPr>
              <a:t>EUPRAXIA</a:t>
            </a:r>
            <a:r>
              <a:rPr lang="es-ES_tradnl" sz="1400" b="1" dirty="0">
                <a:solidFill>
                  <a:srgbClr val="008000"/>
                </a:solidFill>
              </a:rPr>
              <a:t> </a:t>
            </a:r>
            <a:r>
              <a:rPr lang="es-ES_tradnl" sz="1400" b="1" dirty="0" err="1" smtClean="0">
                <a:solidFill>
                  <a:srgbClr val="008000"/>
                </a:solidFill>
              </a:rPr>
              <a:t>EuroCircol</a:t>
            </a:r>
            <a:r>
              <a:rPr lang="es-ES_tradnl" sz="1400" b="1" dirty="0" smtClean="0">
                <a:solidFill>
                  <a:srgbClr val="008000"/>
                </a:solidFill>
              </a:rPr>
              <a:t>, </a:t>
            </a:r>
            <a:r>
              <a:rPr lang="es-ES_tradnl" sz="1400" b="1" dirty="0" err="1" smtClean="0">
                <a:solidFill>
                  <a:srgbClr val="008000"/>
                </a:solidFill>
              </a:rPr>
              <a:t>eJADE</a:t>
            </a:r>
            <a:endParaRPr lang="es-ES_tradnl" sz="1400" b="1" i="1" dirty="0" smtClean="0">
              <a:solidFill>
                <a:schemeClr val="tx2">
                  <a:lumMod val="90000"/>
                  <a:lumOff val="10000"/>
                </a:schemeClr>
              </a:solidFill>
              <a:latin typeface="Arial" charset="0"/>
              <a:ea typeface="ＭＳ Ｐゴシック" charset="0"/>
              <a:cs typeface="ＭＳ Ｐゴシック" charset="0"/>
            </a:endParaRPr>
          </a:p>
        </p:txBody>
      </p:sp>
      <p:sp>
        <p:nvSpPr>
          <p:cNvPr id="77828" name="Marcador de número de diapositiva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813" eaLnBrk="0" hangingPunct="0">
              <a:defRPr sz="2400">
                <a:solidFill>
                  <a:schemeClr val="tx1"/>
                </a:solidFill>
                <a:latin typeface="Arial" charset="0"/>
                <a:ea typeface="MS PGothic" charset="0"/>
                <a:cs typeface="MS PGothic" charset="0"/>
              </a:defRPr>
            </a:lvl1pPr>
            <a:lvl2pPr marL="742950" indent="-285750" defTabSz="912813" eaLnBrk="0" hangingPunct="0">
              <a:defRPr sz="2400">
                <a:solidFill>
                  <a:schemeClr val="tx1"/>
                </a:solidFill>
                <a:latin typeface="Arial" charset="0"/>
                <a:ea typeface="MS PGothic" charset="0"/>
                <a:cs typeface="MS PGothic" charset="0"/>
              </a:defRPr>
            </a:lvl2pPr>
            <a:lvl3pPr marL="1143000" indent="-228600" defTabSz="912813" eaLnBrk="0" hangingPunct="0">
              <a:defRPr sz="2400">
                <a:solidFill>
                  <a:schemeClr val="tx1"/>
                </a:solidFill>
                <a:latin typeface="Arial" charset="0"/>
                <a:ea typeface="MS PGothic" charset="0"/>
                <a:cs typeface="MS PGothic" charset="0"/>
              </a:defRPr>
            </a:lvl3pPr>
            <a:lvl4pPr marL="1600200" indent="-228600" defTabSz="912813" eaLnBrk="0" hangingPunct="0">
              <a:defRPr sz="2400">
                <a:solidFill>
                  <a:schemeClr val="tx1"/>
                </a:solidFill>
                <a:latin typeface="Arial" charset="0"/>
                <a:ea typeface="MS PGothic" charset="0"/>
                <a:cs typeface="MS PGothic" charset="0"/>
              </a:defRPr>
            </a:lvl4pPr>
            <a:lvl5pPr marL="2057400" indent="-228600" defTabSz="912813" eaLnBrk="0" hangingPunct="0">
              <a:defRPr sz="2400">
                <a:solidFill>
                  <a:schemeClr val="tx1"/>
                </a:solidFill>
                <a:latin typeface="Arial" charset="0"/>
                <a:ea typeface="MS PGothic" charset="0"/>
                <a:cs typeface="MS PGothic" charset="0"/>
              </a:defRPr>
            </a:lvl5pPr>
            <a:lvl6pPr marL="25146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6pPr>
            <a:lvl7pPr marL="29718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7pPr>
            <a:lvl8pPr marL="34290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8pPr>
            <a:lvl9pPr marL="3886200" indent="-228600" defTabSz="912813" eaLnBrk="0" fontAlgn="base" hangingPunct="0">
              <a:spcBef>
                <a:spcPct val="0"/>
              </a:spcBef>
              <a:spcAft>
                <a:spcPct val="0"/>
              </a:spcAft>
              <a:defRPr sz="2400">
                <a:solidFill>
                  <a:schemeClr val="tx1"/>
                </a:solidFill>
                <a:latin typeface="Arial" charset="0"/>
                <a:ea typeface="MS PGothic" charset="0"/>
                <a:cs typeface="MS PGothic" charset="0"/>
              </a:defRPr>
            </a:lvl9pPr>
          </a:lstStyle>
          <a:p>
            <a:pPr eaLnBrk="1" hangingPunct="1"/>
            <a:fld id="{DAFFEF00-D692-ED47-8DF7-5EFC23BFF1F3}" type="slidenum">
              <a:rPr lang="en-US" sz="1400">
                <a:solidFill>
                  <a:srgbClr val="336666"/>
                </a:solidFill>
              </a:rPr>
              <a:pPr eaLnBrk="1" hangingPunct="1"/>
              <a:t>9</a:t>
            </a:fld>
            <a:endParaRPr lang="en-US" sz="1400">
              <a:solidFill>
                <a:srgbClr val="336666"/>
              </a:solidFill>
            </a:endParaRPr>
          </a:p>
        </p:txBody>
      </p:sp>
      <p:sp>
        <p:nvSpPr>
          <p:cNvPr id="3" name="Flecha a la derecha con muesca 2"/>
          <p:cNvSpPr/>
          <p:nvPr/>
        </p:nvSpPr>
        <p:spPr bwMode="auto">
          <a:xfrm>
            <a:off x="179711" y="1954941"/>
            <a:ext cx="8190754" cy="588325"/>
          </a:xfrm>
          <a:prstGeom prst="notch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800" b="1" i="0" u="none" strike="noStrike" cap="none" normalizeH="0" baseline="0">
              <a:ln>
                <a:noFill/>
              </a:ln>
              <a:solidFill>
                <a:schemeClr val="tx1"/>
              </a:solidFill>
              <a:effectLst/>
              <a:latin typeface="Arial" charset="0"/>
            </a:endParaRPr>
          </a:p>
        </p:txBody>
      </p:sp>
      <p:sp>
        <p:nvSpPr>
          <p:cNvPr id="5" name="Rectángulo 4"/>
          <p:cNvSpPr/>
          <p:nvPr/>
        </p:nvSpPr>
        <p:spPr>
          <a:xfrm>
            <a:off x="179711" y="1159978"/>
            <a:ext cx="2857047" cy="369332"/>
          </a:xfrm>
          <a:prstGeom prst="rect">
            <a:avLst/>
          </a:prstGeom>
        </p:spPr>
        <p:txBody>
          <a:bodyPr wrap="none">
            <a:spAutoFit/>
          </a:bodyPr>
          <a:lstStyle/>
          <a:p>
            <a:r>
              <a:rPr lang="en-GB" b="1" dirty="0" smtClean="0">
                <a:solidFill>
                  <a:srgbClr val="800000"/>
                </a:solidFill>
              </a:rPr>
              <a:t>EU Accelerator Projects</a:t>
            </a:r>
            <a:endParaRPr lang="es-ES" dirty="0"/>
          </a:p>
        </p:txBody>
      </p:sp>
      <p:sp>
        <p:nvSpPr>
          <p:cNvPr id="6" name="Rectángulo 5"/>
          <p:cNvSpPr/>
          <p:nvPr/>
        </p:nvSpPr>
        <p:spPr>
          <a:xfrm>
            <a:off x="135464" y="3299270"/>
            <a:ext cx="3904923" cy="369332"/>
          </a:xfrm>
          <a:prstGeom prst="rect">
            <a:avLst/>
          </a:prstGeom>
        </p:spPr>
        <p:txBody>
          <a:bodyPr wrap="none">
            <a:spAutoFit/>
          </a:bodyPr>
          <a:lstStyle/>
          <a:p>
            <a:r>
              <a:rPr lang="en-GB" b="1" dirty="0" smtClean="0">
                <a:solidFill>
                  <a:srgbClr val="800000"/>
                </a:solidFill>
              </a:rPr>
              <a:t>International Large Scale Projects</a:t>
            </a:r>
            <a:endParaRPr lang="es-ES" dirty="0"/>
          </a:p>
        </p:txBody>
      </p:sp>
      <p:sp>
        <p:nvSpPr>
          <p:cNvPr id="8" name="Rectángulo 7"/>
          <p:cNvSpPr/>
          <p:nvPr/>
        </p:nvSpPr>
        <p:spPr>
          <a:xfrm>
            <a:off x="3229219" y="5387928"/>
            <a:ext cx="598003"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F497D"/>
                </a:solidFill>
                <a:ea typeface="ＭＳ Ｐゴシック" charset="-128"/>
                <a:cs typeface="ＭＳ Ｐゴシック" charset="-128"/>
              </a:rPr>
              <a:t>FAIR</a:t>
            </a:r>
            <a:endParaRPr lang="en-GB" sz="1400" b="1" kern="0" dirty="0">
              <a:solidFill>
                <a:srgbClr val="1F497D"/>
              </a:solidFill>
              <a:ea typeface="ＭＳ Ｐゴシック" charset="-128"/>
              <a:cs typeface="ＭＳ Ｐゴシック" charset="-128"/>
            </a:endParaRPr>
          </a:p>
        </p:txBody>
      </p:sp>
      <p:sp>
        <p:nvSpPr>
          <p:cNvPr id="9" name="Rectángulo 8"/>
          <p:cNvSpPr/>
          <p:nvPr/>
        </p:nvSpPr>
        <p:spPr>
          <a:xfrm>
            <a:off x="4764983" y="4817569"/>
            <a:ext cx="823869" cy="529376"/>
          </a:xfrm>
          <a:prstGeom prst="rect">
            <a:avLst/>
          </a:prstGeom>
        </p:spPr>
        <p:txBody>
          <a:bodyPr wrap="squar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err="1" smtClean="0">
                <a:solidFill>
                  <a:srgbClr val="FF6600"/>
                </a:solidFill>
                <a:ea typeface="ＭＳ Ｐゴシック" charset="-128"/>
                <a:cs typeface="ＭＳ Ｐゴシック" charset="-128"/>
              </a:rPr>
              <a:t>CepC</a:t>
            </a:r>
            <a:r>
              <a:rPr lang="en-GB" sz="1400" kern="0" dirty="0" smtClean="0">
                <a:solidFill>
                  <a:srgbClr val="FF6600"/>
                </a:solidFill>
                <a:ea typeface="ＭＳ Ｐゴシック" charset="-128"/>
                <a:cs typeface="ＭＳ Ｐゴシック" charset="-128"/>
              </a:rPr>
              <a:t> </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endParaRPr lang="en-GB" sz="1200" kern="0" dirty="0" smtClean="0">
              <a:solidFill>
                <a:srgbClr val="FF6600"/>
              </a:solidFill>
              <a:ea typeface="ＭＳ Ｐゴシック" charset="-128"/>
              <a:cs typeface="ＭＳ Ｐゴシック" charset="-128"/>
            </a:endParaRPr>
          </a:p>
        </p:txBody>
      </p:sp>
      <p:sp>
        <p:nvSpPr>
          <p:cNvPr id="10" name="Rectángulo 9"/>
          <p:cNvSpPr/>
          <p:nvPr/>
        </p:nvSpPr>
        <p:spPr>
          <a:xfrm>
            <a:off x="350452" y="1726539"/>
            <a:ext cx="633507"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F497D"/>
                </a:solidFill>
                <a:ea typeface="ＭＳ Ｐゴシック" charset="-128"/>
                <a:cs typeface="ＭＳ Ｐゴシック" charset="-128"/>
              </a:rPr>
              <a:t>2017</a:t>
            </a:r>
            <a:endParaRPr lang="en-GB" sz="1400" b="1" kern="0" dirty="0">
              <a:solidFill>
                <a:srgbClr val="1F497D"/>
              </a:solidFill>
              <a:ea typeface="ＭＳ Ｐゴシック" charset="-128"/>
              <a:cs typeface="ＭＳ Ｐゴシック" charset="-128"/>
            </a:endParaRPr>
          </a:p>
        </p:txBody>
      </p:sp>
      <p:sp>
        <p:nvSpPr>
          <p:cNvPr id="13" name="Rectángulo 12"/>
          <p:cNvSpPr/>
          <p:nvPr/>
        </p:nvSpPr>
        <p:spPr>
          <a:xfrm>
            <a:off x="2059716" y="1726539"/>
            <a:ext cx="633507"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F497D"/>
                </a:solidFill>
                <a:ea typeface="ＭＳ Ｐゴシック" charset="-128"/>
                <a:cs typeface="ＭＳ Ｐゴシック" charset="-128"/>
              </a:rPr>
              <a:t>2020</a:t>
            </a:r>
            <a:endParaRPr lang="en-GB" sz="1400" b="1" kern="0" dirty="0">
              <a:solidFill>
                <a:srgbClr val="1F497D"/>
              </a:solidFill>
              <a:ea typeface="ＭＳ Ｐゴシック" charset="-128"/>
              <a:cs typeface="ＭＳ Ｐゴシック" charset="-128"/>
            </a:endParaRPr>
          </a:p>
        </p:txBody>
      </p:sp>
      <p:sp>
        <p:nvSpPr>
          <p:cNvPr id="19" name="Flecha a la derecha con muesca 18"/>
          <p:cNvSpPr/>
          <p:nvPr/>
        </p:nvSpPr>
        <p:spPr bwMode="auto">
          <a:xfrm>
            <a:off x="111245" y="4230225"/>
            <a:ext cx="8482106" cy="588325"/>
          </a:xfrm>
          <a:prstGeom prst="notch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ES" sz="800" b="1" i="0" u="none" strike="noStrike" cap="none" normalizeH="0" baseline="0">
              <a:ln>
                <a:noFill/>
              </a:ln>
              <a:solidFill>
                <a:schemeClr val="tx1"/>
              </a:solidFill>
              <a:effectLst/>
              <a:latin typeface="Arial" charset="0"/>
            </a:endParaRPr>
          </a:p>
        </p:txBody>
      </p:sp>
      <p:sp>
        <p:nvSpPr>
          <p:cNvPr id="14" name="Rectángulo 13"/>
          <p:cNvSpPr/>
          <p:nvPr/>
        </p:nvSpPr>
        <p:spPr>
          <a:xfrm>
            <a:off x="241100" y="3922448"/>
            <a:ext cx="633507"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F497D"/>
                </a:solidFill>
                <a:ea typeface="ＭＳ Ｐゴシック" charset="-128"/>
                <a:cs typeface="ＭＳ Ｐゴシック" charset="-128"/>
              </a:rPr>
              <a:t>2017</a:t>
            </a:r>
            <a:endParaRPr lang="en-GB" sz="1400" b="1" kern="0" dirty="0">
              <a:solidFill>
                <a:srgbClr val="1F497D"/>
              </a:solidFill>
              <a:ea typeface="ＭＳ Ｐゴシック" charset="-128"/>
              <a:cs typeface="ＭＳ Ｐゴシック" charset="-128"/>
            </a:endParaRPr>
          </a:p>
        </p:txBody>
      </p:sp>
      <p:sp>
        <p:nvSpPr>
          <p:cNvPr id="16" name="Rectángulo 15"/>
          <p:cNvSpPr/>
          <p:nvPr/>
        </p:nvSpPr>
        <p:spPr>
          <a:xfrm>
            <a:off x="3295514" y="3922448"/>
            <a:ext cx="633507"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F497D"/>
                </a:solidFill>
                <a:ea typeface="ＭＳ Ｐゴシック" charset="-128"/>
                <a:cs typeface="ＭＳ Ｐゴシック" charset="-128"/>
              </a:rPr>
              <a:t>2025</a:t>
            </a:r>
            <a:endParaRPr lang="en-GB" sz="1400" b="1" kern="0" dirty="0">
              <a:solidFill>
                <a:srgbClr val="1F497D"/>
              </a:solidFill>
              <a:ea typeface="ＭＳ Ｐゴシック" charset="-128"/>
              <a:cs typeface="ＭＳ Ｐゴシック" charset="-128"/>
            </a:endParaRPr>
          </a:p>
        </p:txBody>
      </p:sp>
      <p:sp>
        <p:nvSpPr>
          <p:cNvPr id="18" name="Rectángulo 17"/>
          <p:cNvSpPr/>
          <p:nvPr/>
        </p:nvSpPr>
        <p:spPr>
          <a:xfrm>
            <a:off x="7173996" y="3908312"/>
            <a:ext cx="633507"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F497D"/>
                </a:solidFill>
                <a:ea typeface="ＭＳ Ｐゴシック" charset="-128"/>
                <a:cs typeface="ＭＳ Ｐゴシック" charset="-128"/>
              </a:rPr>
              <a:t>2040</a:t>
            </a:r>
            <a:endParaRPr lang="en-GB" sz="1400" b="1" kern="0" dirty="0">
              <a:solidFill>
                <a:srgbClr val="1F497D"/>
              </a:solidFill>
              <a:ea typeface="ＭＳ Ｐゴシック" charset="-128"/>
              <a:cs typeface="ＭＳ Ｐゴシック" charset="-128"/>
            </a:endParaRPr>
          </a:p>
        </p:txBody>
      </p:sp>
      <p:sp>
        <p:nvSpPr>
          <p:cNvPr id="20" name="Rectángulo 19"/>
          <p:cNvSpPr/>
          <p:nvPr/>
        </p:nvSpPr>
        <p:spPr>
          <a:xfrm>
            <a:off x="1798020" y="5358669"/>
            <a:ext cx="1383692" cy="677108"/>
          </a:xfrm>
          <a:prstGeom prst="rect">
            <a:avLst/>
          </a:prstGeom>
        </p:spPr>
        <p:txBody>
          <a:bodyPr wrap="square">
            <a:spAutoFit/>
          </a:bodyPr>
          <a:lstStyle/>
          <a:p>
            <a:r>
              <a:rPr lang="en-GB" sz="1400" b="1" kern="0" dirty="0" smtClean="0">
                <a:solidFill>
                  <a:schemeClr val="tx2">
                    <a:lumMod val="75000"/>
                    <a:lumOff val="25000"/>
                  </a:schemeClr>
                </a:solidFill>
                <a:ea typeface="ＭＳ Ｐゴシック" charset="-128"/>
                <a:cs typeface="ＭＳ Ｐゴシック" charset="-128"/>
              </a:rPr>
              <a:t>EU Strategy:</a:t>
            </a:r>
          </a:p>
          <a:p>
            <a:r>
              <a:rPr lang="en-GB" sz="1200" b="1" kern="0" dirty="0" smtClean="0">
                <a:solidFill>
                  <a:schemeClr val="tx2">
                    <a:lumMod val="75000"/>
                    <a:lumOff val="25000"/>
                  </a:schemeClr>
                </a:solidFill>
                <a:ea typeface="ＭＳ Ｐゴシック" charset="-128"/>
                <a:cs typeface="ＭＳ Ｐゴシック" charset="-128"/>
              </a:rPr>
              <a:t>FCC/CLIC, 	ILC </a:t>
            </a:r>
          </a:p>
          <a:p>
            <a:r>
              <a:rPr lang="en-GB" sz="1200" b="1" kern="0" dirty="0" smtClean="0">
                <a:solidFill>
                  <a:schemeClr val="tx2">
                    <a:lumMod val="75000"/>
                    <a:lumOff val="25000"/>
                  </a:schemeClr>
                </a:solidFill>
                <a:ea typeface="ＭＳ Ｐゴシック" charset="-128"/>
                <a:cs typeface="ＭＳ Ｐゴシック" charset="-128"/>
              </a:rPr>
              <a:t>LBNF... </a:t>
            </a:r>
            <a:endParaRPr lang="es-ES" sz="1200" b="1" dirty="0">
              <a:solidFill>
                <a:schemeClr val="tx2">
                  <a:lumMod val="75000"/>
                  <a:lumOff val="25000"/>
                </a:schemeClr>
              </a:solidFill>
            </a:endParaRPr>
          </a:p>
        </p:txBody>
      </p:sp>
      <p:sp>
        <p:nvSpPr>
          <p:cNvPr id="21" name="CuadroTexto 20"/>
          <p:cNvSpPr txBox="1"/>
          <p:nvPr/>
        </p:nvSpPr>
        <p:spPr>
          <a:xfrm>
            <a:off x="135464" y="4889635"/>
            <a:ext cx="946570" cy="1341906"/>
          </a:xfrm>
          <a:prstGeom prst="rect">
            <a:avLst/>
          </a:prstGeom>
          <a:noFill/>
        </p:spPr>
        <p:txBody>
          <a:bodyPr wrap="square" rtlCol="0">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008000"/>
                </a:solidFill>
                <a:ea typeface="ＭＳ Ｐゴシック" charset="-128"/>
                <a:cs typeface="ＭＳ Ｐゴシック" charset="-128"/>
              </a:rPr>
              <a:t>LHC</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008000"/>
                </a:solidFill>
                <a:ea typeface="ＭＳ Ｐゴシック" charset="-128"/>
                <a:cs typeface="ＭＳ Ｐゴシック" charset="-128"/>
              </a:rPr>
              <a:t>ATF2</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008000"/>
                </a:solidFill>
                <a:ea typeface="ＭＳ Ｐゴシック" charset="-128"/>
                <a:cs typeface="ＭＳ Ｐゴシック" charset="-128"/>
              </a:rPr>
              <a:t>Super B</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008000"/>
                </a:solidFill>
                <a:ea typeface="ＭＳ Ｐゴシック" charset="-128"/>
                <a:cs typeface="ＭＳ Ｐゴシック" charset="-128"/>
              </a:rPr>
              <a:t>XFEL</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mr-IN" sz="1400" b="1" kern="0" dirty="0" smtClean="0">
                <a:solidFill>
                  <a:srgbClr val="008000"/>
                </a:solidFill>
                <a:ea typeface="ＭＳ Ｐゴシック" charset="-128"/>
                <a:cs typeface="ＭＳ Ｐゴシック" charset="-128"/>
              </a:rPr>
              <a:t>…</a:t>
            </a:r>
            <a:endParaRPr lang="es-ES_tradnl" sz="1400" b="1" i="1" kern="0" dirty="0">
              <a:solidFill>
                <a:srgbClr val="1F497D"/>
              </a:solidFill>
              <a:latin typeface="Arial" charset="0"/>
              <a:ea typeface="ＭＳ Ｐゴシック" charset="0"/>
              <a:cs typeface="ＭＳ Ｐゴシック" charset="0"/>
            </a:endParaRPr>
          </a:p>
        </p:txBody>
      </p:sp>
      <p:sp>
        <p:nvSpPr>
          <p:cNvPr id="22" name="Rectángulo 21"/>
          <p:cNvSpPr/>
          <p:nvPr/>
        </p:nvSpPr>
        <p:spPr>
          <a:xfrm>
            <a:off x="3199314" y="4797384"/>
            <a:ext cx="1290726" cy="529376"/>
          </a:xfrm>
          <a:prstGeom prst="rect">
            <a:avLst/>
          </a:prstGeom>
        </p:spPr>
        <p:txBody>
          <a:bodyPr wrap="squar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8579B"/>
                </a:solidFill>
                <a:ea typeface="ＭＳ Ｐゴシック" charset="-128"/>
                <a:cs typeface="ＭＳ Ｐゴシック" charset="-128"/>
              </a:rPr>
              <a:t>HL-LHC</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200" b="1" kern="0" dirty="0" smtClean="0">
                <a:solidFill>
                  <a:srgbClr val="18579B"/>
                </a:solidFill>
                <a:ea typeface="ＭＳ Ｐゴシック" charset="-128"/>
                <a:cs typeface="ＭＳ Ｐゴシック" charset="-128"/>
              </a:rPr>
              <a:t>11T Nb</a:t>
            </a:r>
            <a:r>
              <a:rPr lang="en-GB" sz="1200" b="1" kern="0" baseline="-25000" dirty="0" smtClean="0">
                <a:solidFill>
                  <a:srgbClr val="18579B"/>
                </a:solidFill>
                <a:ea typeface="ＭＳ Ｐゴシック" charset="-128"/>
                <a:cs typeface="ＭＳ Ｐゴシック" charset="-128"/>
              </a:rPr>
              <a:t>3</a:t>
            </a:r>
            <a:r>
              <a:rPr lang="en-GB" sz="1200" b="1" kern="0" dirty="0" smtClean="0">
                <a:solidFill>
                  <a:srgbClr val="18579B"/>
                </a:solidFill>
                <a:ea typeface="ＭＳ Ｐゴシック" charset="-128"/>
                <a:cs typeface="ＭＳ Ｐゴシック" charset="-128"/>
              </a:rPr>
              <a:t>Tn</a:t>
            </a:r>
            <a:endParaRPr lang="en-GB" sz="1200" b="1" kern="0" dirty="0">
              <a:solidFill>
                <a:srgbClr val="18579B"/>
              </a:solidFill>
              <a:ea typeface="ＭＳ Ｐゴシック" charset="-128"/>
              <a:cs typeface="ＭＳ Ｐゴシック" charset="-128"/>
            </a:endParaRPr>
          </a:p>
        </p:txBody>
      </p:sp>
      <p:sp>
        <p:nvSpPr>
          <p:cNvPr id="23" name="CuadroTexto 22"/>
          <p:cNvSpPr txBox="1"/>
          <p:nvPr/>
        </p:nvSpPr>
        <p:spPr>
          <a:xfrm>
            <a:off x="6981808" y="5345969"/>
            <a:ext cx="1484551" cy="529376"/>
          </a:xfrm>
          <a:prstGeom prst="rect">
            <a:avLst/>
          </a:prstGeom>
          <a:noFill/>
        </p:spPr>
        <p:txBody>
          <a:bodyPr wrap="none" rtlCol="0">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FF6600"/>
                </a:solidFill>
                <a:ea typeface="ＭＳ Ｐゴシック" charset="-128"/>
                <a:cs typeface="ＭＳ Ｐゴシック" charset="-128"/>
              </a:rPr>
              <a:t>FCC </a:t>
            </a:r>
            <a:r>
              <a:rPr lang="en-GB" sz="1400" b="1" kern="0" dirty="0" err="1" smtClean="0">
                <a:solidFill>
                  <a:srgbClr val="FF6600"/>
                </a:solidFill>
                <a:ea typeface="ＭＳ Ｐゴシック" charset="-128"/>
                <a:cs typeface="ＭＳ Ｐゴシック" charset="-128"/>
              </a:rPr>
              <a:t>pp</a:t>
            </a:r>
            <a:endParaRPr lang="en-GB" sz="1400" b="1" kern="0" dirty="0" smtClean="0">
              <a:solidFill>
                <a:srgbClr val="FF6600"/>
              </a:solidFill>
              <a:ea typeface="ＭＳ Ｐゴシック" charset="-128"/>
              <a:cs typeface="ＭＳ Ｐゴシック" charset="-128"/>
            </a:endParaRP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200" b="1" kern="0" dirty="0" smtClean="0">
                <a:solidFill>
                  <a:srgbClr val="FF6600"/>
                </a:solidFill>
                <a:ea typeface="ＭＳ Ｐゴシック" charset="-128"/>
                <a:cs typeface="ＭＳ Ｐゴシック" charset="-128"/>
              </a:rPr>
              <a:t>16T Nb</a:t>
            </a:r>
            <a:r>
              <a:rPr lang="en-GB" sz="1200" b="1" kern="0" baseline="-25000" dirty="0" smtClean="0">
                <a:solidFill>
                  <a:srgbClr val="FF6600"/>
                </a:solidFill>
                <a:ea typeface="ＭＳ Ｐゴシック" charset="-128"/>
                <a:cs typeface="ＭＳ Ｐゴシック" charset="-128"/>
              </a:rPr>
              <a:t>3</a:t>
            </a:r>
            <a:r>
              <a:rPr lang="en-GB" sz="1200" b="1" kern="0" dirty="0" smtClean="0">
                <a:solidFill>
                  <a:srgbClr val="FF6600"/>
                </a:solidFill>
                <a:ea typeface="ＭＳ Ｐゴシック" charset="-128"/>
                <a:cs typeface="ＭＳ Ｐゴシック" charset="-128"/>
              </a:rPr>
              <a:t>Tn/</a:t>
            </a:r>
            <a:r>
              <a:rPr lang="en-GB" sz="1200" b="1" kern="0" dirty="0" err="1" smtClean="0">
                <a:solidFill>
                  <a:srgbClr val="FF6600"/>
                </a:solidFill>
                <a:ea typeface="ＭＳ Ｐゴシック" charset="-128"/>
                <a:cs typeface="ＭＳ Ｐゴシック" charset="-128"/>
              </a:rPr>
              <a:t>NbTn</a:t>
            </a:r>
            <a:endParaRPr lang="en-GB" sz="1200" b="1" kern="0" dirty="0">
              <a:solidFill>
                <a:srgbClr val="FF6600"/>
              </a:solidFill>
              <a:ea typeface="ＭＳ Ｐゴシック" charset="-128"/>
              <a:cs typeface="ＭＳ Ｐゴシック" charset="-128"/>
            </a:endParaRPr>
          </a:p>
        </p:txBody>
      </p:sp>
      <p:sp>
        <p:nvSpPr>
          <p:cNvPr id="24" name="Rectángulo 23"/>
          <p:cNvSpPr/>
          <p:nvPr/>
        </p:nvSpPr>
        <p:spPr>
          <a:xfrm>
            <a:off x="4411866" y="5209852"/>
            <a:ext cx="1277945" cy="935641"/>
          </a:xfrm>
          <a:prstGeom prst="rect">
            <a:avLst/>
          </a:prstGeom>
        </p:spPr>
        <p:txBody>
          <a:bodyPr wrap="squar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FF6600"/>
                </a:solidFill>
                <a:ea typeface="ＭＳ Ｐゴシック" charset="-128"/>
                <a:cs typeface="ＭＳ Ｐゴシック" charset="-128"/>
              </a:rPr>
              <a:t>ILC</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200" b="1" kern="0" dirty="0" smtClean="0">
                <a:solidFill>
                  <a:srgbClr val="FF6600"/>
                </a:solidFill>
                <a:ea typeface="ＭＳ Ｐゴシック" charset="-128"/>
                <a:cs typeface="ＭＳ Ｐゴシック" charset="-128"/>
              </a:rPr>
              <a:t>1.3GHz SC</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200" b="1" kern="0" dirty="0" err="1" smtClean="0">
                <a:solidFill>
                  <a:srgbClr val="FF6600"/>
                </a:solidFill>
                <a:ea typeface="ＭＳ Ｐゴシック" charset="-128"/>
                <a:cs typeface="ＭＳ Ｐゴシック" charset="-128"/>
              </a:rPr>
              <a:t>nano</a:t>
            </a:r>
            <a:r>
              <a:rPr lang="en-GB" sz="1200" b="1" kern="0" dirty="0" smtClean="0">
                <a:solidFill>
                  <a:srgbClr val="FF6600"/>
                </a:solidFill>
                <a:ea typeface="ＭＳ Ｐゴシック" charset="-128"/>
                <a:cs typeface="ＭＳ Ｐゴシック" charset="-128"/>
              </a:rPr>
              <a:t>-beam/stabilization</a:t>
            </a:r>
            <a:endParaRPr lang="en-GB" sz="1200" b="1" kern="0" dirty="0">
              <a:solidFill>
                <a:srgbClr val="FF6600"/>
              </a:solidFill>
              <a:ea typeface="ＭＳ Ｐゴシック" charset="-128"/>
              <a:cs typeface="ＭＳ Ｐゴシック" charset="-128"/>
            </a:endParaRPr>
          </a:p>
        </p:txBody>
      </p:sp>
      <p:sp>
        <p:nvSpPr>
          <p:cNvPr id="25" name="Rectángulo 24"/>
          <p:cNvSpPr/>
          <p:nvPr/>
        </p:nvSpPr>
        <p:spPr>
          <a:xfrm>
            <a:off x="1447057" y="4743976"/>
            <a:ext cx="800294" cy="529376"/>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8579B"/>
                </a:solidFill>
                <a:ea typeface="ＭＳ Ｐゴシック" charset="-128"/>
                <a:cs typeface="ＭＳ Ｐゴシック" charset="-128"/>
              </a:rPr>
              <a:t>ESS</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200" b="1" kern="0" dirty="0" smtClean="0">
                <a:solidFill>
                  <a:srgbClr val="18579B"/>
                </a:solidFill>
                <a:ea typeface="ＭＳ Ｐゴシック" charset="-128"/>
                <a:cs typeface="ＭＳ Ｐゴシック" charset="-128"/>
              </a:rPr>
              <a:t>SC </a:t>
            </a:r>
            <a:r>
              <a:rPr lang="en-GB" sz="1200" b="1" kern="0" dirty="0" err="1" smtClean="0">
                <a:solidFill>
                  <a:srgbClr val="18579B"/>
                </a:solidFill>
                <a:ea typeface="ＭＳ Ｐゴシック" charset="-128"/>
                <a:cs typeface="ＭＳ Ｐゴシック" charset="-128"/>
              </a:rPr>
              <a:t>linac</a:t>
            </a:r>
            <a:endParaRPr lang="en-GB" sz="1200" b="1" kern="0" dirty="0">
              <a:solidFill>
                <a:srgbClr val="18579B"/>
              </a:solidFill>
              <a:ea typeface="ＭＳ Ｐゴシック" charset="-128"/>
              <a:cs typeface="ＭＳ Ｐゴシック" charset="-128"/>
            </a:endParaRPr>
          </a:p>
        </p:txBody>
      </p:sp>
      <p:sp>
        <p:nvSpPr>
          <p:cNvPr id="26" name="Rectángulo 25"/>
          <p:cNvSpPr/>
          <p:nvPr/>
        </p:nvSpPr>
        <p:spPr>
          <a:xfrm>
            <a:off x="6955816" y="4787434"/>
            <a:ext cx="1484551" cy="529376"/>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FF6600"/>
                </a:solidFill>
                <a:ea typeface="ＭＳ Ｐゴシック" charset="-128"/>
                <a:cs typeface="ＭＳ Ｐゴシック" charset="-128"/>
              </a:rPr>
              <a:t>HE-LHC</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200" b="1" kern="0" dirty="0" smtClean="0">
                <a:solidFill>
                  <a:srgbClr val="FF6600"/>
                </a:solidFill>
                <a:ea typeface="ＭＳ Ｐゴシック" charset="-128"/>
                <a:cs typeface="ＭＳ Ｐゴシック" charset="-128"/>
              </a:rPr>
              <a:t>16T Nb</a:t>
            </a:r>
            <a:r>
              <a:rPr lang="en-GB" sz="1200" b="1" kern="0" baseline="-25000" dirty="0" smtClean="0">
                <a:solidFill>
                  <a:srgbClr val="FF6600"/>
                </a:solidFill>
                <a:ea typeface="ＭＳ Ｐゴシック" charset="-128"/>
                <a:cs typeface="ＭＳ Ｐゴシック" charset="-128"/>
              </a:rPr>
              <a:t>3</a:t>
            </a:r>
            <a:r>
              <a:rPr lang="en-GB" sz="1200" b="1" kern="0" dirty="0" smtClean="0">
                <a:solidFill>
                  <a:srgbClr val="FF6600"/>
                </a:solidFill>
                <a:ea typeface="ＭＳ Ｐゴシック" charset="-128"/>
                <a:cs typeface="ＭＳ Ｐゴシック" charset="-128"/>
              </a:rPr>
              <a:t>Tn/</a:t>
            </a:r>
            <a:r>
              <a:rPr lang="en-GB" sz="1200" b="1" kern="0" dirty="0" err="1" smtClean="0">
                <a:solidFill>
                  <a:srgbClr val="FF6600"/>
                </a:solidFill>
                <a:ea typeface="ＭＳ Ｐゴシック" charset="-128"/>
                <a:cs typeface="ＭＳ Ｐゴシック" charset="-128"/>
              </a:rPr>
              <a:t>NbTn</a:t>
            </a:r>
            <a:endParaRPr lang="en-GB" sz="1200" b="1" kern="0" dirty="0">
              <a:solidFill>
                <a:srgbClr val="FF6600"/>
              </a:solidFill>
              <a:ea typeface="ＭＳ Ｐゴシック" charset="-128"/>
              <a:cs typeface="ＭＳ Ｐゴシック" charset="-128"/>
            </a:endParaRPr>
          </a:p>
        </p:txBody>
      </p:sp>
      <p:sp>
        <p:nvSpPr>
          <p:cNvPr id="12" name="Rectángulo 11"/>
          <p:cNvSpPr/>
          <p:nvPr/>
        </p:nvSpPr>
        <p:spPr>
          <a:xfrm>
            <a:off x="1400809" y="3937084"/>
            <a:ext cx="633507"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F497D"/>
                </a:solidFill>
                <a:ea typeface="ＭＳ Ｐゴシック" charset="-128"/>
                <a:cs typeface="ＭＳ Ｐゴシック" charset="-128"/>
              </a:rPr>
              <a:t>2019</a:t>
            </a:r>
            <a:endParaRPr lang="en-GB" sz="1400" b="1" kern="0" dirty="0">
              <a:solidFill>
                <a:srgbClr val="1F497D"/>
              </a:solidFill>
              <a:ea typeface="ＭＳ Ｐゴシック" charset="-128"/>
              <a:cs typeface="ＭＳ Ｐゴシック" charset="-128"/>
            </a:endParaRPr>
          </a:p>
        </p:txBody>
      </p:sp>
      <p:sp>
        <p:nvSpPr>
          <p:cNvPr id="2" name="Rectángulo 1"/>
          <p:cNvSpPr/>
          <p:nvPr/>
        </p:nvSpPr>
        <p:spPr>
          <a:xfrm>
            <a:off x="7361509" y="1116889"/>
            <a:ext cx="1467895" cy="824841"/>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kern="0" dirty="0" smtClean="0">
                <a:solidFill>
                  <a:srgbClr val="008000"/>
                </a:solidFill>
                <a:ea typeface="ＭＳ Ｐゴシック" charset="-128"/>
                <a:cs typeface="ＭＳ Ｐゴシック" charset="-128"/>
              </a:rPr>
              <a:t>In operation</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kern="0" dirty="0" smtClean="0">
                <a:solidFill>
                  <a:srgbClr val="1F497D"/>
                </a:solidFill>
                <a:ea typeface="ＭＳ Ｐゴシック" charset="-128"/>
                <a:cs typeface="ＭＳ Ｐゴシック" charset="-128"/>
              </a:rPr>
              <a:t>In construction</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kern="0" dirty="0" smtClean="0">
                <a:solidFill>
                  <a:srgbClr val="FF6600"/>
                </a:solidFill>
                <a:ea typeface="ＭＳ Ｐゴシック" charset="-128"/>
                <a:cs typeface="ＭＳ Ｐゴシック" charset="-128"/>
              </a:rPr>
              <a:t>Under study</a:t>
            </a:r>
            <a:endParaRPr lang="en-GB" sz="1400" kern="0" dirty="0">
              <a:solidFill>
                <a:srgbClr val="FF6600"/>
              </a:solidFill>
              <a:ea typeface="ＭＳ Ｐゴシック" charset="-128"/>
              <a:cs typeface="ＭＳ Ｐゴシック" charset="-128"/>
            </a:endParaRPr>
          </a:p>
        </p:txBody>
      </p:sp>
      <p:sp>
        <p:nvSpPr>
          <p:cNvPr id="4" name="Rectangle 3"/>
          <p:cNvSpPr/>
          <p:nvPr/>
        </p:nvSpPr>
        <p:spPr>
          <a:xfrm>
            <a:off x="7039069" y="5884191"/>
            <a:ext cx="2453635" cy="787908"/>
          </a:xfrm>
          <a:prstGeom prst="rect">
            <a:avLst/>
          </a:prstGeom>
        </p:spPr>
        <p:txBody>
          <a:bodyPr wrap="squar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a:solidFill>
                  <a:srgbClr val="FF6600"/>
                </a:solidFill>
                <a:ea typeface="ＭＳ Ｐゴシック" charset="-128"/>
                <a:cs typeface="ＭＳ Ｐゴシック" charset="-128"/>
              </a:rPr>
              <a:t>FCC </a:t>
            </a:r>
            <a:r>
              <a:rPr lang="en-GB" sz="1400" b="1" kern="0" dirty="0" err="1" smtClean="0">
                <a:solidFill>
                  <a:srgbClr val="FF6600"/>
                </a:solidFill>
                <a:ea typeface="ＭＳ Ｐゴシック" charset="-128"/>
                <a:cs typeface="ＭＳ Ｐゴシック" charset="-128"/>
              </a:rPr>
              <a:t>ee</a:t>
            </a:r>
            <a:endParaRPr lang="en-GB" sz="1400" b="1" kern="0" dirty="0" smtClean="0">
              <a:solidFill>
                <a:srgbClr val="FF6600"/>
              </a:solidFill>
              <a:ea typeface="ＭＳ Ｐゴシック" charset="-128"/>
              <a:cs typeface="ＭＳ Ｐゴシック" charset="-128"/>
            </a:endParaRP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fr-FR" sz="1200" b="1" kern="0" dirty="0" smtClean="0">
                <a:solidFill>
                  <a:srgbClr val="FF6600"/>
                </a:solidFill>
                <a:ea typeface="ＭＳ Ｐゴシック" charset="-128"/>
                <a:cs typeface="ＭＳ Ｐゴシック" charset="-128"/>
              </a:rPr>
              <a:t>H</a:t>
            </a:r>
            <a:r>
              <a:rPr lang="en-GB" sz="1200" b="1" kern="0" dirty="0" err="1" smtClean="0">
                <a:solidFill>
                  <a:srgbClr val="FF6600"/>
                </a:solidFill>
                <a:ea typeface="ＭＳ Ｐゴシック" charset="-128"/>
                <a:cs typeface="ＭＳ Ｐゴシック" charset="-128"/>
              </a:rPr>
              <a:t>igh</a:t>
            </a:r>
            <a:r>
              <a:rPr lang="en-GB" sz="1200" b="1" kern="0" dirty="0" smtClean="0">
                <a:solidFill>
                  <a:srgbClr val="FF6600"/>
                </a:solidFill>
                <a:ea typeface="ＭＳ Ｐゴシック" charset="-128"/>
                <a:cs typeface="ＭＳ Ｐゴシック" charset="-128"/>
              </a:rPr>
              <a:t> current Z-pole  </a:t>
            </a: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err="1" smtClean="0">
                <a:solidFill>
                  <a:srgbClr val="FF6600"/>
                </a:solidFill>
                <a:ea typeface="ＭＳ Ｐゴシック" charset="-128"/>
                <a:cs typeface="ＭＳ Ｐゴシック" charset="-128"/>
              </a:rPr>
              <a:t>CppC</a:t>
            </a:r>
            <a:endParaRPr lang="en-GB" sz="1400" b="1" kern="0" dirty="0">
              <a:solidFill>
                <a:srgbClr val="FF6600"/>
              </a:solidFill>
              <a:ea typeface="ＭＳ Ｐゴシック" charset="-128"/>
              <a:cs typeface="ＭＳ Ｐゴシック" charset="-128"/>
            </a:endParaRPr>
          </a:p>
        </p:txBody>
      </p:sp>
      <p:sp>
        <p:nvSpPr>
          <p:cNvPr id="7" name="Rectangle 6"/>
          <p:cNvSpPr/>
          <p:nvPr/>
        </p:nvSpPr>
        <p:spPr>
          <a:xfrm>
            <a:off x="4764983" y="3913981"/>
            <a:ext cx="633507"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F497D"/>
                </a:solidFill>
                <a:ea typeface="ＭＳ Ｐゴシック" charset="-128"/>
                <a:cs typeface="ＭＳ Ｐゴシック" charset="-128"/>
              </a:rPr>
              <a:t>2028</a:t>
            </a:r>
            <a:endParaRPr lang="en-GB" sz="1400" b="1" kern="0" dirty="0">
              <a:solidFill>
                <a:srgbClr val="1F497D"/>
              </a:solidFill>
              <a:ea typeface="ＭＳ Ｐゴシック" charset="-128"/>
              <a:cs typeface="ＭＳ Ｐゴシック" charset="-128"/>
            </a:endParaRPr>
          </a:p>
        </p:txBody>
      </p:sp>
      <p:sp>
        <p:nvSpPr>
          <p:cNvPr id="11" name="Rectangle 10"/>
          <p:cNvSpPr/>
          <p:nvPr/>
        </p:nvSpPr>
        <p:spPr>
          <a:xfrm>
            <a:off x="4006507" y="3927672"/>
            <a:ext cx="633507"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1F497D"/>
                </a:solidFill>
                <a:ea typeface="ＭＳ Ｐゴシック" charset="-128"/>
                <a:cs typeface="ＭＳ Ｐゴシック" charset="-128"/>
              </a:rPr>
              <a:t>2026</a:t>
            </a:r>
            <a:endParaRPr lang="en-GB" sz="1400" b="1" kern="0" dirty="0">
              <a:solidFill>
                <a:srgbClr val="1F497D"/>
              </a:solidFill>
              <a:ea typeface="ＭＳ Ｐゴシック" charset="-128"/>
              <a:cs typeface="ＭＳ Ｐゴシック" charset="-128"/>
            </a:endParaRPr>
          </a:p>
        </p:txBody>
      </p:sp>
      <p:sp>
        <p:nvSpPr>
          <p:cNvPr id="17" name="Rectangle 16"/>
          <p:cNvSpPr/>
          <p:nvPr/>
        </p:nvSpPr>
        <p:spPr>
          <a:xfrm>
            <a:off x="4052661" y="4797384"/>
            <a:ext cx="661559" cy="307777"/>
          </a:xfrm>
          <a:prstGeom prst="rect">
            <a:avLst/>
          </a:prstGeom>
        </p:spPr>
        <p:txBody>
          <a:bodyPr wrap="none">
            <a:spAutoFit/>
          </a:bodyPr>
          <a:lstStyle/>
          <a:p>
            <a:r>
              <a:rPr lang="en-GB" sz="1400" b="1" kern="0" dirty="0" smtClean="0">
                <a:solidFill>
                  <a:srgbClr val="18579B"/>
                </a:solidFill>
                <a:ea typeface="ＭＳ Ｐゴシック" charset="-128"/>
                <a:cs typeface="ＭＳ Ｐゴシック" charset="-128"/>
              </a:rPr>
              <a:t>LBNF</a:t>
            </a:r>
            <a:endParaRPr lang="fr-FR" dirty="0">
              <a:solidFill>
                <a:srgbClr val="18579B"/>
              </a:solidFill>
            </a:endParaRPr>
          </a:p>
        </p:txBody>
      </p:sp>
      <p:sp>
        <p:nvSpPr>
          <p:cNvPr id="27" name="Rectangle 26"/>
          <p:cNvSpPr/>
          <p:nvPr/>
        </p:nvSpPr>
        <p:spPr>
          <a:xfrm>
            <a:off x="5804322" y="4824693"/>
            <a:ext cx="536462"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FF6600"/>
                </a:solidFill>
                <a:ea typeface="ＭＳ Ｐゴシック" charset="-128"/>
                <a:cs typeface="ＭＳ Ｐゴシック" charset="-128"/>
              </a:rPr>
              <a:t>PLC</a:t>
            </a:r>
            <a:endParaRPr lang="en-GB" sz="1400" b="1" kern="0" dirty="0">
              <a:solidFill>
                <a:srgbClr val="FF6600"/>
              </a:solidFill>
              <a:ea typeface="ＭＳ Ｐゴシック" charset="-128"/>
              <a:cs typeface="ＭＳ Ｐゴシック" charset="-128"/>
            </a:endParaRPr>
          </a:p>
        </p:txBody>
      </p:sp>
      <p:sp>
        <p:nvSpPr>
          <p:cNvPr id="29" name="Rectangle 28"/>
          <p:cNvSpPr/>
          <p:nvPr/>
        </p:nvSpPr>
        <p:spPr>
          <a:xfrm>
            <a:off x="5711205" y="5221370"/>
            <a:ext cx="1373891" cy="1120307"/>
          </a:xfrm>
          <a:prstGeom prst="rect">
            <a:avLst/>
          </a:prstGeom>
        </p:spPr>
        <p:txBody>
          <a:bodyPr wrap="squar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smtClean="0">
                <a:solidFill>
                  <a:srgbClr val="FF6600"/>
                </a:solidFill>
                <a:ea typeface="ＭＳ Ｐゴシック" charset="-128"/>
                <a:cs typeface="ＭＳ Ｐゴシック" charset="-128"/>
              </a:rPr>
              <a:t>CLIC</a:t>
            </a:r>
            <a:endParaRPr lang="en-GB" sz="1400" b="1" kern="0" dirty="0">
              <a:solidFill>
                <a:srgbClr val="FF6600"/>
              </a:solidFill>
              <a:ea typeface="ＭＳ Ｐゴシック" charset="-128"/>
              <a:cs typeface="ＭＳ Ｐゴシック" charset="-128"/>
            </a:endParaRP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200" b="1" kern="0" dirty="0" smtClean="0">
                <a:solidFill>
                  <a:srgbClr val="FF6600"/>
                </a:solidFill>
                <a:ea typeface="ＭＳ Ｐゴシック" charset="-128"/>
                <a:cs typeface="ＭＳ Ｐゴシック" charset="-128"/>
              </a:rPr>
              <a:t>12 GHz two-beam</a:t>
            </a:r>
            <a:endParaRPr lang="en-GB" sz="1200" b="1" kern="0" dirty="0">
              <a:solidFill>
                <a:srgbClr val="FF6600"/>
              </a:solidFill>
              <a:ea typeface="ＭＳ Ｐゴシック" charset="-128"/>
              <a:cs typeface="ＭＳ Ｐゴシック" charset="-128"/>
            </a:endParaRPr>
          </a:p>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200" b="1" kern="0" dirty="0" err="1" smtClean="0">
                <a:solidFill>
                  <a:srgbClr val="FF6600"/>
                </a:solidFill>
                <a:ea typeface="ＭＳ Ｐゴシック" charset="-128"/>
                <a:cs typeface="ＭＳ Ｐゴシック" charset="-128"/>
              </a:rPr>
              <a:t>nano</a:t>
            </a:r>
            <a:r>
              <a:rPr lang="en-GB" sz="1200" b="1" kern="0" dirty="0">
                <a:solidFill>
                  <a:srgbClr val="FF6600"/>
                </a:solidFill>
                <a:ea typeface="ＭＳ Ｐゴシック" charset="-128"/>
                <a:cs typeface="ＭＳ Ｐゴシック" charset="-128"/>
              </a:rPr>
              <a:t>-beam/stabilization</a:t>
            </a:r>
            <a:endParaRPr lang="fr-FR" sz="1200" dirty="0"/>
          </a:p>
        </p:txBody>
      </p:sp>
      <p:sp>
        <p:nvSpPr>
          <p:cNvPr id="30" name="Rectangle 29"/>
          <p:cNvSpPr/>
          <p:nvPr/>
        </p:nvSpPr>
        <p:spPr>
          <a:xfrm>
            <a:off x="3479601" y="849186"/>
            <a:ext cx="2799339" cy="369332"/>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kern="0" dirty="0" smtClean="0">
                <a:solidFill>
                  <a:srgbClr val="1F497D"/>
                </a:solidFill>
                <a:ea typeface="ＭＳ Ｐゴシック" charset="-128"/>
                <a:cs typeface="ＭＳ Ｐゴシック" charset="-128"/>
              </a:rPr>
              <a:t>An uncompleted view ...</a:t>
            </a:r>
            <a:endParaRPr lang="en-GB" kern="0" dirty="0">
              <a:solidFill>
                <a:srgbClr val="1F497D"/>
              </a:solidFill>
              <a:ea typeface="ＭＳ Ｐゴシック" charset="-128"/>
              <a:cs typeface="ＭＳ Ｐゴシック" charset="-128"/>
            </a:endParaRPr>
          </a:p>
        </p:txBody>
      </p:sp>
      <p:sp>
        <p:nvSpPr>
          <p:cNvPr id="28" name="Rectangle 27"/>
          <p:cNvSpPr/>
          <p:nvPr/>
        </p:nvSpPr>
        <p:spPr>
          <a:xfrm>
            <a:off x="2034316" y="3930982"/>
            <a:ext cx="633507" cy="307777"/>
          </a:xfrm>
          <a:prstGeom prst="rect">
            <a:avLst/>
          </a:prstGeom>
        </p:spPr>
        <p:txBody>
          <a:bodyPr wrap="none">
            <a:spAutoFit/>
          </a:bodyPr>
          <a:lstStyle/>
          <a:p>
            <a:pPr marL="15875" lvl="0" defTabSz="404813" fontAlgn="base">
              <a:spcBef>
                <a:spcPct val="20000"/>
              </a:spcBef>
              <a:spcAft>
                <a:spcPct val="0"/>
              </a:spcAft>
              <a:buClr>
                <a:prstClr val="black"/>
              </a:buClr>
              <a:buSzPct val="70000"/>
              <a:tabLst>
                <a:tab pos="654050" algn="l"/>
                <a:tab pos="1311275" algn="l"/>
                <a:tab pos="1966913" algn="l"/>
                <a:tab pos="2624138" algn="l"/>
                <a:tab pos="3279775" algn="l"/>
                <a:tab pos="3937000" algn="l"/>
                <a:tab pos="4594225" algn="l"/>
                <a:tab pos="5249863" algn="l"/>
                <a:tab pos="5907088" algn="l"/>
                <a:tab pos="6562725" algn="l"/>
                <a:tab pos="7219950" algn="l"/>
                <a:tab pos="7875588" algn="l"/>
                <a:tab pos="8531225" algn="l"/>
              </a:tabLst>
            </a:pPr>
            <a:r>
              <a:rPr lang="en-GB" sz="1400" b="1" kern="0" dirty="0">
                <a:solidFill>
                  <a:srgbClr val="1F497D"/>
                </a:solidFill>
                <a:ea typeface="ＭＳ Ｐゴシック" charset="-128"/>
                <a:cs typeface="ＭＳ Ｐゴシック" charset="-128"/>
              </a:rPr>
              <a:t>2020</a:t>
            </a:r>
          </a:p>
        </p:txBody>
      </p:sp>
    </p:spTree>
    <p:extLst>
      <p:ext uri="{BB962C8B-B14F-4D97-AF65-F5344CB8AC3E}">
        <p14:creationId xmlns:p14="http://schemas.microsoft.com/office/powerpoint/2010/main" val="9904269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ise">
  <a:themeElements>
    <a:clrScheme name="Bris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is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is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Brise.thmx</Template>
  <TotalTime>816</TotalTime>
  <Words>879</Words>
  <Application>Microsoft Macintosh PowerPoint</Application>
  <PresentationFormat>Présentation à l'écran (4:3)</PresentationFormat>
  <Paragraphs>118</Paragraphs>
  <Slides>14</Slides>
  <Notes>1</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Brise</vt:lpstr>
      <vt:lpstr>XBEAM Strategy Workshop</vt:lpstr>
      <vt:lpstr>Présentation PowerPoint</vt:lpstr>
      <vt:lpstr>Welcome to Valencia: « Las Fallas »</vt:lpstr>
      <vt:lpstr>Welcome to Valencia: « Las Fallas »</vt:lpstr>
      <vt:lpstr>Présentation PowerPoint</vt:lpstr>
      <vt:lpstr>Présentation PowerPoint</vt:lpstr>
      <vt:lpstr>Présentation PowerPoint</vt:lpstr>
      <vt:lpstr>Présentation PowerPoint</vt:lpstr>
      <vt:lpstr>XBEAM Present and Future perspectives</vt:lpstr>
      <vt:lpstr>Présentation PowerPoint</vt:lpstr>
      <vt:lpstr>Présentation PowerPoint</vt:lpstr>
      <vt:lpstr>ARIES WPs structure and Organization</vt:lpstr>
      <vt:lpstr>Présentation PowerPoint</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XBEAM Strategy Workshop</dc:title>
  <dc:creator>Angeles</dc:creator>
  <cp:lastModifiedBy>Angeles</cp:lastModifiedBy>
  <cp:revision>58</cp:revision>
  <dcterms:created xsi:type="dcterms:W3CDTF">2017-02-08T10:03:43Z</dcterms:created>
  <dcterms:modified xsi:type="dcterms:W3CDTF">2017-02-13T10:56:26Z</dcterms:modified>
</cp:coreProperties>
</file>