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648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035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888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571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179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832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4628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130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768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9460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22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FB240-09DF-4FEC-8A2A-A659C3A91594}" type="datetimeFigureOut">
              <a:rPr lang="it-IT" smtClean="0"/>
              <a:t>20/02/2017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D9850-A56F-402B-A23A-CE955BB51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604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55461" y="1020912"/>
            <a:ext cx="7003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BUS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leaves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from Trento 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17:15 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nd 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arrives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in Rovereto in a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half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hour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From 18:00 to 19:00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guided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</a:p>
          <a:p>
            <a:r>
              <a:rPr 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«Casa </a:t>
            </a:r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d'Arte Futurista </a:t>
            </a:r>
            <a:r>
              <a:rPr 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Depero» </a:t>
            </a:r>
          </a:p>
          <a:p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italian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BUS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leaves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from Rovereto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19:30 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309" y="949234"/>
            <a:ext cx="5050969" cy="355146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96" y="3329236"/>
            <a:ext cx="4569554" cy="3129831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6335478" y="4408463"/>
            <a:ext cx="58565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dinner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take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it-I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Locanda D&amp;D»  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20:00 (http://www.locandaded.it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back to Trento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22:30 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bus </a:t>
            </a:r>
            <a:r>
              <a:rPr lang="it-IT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arrive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front of Trento Railroad Station</a:t>
            </a:r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ccia in giù 8"/>
          <p:cNvSpPr/>
          <p:nvPr/>
        </p:nvSpPr>
        <p:spPr>
          <a:xfrm rot="16200000">
            <a:off x="5403668" y="1911512"/>
            <a:ext cx="879566" cy="653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/>
          <p:cNvSpPr/>
          <p:nvPr/>
        </p:nvSpPr>
        <p:spPr>
          <a:xfrm rot="5400000">
            <a:off x="5292631" y="4657773"/>
            <a:ext cx="879566" cy="653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072114" y="65800"/>
            <a:ext cx="105267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i="1" dirty="0" smtClean="0">
                <a:solidFill>
                  <a:srgbClr val="FF0000"/>
                </a:solidFill>
              </a:rPr>
              <a:t>«TREDI 2017 SOCIAL DINNER TIMETABLE»</a:t>
            </a:r>
            <a:endParaRPr lang="it-IT" sz="4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1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5152264" y="367532"/>
            <a:ext cx="6099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http://www.mart.trento.it/context.jsp?ID_LINK=683&amp;area=137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915953" y="321366"/>
            <a:ext cx="3854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smtClean="0"/>
              <a:t>Casa d'Arte Futurista Depero</a:t>
            </a:r>
            <a:endParaRPr lang="it-IT" sz="2400" b="1" dirty="0"/>
          </a:p>
        </p:txBody>
      </p:sp>
      <p:sp>
        <p:nvSpPr>
          <p:cNvPr id="7" name="Rettangolo 6"/>
          <p:cNvSpPr/>
          <p:nvPr/>
        </p:nvSpPr>
        <p:spPr>
          <a:xfrm>
            <a:off x="750999" y="893558"/>
            <a:ext cx="71346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The Casa </a:t>
            </a:r>
            <a:r>
              <a:rPr lang="en-US" sz="2000" dirty="0" err="1" smtClean="0"/>
              <a:t>d'Arte</a:t>
            </a:r>
            <a:r>
              <a:rPr lang="en-US" sz="2000" dirty="0" smtClean="0"/>
              <a:t> </a:t>
            </a:r>
            <a:r>
              <a:rPr lang="en-US" sz="2000" dirty="0" err="1" smtClean="0"/>
              <a:t>Futurista</a:t>
            </a:r>
            <a:r>
              <a:rPr lang="en-US" sz="2000" dirty="0" smtClean="0"/>
              <a:t> </a:t>
            </a:r>
            <a:r>
              <a:rPr lang="en-US" sz="2000" dirty="0" err="1" smtClean="0"/>
              <a:t>Depero</a:t>
            </a:r>
            <a:r>
              <a:rPr lang="en-US" sz="2000" dirty="0" smtClean="0"/>
              <a:t> is the only museum founded by a futurist – </a:t>
            </a:r>
            <a:r>
              <a:rPr lang="en-US" sz="2000" dirty="0" err="1" smtClean="0"/>
              <a:t>Depero</a:t>
            </a:r>
            <a:r>
              <a:rPr lang="en-US" sz="2000" dirty="0" smtClean="0"/>
              <a:t> in 1957 – in accordance with an irreverent and prophetic project: innovation, irony, the knocking down of all hierarchy in the arts. The building was located in the elegant historic </a:t>
            </a:r>
            <a:r>
              <a:rPr lang="en-US" sz="2000" dirty="0" err="1" smtClean="0"/>
              <a:t>centre</a:t>
            </a:r>
            <a:r>
              <a:rPr lang="en-US" sz="2000" dirty="0" smtClean="0"/>
              <a:t> of medieval </a:t>
            </a:r>
            <a:r>
              <a:rPr lang="en-US" sz="2000" dirty="0" err="1" smtClean="0"/>
              <a:t>Rovereto</a:t>
            </a:r>
            <a:r>
              <a:rPr lang="en-US" sz="2000" dirty="0" smtClean="0"/>
              <a:t>. </a:t>
            </a:r>
            <a:r>
              <a:rPr lang="en-US" sz="2000" dirty="0" err="1" smtClean="0"/>
              <a:t>Depero</a:t>
            </a:r>
            <a:r>
              <a:rPr lang="en-US" sz="2000" dirty="0" smtClean="0"/>
              <a:t>, a pioneer of contemporary design, personally oversaw every detail: the mosaics, furniture, painted panels. </a:t>
            </a:r>
            <a:endParaRPr lang="it-IT" sz="20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519" y="1201687"/>
            <a:ext cx="3928489" cy="4831706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704" y="3140327"/>
            <a:ext cx="5769201" cy="324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9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l="22168" t="9605" r="33576" b="15955"/>
          <a:stretch/>
        </p:blipFill>
        <p:spPr>
          <a:xfrm>
            <a:off x="2424112" y="-42430"/>
            <a:ext cx="7305675" cy="691219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21" y="694026"/>
            <a:ext cx="4100512" cy="209402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4957" y="4320020"/>
            <a:ext cx="2990850" cy="244705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26" y="5091112"/>
            <a:ext cx="3408556" cy="1706433"/>
          </a:xfrm>
          <a:prstGeom prst="rect">
            <a:avLst/>
          </a:prstGeom>
        </p:spPr>
      </p:pic>
      <p:cxnSp>
        <p:nvCxnSpPr>
          <p:cNvPr id="10" name="Connettore 2 9"/>
          <p:cNvCxnSpPr/>
          <p:nvPr/>
        </p:nvCxnSpPr>
        <p:spPr>
          <a:xfrm flipH="1">
            <a:off x="5684046" y="5776912"/>
            <a:ext cx="3490911" cy="807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V="1">
            <a:off x="304800" y="5019676"/>
            <a:ext cx="4210051" cy="190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95250" y="504035"/>
            <a:ext cx="6972300" cy="523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7162800" y="5457644"/>
            <a:ext cx="138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Casa Depero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561689" y="4597957"/>
            <a:ext cx="1481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Locanda D&amp;D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95250" y="154266"/>
            <a:ext cx="189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FBK – Santa Croce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754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178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Windows User</dc:creator>
  <cp:lastModifiedBy>Maurizio Boscardin</cp:lastModifiedBy>
  <cp:revision>8</cp:revision>
  <dcterms:created xsi:type="dcterms:W3CDTF">2017-02-17T16:57:38Z</dcterms:created>
  <dcterms:modified xsi:type="dcterms:W3CDTF">2017-02-20T13:24:06Z</dcterms:modified>
</cp:coreProperties>
</file>